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2E"/>
    <a:srgbClr val="BDB083"/>
    <a:srgbClr val="042E27"/>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818" y="-2454"/>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9F96DB0F-A858-4F3D-81FC-E176CC1687E2}"/>
    <pc:docChg chg="custSel modSld">
      <pc:chgData name="Luiz Fernando Costa Calmon de Araujo Goes" userId="54915e64-f446-499e-96a3-bdabbf128aff" providerId="ADAL" clId="{9F96DB0F-A858-4F3D-81FC-E176CC1687E2}" dt="2025-02-19T17:35:34.060" v="63" actId="20577"/>
      <pc:docMkLst>
        <pc:docMk/>
      </pc:docMkLst>
      <pc:sldChg chg="modSp mod">
        <pc:chgData name="Luiz Fernando Costa Calmon de Araujo Goes" userId="54915e64-f446-499e-96a3-bdabbf128aff" providerId="ADAL" clId="{9F96DB0F-A858-4F3D-81FC-E176CC1687E2}" dt="2025-02-19T14:36:45.854" v="17" actId="20577"/>
        <pc:sldMkLst>
          <pc:docMk/>
          <pc:sldMk cId="0" sldId="257"/>
        </pc:sldMkLst>
        <pc:spChg chg="mod">
          <ac:chgData name="Luiz Fernando Costa Calmon de Araujo Goes" userId="54915e64-f446-499e-96a3-bdabbf128aff" providerId="ADAL" clId="{9F96DB0F-A858-4F3D-81FC-E176CC1687E2}" dt="2025-02-19T14:36:09.897" v="7" actId="313"/>
          <ac:spMkLst>
            <pc:docMk/>
            <pc:sldMk cId="0" sldId="257"/>
            <ac:spMk id="2" creationId="{00000000-0000-0000-0000-000000000000}"/>
          </ac:spMkLst>
        </pc:spChg>
        <pc:spChg chg="mod">
          <ac:chgData name="Luiz Fernando Costa Calmon de Araujo Goes" userId="54915e64-f446-499e-96a3-bdabbf128aff" providerId="ADAL" clId="{9F96DB0F-A858-4F3D-81FC-E176CC1687E2}" dt="2025-02-19T14:36:45.854" v="17" actId="20577"/>
          <ac:spMkLst>
            <pc:docMk/>
            <pc:sldMk cId="0" sldId="257"/>
            <ac:spMk id="4" creationId="{00000000-0000-0000-0000-000000000000}"/>
          </ac:spMkLst>
        </pc:spChg>
        <pc:spChg chg="mod">
          <ac:chgData name="Luiz Fernando Costa Calmon de Araujo Goes" userId="54915e64-f446-499e-96a3-bdabbf128aff" providerId="ADAL" clId="{9F96DB0F-A858-4F3D-81FC-E176CC1687E2}" dt="2025-02-19T14:36:21.619" v="8" actId="114"/>
          <ac:spMkLst>
            <pc:docMk/>
            <pc:sldMk cId="0" sldId="257"/>
            <ac:spMk id="7" creationId="{00000000-0000-0000-0000-000000000000}"/>
          </ac:spMkLst>
        </pc:spChg>
      </pc:sldChg>
      <pc:sldChg chg="modSp mod">
        <pc:chgData name="Luiz Fernando Costa Calmon de Araujo Goes" userId="54915e64-f446-499e-96a3-bdabbf128aff" providerId="ADAL" clId="{9F96DB0F-A858-4F3D-81FC-E176CC1687E2}" dt="2025-02-19T14:43:37.237" v="23" actId="114"/>
        <pc:sldMkLst>
          <pc:docMk/>
          <pc:sldMk cId="0" sldId="258"/>
        </pc:sldMkLst>
        <pc:spChg chg="mod">
          <ac:chgData name="Luiz Fernando Costa Calmon de Araujo Goes" userId="54915e64-f446-499e-96a3-bdabbf128aff" providerId="ADAL" clId="{9F96DB0F-A858-4F3D-81FC-E176CC1687E2}" dt="2025-02-19T14:43:10.765" v="22" actId="114"/>
          <ac:spMkLst>
            <pc:docMk/>
            <pc:sldMk cId="0" sldId="258"/>
            <ac:spMk id="2" creationId="{00000000-0000-0000-0000-000000000000}"/>
          </ac:spMkLst>
        </pc:spChg>
        <pc:spChg chg="mod">
          <ac:chgData name="Luiz Fernando Costa Calmon de Araujo Goes" userId="54915e64-f446-499e-96a3-bdabbf128aff" providerId="ADAL" clId="{9F96DB0F-A858-4F3D-81FC-E176CC1687E2}" dt="2025-02-19T14:43:37.237" v="23" actId="114"/>
          <ac:spMkLst>
            <pc:docMk/>
            <pc:sldMk cId="0" sldId="258"/>
            <ac:spMk id="3" creationId="{00000000-0000-0000-0000-000000000000}"/>
          </ac:spMkLst>
        </pc:spChg>
      </pc:sldChg>
      <pc:sldChg chg="modSp mod">
        <pc:chgData name="Luiz Fernando Costa Calmon de Araujo Goes" userId="54915e64-f446-499e-96a3-bdabbf128aff" providerId="ADAL" clId="{9F96DB0F-A858-4F3D-81FC-E176CC1687E2}" dt="2025-02-19T15:02:22.571" v="41" actId="20577"/>
        <pc:sldMkLst>
          <pc:docMk/>
          <pc:sldMk cId="0" sldId="259"/>
        </pc:sldMkLst>
        <pc:spChg chg="mod">
          <ac:chgData name="Luiz Fernando Costa Calmon de Araujo Goes" userId="54915e64-f446-499e-96a3-bdabbf128aff" providerId="ADAL" clId="{9F96DB0F-A858-4F3D-81FC-E176CC1687E2}" dt="2025-02-19T14:44:37.422" v="25" actId="114"/>
          <ac:spMkLst>
            <pc:docMk/>
            <pc:sldMk cId="0" sldId="259"/>
            <ac:spMk id="2" creationId="{00000000-0000-0000-0000-000000000000}"/>
          </ac:spMkLst>
        </pc:spChg>
        <pc:spChg chg="mod">
          <ac:chgData name="Luiz Fernando Costa Calmon de Araujo Goes" userId="54915e64-f446-499e-96a3-bdabbf128aff" providerId="ADAL" clId="{9F96DB0F-A858-4F3D-81FC-E176CC1687E2}" dt="2025-02-19T14:53:13.275" v="40" actId="114"/>
          <ac:spMkLst>
            <pc:docMk/>
            <pc:sldMk cId="0" sldId="259"/>
            <ac:spMk id="3" creationId="{00000000-0000-0000-0000-000000000000}"/>
          </ac:spMkLst>
        </pc:spChg>
        <pc:spChg chg="mod">
          <ac:chgData name="Luiz Fernando Costa Calmon de Araujo Goes" userId="54915e64-f446-499e-96a3-bdabbf128aff" providerId="ADAL" clId="{9F96DB0F-A858-4F3D-81FC-E176CC1687E2}" dt="2025-02-19T15:02:22.571" v="41" actId="20577"/>
          <ac:spMkLst>
            <pc:docMk/>
            <pc:sldMk cId="0" sldId="259"/>
            <ac:spMk id="6" creationId="{00000000-0000-0000-0000-000000000000}"/>
          </ac:spMkLst>
        </pc:spChg>
      </pc:sldChg>
      <pc:sldChg chg="modSp mod">
        <pc:chgData name="Luiz Fernando Costa Calmon de Araujo Goes" userId="54915e64-f446-499e-96a3-bdabbf128aff" providerId="ADAL" clId="{9F96DB0F-A858-4F3D-81FC-E176CC1687E2}" dt="2025-02-19T17:35:34.060" v="63" actId="20577"/>
        <pc:sldMkLst>
          <pc:docMk/>
          <pc:sldMk cId="0" sldId="262"/>
        </pc:sldMkLst>
        <pc:spChg chg="mod">
          <ac:chgData name="Luiz Fernando Costa Calmon de Araujo Goes" userId="54915e64-f446-499e-96a3-bdabbf128aff" providerId="ADAL" clId="{9F96DB0F-A858-4F3D-81FC-E176CC1687E2}" dt="2025-02-19T17:16:45.382" v="51" actId="114"/>
          <ac:spMkLst>
            <pc:docMk/>
            <pc:sldMk cId="0" sldId="262"/>
            <ac:spMk id="6" creationId="{00000000-0000-0000-0000-000000000000}"/>
          </ac:spMkLst>
        </pc:spChg>
        <pc:spChg chg="mod">
          <ac:chgData name="Luiz Fernando Costa Calmon de Araujo Goes" userId="54915e64-f446-499e-96a3-bdabbf128aff" providerId="ADAL" clId="{9F96DB0F-A858-4F3D-81FC-E176CC1687E2}" dt="2025-02-19T17:16:59.903" v="53" actId="114"/>
          <ac:spMkLst>
            <pc:docMk/>
            <pc:sldMk cId="0" sldId="262"/>
            <ac:spMk id="7" creationId="{00000000-0000-0000-0000-000000000000}"/>
          </ac:spMkLst>
        </pc:spChg>
        <pc:spChg chg="mod">
          <ac:chgData name="Luiz Fernando Costa Calmon de Araujo Goes" userId="54915e64-f446-499e-96a3-bdabbf128aff" providerId="ADAL" clId="{9F96DB0F-A858-4F3D-81FC-E176CC1687E2}" dt="2025-02-19T17:35:34.060" v="63" actId="20577"/>
          <ac:spMkLst>
            <pc:docMk/>
            <pc:sldMk cId="0" sldId="262"/>
            <ac:spMk id="9" creationId="{00000000-0000-0000-0000-000000000000}"/>
          </ac:spMkLst>
        </pc:spChg>
      </pc:sldChg>
      <pc:sldChg chg="modSp mod">
        <pc:chgData name="Luiz Fernando Costa Calmon de Araujo Goes" userId="54915e64-f446-499e-96a3-bdabbf128aff" providerId="ADAL" clId="{9F96DB0F-A858-4F3D-81FC-E176CC1687E2}" dt="2025-02-18T19:06:57.290" v="0"/>
        <pc:sldMkLst>
          <pc:docMk/>
          <pc:sldMk cId="0" sldId="263"/>
        </pc:sldMkLst>
        <pc:spChg chg="mod">
          <ac:chgData name="Luiz Fernando Costa Calmon de Araujo Goes" userId="54915e64-f446-499e-96a3-bdabbf128aff" providerId="ADAL" clId="{9F96DB0F-A858-4F3D-81FC-E176CC1687E2}" dt="2025-02-18T19:06:57.290" v="0"/>
          <ac:spMkLst>
            <pc:docMk/>
            <pc:sldMk cId="0" sldId="263"/>
            <ac:spMk id="3" creationId="{00000000-0000-0000-0000-000000000000}"/>
          </ac:spMkLst>
        </pc:spChg>
      </pc:sldChg>
      <pc:sldChg chg="modSp mod">
        <pc:chgData name="Luiz Fernando Costa Calmon de Araujo Goes" userId="54915e64-f446-499e-96a3-bdabbf128aff" providerId="ADAL" clId="{9F96DB0F-A858-4F3D-81FC-E176CC1687E2}" dt="2025-02-19T16:55:28.267" v="49" actId="20577"/>
        <pc:sldMkLst>
          <pc:docMk/>
          <pc:sldMk cId="1121978893" sldId="264"/>
        </pc:sldMkLst>
        <pc:spChg chg="mod">
          <ac:chgData name="Luiz Fernando Costa Calmon de Araujo Goes" userId="54915e64-f446-499e-96a3-bdabbf128aff" providerId="ADAL" clId="{9F96DB0F-A858-4F3D-81FC-E176CC1687E2}" dt="2025-02-19T16:54:40.155" v="42" actId="114"/>
          <ac:spMkLst>
            <pc:docMk/>
            <pc:sldMk cId="1121978893" sldId="264"/>
            <ac:spMk id="2" creationId="{2ADCE453-480A-D135-8616-8E5C119EA54D}"/>
          </ac:spMkLst>
        </pc:spChg>
        <pc:spChg chg="mod">
          <ac:chgData name="Luiz Fernando Costa Calmon de Araujo Goes" userId="54915e64-f446-499e-96a3-bdabbf128aff" providerId="ADAL" clId="{9F96DB0F-A858-4F3D-81FC-E176CC1687E2}" dt="2025-02-19T16:55:28.267" v="49" actId="20577"/>
          <ac:spMkLst>
            <pc:docMk/>
            <pc:sldMk cId="1121978893" sldId="264"/>
            <ac:spMk id="4" creationId="{0D251209-85D1-B7A9-321C-126B9BB0A481}"/>
          </ac:spMkLst>
        </pc:spChg>
        <pc:spChg chg="mod">
          <ac:chgData name="Luiz Fernando Costa Calmon de Araujo Goes" userId="54915e64-f446-499e-96a3-bdabbf128aff" providerId="ADAL" clId="{9F96DB0F-A858-4F3D-81FC-E176CC1687E2}" dt="2025-02-19T16:54:54.209" v="43" actId="20577"/>
          <ac:spMkLst>
            <pc:docMk/>
            <pc:sldMk cId="1121978893" sldId="264"/>
            <ac:spMk id="13" creationId="{5B05CE82-02DA-55F0-1A0D-F9BD1F53371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Performance Histórica</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OAKTREE GLOBAL CREDIT </c:v>
                </c:pt>
              </c:strCache>
            </c:strRef>
          </c:tx>
          <c:spPr>
            <a:ln w="28575" cap="rnd">
              <a:solidFill>
                <a:srgbClr val="042E27"/>
              </a:solidFill>
              <a:round/>
            </a:ln>
            <a:effectLst/>
          </c:spPr>
          <c:marker>
            <c:symbol val="none"/>
          </c:marker>
          <c:dLbls>
            <c:dLbl>
              <c:idx val="166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96E-4929-8B63-DD75E263F6F7}"/>
                </c:ext>
              </c:extLst>
            </c:dLbl>
            <c:numFmt formatCode="0.0%" sourceLinked="0"/>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43276</c:v>
                </c:pt>
                <c:pt idx="1">
                  <c:v>43277</c:v>
                </c:pt>
                <c:pt idx="2">
                  <c:v>43278</c:v>
                </c:pt>
                <c:pt idx="3">
                  <c:v>43279</c:v>
                </c:pt>
                <c:pt idx="4">
                  <c:v>43280</c:v>
                </c:pt>
                <c:pt idx="5">
                  <c:v>43283</c:v>
                </c:pt>
                <c:pt idx="6">
                  <c:v>43284</c:v>
                </c:pt>
                <c:pt idx="7">
                  <c:v>43285</c:v>
                </c:pt>
                <c:pt idx="8">
                  <c:v>43286</c:v>
                </c:pt>
                <c:pt idx="9">
                  <c:v>43287</c:v>
                </c:pt>
                <c:pt idx="10">
                  <c:v>43290</c:v>
                </c:pt>
                <c:pt idx="11">
                  <c:v>43291</c:v>
                </c:pt>
                <c:pt idx="12">
                  <c:v>43292</c:v>
                </c:pt>
                <c:pt idx="13">
                  <c:v>43293</c:v>
                </c:pt>
                <c:pt idx="14">
                  <c:v>43294</c:v>
                </c:pt>
                <c:pt idx="15">
                  <c:v>43297</c:v>
                </c:pt>
                <c:pt idx="16">
                  <c:v>43298</c:v>
                </c:pt>
                <c:pt idx="17">
                  <c:v>43299</c:v>
                </c:pt>
                <c:pt idx="18">
                  <c:v>43300</c:v>
                </c:pt>
                <c:pt idx="19">
                  <c:v>43301</c:v>
                </c:pt>
                <c:pt idx="20">
                  <c:v>43304</c:v>
                </c:pt>
                <c:pt idx="21">
                  <c:v>43305</c:v>
                </c:pt>
                <c:pt idx="22">
                  <c:v>43306</c:v>
                </c:pt>
                <c:pt idx="23">
                  <c:v>43307</c:v>
                </c:pt>
                <c:pt idx="24">
                  <c:v>43308</c:v>
                </c:pt>
                <c:pt idx="25">
                  <c:v>43311</c:v>
                </c:pt>
                <c:pt idx="26">
                  <c:v>43312</c:v>
                </c:pt>
                <c:pt idx="27">
                  <c:v>43313</c:v>
                </c:pt>
                <c:pt idx="28">
                  <c:v>43314</c:v>
                </c:pt>
                <c:pt idx="29">
                  <c:v>43315</c:v>
                </c:pt>
                <c:pt idx="30">
                  <c:v>43318</c:v>
                </c:pt>
                <c:pt idx="31">
                  <c:v>43319</c:v>
                </c:pt>
                <c:pt idx="32">
                  <c:v>43320</c:v>
                </c:pt>
                <c:pt idx="33">
                  <c:v>43321</c:v>
                </c:pt>
                <c:pt idx="34">
                  <c:v>43322</c:v>
                </c:pt>
                <c:pt idx="35">
                  <c:v>43325</c:v>
                </c:pt>
                <c:pt idx="36">
                  <c:v>43326</c:v>
                </c:pt>
                <c:pt idx="37">
                  <c:v>43327</c:v>
                </c:pt>
                <c:pt idx="38">
                  <c:v>43328</c:v>
                </c:pt>
                <c:pt idx="39">
                  <c:v>43329</c:v>
                </c:pt>
                <c:pt idx="40">
                  <c:v>43332</c:v>
                </c:pt>
                <c:pt idx="41">
                  <c:v>43333</c:v>
                </c:pt>
                <c:pt idx="42">
                  <c:v>43334</c:v>
                </c:pt>
                <c:pt idx="43">
                  <c:v>43335</c:v>
                </c:pt>
                <c:pt idx="44">
                  <c:v>43336</c:v>
                </c:pt>
                <c:pt idx="45">
                  <c:v>43339</c:v>
                </c:pt>
                <c:pt idx="46">
                  <c:v>43340</c:v>
                </c:pt>
                <c:pt idx="47">
                  <c:v>43341</c:v>
                </c:pt>
                <c:pt idx="48">
                  <c:v>43342</c:v>
                </c:pt>
                <c:pt idx="49">
                  <c:v>43343</c:v>
                </c:pt>
                <c:pt idx="50">
                  <c:v>43346</c:v>
                </c:pt>
                <c:pt idx="51">
                  <c:v>43347</c:v>
                </c:pt>
                <c:pt idx="52">
                  <c:v>43348</c:v>
                </c:pt>
                <c:pt idx="53">
                  <c:v>43349</c:v>
                </c:pt>
                <c:pt idx="54">
                  <c:v>43353</c:v>
                </c:pt>
                <c:pt idx="55">
                  <c:v>43354</c:v>
                </c:pt>
                <c:pt idx="56">
                  <c:v>43355</c:v>
                </c:pt>
                <c:pt idx="57">
                  <c:v>43356</c:v>
                </c:pt>
                <c:pt idx="58">
                  <c:v>43357</c:v>
                </c:pt>
                <c:pt idx="59">
                  <c:v>43360</c:v>
                </c:pt>
                <c:pt idx="60">
                  <c:v>43361</c:v>
                </c:pt>
                <c:pt idx="61">
                  <c:v>43362</c:v>
                </c:pt>
                <c:pt idx="62">
                  <c:v>43363</c:v>
                </c:pt>
                <c:pt idx="63">
                  <c:v>43364</c:v>
                </c:pt>
                <c:pt idx="64">
                  <c:v>43367</c:v>
                </c:pt>
                <c:pt idx="65">
                  <c:v>43368</c:v>
                </c:pt>
                <c:pt idx="66">
                  <c:v>43369</c:v>
                </c:pt>
                <c:pt idx="67">
                  <c:v>43370</c:v>
                </c:pt>
                <c:pt idx="68">
                  <c:v>43371</c:v>
                </c:pt>
                <c:pt idx="69">
                  <c:v>43374</c:v>
                </c:pt>
                <c:pt idx="70">
                  <c:v>43375</c:v>
                </c:pt>
                <c:pt idx="71">
                  <c:v>43376</c:v>
                </c:pt>
                <c:pt idx="72">
                  <c:v>43377</c:v>
                </c:pt>
                <c:pt idx="73">
                  <c:v>43378</c:v>
                </c:pt>
                <c:pt idx="74">
                  <c:v>43381</c:v>
                </c:pt>
                <c:pt idx="75">
                  <c:v>43382</c:v>
                </c:pt>
                <c:pt idx="76">
                  <c:v>43383</c:v>
                </c:pt>
                <c:pt idx="77">
                  <c:v>43384</c:v>
                </c:pt>
                <c:pt idx="78">
                  <c:v>43388</c:v>
                </c:pt>
                <c:pt idx="79">
                  <c:v>43389</c:v>
                </c:pt>
                <c:pt idx="80">
                  <c:v>43390</c:v>
                </c:pt>
                <c:pt idx="81">
                  <c:v>43391</c:v>
                </c:pt>
                <c:pt idx="82">
                  <c:v>43392</c:v>
                </c:pt>
                <c:pt idx="83">
                  <c:v>43395</c:v>
                </c:pt>
                <c:pt idx="84">
                  <c:v>43396</c:v>
                </c:pt>
                <c:pt idx="85">
                  <c:v>43397</c:v>
                </c:pt>
                <c:pt idx="86">
                  <c:v>43398</c:v>
                </c:pt>
                <c:pt idx="87">
                  <c:v>43399</c:v>
                </c:pt>
                <c:pt idx="88">
                  <c:v>43402</c:v>
                </c:pt>
                <c:pt idx="89">
                  <c:v>43403</c:v>
                </c:pt>
                <c:pt idx="90">
                  <c:v>43404</c:v>
                </c:pt>
                <c:pt idx="91">
                  <c:v>43405</c:v>
                </c:pt>
                <c:pt idx="92">
                  <c:v>43409</c:v>
                </c:pt>
                <c:pt idx="93">
                  <c:v>43410</c:v>
                </c:pt>
                <c:pt idx="94">
                  <c:v>43411</c:v>
                </c:pt>
                <c:pt idx="95">
                  <c:v>43412</c:v>
                </c:pt>
                <c:pt idx="96">
                  <c:v>43413</c:v>
                </c:pt>
                <c:pt idx="97">
                  <c:v>43416</c:v>
                </c:pt>
                <c:pt idx="98">
                  <c:v>43417</c:v>
                </c:pt>
                <c:pt idx="99">
                  <c:v>43418</c:v>
                </c:pt>
                <c:pt idx="100">
                  <c:v>43420</c:v>
                </c:pt>
                <c:pt idx="101">
                  <c:v>43423</c:v>
                </c:pt>
                <c:pt idx="102">
                  <c:v>43424</c:v>
                </c:pt>
                <c:pt idx="103">
                  <c:v>43425</c:v>
                </c:pt>
                <c:pt idx="104">
                  <c:v>43426</c:v>
                </c:pt>
                <c:pt idx="105">
                  <c:v>43427</c:v>
                </c:pt>
                <c:pt idx="106">
                  <c:v>43430</c:v>
                </c:pt>
                <c:pt idx="107">
                  <c:v>43431</c:v>
                </c:pt>
                <c:pt idx="108">
                  <c:v>43432</c:v>
                </c:pt>
                <c:pt idx="109">
                  <c:v>43433</c:v>
                </c:pt>
                <c:pt idx="110">
                  <c:v>43434</c:v>
                </c:pt>
                <c:pt idx="111">
                  <c:v>43437</c:v>
                </c:pt>
                <c:pt idx="112">
                  <c:v>43438</c:v>
                </c:pt>
                <c:pt idx="113">
                  <c:v>43439</c:v>
                </c:pt>
                <c:pt idx="114">
                  <c:v>43440</c:v>
                </c:pt>
                <c:pt idx="115">
                  <c:v>43441</c:v>
                </c:pt>
                <c:pt idx="116">
                  <c:v>43444</c:v>
                </c:pt>
                <c:pt idx="117">
                  <c:v>43445</c:v>
                </c:pt>
                <c:pt idx="118">
                  <c:v>43446</c:v>
                </c:pt>
                <c:pt idx="119">
                  <c:v>43447</c:v>
                </c:pt>
                <c:pt idx="120">
                  <c:v>43448</c:v>
                </c:pt>
                <c:pt idx="121">
                  <c:v>43451</c:v>
                </c:pt>
                <c:pt idx="122">
                  <c:v>43452</c:v>
                </c:pt>
                <c:pt idx="123">
                  <c:v>43453</c:v>
                </c:pt>
                <c:pt idx="124">
                  <c:v>43454</c:v>
                </c:pt>
                <c:pt idx="125">
                  <c:v>43455</c:v>
                </c:pt>
                <c:pt idx="126">
                  <c:v>43458</c:v>
                </c:pt>
                <c:pt idx="127">
                  <c:v>43460</c:v>
                </c:pt>
                <c:pt idx="128">
                  <c:v>43461</c:v>
                </c:pt>
                <c:pt idx="129">
                  <c:v>43462</c:v>
                </c:pt>
                <c:pt idx="130">
                  <c:v>43465</c:v>
                </c:pt>
                <c:pt idx="131">
                  <c:v>43467</c:v>
                </c:pt>
                <c:pt idx="132">
                  <c:v>43468</c:v>
                </c:pt>
                <c:pt idx="133">
                  <c:v>43469</c:v>
                </c:pt>
                <c:pt idx="134">
                  <c:v>43472</c:v>
                </c:pt>
                <c:pt idx="135">
                  <c:v>43473</c:v>
                </c:pt>
                <c:pt idx="136">
                  <c:v>43474</c:v>
                </c:pt>
                <c:pt idx="137">
                  <c:v>43475</c:v>
                </c:pt>
                <c:pt idx="138">
                  <c:v>43476</c:v>
                </c:pt>
                <c:pt idx="139">
                  <c:v>43479</c:v>
                </c:pt>
                <c:pt idx="140">
                  <c:v>43480</c:v>
                </c:pt>
                <c:pt idx="141">
                  <c:v>43481</c:v>
                </c:pt>
                <c:pt idx="142">
                  <c:v>43482</c:v>
                </c:pt>
                <c:pt idx="143">
                  <c:v>43483</c:v>
                </c:pt>
                <c:pt idx="144">
                  <c:v>43486</c:v>
                </c:pt>
                <c:pt idx="145">
                  <c:v>43487</c:v>
                </c:pt>
                <c:pt idx="146">
                  <c:v>43488</c:v>
                </c:pt>
                <c:pt idx="147">
                  <c:v>43489</c:v>
                </c:pt>
                <c:pt idx="148">
                  <c:v>43490</c:v>
                </c:pt>
                <c:pt idx="149">
                  <c:v>43493</c:v>
                </c:pt>
                <c:pt idx="150">
                  <c:v>43494</c:v>
                </c:pt>
                <c:pt idx="151">
                  <c:v>43495</c:v>
                </c:pt>
                <c:pt idx="152">
                  <c:v>43496</c:v>
                </c:pt>
                <c:pt idx="153">
                  <c:v>43497</c:v>
                </c:pt>
                <c:pt idx="154">
                  <c:v>43500</c:v>
                </c:pt>
                <c:pt idx="155">
                  <c:v>43501</c:v>
                </c:pt>
                <c:pt idx="156">
                  <c:v>43502</c:v>
                </c:pt>
                <c:pt idx="157">
                  <c:v>43503</c:v>
                </c:pt>
                <c:pt idx="158">
                  <c:v>43504</c:v>
                </c:pt>
                <c:pt idx="159">
                  <c:v>43507</c:v>
                </c:pt>
                <c:pt idx="160">
                  <c:v>43508</c:v>
                </c:pt>
                <c:pt idx="161">
                  <c:v>43509</c:v>
                </c:pt>
                <c:pt idx="162">
                  <c:v>43510</c:v>
                </c:pt>
                <c:pt idx="163">
                  <c:v>43511</c:v>
                </c:pt>
                <c:pt idx="164">
                  <c:v>43514</c:v>
                </c:pt>
                <c:pt idx="165">
                  <c:v>43515</c:v>
                </c:pt>
                <c:pt idx="166">
                  <c:v>43516</c:v>
                </c:pt>
                <c:pt idx="167">
                  <c:v>43517</c:v>
                </c:pt>
                <c:pt idx="168">
                  <c:v>43518</c:v>
                </c:pt>
                <c:pt idx="169">
                  <c:v>43521</c:v>
                </c:pt>
                <c:pt idx="170">
                  <c:v>43522</c:v>
                </c:pt>
                <c:pt idx="171">
                  <c:v>43523</c:v>
                </c:pt>
                <c:pt idx="172">
                  <c:v>43524</c:v>
                </c:pt>
                <c:pt idx="173">
                  <c:v>43525</c:v>
                </c:pt>
                <c:pt idx="174">
                  <c:v>43530</c:v>
                </c:pt>
                <c:pt idx="175">
                  <c:v>43531</c:v>
                </c:pt>
                <c:pt idx="176">
                  <c:v>43532</c:v>
                </c:pt>
                <c:pt idx="177">
                  <c:v>43535</c:v>
                </c:pt>
                <c:pt idx="178">
                  <c:v>43536</c:v>
                </c:pt>
                <c:pt idx="179">
                  <c:v>43537</c:v>
                </c:pt>
                <c:pt idx="180">
                  <c:v>43538</c:v>
                </c:pt>
                <c:pt idx="181">
                  <c:v>43539</c:v>
                </c:pt>
                <c:pt idx="182">
                  <c:v>43542</c:v>
                </c:pt>
                <c:pt idx="183">
                  <c:v>43543</c:v>
                </c:pt>
                <c:pt idx="184">
                  <c:v>43544</c:v>
                </c:pt>
                <c:pt idx="185">
                  <c:v>43545</c:v>
                </c:pt>
                <c:pt idx="186">
                  <c:v>43546</c:v>
                </c:pt>
                <c:pt idx="187">
                  <c:v>43549</c:v>
                </c:pt>
                <c:pt idx="188">
                  <c:v>43550</c:v>
                </c:pt>
                <c:pt idx="189">
                  <c:v>43551</c:v>
                </c:pt>
                <c:pt idx="190">
                  <c:v>43552</c:v>
                </c:pt>
                <c:pt idx="191">
                  <c:v>43553</c:v>
                </c:pt>
                <c:pt idx="192">
                  <c:v>43556</c:v>
                </c:pt>
                <c:pt idx="193">
                  <c:v>43557</c:v>
                </c:pt>
                <c:pt idx="194">
                  <c:v>43558</c:v>
                </c:pt>
                <c:pt idx="195">
                  <c:v>43559</c:v>
                </c:pt>
                <c:pt idx="196">
                  <c:v>43560</c:v>
                </c:pt>
                <c:pt idx="197">
                  <c:v>43563</c:v>
                </c:pt>
                <c:pt idx="198">
                  <c:v>43564</c:v>
                </c:pt>
                <c:pt idx="199">
                  <c:v>43565</c:v>
                </c:pt>
                <c:pt idx="200">
                  <c:v>43566</c:v>
                </c:pt>
                <c:pt idx="201">
                  <c:v>43567</c:v>
                </c:pt>
                <c:pt idx="202">
                  <c:v>43570</c:v>
                </c:pt>
                <c:pt idx="203">
                  <c:v>43571</c:v>
                </c:pt>
                <c:pt idx="204">
                  <c:v>43572</c:v>
                </c:pt>
                <c:pt idx="205">
                  <c:v>43573</c:v>
                </c:pt>
                <c:pt idx="206">
                  <c:v>43577</c:v>
                </c:pt>
                <c:pt idx="207">
                  <c:v>43578</c:v>
                </c:pt>
                <c:pt idx="208">
                  <c:v>43579</c:v>
                </c:pt>
                <c:pt idx="209">
                  <c:v>43580</c:v>
                </c:pt>
                <c:pt idx="210">
                  <c:v>43581</c:v>
                </c:pt>
                <c:pt idx="211">
                  <c:v>43584</c:v>
                </c:pt>
                <c:pt idx="212">
                  <c:v>43585</c:v>
                </c:pt>
                <c:pt idx="213">
                  <c:v>43587</c:v>
                </c:pt>
                <c:pt idx="214">
                  <c:v>43588</c:v>
                </c:pt>
                <c:pt idx="215">
                  <c:v>43591</c:v>
                </c:pt>
                <c:pt idx="216">
                  <c:v>43592</c:v>
                </c:pt>
                <c:pt idx="217">
                  <c:v>43593</c:v>
                </c:pt>
                <c:pt idx="218">
                  <c:v>43594</c:v>
                </c:pt>
                <c:pt idx="219">
                  <c:v>43595</c:v>
                </c:pt>
                <c:pt idx="220">
                  <c:v>43598</c:v>
                </c:pt>
                <c:pt idx="221">
                  <c:v>43599</c:v>
                </c:pt>
                <c:pt idx="222">
                  <c:v>43600</c:v>
                </c:pt>
                <c:pt idx="223">
                  <c:v>43601</c:v>
                </c:pt>
                <c:pt idx="224">
                  <c:v>43602</c:v>
                </c:pt>
                <c:pt idx="225">
                  <c:v>43605</c:v>
                </c:pt>
                <c:pt idx="226">
                  <c:v>43606</c:v>
                </c:pt>
                <c:pt idx="227">
                  <c:v>43607</c:v>
                </c:pt>
                <c:pt idx="228">
                  <c:v>43608</c:v>
                </c:pt>
                <c:pt idx="229">
                  <c:v>43609</c:v>
                </c:pt>
                <c:pt idx="230">
                  <c:v>43612</c:v>
                </c:pt>
                <c:pt idx="231">
                  <c:v>43613</c:v>
                </c:pt>
                <c:pt idx="232">
                  <c:v>43614</c:v>
                </c:pt>
                <c:pt idx="233">
                  <c:v>43615</c:v>
                </c:pt>
                <c:pt idx="234">
                  <c:v>43616</c:v>
                </c:pt>
                <c:pt idx="235">
                  <c:v>43619</c:v>
                </c:pt>
                <c:pt idx="236">
                  <c:v>43620</c:v>
                </c:pt>
                <c:pt idx="237">
                  <c:v>43621</c:v>
                </c:pt>
                <c:pt idx="238">
                  <c:v>43622</c:v>
                </c:pt>
                <c:pt idx="239">
                  <c:v>43623</c:v>
                </c:pt>
                <c:pt idx="240">
                  <c:v>43626</c:v>
                </c:pt>
                <c:pt idx="241">
                  <c:v>43627</c:v>
                </c:pt>
                <c:pt idx="242">
                  <c:v>43628</c:v>
                </c:pt>
                <c:pt idx="243">
                  <c:v>43629</c:v>
                </c:pt>
                <c:pt idx="244">
                  <c:v>43630</c:v>
                </c:pt>
                <c:pt idx="245">
                  <c:v>43633</c:v>
                </c:pt>
                <c:pt idx="246">
                  <c:v>43634</c:v>
                </c:pt>
                <c:pt idx="247">
                  <c:v>43635</c:v>
                </c:pt>
                <c:pt idx="248">
                  <c:v>43637</c:v>
                </c:pt>
                <c:pt idx="249">
                  <c:v>43640</c:v>
                </c:pt>
                <c:pt idx="250">
                  <c:v>43641</c:v>
                </c:pt>
                <c:pt idx="251">
                  <c:v>43642</c:v>
                </c:pt>
                <c:pt idx="252">
                  <c:v>43643</c:v>
                </c:pt>
                <c:pt idx="253">
                  <c:v>43644</c:v>
                </c:pt>
                <c:pt idx="254">
                  <c:v>43647</c:v>
                </c:pt>
                <c:pt idx="255">
                  <c:v>43648</c:v>
                </c:pt>
                <c:pt idx="256">
                  <c:v>43649</c:v>
                </c:pt>
                <c:pt idx="257">
                  <c:v>43650</c:v>
                </c:pt>
                <c:pt idx="258">
                  <c:v>43651</c:v>
                </c:pt>
                <c:pt idx="259">
                  <c:v>43654</c:v>
                </c:pt>
                <c:pt idx="260">
                  <c:v>43655</c:v>
                </c:pt>
                <c:pt idx="261">
                  <c:v>43656</c:v>
                </c:pt>
                <c:pt idx="262">
                  <c:v>43657</c:v>
                </c:pt>
                <c:pt idx="263">
                  <c:v>43658</c:v>
                </c:pt>
                <c:pt idx="264">
                  <c:v>43661</c:v>
                </c:pt>
                <c:pt idx="265">
                  <c:v>43662</c:v>
                </c:pt>
                <c:pt idx="266">
                  <c:v>43663</c:v>
                </c:pt>
                <c:pt idx="267">
                  <c:v>43664</c:v>
                </c:pt>
                <c:pt idx="268">
                  <c:v>43665</c:v>
                </c:pt>
                <c:pt idx="269">
                  <c:v>43668</c:v>
                </c:pt>
                <c:pt idx="270">
                  <c:v>43669</c:v>
                </c:pt>
                <c:pt idx="271">
                  <c:v>43670</c:v>
                </c:pt>
                <c:pt idx="272">
                  <c:v>43671</c:v>
                </c:pt>
                <c:pt idx="273">
                  <c:v>43672</c:v>
                </c:pt>
                <c:pt idx="274">
                  <c:v>43675</c:v>
                </c:pt>
                <c:pt idx="275">
                  <c:v>43676</c:v>
                </c:pt>
                <c:pt idx="276">
                  <c:v>43677</c:v>
                </c:pt>
                <c:pt idx="277">
                  <c:v>43678</c:v>
                </c:pt>
                <c:pt idx="278">
                  <c:v>43679</c:v>
                </c:pt>
                <c:pt idx="279">
                  <c:v>43682</c:v>
                </c:pt>
                <c:pt idx="280">
                  <c:v>43683</c:v>
                </c:pt>
                <c:pt idx="281">
                  <c:v>43684</c:v>
                </c:pt>
                <c:pt idx="282">
                  <c:v>43685</c:v>
                </c:pt>
                <c:pt idx="283">
                  <c:v>43686</c:v>
                </c:pt>
                <c:pt idx="284">
                  <c:v>43689</c:v>
                </c:pt>
                <c:pt idx="285">
                  <c:v>43690</c:v>
                </c:pt>
                <c:pt idx="286">
                  <c:v>43691</c:v>
                </c:pt>
                <c:pt idx="287">
                  <c:v>43692</c:v>
                </c:pt>
                <c:pt idx="288">
                  <c:v>43693</c:v>
                </c:pt>
                <c:pt idx="289">
                  <c:v>43696</c:v>
                </c:pt>
                <c:pt idx="290">
                  <c:v>43697</c:v>
                </c:pt>
                <c:pt idx="291">
                  <c:v>43698</c:v>
                </c:pt>
                <c:pt idx="292">
                  <c:v>43699</c:v>
                </c:pt>
                <c:pt idx="293">
                  <c:v>43700</c:v>
                </c:pt>
                <c:pt idx="294">
                  <c:v>43703</c:v>
                </c:pt>
                <c:pt idx="295">
                  <c:v>43704</c:v>
                </c:pt>
                <c:pt idx="296">
                  <c:v>43705</c:v>
                </c:pt>
                <c:pt idx="297">
                  <c:v>43706</c:v>
                </c:pt>
                <c:pt idx="298">
                  <c:v>43707</c:v>
                </c:pt>
                <c:pt idx="299">
                  <c:v>43710</c:v>
                </c:pt>
                <c:pt idx="300">
                  <c:v>43711</c:v>
                </c:pt>
                <c:pt idx="301">
                  <c:v>43712</c:v>
                </c:pt>
                <c:pt idx="302">
                  <c:v>43713</c:v>
                </c:pt>
                <c:pt idx="303">
                  <c:v>43714</c:v>
                </c:pt>
                <c:pt idx="304">
                  <c:v>43717</c:v>
                </c:pt>
                <c:pt idx="305">
                  <c:v>43718</c:v>
                </c:pt>
                <c:pt idx="306">
                  <c:v>43719</c:v>
                </c:pt>
                <c:pt idx="307">
                  <c:v>43720</c:v>
                </c:pt>
                <c:pt idx="308">
                  <c:v>43721</c:v>
                </c:pt>
                <c:pt idx="309">
                  <c:v>43724</c:v>
                </c:pt>
                <c:pt idx="310">
                  <c:v>43725</c:v>
                </c:pt>
                <c:pt idx="311">
                  <c:v>43726</c:v>
                </c:pt>
                <c:pt idx="312">
                  <c:v>43727</c:v>
                </c:pt>
                <c:pt idx="313">
                  <c:v>43728</c:v>
                </c:pt>
                <c:pt idx="314">
                  <c:v>43731</c:v>
                </c:pt>
                <c:pt idx="315">
                  <c:v>43732</c:v>
                </c:pt>
                <c:pt idx="316">
                  <c:v>43733</c:v>
                </c:pt>
                <c:pt idx="317">
                  <c:v>43734</c:v>
                </c:pt>
                <c:pt idx="318">
                  <c:v>43735</c:v>
                </c:pt>
                <c:pt idx="319">
                  <c:v>43738</c:v>
                </c:pt>
                <c:pt idx="320">
                  <c:v>43739</c:v>
                </c:pt>
                <c:pt idx="321">
                  <c:v>43740</c:v>
                </c:pt>
                <c:pt idx="322">
                  <c:v>43741</c:v>
                </c:pt>
                <c:pt idx="323">
                  <c:v>43742</c:v>
                </c:pt>
                <c:pt idx="324">
                  <c:v>43745</c:v>
                </c:pt>
                <c:pt idx="325">
                  <c:v>43746</c:v>
                </c:pt>
                <c:pt idx="326">
                  <c:v>43747</c:v>
                </c:pt>
                <c:pt idx="327">
                  <c:v>43748</c:v>
                </c:pt>
                <c:pt idx="328">
                  <c:v>43749</c:v>
                </c:pt>
                <c:pt idx="329">
                  <c:v>43752</c:v>
                </c:pt>
                <c:pt idx="330">
                  <c:v>43753</c:v>
                </c:pt>
                <c:pt idx="331">
                  <c:v>43754</c:v>
                </c:pt>
                <c:pt idx="332">
                  <c:v>43755</c:v>
                </c:pt>
                <c:pt idx="333">
                  <c:v>43756</c:v>
                </c:pt>
                <c:pt idx="334">
                  <c:v>43759</c:v>
                </c:pt>
                <c:pt idx="335">
                  <c:v>43760</c:v>
                </c:pt>
                <c:pt idx="336">
                  <c:v>43761</c:v>
                </c:pt>
                <c:pt idx="337">
                  <c:v>43762</c:v>
                </c:pt>
                <c:pt idx="338">
                  <c:v>43763</c:v>
                </c:pt>
                <c:pt idx="339">
                  <c:v>43766</c:v>
                </c:pt>
                <c:pt idx="340">
                  <c:v>43767</c:v>
                </c:pt>
                <c:pt idx="341">
                  <c:v>43768</c:v>
                </c:pt>
                <c:pt idx="342">
                  <c:v>43769</c:v>
                </c:pt>
                <c:pt idx="343">
                  <c:v>43770</c:v>
                </c:pt>
                <c:pt idx="344">
                  <c:v>43773</c:v>
                </c:pt>
                <c:pt idx="345">
                  <c:v>43774</c:v>
                </c:pt>
                <c:pt idx="346">
                  <c:v>43775</c:v>
                </c:pt>
                <c:pt idx="347">
                  <c:v>43776</c:v>
                </c:pt>
                <c:pt idx="348">
                  <c:v>43777</c:v>
                </c:pt>
                <c:pt idx="349">
                  <c:v>43780</c:v>
                </c:pt>
                <c:pt idx="350">
                  <c:v>43781</c:v>
                </c:pt>
                <c:pt idx="351">
                  <c:v>43782</c:v>
                </c:pt>
                <c:pt idx="352">
                  <c:v>43783</c:v>
                </c:pt>
                <c:pt idx="353">
                  <c:v>43787</c:v>
                </c:pt>
                <c:pt idx="354">
                  <c:v>43788</c:v>
                </c:pt>
                <c:pt idx="355">
                  <c:v>43789</c:v>
                </c:pt>
                <c:pt idx="356">
                  <c:v>43790</c:v>
                </c:pt>
                <c:pt idx="357">
                  <c:v>43791</c:v>
                </c:pt>
                <c:pt idx="358">
                  <c:v>43794</c:v>
                </c:pt>
                <c:pt idx="359">
                  <c:v>43795</c:v>
                </c:pt>
                <c:pt idx="360">
                  <c:v>43796</c:v>
                </c:pt>
                <c:pt idx="361">
                  <c:v>43797</c:v>
                </c:pt>
                <c:pt idx="362">
                  <c:v>43798</c:v>
                </c:pt>
                <c:pt idx="363">
                  <c:v>43801</c:v>
                </c:pt>
                <c:pt idx="364">
                  <c:v>43802</c:v>
                </c:pt>
                <c:pt idx="365">
                  <c:v>43803</c:v>
                </c:pt>
                <c:pt idx="366">
                  <c:v>43804</c:v>
                </c:pt>
                <c:pt idx="367">
                  <c:v>43805</c:v>
                </c:pt>
                <c:pt idx="368">
                  <c:v>43808</c:v>
                </c:pt>
                <c:pt idx="369">
                  <c:v>43809</c:v>
                </c:pt>
                <c:pt idx="370">
                  <c:v>43810</c:v>
                </c:pt>
                <c:pt idx="371">
                  <c:v>43811</c:v>
                </c:pt>
                <c:pt idx="372">
                  <c:v>43812</c:v>
                </c:pt>
                <c:pt idx="373">
                  <c:v>43815</c:v>
                </c:pt>
                <c:pt idx="374">
                  <c:v>43816</c:v>
                </c:pt>
                <c:pt idx="375">
                  <c:v>43817</c:v>
                </c:pt>
                <c:pt idx="376">
                  <c:v>43818</c:v>
                </c:pt>
                <c:pt idx="377">
                  <c:v>43819</c:v>
                </c:pt>
                <c:pt idx="378">
                  <c:v>43822</c:v>
                </c:pt>
                <c:pt idx="379">
                  <c:v>43823</c:v>
                </c:pt>
                <c:pt idx="380">
                  <c:v>43825</c:v>
                </c:pt>
                <c:pt idx="381">
                  <c:v>43826</c:v>
                </c:pt>
                <c:pt idx="382">
                  <c:v>43829</c:v>
                </c:pt>
                <c:pt idx="383">
                  <c:v>43830</c:v>
                </c:pt>
                <c:pt idx="384">
                  <c:v>43832</c:v>
                </c:pt>
                <c:pt idx="385">
                  <c:v>43833</c:v>
                </c:pt>
                <c:pt idx="386">
                  <c:v>43836</c:v>
                </c:pt>
                <c:pt idx="387">
                  <c:v>43837</c:v>
                </c:pt>
                <c:pt idx="388">
                  <c:v>43838</c:v>
                </c:pt>
                <c:pt idx="389">
                  <c:v>43839</c:v>
                </c:pt>
                <c:pt idx="390">
                  <c:v>43840</c:v>
                </c:pt>
                <c:pt idx="391">
                  <c:v>43843</c:v>
                </c:pt>
                <c:pt idx="392">
                  <c:v>43844</c:v>
                </c:pt>
                <c:pt idx="393">
                  <c:v>43845</c:v>
                </c:pt>
                <c:pt idx="394">
                  <c:v>43846</c:v>
                </c:pt>
                <c:pt idx="395">
                  <c:v>43847</c:v>
                </c:pt>
                <c:pt idx="396">
                  <c:v>43850</c:v>
                </c:pt>
                <c:pt idx="397">
                  <c:v>43851</c:v>
                </c:pt>
                <c:pt idx="398">
                  <c:v>43852</c:v>
                </c:pt>
                <c:pt idx="399">
                  <c:v>43853</c:v>
                </c:pt>
                <c:pt idx="400">
                  <c:v>43854</c:v>
                </c:pt>
                <c:pt idx="401">
                  <c:v>43857</c:v>
                </c:pt>
                <c:pt idx="402">
                  <c:v>43858</c:v>
                </c:pt>
                <c:pt idx="403">
                  <c:v>43859</c:v>
                </c:pt>
                <c:pt idx="404">
                  <c:v>43860</c:v>
                </c:pt>
                <c:pt idx="405">
                  <c:v>43861</c:v>
                </c:pt>
                <c:pt idx="406">
                  <c:v>43864</c:v>
                </c:pt>
                <c:pt idx="407">
                  <c:v>43865</c:v>
                </c:pt>
                <c:pt idx="408">
                  <c:v>43866</c:v>
                </c:pt>
                <c:pt idx="409">
                  <c:v>43867</c:v>
                </c:pt>
                <c:pt idx="410">
                  <c:v>43868</c:v>
                </c:pt>
                <c:pt idx="411">
                  <c:v>43871</c:v>
                </c:pt>
                <c:pt idx="412">
                  <c:v>43872</c:v>
                </c:pt>
                <c:pt idx="413">
                  <c:v>43873</c:v>
                </c:pt>
                <c:pt idx="414">
                  <c:v>43874</c:v>
                </c:pt>
                <c:pt idx="415">
                  <c:v>43875</c:v>
                </c:pt>
                <c:pt idx="416">
                  <c:v>43878</c:v>
                </c:pt>
                <c:pt idx="417">
                  <c:v>43879</c:v>
                </c:pt>
                <c:pt idx="418">
                  <c:v>43880</c:v>
                </c:pt>
                <c:pt idx="419">
                  <c:v>43881</c:v>
                </c:pt>
                <c:pt idx="420">
                  <c:v>43882</c:v>
                </c:pt>
                <c:pt idx="421">
                  <c:v>43887</c:v>
                </c:pt>
                <c:pt idx="422">
                  <c:v>43888</c:v>
                </c:pt>
                <c:pt idx="423">
                  <c:v>43889</c:v>
                </c:pt>
                <c:pt idx="424">
                  <c:v>43892</c:v>
                </c:pt>
                <c:pt idx="425">
                  <c:v>43893</c:v>
                </c:pt>
                <c:pt idx="426">
                  <c:v>43894</c:v>
                </c:pt>
                <c:pt idx="427">
                  <c:v>43895</c:v>
                </c:pt>
                <c:pt idx="428">
                  <c:v>43896</c:v>
                </c:pt>
                <c:pt idx="429">
                  <c:v>43899</c:v>
                </c:pt>
                <c:pt idx="430">
                  <c:v>43900</c:v>
                </c:pt>
                <c:pt idx="431">
                  <c:v>43901</c:v>
                </c:pt>
                <c:pt idx="432">
                  <c:v>43902</c:v>
                </c:pt>
                <c:pt idx="433">
                  <c:v>43903</c:v>
                </c:pt>
                <c:pt idx="434">
                  <c:v>43906</c:v>
                </c:pt>
                <c:pt idx="435">
                  <c:v>43907</c:v>
                </c:pt>
                <c:pt idx="436">
                  <c:v>43908</c:v>
                </c:pt>
                <c:pt idx="437">
                  <c:v>43909</c:v>
                </c:pt>
                <c:pt idx="438">
                  <c:v>43910</c:v>
                </c:pt>
                <c:pt idx="439">
                  <c:v>43913</c:v>
                </c:pt>
                <c:pt idx="440">
                  <c:v>43914</c:v>
                </c:pt>
                <c:pt idx="441">
                  <c:v>43915</c:v>
                </c:pt>
                <c:pt idx="442">
                  <c:v>43916</c:v>
                </c:pt>
                <c:pt idx="443">
                  <c:v>43917</c:v>
                </c:pt>
                <c:pt idx="444">
                  <c:v>43920</c:v>
                </c:pt>
                <c:pt idx="445">
                  <c:v>43921</c:v>
                </c:pt>
                <c:pt idx="446">
                  <c:v>43922</c:v>
                </c:pt>
                <c:pt idx="447">
                  <c:v>43923</c:v>
                </c:pt>
                <c:pt idx="448">
                  <c:v>43924</c:v>
                </c:pt>
                <c:pt idx="449">
                  <c:v>43927</c:v>
                </c:pt>
                <c:pt idx="450">
                  <c:v>43928</c:v>
                </c:pt>
                <c:pt idx="451">
                  <c:v>43929</c:v>
                </c:pt>
                <c:pt idx="452">
                  <c:v>43930</c:v>
                </c:pt>
                <c:pt idx="453">
                  <c:v>43934</c:v>
                </c:pt>
                <c:pt idx="454">
                  <c:v>43935</c:v>
                </c:pt>
                <c:pt idx="455">
                  <c:v>43936</c:v>
                </c:pt>
                <c:pt idx="456">
                  <c:v>43937</c:v>
                </c:pt>
                <c:pt idx="457">
                  <c:v>43938</c:v>
                </c:pt>
                <c:pt idx="458">
                  <c:v>43941</c:v>
                </c:pt>
                <c:pt idx="459">
                  <c:v>43943</c:v>
                </c:pt>
                <c:pt idx="460">
                  <c:v>43944</c:v>
                </c:pt>
                <c:pt idx="461">
                  <c:v>43945</c:v>
                </c:pt>
                <c:pt idx="462">
                  <c:v>43948</c:v>
                </c:pt>
                <c:pt idx="463">
                  <c:v>43949</c:v>
                </c:pt>
                <c:pt idx="464">
                  <c:v>43950</c:v>
                </c:pt>
                <c:pt idx="465">
                  <c:v>43951</c:v>
                </c:pt>
                <c:pt idx="466">
                  <c:v>43955</c:v>
                </c:pt>
                <c:pt idx="467">
                  <c:v>43956</c:v>
                </c:pt>
                <c:pt idx="468">
                  <c:v>43957</c:v>
                </c:pt>
                <c:pt idx="469">
                  <c:v>43958</c:v>
                </c:pt>
                <c:pt idx="470">
                  <c:v>43959</c:v>
                </c:pt>
                <c:pt idx="471">
                  <c:v>43962</c:v>
                </c:pt>
                <c:pt idx="472">
                  <c:v>43963</c:v>
                </c:pt>
                <c:pt idx="473">
                  <c:v>43964</c:v>
                </c:pt>
                <c:pt idx="474">
                  <c:v>43965</c:v>
                </c:pt>
                <c:pt idx="475">
                  <c:v>43966</c:v>
                </c:pt>
                <c:pt idx="476">
                  <c:v>43969</c:v>
                </c:pt>
                <c:pt idx="477">
                  <c:v>43970</c:v>
                </c:pt>
                <c:pt idx="478">
                  <c:v>43971</c:v>
                </c:pt>
                <c:pt idx="479">
                  <c:v>43972</c:v>
                </c:pt>
                <c:pt idx="480">
                  <c:v>43973</c:v>
                </c:pt>
                <c:pt idx="481">
                  <c:v>43976</c:v>
                </c:pt>
                <c:pt idx="482">
                  <c:v>43977</c:v>
                </c:pt>
                <c:pt idx="483">
                  <c:v>43978</c:v>
                </c:pt>
                <c:pt idx="484">
                  <c:v>43979</c:v>
                </c:pt>
                <c:pt idx="485">
                  <c:v>43980</c:v>
                </c:pt>
                <c:pt idx="486">
                  <c:v>43983</c:v>
                </c:pt>
                <c:pt idx="487">
                  <c:v>43984</c:v>
                </c:pt>
                <c:pt idx="488">
                  <c:v>43985</c:v>
                </c:pt>
                <c:pt idx="489">
                  <c:v>43986</c:v>
                </c:pt>
                <c:pt idx="490">
                  <c:v>43987</c:v>
                </c:pt>
                <c:pt idx="491">
                  <c:v>43990</c:v>
                </c:pt>
                <c:pt idx="492">
                  <c:v>43991</c:v>
                </c:pt>
                <c:pt idx="493">
                  <c:v>43992</c:v>
                </c:pt>
                <c:pt idx="494">
                  <c:v>43994</c:v>
                </c:pt>
                <c:pt idx="495">
                  <c:v>43997</c:v>
                </c:pt>
                <c:pt idx="496">
                  <c:v>43998</c:v>
                </c:pt>
                <c:pt idx="497">
                  <c:v>43999</c:v>
                </c:pt>
                <c:pt idx="498">
                  <c:v>44000</c:v>
                </c:pt>
                <c:pt idx="499">
                  <c:v>44001</c:v>
                </c:pt>
                <c:pt idx="500">
                  <c:v>44004</c:v>
                </c:pt>
                <c:pt idx="501">
                  <c:v>44005</c:v>
                </c:pt>
                <c:pt idx="502">
                  <c:v>44006</c:v>
                </c:pt>
                <c:pt idx="503">
                  <c:v>44007</c:v>
                </c:pt>
                <c:pt idx="504">
                  <c:v>44008</c:v>
                </c:pt>
                <c:pt idx="505">
                  <c:v>44011</c:v>
                </c:pt>
                <c:pt idx="506">
                  <c:v>44012</c:v>
                </c:pt>
                <c:pt idx="507">
                  <c:v>44013</c:v>
                </c:pt>
                <c:pt idx="508">
                  <c:v>44014</c:v>
                </c:pt>
                <c:pt idx="509">
                  <c:v>44015</c:v>
                </c:pt>
                <c:pt idx="510">
                  <c:v>44018</c:v>
                </c:pt>
                <c:pt idx="511">
                  <c:v>44019</c:v>
                </c:pt>
                <c:pt idx="512">
                  <c:v>44020</c:v>
                </c:pt>
                <c:pt idx="513">
                  <c:v>44021</c:v>
                </c:pt>
                <c:pt idx="514">
                  <c:v>44022</c:v>
                </c:pt>
                <c:pt idx="515">
                  <c:v>44025</c:v>
                </c:pt>
                <c:pt idx="516">
                  <c:v>44026</c:v>
                </c:pt>
                <c:pt idx="517">
                  <c:v>44027</c:v>
                </c:pt>
                <c:pt idx="518">
                  <c:v>44028</c:v>
                </c:pt>
                <c:pt idx="519">
                  <c:v>44029</c:v>
                </c:pt>
                <c:pt idx="520">
                  <c:v>44032</c:v>
                </c:pt>
                <c:pt idx="521">
                  <c:v>44033</c:v>
                </c:pt>
                <c:pt idx="522">
                  <c:v>44034</c:v>
                </c:pt>
                <c:pt idx="523">
                  <c:v>44035</c:v>
                </c:pt>
                <c:pt idx="524">
                  <c:v>44036</c:v>
                </c:pt>
                <c:pt idx="525">
                  <c:v>44039</c:v>
                </c:pt>
                <c:pt idx="526">
                  <c:v>44040</c:v>
                </c:pt>
                <c:pt idx="527">
                  <c:v>44041</c:v>
                </c:pt>
                <c:pt idx="528">
                  <c:v>44042</c:v>
                </c:pt>
                <c:pt idx="529">
                  <c:v>44043</c:v>
                </c:pt>
                <c:pt idx="530">
                  <c:v>44046</c:v>
                </c:pt>
                <c:pt idx="531">
                  <c:v>44047</c:v>
                </c:pt>
                <c:pt idx="532">
                  <c:v>44048</c:v>
                </c:pt>
                <c:pt idx="533">
                  <c:v>44049</c:v>
                </c:pt>
                <c:pt idx="534">
                  <c:v>44050</c:v>
                </c:pt>
                <c:pt idx="535">
                  <c:v>44053</c:v>
                </c:pt>
                <c:pt idx="536">
                  <c:v>44054</c:v>
                </c:pt>
                <c:pt idx="537">
                  <c:v>44055</c:v>
                </c:pt>
                <c:pt idx="538">
                  <c:v>44056</c:v>
                </c:pt>
                <c:pt idx="539">
                  <c:v>44057</c:v>
                </c:pt>
                <c:pt idx="540">
                  <c:v>44060</c:v>
                </c:pt>
                <c:pt idx="541">
                  <c:v>44061</c:v>
                </c:pt>
                <c:pt idx="542">
                  <c:v>44062</c:v>
                </c:pt>
                <c:pt idx="543">
                  <c:v>44063</c:v>
                </c:pt>
                <c:pt idx="544">
                  <c:v>44064</c:v>
                </c:pt>
                <c:pt idx="545">
                  <c:v>44067</c:v>
                </c:pt>
                <c:pt idx="546">
                  <c:v>44068</c:v>
                </c:pt>
                <c:pt idx="547">
                  <c:v>44069</c:v>
                </c:pt>
                <c:pt idx="548">
                  <c:v>44070</c:v>
                </c:pt>
                <c:pt idx="549">
                  <c:v>44071</c:v>
                </c:pt>
                <c:pt idx="550">
                  <c:v>44074</c:v>
                </c:pt>
                <c:pt idx="551">
                  <c:v>44075</c:v>
                </c:pt>
                <c:pt idx="552">
                  <c:v>44076</c:v>
                </c:pt>
                <c:pt idx="553">
                  <c:v>44077</c:v>
                </c:pt>
                <c:pt idx="554">
                  <c:v>44078</c:v>
                </c:pt>
                <c:pt idx="555">
                  <c:v>44082</c:v>
                </c:pt>
                <c:pt idx="556">
                  <c:v>44083</c:v>
                </c:pt>
                <c:pt idx="557">
                  <c:v>44084</c:v>
                </c:pt>
                <c:pt idx="558">
                  <c:v>44085</c:v>
                </c:pt>
                <c:pt idx="559">
                  <c:v>44088</c:v>
                </c:pt>
                <c:pt idx="560">
                  <c:v>44089</c:v>
                </c:pt>
                <c:pt idx="561">
                  <c:v>44090</c:v>
                </c:pt>
                <c:pt idx="562">
                  <c:v>44091</c:v>
                </c:pt>
                <c:pt idx="563">
                  <c:v>44092</c:v>
                </c:pt>
                <c:pt idx="564">
                  <c:v>44095</c:v>
                </c:pt>
                <c:pt idx="565">
                  <c:v>44096</c:v>
                </c:pt>
                <c:pt idx="566">
                  <c:v>44097</c:v>
                </c:pt>
                <c:pt idx="567">
                  <c:v>44098</c:v>
                </c:pt>
                <c:pt idx="568">
                  <c:v>44099</c:v>
                </c:pt>
                <c:pt idx="569">
                  <c:v>44102</c:v>
                </c:pt>
                <c:pt idx="570">
                  <c:v>44103</c:v>
                </c:pt>
                <c:pt idx="571">
                  <c:v>44104</c:v>
                </c:pt>
                <c:pt idx="572">
                  <c:v>44105</c:v>
                </c:pt>
                <c:pt idx="573">
                  <c:v>44106</c:v>
                </c:pt>
                <c:pt idx="574">
                  <c:v>44109</c:v>
                </c:pt>
                <c:pt idx="575">
                  <c:v>44110</c:v>
                </c:pt>
                <c:pt idx="576">
                  <c:v>44111</c:v>
                </c:pt>
                <c:pt idx="577">
                  <c:v>44112</c:v>
                </c:pt>
                <c:pt idx="578">
                  <c:v>44113</c:v>
                </c:pt>
                <c:pt idx="579">
                  <c:v>44117</c:v>
                </c:pt>
                <c:pt idx="580">
                  <c:v>44118</c:v>
                </c:pt>
                <c:pt idx="581">
                  <c:v>44119</c:v>
                </c:pt>
                <c:pt idx="582">
                  <c:v>44120</c:v>
                </c:pt>
                <c:pt idx="583">
                  <c:v>44123</c:v>
                </c:pt>
                <c:pt idx="584">
                  <c:v>44124</c:v>
                </c:pt>
                <c:pt idx="585">
                  <c:v>44125</c:v>
                </c:pt>
                <c:pt idx="586">
                  <c:v>44126</c:v>
                </c:pt>
                <c:pt idx="587">
                  <c:v>44127</c:v>
                </c:pt>
                <c:pt idx="588">
                  <c:v>44130</c:v>
                </c:pt>
                <c:pt idx="589">
                  <c:v>44131</c:v>
                </c:pt>
                <c:pt idx="590">
                  <c:v>44132</c:v>
                </c:pt>
                <c:pt idx="591">
                  <c:v>44133</c:v>
                </c:pt>
                <c:pt idx="592">
                  <c:v>44134</c:v>
                </c:pt>
                <c:pt idx="593">
                  <c:v>44138</c:v>
                </c:pt>
                <c:pt idx="594">
                  <c:v>44139</c:v>
                </c:pt>
                <c:pt idx="595">
                  <c:v>44140</c:v>
                </c:pt>
                <c:pt idx="596">
                  <c:v>44141</c:v>
                </c:pt>
                <c:pt idx="597">
                  <c:v>44144</c:v>
                </c:pt>
                <c:pt idx="598">
                  <c:v>44145</c:v>
                </c:pt>
                <c:pt idx="599">
                  <c:v>44146</c:v>
                </c:pt>
                <c:pt idx="600">
                  <c:v>44147</c:v>
                </c:pt>
                <c:pt idx="601">
                  <c:v>44148</c:v>
                </c:pt>
                <c:pt idx="602">
                  <c:v>44151</c:v>
                </c:pt>
                <c:pt idx="603">
                  <c:v>44152</c:v>
                </c:pt>
                <c:pt idx="604">
                  <c:v>44153</c:v>
                </c:pt>
                <c:pt idx="605">
                  <c:v>44154</c:v>
                </c:pt>
                <c:pt idx="606">
                  <c:v>44155</c:v>
                </c:pt>
                <c:pt idx="607">
                  <c:v>44158</c:v>
                </c:pt>
                <c:pt idx="608">
                  <c:v>44159</c:v>
                </c:pt>
                <c:pt idx="609">
                  <c:v>44160</c:v>
                </c:pt>
                <c:pt idx="610">
                  <c:v>44161</c:v>
                </c:pt>
                <c:pt idx="611">
                  <c:v>44162</c:v>
                </c:pt>
                <c:pt idx="612">
                  <c:v>44165</c:v>
                </c:pt>
                <c:pt idx="613">
                  <c:v>44166</c:v>
                </c:pt>
                <c:pt idx="614">
                  <c:v>44167</c:v>
                </c:pt>
                <c:pt idx="615">
                  <c:v>44168</c:v>
                </c:pt>
                <c:pt idx="616">
                  <c:v>44169</c:v>
                </c:pt>
                <c:pt idx="617">
                  <c:v>44172</c:v>
                </c:pt>
                <c:pt idx="618">
                  <c:v>44173</c:v>
                </c:pt>
                <c:pt idx="619">
                  <c:v>44174</c:v>
                </c:pt>
                <c:pt idx="620">
                  <c:v>44175</c:v>
                </c:pt>
                <c:pt idx="621">
                  <c:v>44176</c:v>
                </c:pt>
                <c:pt idx="622">
                  <c:v>44179</c:v>
                </c:pt>
                <c:pt idx="623">
                  <c:v>44180</c:v>
                </c:pt>
                <c:pt idx="624">
                  <c:v>44181</c:v>
                </c:pt>
                <c:pt idx="625">
                  <c:v>44182</c:v>
                </c:pt>
                <c:pt idx="626">
                  <c:v>44183</c:v>
                </c:pt>
                <c:pt idx="627">
                  <c:v>44186</c:v>
                </c:pt>
                <c:pt idx="628">
                  <c:v>44187</c:v>
                </c:pt>
                <c:pt idx="629">
                  <c:v>44188</c:v>
                </c:pt>
                <c:pt idx="630">
                  <c:v>44189</c:v>
                </c:pt>
                <c:pt idx="631">
                  <c:v>44193</c:v>
                </c:pt>
                <c:pt idx="632">
                  <c:v>44194</c:v>
                </c:pt>
                <c:pt idx="633">
                  <c:v>44195</c:v>
                </c:pt>
                <c:pt idx="634">
                  <c:v>44196</c:v>
                </c:pt>
                <c:pt idx="635">
                  <c:v>44200</c:v>
                </c:pt>
                <c:pt idx="636">
                  <c:v>44201</c:v>
                </c:pt>
                <c:pt idx="637">
                  <c:v>44202</c:v>
                </c:pt>
                <c:pt idx="638">
                  <c:v>44203</c:v>
                </c:pt>
                <c:pt idx="639">
                  <c:v>44204</c:v>
                </c:pt>
                <c:pt idx="640">
                  <c:v>44207</c:v>
                </c:pt>
                <c:pt idx="641">
                  <c:v>44208</c:v>
                </c:pt>
                <c:pt idx="642">
                  <c:v>44209</c:v>
                </c:pt>
                <c:pt idx="643">
                  <c:v>44210</c:v>
                </c:pt>
                <c:pt idx="644">
                  <c:v>44211</c:v>
                </c:pt>
                <c:pt idx="645">
                  <c:v>44214</c:v>
                </c:pt>
                <c:pt idx="646">
                  <c:v>44215</c:v>
                </c:pt>
                <c:pt idx="647">
                  <c:v>44216</c:v>
                </c:pt>
                <c:pt idx="648">
                  <c:v>44217</c:v>
                </c:pt>
                <c:pt idx="649">
                  <c:v>44218</c:v>
                </c:pt>
                <c:pt idx="650">
                  <c:v>44221</c:v>
                </c:pt>
                <c:pt idx="651">
                  <c:v>44222</c:v>
                </c:pt>
                <c:pt idx="652">
                  <c:v>44223</c:v>
                </c:pt>
                <c:pt idx="653">
                  <c:v>44224</c:v>
                </c:pt>
                <c:pt idx="654">
                  <c:v>44225</c:v>
                </c:pt>
                <c:pt idx="655">
                  <c:v>44228</c:v>
                </c:pt>
                <c:pt idx="656">
                  <c:v>44229</c:v>
                </c:pt>
                <c:pt idx="657">
                  <c:v>44230</c:v>
                </c:pt>
                <c:pt idx="658">
                  <c:v>44231</c:v>
                </c:pt>
                <c:pt idx="659">
                  <c:v>44232</c:v>
                </c:pt>
                <c:pt idx="660">
                  <c:v>44235</c:v>
                </c:pt>
                <c:pt idx="661">
                  <c:v>44236</c:v>
                </c:pt>
                <c:pt idx="662">
                  <c:v>44237</c:v>
                </c:pt>
                <c:pt idx="663">
                  <c:v>44238</c:v>
                </c:pt>
                <c:pt idx="664">
                  <c:v>44239</c:v>
                </c:pt>
                <c:pt idx="665">
                  <c:v>44244</c:v>
                </c:pt>
                <c:pt idx="666">
                  <c:v>44245</c:v>
                </c:pt>
                <c:pt idx="667">
                  <c:v>44246</c:v>
                </c:pt>
                <c:pt idx="668">
                  <c:v>44249</c:v>
                </c:pt>
                <c:pt idx="669">
                  <c:v>44250</c:v>
                </c:pt>
                <c:pt idx="670">
                  <c:v>44251</c:v>
                </c:pt>
                <c:pt idx="671">
                  <c:v>44252</c:v>
                </c:pt>
                <c:pt idx="672">
                  <c:v>44253</c:v>
                </c:pt>
                <c:pt idx="673">
                  <c:v>44256</c:v>
                </c:pt>
                <c:pt idx="674">
                  <c:v>44257</c:v>
                </c:pt>
                <c:pt idx="675">
                  <c:v>44258</c:v>
                </c:pt>
                <c:pt idx="676">
                  <c:v>44259</c:v>
                </c:pt>
                <c:pt idx="677">
                  <c:v>44260</c:v>
                </c:pt>
                <c:pt idx="678">
                  <c:v>44263</c:v>
                </c:pt>
                <c:pt idx="679">
                  <c:v>44264</c:v>
                </c:pt>
                <c:pt idx="680">
                  <c:v>44265</c:v>
                </c:pt>
                <c:pt idx="681">
                  <c:v>44266</c:v>
                </c:pt>
                <c:pt idx="682">
                  <c:v>44267</c:v>
                </c:pt>
                <c:pt idx="683">
                  <c:v>44270</c:v>
                </c:pt>
                <c:pt idx="684">
                  <c:v>44271</c:v>
                </c:pt>
                <c:pt idx="685">
                  <c:v>44272</c:v>
                </c:pt>
                <c:pt idx="686">
                  <c:v>44273</c:v>
                </c:pt>
                <c:pt idx="687">
                  <c:v>44274</c:v>
                </c:pt>
                <c:pt idx="688">
                  <c:v>44277</c:v>
                </c:pt>
                <c:pt idx="689">
                  <c:v>44278</c:v>
                </c:pt>
                <c:pt idx="690">
                  <c:v>44279</c:v>
                </c:pt>
                <c:pt idx="691">
                  <c:v>44280</c:v>
                </c:pt>
                <c:pt idx="692">
                  <c:v>44281</c:v>
                </c:pt>
                <c:pt idx="693">
                  <c:v>44284</c:v>
                </c:pt>
                <c:pt idx="694">
                  <c:v>44285</c:v>
                </c:pt>
                <c:pt idx="695">
                  <c:v>44286</c:v>
                </c:pt>
                <c:pt idx="696">
                  <c:v>44287</c:v>
                </c:pt>
                <c:pt idx="697">
                  <c:v>44291</c:v>
                </c:pt>
                <c:pt idx="698">
                  <c:v>44292</c:v>
                </c:pt>
                <c:pt idx="699">
                  <c:v>44293</c:v>
                </c:pt>
                <c:pt idx="700">
                  <c:v>44294</c:v>
                </c:pt>
                <c:pt idx="701">
                  <c:v>44295</c:v>
                </c:pt>
                <c:pt idx="702">
                  <c:v>44298</c:v>
                </c:pt>
                <c:pt idx="703">
                  <c:v>44299</c:v>
                </c:pt>
                <c:pt idx="704">
                  <c:v>44300</c:v>
                </c:pt>
                <c:pt idx="705">
                  <c:v>44301</c:v>
                </c:pt>
                <c:pt idx="706">
                  <c:v>44302</c:v>
                </c:pt>
                <c:pt idx="707">
                  <c:v>44305</c:v>
                </c:pt>
                <c:pt idx="708">
                  <c:v>44306</c:v>
                </c:pt>
                <c:pt idx="709">
                  <c:v>44308</c:v>
                </c:pt>
                <c:pt idx="710">
                  <c:v>44309</c:v>
                </c:pt>
                <c:pt idx="711">
                  <c:v>44312</c:v>
                </c:pt>
                <c:pt idx="712">
                  <c:v>44313</c:v>
                </c:pt>
                <c:pt idx="713">
                  <c:v>44314</c:v>
                </c:pt>
                <c:pt idx="714">
                  <c:v>44315</c:v>
                </c:pt>
                <c:pt idx="715">
                  <c:v>44316</c:v>
                </c:pt>
                <c:pt idx="716">
                  <c:v>44319</c:v>
                </c:pt>
                <c:pt idx="717">
                  <c:v>44320</c:v>
                </c:pt>
                <c:pt idx="718">
                  <c:v>44321</c:v>
                </c:pt>
                <c:pt idx="719">
                  <c:v>44322</c:v>
                </c:pt>
                <c:pt idx="720">
                  <c:v>44323</c:v>
                </c:pt>
                <c:pt idx="721">
                  <c:v>44326</c:v>
                </c:pt>
                <c:pt idx="722">
                  <c:v>44327</c:v>
                </c:pt>
                <c:pt idx="723">
                  <c:v>44328</c:v>
                </c:pt>
                <c:pt idx="724">
                  <c:v>44329</c:v>
                </c:pt>
                <c:pt idx="725">
                  <c:v>44330</c:v>
                </c:pt>
                <c:pt idx="726">
                  <c:v>44333</c:v>
                </c:pt>
                <c:pt idx="727">
                  <c:v>44334</c:v>
                </c:pt>
                <c:pt idx="728">
                  <c:v>44335</c:v>
                </c:pt>
                <c:pt idx="729">
                  <c:v>44336</c:v>
                </c:pt>
                <c:pt idx="730">
                  <c:v>44337</c:v>
                </c:pt>
                <c:pt idx="731">
                  <c:v>44340</c:v>
                </c:pt>
                <c:pt idx="732">
                  <c:v>44341</c:v>
                </c:pt>
                <c:pt idx="733">
                  <c:v>44342</c:v>
                </c:pt>
                <c:pt idx="734">
                  <c:v>44343</c:v>
                </c:pt>
                <c:pt idx="735">
                  <c:v>44344</c:v>
                </c:pt>
                <c:pt idx="736">
                  <c:v>44347</c:v>
                </c:pt>
                <c:pt idx="737">
                  <c:v>44348</c:v>
                </c:pt>
                <c:pt idx="738">
                  <c:v>44349</c:v>
                </c:pt>
                <c:pt idx="739">
                  <c:v>44351</c:v>
                </c:pt>
                <c:pt idx="740">
                  <c:v>44354</c:v>
                </c:pt>
                <c:pt idx="741">
                  <c:v>44355</c:v>
                </c:pt>
                <c:pt idx="742">
                  <c:v>44356</c:v>
                </c:pt>
                <c:pt idx="743">
                  <c:v>44357</c:v>
                </c:pt>
                <c:pt idx="744">
                  <c:v>44358</c:v>
                </c:pt>
                <c:pt idx="745">
                  <c:v>44361</c:v>
                </c:pt>
                <c:pt idx="746">
                  <c:v>44362</c:v>
                </c:pt>
                <c:pt idx="747">
                  <c:v>44363</c:v>
                </c:pt>
                <c:pt idx="748">
                  <c:v>44364</c:v>
                </c:pt>
                <c:pt idx="749">
                  <c:v>44365</c:v>
                </c:pt>
                <c:pt idx="750">
                  <c:v>44368</c:v>
                </c:pt>
                <c:pt idx="751">
                  <c:v>44369</c:v>
                </c:pt>
                <c:pt idx="752">
                  <c:v>44370</c:v>
                </c:pt>
                <c:pt idx="753">
                  <c:v>44371</c:v>
                </c:pt>
                <c:pt idx="754">
                  <c:v>44372</c:v>
                </c:pt>
                <c:pt idx="755">
                  <c:v>44375</c:v>
                </c:pt>
                <c:pt idx="756">
                  <c:v>44376</c:v>
                </c:pt>
                <c:pt idx="757">
                  <c:v>44377</c:v>
                </c:pt>
                <c:pt idx="758">
                  <c:v>44378</c:v>
                </c:pt>
                <c:pt idx="759">
                  <c:v>44379</c:v>
                </c:pt>
                <c:pt idx="760">
                  <c:v>44382</c:v>
                </c:pt>
                <c:pt idx="761">
                  <c:v>44383</c:v>
                </c:pt>
                <c:pt idx="762">
                  <c:v>44384</c:v>
                </c:pt>
                <c:pt idx="763">
                  <c:v>44385</c:v>
                </c:pt>
                <c:pt idx="764">
                  <c:v>44386</c:v>
                </c:pt>
                <c:pt idx="765">
                  <c:v>44389</c:v>
                </c:pt>
                <c:pt idx="766">
                  <c:v>44390</c:v>
                </c:pt>
                <c:pt idx="767">
                  <c:v>44391</c:v>
                </c:pt>
                <c:pt idx="768">
                  <c:v>44392</c:v>
                </c:pt>
                <c:pt idx="769">
                  <c:v>44393</c:v>
                </c:pt>
                <c:pt idx="770">
                  <c:v>44396</c:v>
                </c:pt>
                <c:pt idx="771">
                  <c:v>44397</c:v>
                </c:pt>
                <c:pt idx="772">
                  <c:v>44398</c:v>
                </c:pt>
                <c:pt idx="773">
                  <c:v>44399</c:v>
                </c:pt>
                <c:pt idx="774">
                  <c:v>44400</c:v>
                </c:pt>
                <c:pt idx="775">
                  <c:v>44403</c:v>
                </c:pt>
                <c:pt idx="776">
                  <c:v>44404</c:v>
                </c:pt>
                <c:pt idx="777">
                  <c:v>44405</c:v>
                </c:pt>
                <c:pt idx="778">
                  <c:v>44406</c:v>
                </c:pt>
                <c:pt idx="779">
                  <c:v>44407</c:v>
                </c:pt>
                <c:pt idx="780">
                  <c:v>44410</c:v>
                </c:pt>
                <c:pt idx="781">
                  <c:v>44411</c:v>
                </c:pt>
                <c:pt idx="782">
                  <c:v>44412</c:v>
                </c:pt>
                <c:pt idx="783">
                  <c:v>44413</c:v>
                </c:pt>
                <c:pt idx="784">
                  <c:v>44414</c:v>
                </c:pt>
                <c:pt idx="785">
                  <c:v>44417</c:v>
                </c:pt>
                <c:pt idx="786">
                  <c:v>44418</c:v>
                </c:pt>
                <c:pt idx="787">
                  <c:v>44419</c:v>
                </c:pt>
                <c:pt idx="788">
                  <c:v>44420</c:v>
                </c:pt>
                <c:pt idx="789">
                  <c:v>44421</c:v>
                </c:pt>
                <c:pt idx="790">
                  <c:v>44424</c:v>
                </c:pt>
                <c:pt idx="791">
                  <c:v>44425</c:v>
                </c:pt>
                <c:pt idx="792">
                  <c:v>44426</c:v>
                </c:pt>
                <c:pt idx="793">
                  <c:v>44427</c:v>
                </c:pt>
                <c:pt idx="794">
                  <c:v>44428</c:v>
                </c:pt>
                <c:pt idx="795">
                  <c:v>44431</c:v>
                </c:pt>
                <c:pt idx="796">
                  <c:v>44432</c:v>
                </c:pt>
                <c:pt idx="797">
                  <c:v>44433</c:v>
                </c:pt>
                <c:pt idx="798">
                  <c:v>44434</c:v>
                </c:pt>
                <c:pt idx="799">
                  <c:v>44435</c:v>
                </c:pt>
                <c:pt idx="800">
                  <c:v>44438</c:v>
                </c:pt>
                <c:pt idx="801">
                  <c:v>44439</c:v>
                </c:pt>
                <c:pt idx="802">
                  <c:v>44440</c:v>
                </c:pt>
                <c:pt idx="803">
                  <c:v>44441</c:v>
                </c:pt>
                <c:pt idx="804">
                  <c:v>44442</c:v>
                </c:pt>
                <c:pt idx="805">
                  <c:v>44445</c:v>
                </c:pt>
                <c:pt idx="806">
                  <c:v>44447</c:v>
                </c:pt>
                <c:pt idx="807">
                  <c:v>44448</c:v>
                </c:pt>
                <c:pt idx="808">
                  <c:v>44449</c:v>
                </c:pt>
                <c:pt idx="809">
                  <c:v>44452</c:v>
                </c:pt>
                <c:pt idx="810">
                  <c:v>44453</c:v>
                </c:pt>
                <c:pt idx="811">
                  <c:v>44454</c:v>
                </c:pt>
                <c:pt idx="812">
                  <c:v>44455</c:v>
                </c:pt>
                <c:pt idx="813">
                  <c:v>44456</c:v>
                </c:pt>
                <c:pt idx="814">
                  <c:v>44459</c:v>
                </c:pt>
                <c:pt idx="815">
                  <c:v>44460</c:v>
                </c:pt>
                <c:pt idx="816">
                  <c:v>44461</c:v>
                </c:pt>
                <c:pt idx="817">
                  <c:v>44462</c:v>
                </c:pt>
                <c:pt idx="818">
                  <c:v>44463</c:v>
                </c:pt>
                <c:pt idx="819">
                  <c:v>44466</c:v>
                </c:pt>
                <c:pt idx="820">
                  <c:v>44467</c:v>
                </c:pt>
                <c:pt idx="821">
                  <c:v>44468</c:v>
                </c:pt>
                <c:pt idx="822">
                  <c:v>44469</c:v>
                </c:pt>
                <c:pt idx="823">
                  <c:v>44470</c:v>
                </c:pt>
                <c:pt idx="824">
                  <c:v>44473</c:v>
                </c:pt>
                <c:pt idx="825">
                  <c:v>44474</c:v>
                </c:pt>
                <c:pt idx="826">
                  <c:v>44475</c:v>
                </c:pt>
                <c:pt idx="827">
                  <c:v>44476</c:v>
                </c:pt>
                <c:pt idx="828">
                  <c:v>44477</c:v>
                </c:pt>
                <c:pt idx="829">
                  <c:v>44480</c:v>
                </c:pt>
                <c:pt idx="830">
                  <c:v>44482</c:v>
                </c:pt>
                <c:pt idx="831">
                  <c:v>44483</c:v>
                </c:pt>
                <c:pt idx="832">
                  <c:v>44484</c:v>
                </c:pt>
                <c:pt idx="833">
                  <c:v>44487</c:v>
                </c:pt>
                <c:pt idx="834">
                  <c:v>44488</c:v>
                </c:pt>
                <c:pt idx="835">
                  <c:v>44489</c:v>
                </c:pt>
                <c:pt idx="836">
                  <c:v>44490</c:v>
                </c:pt>
                <c:pt idx="837">
                  <c:v>44491</c:v>
                </c:pt>
                <c:pt idx="838">
                  <c:v>44494</c:v>
                </c:pt>
                <c:pt idx="839">
                  <c:v>44495</c:v>
                </c:pt>
                <c:pt idx="840">
                  <c:v>44496</c:v>
                </c:pt>
                <c:pt idx="841">
                  <c:v>44497</c:v>
                </c:pt>
                <c:pt idx="842">
                  <c:v>44498</c:v>
                </c:pt>
                <c:pt idx="843">
                  <c:v>44501</c:v>
                </c:pt>
                <c:pt idx="844">
                  <c:v>44503</c:v>
                </c:pt>
                <c:pt idx="845">
                  <c:v>44504</c:v>
                </c:pt>
                <c:pt idx="846">
                  <c:v>44505</c:v>
                </c:pt>
                <c:pt idx="847">
                  <c:v>44508</c:v>
                </c:pt>
                <c:pt idx="848">
                  <c:v>44509</c:v>
                </c:pt>
                <c:pt idx="849">
                  <c:v>44510</c:v>
                </c:pt>
                <c:pt idx="850">
                  <c:v>44511</c:v>
                </c:pt>
                <c:pt idx="851">
                  <c:v>44512</c:v>
                </c:pt>
                <c:pt idx="852">
                  <c:v>44516</c:v>
                </c:pt>
                <c:pt idx="853">
                  <c:v>44517</c:v>
                </c:pt>
                <c:pt idx="854">
                  <c:v>44518</c:v>
                </c:pt>
                <c:pt idx="855">
                  <c:v>44519</c:v>
                </c:pt>
                <c:pt idx="856">
                  <c:v>44522</c:v>
                </c:pt>
                <c:pt idx="857">
                  <c:v>44523</c:v>
                </c:pt>
                <c:pt idx="858">
                  <c:v>44524</c:v>
                </c:pt>
                <c:pt idx="859">
                  <c:v>44525</c:v>
                </c:pt>
                <c:pt idx="860">
                  <c:v>44526</c:v>
                </c:pt>
                <c:pt idx="861">
                  <c:v>44529</c:v>
                </c:pt>
                <c:pt idx="862">
                  <c:v>44530</c:v>
                </c:pt>
                <c:pt idx="863">
                  <c:v>44531</c:v>
                </c:pt>
                <c:pt idx="864">
                  <c:v>44532</c:v>
                </c:pt>
                <c:pt idx="865">
                  <c:v>44533</c:v>
                </c:pt>
                <c:pt idx="866">
                  <c:v>44536</c:v>
                </c:pt>
                <c:pt idx="867">
                  <c:v>44537</c:v>
                </c:pt>
                <c:pt idx="868">
                  <c:v>44538</c:v>
                </c:pt>
                <c:pt idx="869">
                  <c:v>44539</c:v>
                </c:pt>
                <c:pt idx="870">
                  <c:v>44540</c:v>
                </c:pt>
                <c:pt idx="871">
                  <c:v>44543</c:v>
                </c:pt>
                <c:pt idx="872">
                  <c:v>44544</c:v>
                </c:pt>
                <c:pt idx="873">
                  <c:v>44545</c:v>
                </c:pt>
                <c:pt idx="874">
                  <c:v>44546</c:v>
                </c:pt>
                <c:pt idx="875">
                  <c:v>44547</c:v>
                </c:pt>
                <c:pt idx="876">
                  <c:v>44550</c:v>
                </c:pt>
                <c:pt idx="877">
                  <c:v>44551</c:v>
                </c:pt>
                <c:pt idx="878">
                  <c:v>44552</c:v>
                </c:pt>
                <c:pt idx="879">
                  <c:v>44553</c:v>
                </c:pt>
                <c:pt idx="880">
                  <c:v>44554</c:v>
                </c:pt>
                <c:pt idx="881">
                  <c:v>44557</c:v>
                </c:pt>
                <c:pt idx="882">
                  <c:v>44558</c:v>
                </c:pt>
                <c:pt idx="883">
                  <c:v>44559</c:v>
                </c:pt>
                <c:pt idx="884">
                  <c:v>44560</c:v>
                </c:pt>
                <c:pt idx="885">
                  <c:v>44561</c:v>
                </c:pt>
                <c:pt idx="886">
                  <c:v>44564</c:v>
                </c:pt>
                <c:pt idx="887">
                  <c:v>44565</c:v>
                </c:pt>
                <c:pt idx="888">
                  <c:v>44566</c:v>
                </c:pt>
                <c:pt idx="889">
                  <c:v>44567</c:v>
                </c:pt>
                <c:pt idx="890">
                  <c:v>44568</c:v>
                </c:pt>
                <c:pt idx="891">
                  <c:v>44571</c:v>
                </c:pt>
                <c:pt idx="892">
                  <c:v>44572</c:v>
                </c:pt>
                <c:pt idx="893">
                  <c:v>44573</c:v>
                </c:pt>
                <c:pt idx="894">
                  <c:v>44574</c:v>
                </c:pt>
                <c:pt idx="895">
                  <c:v>44575</c:v>
                </c:pt>
                <c:pt idx="896">
                  <c:v>44578</c:v>
                </c:pt>
                <c:pt idx="897">
                  <c:v>44579</c:v>
                </c:pt>
                <c:pt idx="898">
                  <c:v>44580</c:v>
                </c:pt>
                <c:pt idx="899">
                  <c:v>44581</c:v>
                </c:pt>
                <c:pt idx="900">
                  <c:v>44582</c:v>
                </c:pt>
                <c:pt idx="901">
                  <c:v>44585</c:v>
                </c:pt>
                <c:pt idx="902">
                  <c:v>44586</c:v>
                </c:pt>
                <c:pt idx="903">
                  <c:v>44587</c:v>
                </c:pt>
                <c:pt idx="904">
                  <c:v>44588</c:v>
                </c:pt>
                <c:pt idx="905">
                  <c:v>44589</c:v>
                </c:pt>
                <c:pt idx="906">
                  <c:v>44592</c:v>
                </c:pt>
                <c:pt idx="907">
                  <c:v>44593</c:v>
                </c:pt>
                <c:pt idx="908">
                  <c:v>44594</c:v>
                </c:pt>
                <c:pt idx="909">
                  <c:v>44595</c:v>
                </c:pt>
                <c:pt idx="910">
                  <c:v>44596</c:v>
                </c:pt>
                <c:pt idx="911">
                  <c:v>44599</c:v>
                </c:pt>
                <c:pt idx="912">
                  <c:v>44600</c:v>
                </c:pt>
                <c:pt idx="913">
                  <c:v>44601</c:v>
                </c:pt>
                <c:pt idx="914">
                  <c:v>44602</c:v>
                </c:pt>
                <c:pt idx="915">
                  <c:v>44603</c:v>
                </c:pt>
                <c:pt idx="916">
                  <c:v>44606</c:v>
                </c:pt>
                <c:pt idx="917">
                  <c:v>44607</c:v>
                </c:pt>
                <c:pt idx="918">
                  <c:v>44608</c:v>
                </c:pt>
                <c:pt idx="919">
                  <c:v>44609</c:v>
                </c:pt>
                <c:pt idx="920">
                  <c:v>44610</c:v>
                </c:pt>
                <c:pt idx="921">
                  <c:v>44613</c:v>
                </c:pt>
                <c:pt idx="922">
                  <c:v>44614</c:v>
                </c:pt>
                <c:pt idx="923">
                  <c:v>44615</c:v>
                </c:pt>
                <c:pt idx="924">
                  <c:v>44616</c:v>
                </c:pt>
                <c:pt idx="925">
                  <c:v>44617</c:v>
                </c:pt>
                <c:pt idx="926">
                  <c:v>44622</c:v>
                </c:pt>
                <c:pt idx="927">
                  <c:v>44623</c:v>
                </c:pt>
                <c:pt idx="928">
                  <c:v>44624</c:v>
                </c:pt>
                <c:pt idx="929">
                  <c:v>44627</c:v>
                </c:pt>
                <c:pt idx="930">
                  <c:v>44628</c:v>
                </c:pt>
                <c:pt idx="931">
                  <c:v>44629</c:v>
                </c:pt>
                <c:pt idx="932">
                  <c:v>44630</c:v>
                </c:pt>
                <c:pt idx="933">
                  <c:v>44631</c:v>
                </c:pt>
                <c:pt idx="934">
                  <c:v>44634</c:v>
                </c:pt>
                <c:pt idx="935">
                  <c:v>44635</c:v>
                </c:pt>
                <c:pt idx="936">
                  <c:v>44636</c:v>
                </c:pt>
                <c:pt idx="937">
                  <c:v>44637</c:v>
                </c:pt>
                <c:pt idx="938">
                  <c:v>44638</c:v>
                </c:pt>
                <c:pt idx="939">
                  <c:v>44641</c:v>
                </c:pt>
                <c:pt idx="940">
                  <c:v>44642</c:v>
                </c:pt>
                <c:pt idx="941">
                  <c:v>44643</c:v>
                </c:pt>
                <c:pt idx="942">
                  <c:v>44644</c:v>
                </c:pt>
                <c:pt idx="943">
                  <c:v>44645</c:v>
                </c:pt>
                <c:pt idx="944">
                  <c:v>44648</c:v>
                </c:pt>
                <c:pt idx="945">
                  <c:v>44649</c:v>
                </c:pt>
                <c:pt idx="946">
                  <c:v>44650</c:v>
                </c:pt>
                <c:pt idx="947">
                  <c:v>44651</c:v>
                </c:pt>
                <c:pt idx="948">
                  <c:v>44652</c:v>
                </c:pt>
                <c:pt idx="949">
                  <c:v>44655</c:v>
                </c:pt>
                <c:pt idx="950">
                  <c:v>44656</c:v>
                </c:pt>
                <c:pt idx="951">
                  <c:v>44657</c:v>
                </c:pt>
                <c:pt idx="952">
                  <c:v>44658</c:v>
                </c:pt>
                <c:pt idx="953">
                  <c:v>44659</c:v>
                </c:pt>
                <c:pt idx="954">
                  <c:v>44662</c:v>
                </c:pt>
                <c:pt idx="955">
                  <c:v>44663</c:v>
                </c:pt>
                <c:pt idx="956">
                  <c:v>44664</c:v>
                </c:pt>
                <c:pt idx="957">
                  <c:v>44665</c:v>
                </c:pt>
                <c:pt idx="958">
                  <c:v>44669</c:v>
                </c:pt>
                <c:pt idx="959">
                  <c:v>44670</c:v>
                </c:pt>
                <c:pt idx="960">
                  <c:v>44671</c:v>
                </c:pt>
                <c:pt idx="961">
                  <c:v>44673</c:v>
                </c:pt>
                <c:pt idx="962">
                  <c:v>44676</c:v>
                </c:pt>
                <c:pt idx="963">
                  <c:v>44677</c:v>
                </c:pt>
                <c:pt idx="964">
                  <c:v>44678</c:v>
                </c:pt>
                <c:pt idx="965">
                  <c:v>44679</c:v>
                </c:pt>
                <c:pt idx="966">
                  <c:v>44680</c:v>
                </c:pt>
                <c:pt idx="967">
                  <c:v>44683</c:v>
                </c:pt>
                <c:pt idx="968">
                  <c:v>44684</c:v>
                </c:pt>
                <c:pt idx="969">
                  <c:v>44685</c:v>
                </c:pt>
                <c:pt idx="970">
                  <c:v>44686</c:v>
                </c:pt>
                <c:pt idx="971">
                  <c:v>44687</c:v>
                </c:pt>
                <c:pt idx="972">
                  <c:v>44690</c:v>
                </c:pt>
                <c:pt idx="973">
                  <c:v>44691</c:v>
                </c:pt>
                <c:pt idx="974">
                  <c:v>44692</c:v>
                </c:pt>
                <c:pt idx="975">
                  <c:v>44693</c:v>
                </c:pt>
                <c:pt idx="976">
                  <c:v>44694</c:v>
                </c:pt>
                <c:pt idx="977">
                  <c:v>44697</c:v>
                </c:pt>
                <c:pt idx="978">
                  <c:v>44698</c:v>
                </c:pt>
                <c:pt idx="979">
                  <c:v>44699</c:v>
                </c:pt>
                <c:pt idx="980">
                  <c:v>44700</c:v>
                </c:pt>
                <c:pt idx="981">
                  <c:v>44701</c:v>
                </c:pt>
                <c:pt idx="982">
                  <c:v>44704</c:v>
                </c:pt>
                <c:pt idx="983">
                  <c:v>44705</c:v>
                </c:pt>
                <c:pt idx="984">
                  <c:v>44706</c:v>
                </c:pt>
                <c:pt idx="985">
                  <c:v>44707</c:v>
                </c:pt>
                <c:pt idx="986">
                  <c:v>44708</c:v>
                </c:pt>
                <c:pt idx="987">
                  <c:v>44711</c:v>
                </c:pt>
                <c:pt idx="988">
                  <c:v>44712</c:v>
                </c:pt>
                <c:pt idx="989">
                  <c:v>44713</c:v>
                </c:pt>
                <c:pt idx="990">
                  <c:v>44714</c:v>
                </c:pt>
                <c:pt idx="991">
                  <c:v>44715</c:v>
                </c:pt>
                <c:pt idx="992">
                  <c:v>44718</c:v>
                </c:pt>
                <c:pt idx="993">
                  <c:v>44719</c:v>
                </c:pt>
                <c:pt idx="994">
                  <c:v>44720</c:v>
                </c:pt>
                <c:pt idx="995">
                  <c:v>44721</c:v>
                </c:pt>
                <c:pt idx="996">
                  <c:v>44722</c:v>
                </c:pt>
                <c:pt idx="997">
                  <c:v>44725</c:v>
                </c:pt>
                <c:pt idx="998">
                  <c:v>44726</c:v>
                </c:pt>
                <c:pt idx="999">
                  <c:v>44727</c:v>
                </c:pt>
                <c:pt idx="1000">
                  <c:v>44729</c:v>
                </c:pt>
                <c:pt idx="1001">
                  <c:v>44732</c:v>
                </c:pt>
                <c:pt idx="1002">
                  <c:v>44733</c:v>
                </c:pt>
                <c:pt idx="1003">
                  <c:v>44734</c:v>
                </c:pt>
                <c:pt idx="1004">
                  <c:v>44735</c:v>
                </c:pt>
                <c:pt idx="1005">
                  <c:v>44736</c:v>
                </c:pt>
                <c:pt idx="1006">
                  <c:v>44739</c:v>
                </c:pt>
                <c:pt idx="1007">
                  <c:v>44740</c:v>
                </c:pt>
                <c:pt idx="1008">
                  <c:v>44741</c:v>
                </c:pt>
                <c:pt idx="1009">
                  <c:v>44742</c:v>
                </c:pt>
                <c:pt idx="1010">
                  <c:v>44743</c:v>
                </c:pt>
                <c:pt idx="1011">
                  <c:v>44746</c:v>
                </c:pt>
                <c:pt idx="1012">
                  <c:v>44747</c:v>
                </c:pt>
                <c:pt idx="1013">
                  <c:v>44748</c:v>
                </c:pt>
                <c:pt idx="1014">
                  <c:v>44749</c:v>
                </c:pt>
                <c:pt idx="1015">
                  <c:v>44750</c:v>
                </c:pt>
                <c:pt idx="1016">
                  <c:v>44753</c:v>
                </c:pt>
                <c:pt idx="1017">
                  <c:v>44754</c:v>
                </c:pt>
                <c:pt idx="1018">
                  <c:v>44755</c:v>
                </c:pt>
                <c:pt idx="1019">
                  <c:v>44756</c:v>
                </c:pt>
                <c:pt idx="1020">
                  <c:v>44757</c:v>
                </c:pt>
                <c:pt idx="1021">
                  <c:v>44760</c:v>
                </c:pt>
                <c:pt idx="1022">
                  <c:v>44761</c:v>
                </c:pt>
                <c:pt idx="1023">
                  <c:v>44762</c:v>
                </c:pt>
                <c:pt idx="1024">
                  <c:v>44763</c:v>
                </c:pt>
                <c:pt idx="1025">
                  <c:v>44764</c:v>
                </c:pt>
                <c:pt idx="1026">
                  <c:v>44767</c:v>
                </c:pt>
                <c:pt idx="1027">
                  <c:v>44768</c:v>
                </c:pt>
                <c:pt idx="1028">
                  <c:v>44769</c:v>
                </c:pt>
                <c:pt idx="1029">
                  <c:v>44770</c:v>
                </c:pt>
                <c:pt idx="1030">
                  <c:v>44771</c:v>
                </c:pt>
                <c:pt idx="1031">
                  <c:v>44774</c:v>
                </c:pt>
                <c:pt idx="1032">
                  <c:v>44775</c:v>
                </c:pt>
                <c:pt idx="1033">
                  <c:v>44776</c:v>
                </c:pt>
                <c:pt idx="1034">
                  <c:v>44777</c:v>
                </c:pt>
                <c:pt idx="1035">
                  <c:v>44778</c:v>
                </c:pt>
                <c:pt idx="1036">
                  <c:v>44781</c:v>
                </c:pt>
                <c:pt idx="1037">
                  <c:v>44782</c:v>
                </c:pt>
                <c:pt idx="1038">
                  <c:v>44783</c:v>
                </c:pt>
                <c:pt idx="1039">
                  <c:v>44784</c:v>
                </c:pt>
                <c:pt idx="1040">
                  <c:v>44785</c:v>
                </c:pt>
                <c:pt idx="1041">
                  <c:v>44788</c:v>
                </c:pt>
                <c:pt idx="1042">
                  <c:v>44789</c:v>
                </c:pt>
                <c:pt idx="1043">
                  <c:v>44790</c:v>
                </c:pt>
                <c:pt idx="1044">
                  <c:v>44791</c:v>
                </c:pt>
                <c:pt idx="1045">
                  <c:v>44792</c:v>
                </c:pt>
                <c:pt idx="1046">
                  <c:v>44795</c:v>
                </c:pt>
                <c:pt idx="1047">
                  <c:v>44796</c:v>
                </c:pt>
                <c:pt idx="1048">
                  <c:v>44797</c:v>
                </c:pt>
                <c:pt idx="1049">
                  <c:v>44798</c:v>
                </c:pt>
                <c:pt idx="1050">
                  <c:v>44799</c:v>
                </c:pt>
                <c:pt idx="1051">
                  <c:v>44802</c:v>
                </c:pt>
                <c:pt idx="1052">
                  <c:v>44803</c:v>
                </c:pt>
                <c:pt idx="1053">
                  <c:v>44804</c:v>
                </c:pt>
                <c:pt idx="1054">
                  <c:v>44805</c:v>
                </c:pt>
                <c:pt idx="1055">
                  <c:v>44806</c:v>
                </c:pt>
                <c:pt idx="1056">
                  <c:v>44809</c:v>
                </c:pt>
                <c:pt idx="1057">
                  <c:v>44810</c:v>
                </c:pt>
                <c:pt idx="1058">
                  <c:v>44812</c:v>
                </c:pt>
                <c:pt idx="1059">
                  <c:v>44813</c:v>
                </c:pt>
                <c:pt idx="1060">
                  <c:v>44816</c:v>
                </c:pt>
                <c:pt idx="1061">
                  <c:v>44817</c:v>
                </c:pt>
                <c:pt idx="1062">
                  <c:v>44818</c:v>
                </c:pt>
                <c:pt idx="1063">
                  <c:v>44819</c:v>
                </c:pt>
                <c:pt idx="1064">
                  <c:v>44820</c:v>
                </c:pt>
                <c:pt idx="1065">
                  <c:v>44823</c:v>
                </c:pt>
                <c:pt idx="1066">
                  <c:v>44824</c:v>
                </c:pt>
                <c:pt idx="1067">
                  <c:v>44825</c:v>
                </c:pt>
                <c:pt idx="1068">
                  <c:v>44826</c:v>
                </c:pt>
                <c:pt idx="1069">
                  <c:v>44827</c:v>
                </c:pt>
                <c:pt idx="1070">
                  <c:v>44830</c:v>
                </c:pt>
                <c:pt idx="1071">
                  <c:v>44831</c:v>
                </c:pt>
                <c:pt idx="1072">
                  <c:v>44832</c:v>
                </c:pt>
                <c:pt idx="1073">
                  <c:v>44833</c:v>
                </c:pt>
                <c:pt idx="1074">
                  <c:v>44834</c:v>
                </c:pt>
                <c:pt idx="1075">
                  <c:v>44837</c:v>
                </c:pt>
                <c:pt idx="1076">
                  <c:v>44838</c:v>
                </c:pt>
                <c:pt idx="1077">
                  <c:v>44839</c:v>
                </c:pt>
                <c:pt idx="1078">
                  <c:v>44840</c:v>
                </c:pt>
                <c:pt idx="1079">
                  <c:v>44841</c:v>
                </c:pt>
                <c:pt idx="1080">
                  <c:v>44844</c:v>
                </c:pt>
                <c:pt idx="1081">
                  <c:v>44845</c:v>
                </c:pt>
                <c:pt idx="1082">
                  <c:v>44847</c:v>
                </c:pt>
                <c:pt idx="1083">
                  <c:v>44848</c:v>
                </c:pt>
                <c:pt idx="1084">
                  <c:v>44851</c:v>
                </c:pt>
                <c:pt idx="1085">
                  <c:v>44852</c:v>
                </c:pt>
                <c:pt idx="1086">
                  <c:v>44853</c:v>
                </c:pt>
                <c:pt idx="1087">
                  <c:v>44854</c:v>
                </c:pt>
                <c:pt idx="1088">
                  <c:v>44855</c:v>
                </c:pt>
                <c:pt idx="1089">
                  <c:v>44858</c:v>
                </c:pt>
                <c:pt idx="1090">
                  <c:v>44859</c:v>
                </c:pt>
                <c:pt idx="1091">
                  <c:v>44860</c:v>
                </c:pt>
                <c:pt idx="1092">
                  <c:v>44861</c:v>
                </c:pt>
                <c:pt idx="1093">
                  <c:v>44862</c:v>
                </c:pt>
                <c:pt idx="1094">
                  <c:v>44865</c:v>
                </c:pt>
                <c:pt idx="1095">
                  <c:v>44866</c:v>
                </c:pt>
                <c:pt idx="1096">
                  <c:v>44868</c:v>
                </c:pt>
                <c:pt idx="1097">
                  <c:v>44869</c:v>
                </c:pt>
                <c:pt idx="1098">
                  <c:v>44872</c:v>
                </c:pt>
                <c:pt idx="1099">
                  <c:v>44873</c:v>
                </c:pt>
                <c:pt idx="1100">
                  <c:v>44874</c:v>
                </c:pt>
                <c:pt idx="1101">
                  <c:v>44875</c:v>
                </c:pt>
                <c:pt idx="1102">
                  <c:v>44876</c:v>
                </c:pt>
                <c:pt idx="1103">
                  <c:v>44879</c:v>
                </c:pt>
                <c:pt idx="1104">
                  <c:v>44881</c:v>
                </c:pt>
                <c:pt idx="1105">
                  <c:v>44882</c:v>
                </c:pt>
                <c:pt idx="1106">
                  <c:v>44883</c:v>
                </c:pt>
                <c:pt idx="1107">
                  <c:v>44886</c:v>
                </c:pt>
                <c:pt idx="1108">
                  <c:v>44887</c:v>
                </c:pt>
                <c:pt idx="1109">
                  <c:v>44888</c:v>
                </c:pt>
                <c:pt idx="1110">
                  <c:v>44889</c:v>
                </c:pt>
                <c:pt idx="1111">
                  <c:v>44890</c:v>
                </c:pt>
                <c:pt idx="1112">
                  <c:v>44893</c:v>
                </c:pt>
                <c:pt idx="1113">
                  <c:v>44894</c:v>
                </c:pt>
                <c:pt idx="1114">
                  <c:v>44895</c:v>
                </c:pt>
                <c:pt idx="1115">
                  <c:v>44896</c:v>
                </c:pt>
                <c:pt idx="1116">
                  <c:v>44897</c:v>
                </c:pt>
                <c:pt idx="1117">
                  <c:v>44900</c:v>
                </c:pt>
                <c:pt idx="1118">
                  <c:v>44901</c:v>
                </c:pt>
                <c:pt idx="1119">
                  <c:v>44902</c:v>
                </c:pt>
                <c:pt idx="1120">
                  <c:v>44903</c:v>
                </c:pt>
                <c:pt idx="1121">
                  <c:v>44904</c:v>
                </c:pt>
                <c:pt idx="1122">
                  <c:v>44907</c:v>
                </c:pt>
                <c:pt idx="1123">
                  <c:v>44908</c:v>
                </c:pt>
                <c:pt idx="1124">
                  <c:v>44909</c:v>
                </c:pt>
                <c:pt idx="1125">
                  <c:v>44910</c:v>
                </c:pt>
                <c:pt idx="1126">
                  <c:v>44911</c:v>
                </c:pt>
                <c:pt idx="1127">
                  <c:v>44914</c:v>
                </c:pt>
                <c:pt idx="1128">
                  <c:v>44915</c:v>
                </c:pt>
                <c:pt idx="1129">
                  <c:v>44916</c:v>
                </c:pt>
                <c:pt idx="1130">
                  <c:v>44917</c:v>
                </c:pt>
                <c:pt idx="1131">
                  <c:v>44918</c:v>
                </c:pt>
                <c:pt idx="1132">
                  <c:v>44921</c:v>
                </c:pt>
                <c:pt idx="1133">
                  <c:v>44922</c:v>
                </c:pt>
                <c:pt idx="1134">
                  <c:v>44923</c:v>
                </c:pt>
                <c:pt idx="1135">
                  <c:v>44924</c:v>
                </c:pt>
                <c:pt idx="1136">
                  <c:v>44925</c:v>
                </c:pt>
                <c:pt idx="1137">
                  <c:v>44928</c:v>
                </c:pt>
                <c:pt idx="1138">
                  <c:v>44929</c:v>
                </c:pt>
                <c:pt idx="1139">
                  <c:v>44930</c:v>
                </c:pt>
                <c:pt idx="1140">
                  <c:v>44931</c:v>
                </c:pt>
                <c:pt idx="1141">
                  <c:v>44932</c:v>
                </c:pt>
                <c:pt idx="1142">
                  <c:v>44935</c:v>
                </c:pt>
                <c:pt idx="1143">
                  <c:v>44936</c:v>
                </c:pt>
                <c:pt idx="1144">
                  <c:v>44937</c:v>
                </c:pt>
                <c:pt idx="1145">
                  <c:v>44938</c:v>
                </c:pt>
                <c:pt idx="1146">
                  <c:v>44939</c:v>
                </c:pt>
                <c:pt idx="1147">
                  <c:v>44942</c:v>
                </c:pt>
                <c:pt idx="1148">
                  <c:v>44943</c:v>
                </c:pt>
                <c:pt idx="1149">
                  <c:v>44944</c:v>
                </c:pt>
                <c:pt idx="1150">
                  <c:v>44945</c:v>
                </c:pt>
                <c:pt idx="1151">
                  <c:v>44946</c:v>
                </c:pt>
                <c:pt idx="1152">
                  <c:v>44949</c:v>
                </c:pt>
                <c:pt idx="1153">
                  <c:v>44950</c:v>
                </c:pt>
                <c:pt idx="1154">
                  <c:v>44951</c:v>
                </c:pt>
                <c:pt idx="1155">
                  <c:v>44952</c:v>
                </c:pt>
                <c:pt idx="1156">
                  <c:v>44953</c:v>
                </c:pt>
                <c:pt idx="1157">
                  <c:v>44956</c:v>
                </c:pt>
                <c:pt idx="1158">
                  <c:v>44957</c:v>
                </c:pt>
                <c:pt idx="1159">
                  <c:v>44958</c:v>
                </c:pt>
                <c:pt idx="1160">
                  <c:v>44959</c:v>
                </c:pt>
                <c:pt idx="1161">
                  <c:v>44960</c:v>
                </c:pt>
                <c:pt idx="1162">
                  <c:v>44963</c:v>
                </c:pt>
                <c:pt idx="1163">
                  <c:v>44964</c:v>
                </c:pt>
                <c:pt idx="1164">
                  <c:v>44965</c:v>
                </c:pt>
                <c:pt idx="1165">
                  <c:v>44966</c:v>
                </c:pt>
                <c:pt idx="1166">
                  <c:v>44967</c:v>
                </c:pt>
                <c:pt idx="1167">
                  <c:v>44970</c:v>
                </c:pt>
                <c:pt idx="1168">
                  <c:v>44971</c:v>
                </c:pt>
                <c:pt idx="1169">
                  <c:v>44972</c:v>
                </c:pt>
                <c:pt idx="1170">
                  <c:v>44973</c:v>
                </c:pt>
                <c:pt idx="1171">
                  <c:v>44974</c:v>
                </c:pt>
                <c:pt idx="1172">
                  <c:v>44979</c:v>
                </c:pt>
                <c:pt idx="1173">
                  <c:v>44980</c:v>
                </c:pt>
                <c:pt idx="1174">
                  <c:v>44981</c:v>
                </c:pt>
                <c:pt idx="1175">
                  <c:v>44984</c:v>
                </c:pt>
                <c:pt idx="1176">
                  <c:v>44985</c:v>
                </c:pt>
                <c:pt idx="1177">
                  <c:v>44986</c:v>
                </c:pt>
                <c:pt idx="1178">
                  <c:v>44987</c:v>
                </c:pt>
                <c:pt idx="1179">
                  <c:v>44988</c:v>
                </c:pt>
                <c:pt idx="1180">
                  <c:v>44991</c:v>
                </c:pt>
                <c:pt idx="1181">
                  <c:v>44992</c:v>
                </c:pt>
                <c:pt idx="1182">
                  <c:v>44993</c:v>
                </c:pt>
                <c:pt idx="1183">
                  <c:v>44994</c:v>
                </c:pt>
                <c:pt idx="1184">
                  <c:v>44995</c:v>
                </c:pt>
                <c:pt idx="1185">
                  <c:v>44998</c:v>
                </c:pt>
                <c:pt idx="1186">
                  <c:v>44999</c:v>
                </c:pt>
                <c:pt idx="1187">
                  <c:v>45000</c:v>
                </c:pt>
                <c:pt idx="1188">
                  <c:v>45001</c:v>
                </c:pt>
                <c:pt idx="1189">
                  <c:v>45002</c:v>
                </c:pt>
                <c:pt idx="1190">
                  <c:v>45005</c:v>
                </c:pt>
                <c:pt idx="1191">
                  <c:v>45006</c:v>
                </c:pt>
                <c:pt idx="1192">
                  <c:v>45007</c:v>
                </c:pt>
                <c:pt idx="1193">
                  <c:v>45008</c:v>
                </c:pt>
                <c:pt idx="1194">
                  <c:v>45009</c:v>
                </c:pt>
                <c:pt idx="1195">
                  <c:v>45012</c:v>
                </c:pt>
                <c:pt idx="1196">
                  <c:v>45013</c:v>
                </c:pt>
                <c:pt idx="1197">
                  <c:v>45014</c:v>
                </c:pt>
                <c:pt idx="1198">
                  <c:v>45015</c:v>
                </c:pt>
                <c:pt idx="1199">
                  <c:v>45016</c:v>
                </c:pt>
                <c:pt idx="1200">
                  <c:v>45019</c:v>
                </c:pt>
                <c:pt idx="1201">
                  <c:v>45020</c:v>
                </c:pt>
                <c:pt idx="1202">
                  <c:v>45021</c:v>
                </c:pt>
                <c:pt idx="1203">
                  <c:v>45022</c:v>
                </c:pt>
                <c:pt idx="1204">
                  <c:v>45026</c:v>
                </c:pt>
                <c:pt idx="1205">
                  <c:v>45027</c:v>
                </c:pt>
                <c:pt idx="1206">
                  <c:v>45028</c:v>
                </c:pt>
                <c:pt idx="1207">
                  <c:v>45029</c:v>
                </c:pt>
                <c:pt idx="1208">
                  <c:v>45030</c:v>
                </c:pt>
                <c:pt idx="1209">
                  <c:v>45033</c:v>
                </c:pt>
                <c:pt idx="1210">
                  <c:v>45034</c:v>
                </c:pt>
                <c:pt idx="1211">
                  <c:v>45035</c:v>
                </c:pt>
                <c:pt idx="1212">
                  <c:v>45036</c:v>
                </c:pt>
                <c:pt idx="1213">
                  <c:v>45040</c:v>
                </c:pt>
                <c:pt idx="1214">
                  <c:v>45041</c:v>
                </c:pt>
                <c:pt idx="1215">
                  <c:v>45042</c:v>
                </c:pt>
                <c:pt idx="1216">
                  <c:v>45043</c:v>
                </c:pt>
                <c:pt idx="1217">
                  <c:v>45044</c:v>
                </c:pt>
                <c:pt idx="1218">
                  <c:v>45048</c:v>
                </c:pt>
                <c:pt idx="1219">
                  <c:v>45049</c:v>
                </c:pt>
                <c:pt idx="1220">
                  <c:v>45050</c:v>
                </c:pt>
                <c:pt idx="1221">
                  <c:v>45051</c:v>
                </c:pt>
                <c:pt idx="1222">
                  <c:v>45054</c:v>
                </c:pt>
                <c:pt idx="1223">
                  <c:v>45055</c:v>
                </c:pt>
                <c:pt idx="1224">
                  <c:v>45056</c:v>
                </c:pt>
                <c:pt idx="1225">
                  <c:v>45057</c:v>
                </c:pt>
                <c:pt idx="1226">
                  <c:v>45058</c:v>
                </c:pt>
                <c:pt idx="1227">
                  <c:v>45061</c:v>
                </c:pt>
                <c:pt idx="1228">
                  <c:v>45062</c:v>
                </c:pt>
                <c:pt idx="1229">
                  <c:v>45063</c:v>
                </c:pt>
                <c:pt idx="1230">
                  <c:v>45064</c:v>
                </c:pt>
                <c:pt idx="1231">
                  <c:v>45065</c:v>
                </c:pt>
                <c:pt idx="1232">
                  <c:v>45068</c:v>
                </c:pt>
                <c:pt idx="1233">
                  <c:v>45069</c:v>
                </c:pt>
                <c:pt idx="1234">
                  <c:v>45070</c:v>
                </c:pt>
                <c:pt idx="1235">
                  <c:v>45071</c:v>
                </c:pt>
                <c:pt idx="1236">
                  <c:v>45072</c:v>
                </c:pt>
                <c:pt idx="1237">
                  <c:v>45075</c:v>
                </c:pt>
                <c:pt idx="1238">
                  <c:v>45076</c:v>
                </c:pt>
                <c:pt idx="1239">
                  <c:v>45077</c:v>
                </c:pt>
                <c:pt idx="1240">
                  <c:v>45078</c:v>
                </c:pt>
                <c:pt idx="1241">
                  <c:v>45079</c:v>
                </c:pt>
                <c:pt idx="1242">
                  <c:v>45082</c:v>
                </c:pt>
                <c:pt idx="1243">
                  <c:v>45083</c:v>
                </c:pt>
                <c:pt idx="1244">
                  <c:v>45084</c:v>
                </c:pt>
                <c:pt idx="1245">
                  <c:v>45086</c:v>
                </c:pt>
                <c:pt idx="1246">
                  <c:v>45089</c:v>
                </c:pt>
                <c:pt idx="1247">
                  <c:v>45090</c:v>
                </c:pt>
                <c:pt idx="1248">
                  <c:v>45091</c:v>
                </c:pt>
                <c:pt idx="1249">
                  <c:v>45092</c:v>
                </c:pt>
                <c:pt idx="1250">
                  <c:v>45093</c:v>
                </c:pt>
                <c:pt idx="1251">
                  <c:v>45096</c:v>
                </c:pt>
                <c:pt idx="1252">
                  <c:v>45097</c:v>
                </c:pt>
                <c:pt idx="1253">
                  <c:v>45098</c:v>
                </c:pt>
                <c:pt idx="1254">
                  <c:v>45099</c:v>
                </c:pt>
                <c:pt idx="1255">
                  <c:v>45100</c:v>
                </c:pt>
                <c:pt idx="1256">
                  <c:v>45103</c:v>
                </c:pt>
                <c:pt idx="1257">
                  <c:v>45104</c:v>
                </c:pt>
                <c:pt idx="1258">
                  <c:v>45105</c:v>
                </c:pt>
                <c:pt idx="1259">
                  <c:v>45106</c:v>
                </c:pt>
                <c:pt idx="1260">
                  <c:v>45107</c:v>
                </c:pt>
                <c:pt idx="1261">
                  <c:v>45110</c:v>
                </c:pt>
                <c:pt idx="1262">
                  <c:v>45111</c:v>
                </c:pt>
                <c:pt idx="1263">
                  <c:v>45112</c:v>
                </c:pt>
                <c:pt idx="1264">
                  <c:v>45113</c:v>
                </c:pt>
                <c:pt idx="1265">
                  <c:v>45114</c:v>
                </c:pt>
                <c:pt idx="1266">
                  <c:v>45117</c:v>
                </c:pt>
                <c:pt idx="1267">
                  <c:v>45118</c:v>
                </c:pt>
                <c:pt idx="1268">
                  <c:v>45119</c:v>
                </c:pt>
                <c:pt idx="1269">
                  <c:v>45120</c:v>
                </c:pt>
                <c:pt idx="1270">
                  <c:v>45121</c:v>
                </c:pt>
                <c:pt idx="1271">
                  <c:v>45124</c:v>
                </c:pt>
                <c:pt idx="1272">
                  <c:v>45125</c:v>
                </c:pt>
                <c:pt idx="1273">
                  <c:v>45126</c:v>
                </c:pt>
                <c:pt idx="1274">
                  <c:v>45127</c:v>
                </c:pt>
                <c:pt idx="1275">
                  <c:v>45128</c:v>
                </c:pt>
                <c:pt idx="1276">
                  <c:v>45131</c:v>
                </c:pt>
                <c:pt idx="1277">
                  <c:v>45132</c:v>
                </c:pt>
                <c:pt idx="1278">
                  <c:v>45133</c:v>
                </c:pt>
                <c:pt idx="1279">
                  <c:v>45134</c:v>
                </c:pt>
                <c:pt idx="1280">
                  <c:v>45135</c:v>
                </c:pt>
                <c:pt idx="1281">
                  <c:v>45138</c:v>
                </c:pt>
                <c:pt idx="1282">
                  <c:v>45139</c:v>
                </c:pt>
                <c:pt idx="1283">
                  <c:v>45140</c:v>
                </c:pt>
                <c:pt idx="1284">
                  <c:v>45141</c:v>
                </c:pt>
                <c:pt idx="1285">
                  <c:v>45142</c:v>
                </c:pt>
                <c:pt idx="1286">
                  <c:v>45145</c:v>
                </c:pt>
                <c:pt idx="1287">
                  <c:v>45146</c:v>
                </c:pt>
                <c:pt idx="1288">
                  <c:v>45147</c:v>
                </c:pt>
                <c:pt idx="1289">
                  <c:v>45148</c:v>
                </c:pt>
                <c:pt idx="1290">
                  <c:v>45149</c:v>
                </c:pt>
                <c:pt idx="1291">
                  <c:v>45152</c:v>
                </c:pt>
                <c:pt idx="1292">
                  <c:v>45153</c:v>
                </c:pt>
                <c:pt idx="1293">
                  <c:v>45154</c:v>
                </c:pt>
                <c:pt idx="1294">
                  <c:v>45155</c:v>
                </c:pt>
                <c:pt idx="1295">
                  <c:v>45156</c:v>
                </c:pt>
                <c:pt idx="1296">
                  <c:v>45159</c:v>
                </c:pt>
                <c:pt idx="1297">
                  <c:v>45160</c:v>
                </c:pt>
                <c:pt idx="1298">
                  <c:v>45161</c:v>
                </c:pt>
                <c:pt idx="1299">
                  <c:v>45162</c:v>
                </c:pt>
                <c:pt idx="1300">
                  <c:v>45163</c:v>
                </c:pt>
                <c:pt idx="1301">
                  <c:v>45166</c:v>
                </c:pt>
                <c:pt idx="1302">
                  <c:v>45167</c:v>
                </c:pt>
                <c:pt idx="1303">
                  <c:v>45168</c:v>
                </c:pt>
                <c:pt idx="1304">
                  <c:v>45169</c:v>
                </c:pt>
                <c:pt idx="1305">
                  <c:v>45170</c:v>
                </c:pt>
                <c:pt idx="1306">
                  <c:v>45173</c:v>
                </c:pt>
                <c:pt idx="1307">
                  <c:v>45174</c:v>
                </c:pt>
                <c:pt idx="1308">
                  <c:v>45175</c:v>
                </c:pt>
                <c:pt idx="1309">
                  <c:v>45177</c:v>
                </c:pt>
                <c:pt idx="1310">
                  <c:v>45180</c:v>
                </c:pt>
                <c:pt idx="1311">
                  <c:v>45181</c:v>
                </c:pt>
                <c:pt idx="1312">
                  <c:v>45182</c:v>
                </c:pt>
                <c:pt idx="1313">
                  <c:v>45183</c:v>
                </c:pt>
                <c:pt idx="1314">
                  <c:v>45184</c:v>
                </c:pt>
                <c:pt idx="1315">
                  <c:v>45187</c:v>
                </c:pt>
                <c:pt idx="1316">
                  <c:v>45188</c:v>
                </c:pt>
                <c:pt idx="1317">
                  <c:v>45189</c:v>
                </c:pt>
                <c:pt idx="1318">
                  <c:v>45190</c:v>
                </c:pt>
                <c:pt idx="1319">
                  <c:v>45191</c:v>
                </c:pt>
                <c:pt idx="1320">
                  <c:v>45194</c:v>
                </c:pt>
                <c:pt idx="1321">
                  <c:v>45195</c:v>
                </c:pt>
                <c:pt idx="1322">
                  <c:v>45196</c:v>
                </c:pt>
                <c:pt idx="1323">
                  <c:v>45197</c:v>
                </c:pt>
                <c:pt idx="1324">
                  <c:v>45198</c:v>
                </c:pt>
                <c:pt idx="1325">
                  <c:v>45201</c:v>
                </c:pt>
                <c:pt idx="1326">
                  <c:v>45202</c:v>
                </c:pt>
                <c:pt idx="1327">
                  <c:v>45203</c:v>
                </c:pt>
                <c:pt idx="1328">
                  <c:v>45204</c:v>
                </c:pt>
                <c:pt idx="1329">
                  <c:v>45205</c:v>
                </c:pt>
                <c:pt idx="1330">
                  <c:v>45208</c:v>
                </c:pt>
                <c:pt idx="1331">
                  <c:v>45209</c:v>
                </c:pt>
                <c:pt idx="1332">
                  <c:v>45210</c:v>
                </c:pt>
                <c:pt idx="1333">
                  <c:v>45212</c:v>
                </c:pt>
                <c:pt idx="1334">
                  <c:v>45215</c:v>
                </c:pt>
                <c:pt idx="1335">
                  <c:v>45216</c:v>
                </c:pt>
                <c:pt idx="1336">
                  <c:v>45217</c:v>
                </c:pt>
                <c:pt idx="1337">
                  <c:v>45218</c:v>
                </c:pt>
                <c:pt idx="1338">
                  <c:v>45219</c:v>
                </c:pt>
                <c:pt idx="1339">
                  <c:v>45222</c:v>
                </c:pt>
                <c:pt idx="1340">
                  <c:v>45223</c:v>
                </c:pt>
                <c:pt idx="1341">
                  <c:v>45224</c:v>
                </c:pt>
                <c:pt idx="1342">
                  <c:v>45225</c:v>
                </c:pt>
                <c:pt idx="1343">
                  <c:v>45226</c:v>
                </c:pt>
                <c:pt idx="1344">
                  <c:v>45229</c:v>
                </c:pt>
                <c:pt idx="1345">
                  <c:v>45230</c:v>
                </c:pt>
                <c:pt idx="1346">
                  <c:v>45231</c:v>
                </c:pt>
                <c:pt idx="1347">
                  <c:v>45233</c:v>
                </c:pt>
                <c:pt idx="1348">
                  <c:v>45236</c:v>
                </c:pt>
                <c:pt idx="1349">
                  <c:v>45237</c:v>
                </c:pt>
                <c:pt idx="1350">
                  <c:v>45238</c:v>
                </c:pt>
                <c:pt idx="1351">
                  <c:v>45239</c:v>
                </c:pt>
                <c:pt idx="1352">
                  <c:v>45240</c:v>
                </c:pt>
                <c:pt idx="1353">
                  <c:v>45243</c:v>
                </c:pt>
                <c:pt idx="1354">
                  <c:v>45244</c:v>
                </c:pt>
                <c:pt idx="1355">
                  <c:v>45246</c:v>
                </c:pt>
                <c:pt idx="1356">
                  <c:v>45247</c:v>
                </c:pt>
                <c:pt idx="1357">
                  <c:v>45250</c:v>
                </c:pt>
                <c:pt idx="1358">
                  <c:v>45251</c:v>
                </c:pt>
                <c:pt idx="1359">
                  <c:v>45252</c:v>
                </c:pt>
                <c:pt idx="1360">
                  <c:v>45253</c:v>
                </c:pt>
                <c:pt idx="1361">
                  <c:v>45254</c:v>
                </c:pt>
                <c:pt idx="1362">
                  <c:v>45257</c:v>
                </c:pt>
                <c:pt idx="1363">
                  <c:v>45258</c:v>
                </c:pt>
                <c:pt idx="1364">
                  <c:v>45259</c:v>
                </c:pt>
                <c:pt idx="1365">
                  <c:v>45260</c:v>
                </c:pt>
                <c:pt idx="1366">
                  <c:v>45261</c:v>
                </c:pt>
                <c:pt idx="1367">
                  <c:v>45264</c:v>
                </c:pt>
                <c:pt idx="1368">
                  <c:v>45265</c:v>
                </c:pt>
                <c:pt idx="1369">
                  <c:v>45266</c:v>
                </c:pt>
                <c:pt idx="1370">
                  <c:v>45267</c:v>
                </c:pt>
                <c:pt idx="1371">
                  <c:v>45268</c:v>
                </c:pt>
                <c:pt idx="1372">
                  <c:v>45271</c:v>
                </c:pt>
                <c:pt idx="1373">
                  <c:v>45272</c:v>
                </c:pt>
                <c:pt idx="1374">
                  <c:v>45273</c:v>
                </c:pt>
                <c:pt idx="1375">
                  <c:v>45274</c:v>
                </c:pt>
                <c:pt idx="1376">
                  <c:v>45275</c:v>
                </c:pt>
                <c:pt idx="1377">
                  <c:v>45278</c:v>
                </c:pt>
                <c:pt idx="1378">
                  <c:v>45279</c:v>
                </c:pt>
                <c:pt idx="1379">
                  <c:v>45280</c:v>
                </c:pt>
                <c:pt idx="1380">
                  <c:v>45281</c:v>
                </c:pt>
                <c:pt idx="1381">
                  <c:v>45282</c:v>
                </c:pt>
                <c:pt idx="1382">
                  <c:v>45286</c:v>
                </c:pt>
                <c:pt idx="1383">
                  <c:v>45287</c:v>
                </c:pt>
                <c:pt idx="1384">
                  <c:v>45288</c:v>
                </c:pt>
                <c:pt idx="1385">
                  <c:v>45289</c:v>
                </c:pt>
                <c:pt idx="1386">
                  <c:v>45293</c:v>
                </c:pt>
                <c:pt idx="1387">
                  <c:v>45294</c:v>
                </c:pt>
                <c:pt idx="1388">
                  <c:v>45295</c:v>
                </c:pt>
                <c:pt idx="1389">
                  <c:v>45296</c:v>
                </c:pt>
                <c:pt idx="1390">
                  <c:v>45299</c:v>
                </c:pt>
                <c:pt idx="1391">
                  <c:v>45300</c:v>
                </c:pt>
                <c:pt idx="1392">
                  <c:v>45301</c:v>
                </c:pt>
                <c:pt idx="1393">
                  <c:v>45302</c:v>
                </c:pt>
                <c:pt idx="1394">
                  <c:v>45303</c:v>
                </c:pt>
                <c:pt idx="1395">
                  <c:v>45306</c:v>
                </c:pt>
                <c:pt idx="1396">
                  <c:v>45307</c:v>
                </c:pt>
                <c:pt idx="1397">
                  <c:v>45308</c:v>
                </c:pt>
                <c:pt idx="1398">
                  <c:v>45309</c:v>
                </c:pt>
                <c:pt idx="1399">
                  <c:v>45310</c:v>
                </c:pt>
                <c:pt idx="1400">
                  <c:v>45313</c:v>
                </c:pt>
                <c:pt idx="1401">
                  <c:v>45314</c:v>
                </c:pt>
                <c:pt idx="1402">
                  <c:v>45315</c:v>
                </c:pt>
                <c:pt idx="1403">
                  <c:v>45316</c:v>
                </c:pt>
                <c:pt idx="1404">
                  <c:v>45317</c:v>
                </c:pt>
                <c:pt idx="1405">
                  <c:v>45320</c:v>
                </c:pt>
                <c:pt idx="1406">
                  <c:v>45321</c:v>
                </c:pt>
                <c:pt idx="1407">
                  <c:v>45322</c:v>
                </c:pt>
                <c:pt idx="1408">
                  <c:v>45323</c:v>
                </c:pt>
                <c:pt idx="1409">
                  <c:v>45324</c:v>
                </c:pt>
                <c:pt idx="1410">
                  <c:v>45327</c:v>
                </c:pt>
                <c:pt idx="1411">
                  <c:v>45328</c:v>
                </c:pt>
                <c:pt idx="1412">
                  <c:v>45329</c:v>
                </c:pt>
                <c:pt idx="1413">
                  <c:v>45330</c:v>
                </c:pt>
                <c:pt idx="1414">
                  <c:v>45331</c:v>
                </c:pt>
                <c:pt idx="1415">
                  <c:v>45336</c:v>
                </c:pt>
                <c:pt idx="1416">
                  <c:v>45337</c:v>
                </c:pt>
                <c:pt idx="1417">
                  <c:v>45338</c:v>
                </c:pt>
                <c:pt idx="1418">
                  <c:v>45341</c:v>
                </c:pt>
                <c:pt idx="1419">
                  <c:v>45342</c:v>
                </c:pt>
                <c:pt idx="1420">
                  <c:v>45343</c:v>
                </c:pt>
                <c:pt idx="1421">
                  <c:v>45344</c:v>
                </c:pt>
                <c:pt idx="1422">
                  <c:v>45345</c:v>
                </c:pt>
                <c:pt idx="1423">
                  <c:v>45348</c:v>
                </c:pt>
                <c:pt idx="1424">
                  <c:v>45349</c:v>
                </c:pt>
                <c:pt idx="1425">
                  <c:v>45350</c:v>
                </c:pt>
                <c:pt idx="1426">
                  <c:v>45351</c:v>
                </c:pt>
                <c:pt idx="1427">
                  <c:v>45352</c:v>
                </c:pt>
                <c:pt idx="1428">
                  <c:v>45355</c:v>
                </c:pt>
                <c:pt idx="1429">
                  <c:v>45356</c:v>
                </c:pt>
                <c:pt idx="1430">
                  <c:v>45357</c:v>
                </c:pt>
                <c:pt idx="1431">
                  <c:v>45358</c:v>
                </c:pt>
                <c:pt idx="1432">
                  <c:v>45359</c:v>
                </c:pt>
                <c:pt idx="1433">
                  <c:v>45362</c:v>
                </c:pt>
                <c:pt idx="1434">
                  <c:v>45363</c:v>
                </c:pt>
                <c:pt idx="1435">
                  <c:v>45364</c:v>
                </c:pt>
                <c:pt idx="1436">
                  <c:v>45365</c:v>
                </c:pt>
                <c:pt idx="1437">
                  <c:v>45366</c:v>
                </c:pt>
                <c:pt idx="1438">
                  <c:v>45369</c:v>
                </c:pt>
                <c:pt idx="1439">
                  <c:v>45370</c:v>
                </c:pt>
                <c:pt idx="1440">
                  <c:v>45371</c:v>
                </c:pt>
                <c:pt idx="1441">
                  <c:v>45372</c:v>
                </c:pt>
                <c:pt idx="1442">
                  <c:v>45373</c:v>
                </c:pt>
                <c:pt idx="1443">
                  <c:v>45376</c:v>
                </c:pt>
                <c:pt idx="1444">
                  <c:v>45377</c:v>
                </c:pt>
                <c:pt idx="1445">
                  <c:v>45378</c:v>
                </c:pt>
                <c:pt idx="1446">
                  <c:v>45379</c:v>
                </c:pt>
                <c:pt idx="1447">
                  <c:v>45383</c:v>
                </c:pt>
                <c:pt idx="1448">
                  <c:v>45384</c:v>
                </c:pt>
                <c:pt idx="1449">
                  <c:v>45385</c:v>
                </c:pt>
                <c:pt idx="1450">
                  <c:v>45386</c:v>
                </c:pt>
                <c:pt idx="1451">
                  <c:v>45387</c:v>
                </c:pt>
                <c:pt idx="1452">
                  <c:v>45390</c:v>
                </c:pt>
                <c:pt idx="1453">
                  <c:v>45391</c:v>
                </c:pt>
                <c:pt idx="1454">
                  <c:v>45392</c:v>
                </c:pt>
                <c:pt idx="1455">
                  <c:v>45393</c:v>
                </c:pt>
                <c:pt idx="1456">
                  <c:v>45394</c:v>
                </c:pt>
                <c:pt idx="1457">
                  <c:v>45397</c:v>
                </c:pt>
                <c:pt idx="1458">
                  <c:v>45398</c:v>
                </c:pt>
                <c:pt idx="1459">
                  <c:v>45399</c:v>
                </c:pt>
                <c:pt idx="1460">
                  <c:v>45400</c:v>
                </c:pt>
                <c:pt idx="1461">
                  <c:v>45401</c:v>
                </c:pt>
                <c:pt idx="1462">
                  <c:v>45404</c:v>
                </c:pt>
                <c:pt idx="1463">
                  <c:v>45405</c:v>
                </c:pt>
                <c:pt idx="1464">
                  <c:v>45406</c:v>
                </c:pt>
                <c:pt idx="1465">
                  <c:v>45407</c:v>
                </c:pt>
                <c:pt idx="1466">
                  <c:v>45408</c:v>
                </c:pt>
                <c:pt idx="1467">
                  <c:v>45411</c:v>
                </c:pt>
                <c:pt idx="1468">
                  <c:v>45412</c:v>
                </c:pt>
                <c:pt idx="1469">
                  <c:v>45414</c:v>
                </c:pt>
                <c:pt idx="1470">
                  <c:v>45415</c:v>
                </c:pt>
                <c:pt idx="1471">
                  <c:v>45418</c:v>
                </c:pt>
                <c:pt idx="1472">
                  <c:v>45419</c:v>
                </c:pt>
                <c:pt idx="1473">
                  <c:v>45420</c:v>
                </c:pt>
                <c:pt idx="1474">
                  <c:v>45421</c:v>
                </c:pt>
                <c:pt idx="1475">
                  <c:v>45422</c:v>
                </c:pt>
                <c:pt idx="1476">
                  <c:v>45425</c:v>
                </c:pt>
                <c:pt idx="1477">
                  <c:v>45426</c:v>
                </c:pt>
                <c:pt idx="1478">
                  <c:v>45427</c:v>
                </c:pt>
                <c:pt idx="1479">
                  <c:v>45428</c:v>
                </c:pt>
                <c:pt idx="1480">
                  <c:v>45429</c:v>
                </c:pt>
                <c:pt idx="1481">
                  <c:v>45432</c:v>
                </c:pt>
                <c:pt idx="1482">
                  <c:v>45433</c:v>
                </c:pt>
                <c:pt idx="1483">
                  <c:v>45434</c:v>
                </c:pt>
                <c:pt idx="1484">
                  <c:v>45435</c:v>
                </c:pt>
                <c:pt idx="1485">
                  <c:v>45436</c:v>
                </c:pt>
                <c:pt idx="1486">
                  <c:v>45439</c:v>
                </c:pt>
                <c:pt idx="1487">
                  <c:v>45440</c:v>
                </c:pt>
                <c:pt idx="1488">
                  <c:v>45441</c:v>
                </c:pt>
                <c:pt idx="1489">
                  <c:v>45443</c:v>
                </c:pt>
                <c:pt idx="1490">
                  <c:v>45446</c:v>
                </c:pt>
                <c:pt idx="1491">
                  <c:v>45447</c:v>
                </c:pt>
                <c:pt idx="1492">
                  <c:v>45448</c:v>
                </c:pt>
                <c:pt idx="1493">
                  <c:v>45449</c:v>
                </c:pt>
                <c:pt idx="1494">
                  <c:v>45450</c:v>
                </c:pt>
                <c:pt idx="1495">
                  <c:v>45453</c:v>
                </c:pt>
                <c:pt idx="1496">
                  <c:v>45454</c:v>
                </c:pt>
                <c:pt idx="1497">
                  <c:v>45455</c:v>
                </c:pt>
                <c:pt idx="1498">
                  <c:v>45456</c:v>
                </c:pt>
                <c:pt idx="1499">
                  <c:v>45457</c:v>
                </c:pt>
                <c:pt idx="1500">
                  <c:v>45460</c:v>
                </c:pt>
                <c:pt idx="1501">
                  <c:v>45461</c:v>
                </c:pt>
                <c:pt idx="1502">
                  <c:v>45462</c:v>
                </c:pt>
                <c:pt idx="1503">
                  <c:v>45463</c:v>
                </c:pt>
                <c:pt idx="1504">
                  <c:v>45464</c:v>
                </c:pt>
                <c:pt idx="1505">
                  <c:v>45467</c:v>
                </c:pt>
                <c:pt idx="1506">
                  <c:v>45468</c:v>
                </c:pt>
                <c:pt idx="1507">
                  <c:v>45469</c:v>
                </c:pt>
                <c:pt idx="1508">
                  <c:v>45470</c:v>
                </c:pt>
                <c:pt idx="1509">
                  <c:v>45471</c:v>
                </c:pt>
                <c:pt idx="1510">
                  <c:v>45474</c:v>
                </c:pt>
                <c:pt idx="1511">
                  <c:v>45475</c:v>
                </c:pt>
                <c:pt idx="1512">
                  <c:v>45476</c:v>
                </c:pt>
                <c:pt idx="1513">
                  <c:v>45477</c:v>
                </c:pt>
                <c:pt idx="1514">
                  <c:v>45478</c:v>
                </c:pt>
                <c:pt idx="1515">
                  <c:v>45481</c:v>
                </c:pt>
                <c:pt idx="1516">
                  <c:v>45482</c:v>
                </c:pt>
                <c:pt idx="1517">
                  <c:v>45483</c:v>
                </c:pt>
                <c:pt idx="1518">
                  <c:v>45484</c:v>
                </c:pt>
                <c:pt idx="1519">
                  <c:v>45485</c:v>
                </c:pt>
                <c:pt idx="1520">
                  <c:v>45488</c:v>
                </c:pt>
                <c:pt idx="1521">
                  <c:v>45489</c:v>
                </c:pt>
                <c:pt idx="1522">
                  <c:v>45490</c:v>
                </c:pt>
                <c:pt idx="1523">
                  <c:v>45491</c:v>
                </c:pt>
                <c:pt idx="1524">
                  <c:v>45492</c:v>
                </c:pt>
                <c:pt idx="1525">
                  <c:v>45495</c:v>
                </c:pt>
                <c:pt idx="1526">
                  <c:v>45496</c:v>
                </c:pt>
                <c:pt idx="1527">
                  <c:v>45497</c:v>
                </c:pt>
                <c:pt idx="1528">
                  <c:v>45498</c:v>
                </c:pt>
                <c:pt idx="1529">
                  <c:v>45499</c:v>
                </c:pt>
                <c:pt idx="1530">
                  <c:v>45502</c:v>
                </c:pt>
                <c:pt idx="1531">
                  <c:v>45503</c:v>
                </c:pt>
                <c:pt idx="1532">
                  <c:v>45504</c:v>
                </c:pt>
                <c:pt idx="1533">
                  <c:v>45505</c:v>
                </c:pt>
                <c:pt idx="1534">
                  <c:v>45506</c:v>
                </c:pt>
                <c:pt idx="1535">
                  <c:v>45509</c:v>
                </c:pt>
                <c:pt idx="1536">
                  <c:v>45510</c:v>
                </c:pt>
                <c:pt idx="1537">
                  <c:v>45511</c:v>
                </c:pt>
                <c:pt idx="1538">
                  <c:v>45512</c:v>
                </c:pt>
                <c:pt idx="1539">
                  <c:v>45513</c:v>
                </c:pt>
                <c:pt idx="1540">
                  <c:v>45516</c:v>
                </c:pt>
                <c:pt idx="1541">
                  <c:v>45517</c:v>
                </c:pt>
                <c:pt idx="1542">
                  <c:v>45518</c:v>
                </c:pt>
                <c:pt idx="1543">
                  <c:v>45519</c:v>
                </c:pt>
                <c:pt idx="1544">
                  <c:v>45520</c:v>
                </c:pt>
                <c:pt idx="1545">
                  <c:v>45523</c:v>
                </c:pt>
                <c:pt idx="1546">
                  <c:v>45524</c:v>
                </c:pt>
                <c:pt idx="1547">
                  <c:v>45525</c:v>
                </c:pt>
                <c:pt idx="1548">
                  <c:v>45526</c:v>
                </c:pt>
                <c:pt idx="1549">
                  <c:v>45527</c:v>
                </c:pt>
                <c:pt idx="1550">
                  <c:v>45530</c:v>
                </c:pt>
                <c:pt idx="1551">
                  <c:v>45531</c:v>
                </c:pt>
                <c:pt idx="1552">
                  <c:v>45532</c:v>
                </c:pt>
                <c:pt idx="1553">
                  <c:v>45533</c:v>
                </c:pt>
                <c:pt idx="1554">
                  <c:v>45534</c:v>
                </c:pt>
                <c:pt idx="1555">
                  <c:v>45537</c:v>
                </c:pt>
                <c:pt idx="1556">
                  <c:v>45538</c:v>
                </c:pt>
                <c:pt idx="1557">
                  <c:v>45539</c:v>
                </c:pt>
                <c:pt idx="1558">
                  <c:v>45540</c:v>
                </c:pt>
                <c:pt idx="1559">
                  <c:v>45541</c:v>
                </c:pt>
                <c:pt idx="1560">
                  <c:v>45544</c:v>
                </c:pt>
                <c:pt idx="1561">
                  <c:v>45545</c:v>
                </c:pt>
                <c:pt idx="1562">
                  <c:v>45546</c:v>
                </c:pt>
                <c:pt idx="1563">
                  <c:v>45547</c:v>
                </c:pt>
                <c:pt idx="1564">
                  <c:v>45548</c:v>
                </c:pt>
                <c:pt idx="1565">
                  <c:v>45551</c:v>
                </c:pt>
                <c:pt idx="1566">
                  <c:v>45552</c:v>
                </c:pt>
                <c:pt idx="1567">
                  <c:v>45553</c:v>
                </c:pt>
                <c:pt idx="1568">
                  <c:v>45554</c:v>
                </c:pt>
                <c:pt idx="1569">
                  <c:v>45555</c:v>
                </c:pt>
                <c:pt idx="1570">
                  <c:v>45558</c:v>
                </c:pt>
                <c:pt idx="1571">
                  <c:v>45559</c:v>
                </c:pt>
                <c:pt idx="1572">
                  <c:v>45560</c:v>
                </c:pt>
                <c:pt idx="1573">
                  <c:v>45561</c:v>
                </c:pt>
                <c:pt idx="1574">
                  <c:v>45562</c:v>
                </c:pt>
                <c:pt idx="1575">
                  <c:v>45565</c:v>
                </c:pt>
                <c:pt idx="1576">
                  <c:v>45566</c:v>
                </c:pt>
                <c:pt idx="1577">
                  <c:v>45567</c:v>
                </c:pt>
                <c:pt idx="1578">
                  <c:v>45568</c:v>
                </c:pt>
                <c:pt idx="1579">
                  <c:v>45569</c:v>
                </c:pt>
                <c:pt idx="1580">
                  <c:v>45572</c:v>
                </c:pt>
                <c:pt idx="1581">
                  <c:v>45573</c:v>
                </c:pt>
                <c:pt idx="1582">
                  <c:v>45574</c:v>
                </c:pt>
                <c:pt idx="1583">
                  <c:v>45575</c:v>
                </c:pt>
                <c:pt idx="1584">
                  <c:v>45576</c:v>
                </c:pt>
                <c:pt idx="1585">
                  <c:v>45579</c:v>
                </c:pt>
                <c:pt idx="1586">
                  <c:v>45580</c:v>
                </c:pt>
                <c:pt idx="1587">
                  <c:v>45581</c:v>
                </c:pt>
                <c:pt idx="1588">
                  <c:v>45582</c:v>
                </c:pt>
                <c:pt idx="1589">
                  <c:v>45583</c:v>
                </c:pt>
                <c:pt idx="1590">
                  <c:v>45586</c:v>
                </c:pt>
                <c:pt idx="1591">
                  <c:v>45587</c:v>
                </c:pt>
                <c:pt idx="1592">
                  <c:v>45588</c:v>
                </c:pt>
                <c:pt idx="1593">
                  <c:v>45589</c:v>
                </c:pt>
                <c:pt idx="1594">
                  <c:v>45590</c:v>
                </c:pt>
                <c:pt idx="1595">
                  <c:v>45593</c:v>
                </c:pt>
                <c:pt idx="1596">
                  <c:v>45594</c:v>
                </c:pt>
                <c:pt idx="1597">
                  <c:v>45595</c:v>
                </c:pt>
                <c:pt idx="1598">
                  <c:v>45596</c:v>
                </c:pt>
                <c:pt idx="1599">
                  <c:v>45597</c:v>
                </c:pt>
                <c:pt idx="1600">
                  <c:v>45600</c:v>
                </c:pt>
                <c:pt idx="1601">
                  <c:v>45601</c:v>
                </c:pt>
                <c:pt idx="1602">
                  <c:v>45602</c:v>
                </c:pt>
                <c:pt idx="1603">
                  <c:v>45603</c:v>
                </c:pt>
                <c:pt idx="1604">
                  <c:v>45604</c:v>
                </c:pt>
                <c:pt idx="1605">
                  <c:v>45607</c:v>
                </c:pt>
                <c:pt idx="1606">
                  <c:v>45608</c:v>
                </c:pt>
                <c:pt idx="1607">
                  <c:v>45609</c:v>
                </c:pt>
                <c:pt idx="1608">
                  <c:v>45610</c:v>
                </c:pt>
                <c:pt idx="1609">
                  <c:v>45614</c:v>
                </c:pt>
                <c:pt idx="1610">
                  <c:v>45615</c:v>
                </c:pt>
                <c:pt idx="1611">
                  <c:v>45617</c:v>
                </c:pt>
                <c:pt idx="1612">
                  <c:v>45618</c:v>
                </c:pt>
                <c:pt idx="1613">
                  <c:v>45621</c:v>
                </c:pt>
                <c:pt idx="1614">
                  <c:v>45622</c:v>
                </c:pt>
                <c:pt idx="1615">
                  <c:v>45623</c:v>
                </c:pt>
                <c:pt idx="1616">
                  <c:v>45624</c:v>
                </c:pt>
                <c:pt idx="1617">
                  <c:v>45625</c:v>
                </c:pt>
                <c:pt idx="1618">
                  <c:v>45628</c:v>
                </c:pt>
                <c:pt idx="1619">
                  <c:v>45629</c:v>
                </c:pt>
                <c:pt idx="1620">
                  <c:v>45630</c:v>
                </c:pt>
                <c:pt idx="1621">
                  <c:v>45631</c:v>
                </c:pt>
                <c:pt idx="1622">
                  <c:v>45632</c:v>
                </c:pt>
                <c:pt idx="1623">
                  <c:v>45635</c:v>
                </c:pt>
                <c:pt idx="1624">
                  <c:v>45636</c:v>
                </c:pt>
                <c:pt idx="1625">
                  <c:v>45637</c:v>
                </c:pt>
                <c:pt idx="1626">
                  <c:v>45638</c:v>
                </c:pt>
                <c:pt idx="1627">
                  <c:v>45639</c:v>
                </c:pt>
                <c:pt idx="1628">
                  <c:v>45642</c:v>
                </c:pt>
                <c:pt idx="1629">
                  <c:v>45643</c:v>
                </c:pt>
                <c:pt idx="1630">
                  <c:v>45644</c:v>
                </c:pt>
                <c:pt idx="1631">
                  <c:v>45645</c:v>
                </c:pt>
                <c:pt idx="1632">
                  <c:v>45646</c:v>
                </c:pt>
                <c:pt idx="1633">
                  <c:v>45649</c:v>
                </c:pt>
                <c:pt idx="1634">
                  <c:v>45650</c:v>
                </c:pt>
                <c:pt idx="1635">
                  <c:v>45652</c:v>
                </c:pt>
                <c:pt idx="1636">
                  <c:v>45653</c:v>
                </c:pt>
                <c:pt idx="1637">
                  <c:v>45656</c:v>
                </c:pt>
                <c:pt idx="1638">
                  <c:v>45657</c:v>
                </c:pt>
                <c:pt idx="1639">
                  <c:v>45659</c:v>
                </c:pt>
                <c:pt idx="1640">
                  <c:v>45660</c:v>
                </c:pt>
                <c:pt idx="1641">
                  <c:v>45663</c:v>
                </c:pt>
                <c:pt idx="1642">
                  <c:v>45664</c:v>
                </c:pt>
                <c:pt idx="1643">
                  <c:v>45665</c:v>
                </c:pt>
                <c:pt idx="1644">
                  <c:v>45666</c:v>
                </c:pt>
                <c:pt idx="1645">
                  <c:v>45667</c:v>
                </c:pt>
                <c:pt idx="1646">
                  <c:v>45670</c:v>
                </c:pt>
                <c:pt idx="1647">
                  <c:v>45671</c:v>
                </c:pt>
                <c:pt idx="1648">
                  <c:v>45672</c:v>
                </c:pt>
                <c:pt idx="1649">
                  <c:v>45673</c:v>
                </c:pt>
                <c:pt idx="1650">
                  <c:v>45674</c:v>
                </c:pt>
                <c:pt idx="1651">
                  <c:v>45677</c:v>
                </c:pt>
                <c:pt idx="1652">
                  <c:v>45678</c:v>
                </c:pt>
                <c:pt idx="1653">
                  <c:v>45679</c:v>
                </c:pt>
                <c:pt idx="1654">
                  <c:v>45680</c:v>
                </c:pt>
                <c:pt idx="1655">
                  <c:v>45681</c:v>
                </c:pt>
                <c:pt idx="1656">
                  <c:v>45684</c:v>
                </c:pt>
                <c:pt idx="1657">
                  <c:v>45685</c:v>
                </c:pt>
                <c:pt idx="1658">
                  <c:v>45686</c:v>
                </c:pt>
                <c:pt idx="1659">
                  <c:v>45687</c:v>
                </c:pt>
                <c:pt idx="1660">
                  <c:v>45688</c:v>
                </c:pt>
              </c:numCache>
            </c:numRef>
          </c:cat>
          <c:val>
            <c:numRef>
              <c:f>Planilha1!$B$2:$B$1689</c:f>
              <c:numCache>
                <c:formatCode>0.00%</c:formatCode>
                <c:ptCount val="1688"/>
                <c:pt idx="0">
                  <c:v>0</c:v>
                </c:pt>
                <c:pt idx="1">
                  <c:v>-2.6667999999996361E-4</c:v>
                </c:pt>
                <c:pt idx="2">
                  <c:v>-3.0828000000004957E-4</c:v>
                </c:pt>
                <c:pt idx="3">
                  <c:v>-5.4836000000002549E-4</c:v>
                </c:pt>
                <c:pt idx="4">
                  <c:v>-1.1484000000006045E-4</c:v>
                </c:pt>
                <c:pt idx="5">
                  <c:v>-6.67160000000111E-4</c:v>
                </c:pt>
                <c:pt idx="6">
                  <c:v>-7.0200000000009144E-4</c:v>
                </c:pt>
                <c:pt idx="7">
                  <c:v>-8.8228000000012408E-4</c:v>
                </c:pt>
                <c:pt idx="8">
                  <c:v>-6.9884000000008939E-4</c:v>
                </c:pt>
                <c:pt idx="9">
                  <c:v>-6.9676000000007399E-4</c:v>
                </c:pt>
                <c:pt idx="10">
                  <c:v>9.3799999999699679E-5</c:v>
                </c:pt>
                <c:pt idx="11">
                  <c:v>6.8423999999978058E-4</c:v>
                </c:pt>
                <c:pt idx="12">
                  <c:v>-1.7000000000266798E-5</c:v>
                </c:pt>
                <c:pt idx="13">
                  <c:v>3.9815999999981422E-4</c:v>
                </c:pt>
                <c:pt idx="14">
                  <c:v>8.5463999999979556E-4</c:v>
                </c:pt>
                <c:pt idx="15">
                  <c:v>8.0707999999973801E-4</c:v>
                </c:pt>
                <c:pt idx="16">
                  <c:v>8.3555999999984643E-4</c:v>
                </c:pt>
                <c:pt idx="17">
                  <c:v>9.436399999998013E-4</c:v>
                </c:pt>
                <c:pt idx="18">
                  <c:v>1.0387599999996944E-3</c:v>
                </c:pt>
                <c:pt idx="19">
                  <c:v>8.5363999999987783E-4</c:v>
                </c:pt>
                <c:pt idx="20">
                  <c:v>7.3687999999982878E-4</c:v>
                </c:pt>
                <c:pt idx="21">
                  <c:v>1.0754399999997055E-3</c:v>
                </c:pt>
                <c:pt idx="22">
                  <c:v>1.3527599999998419E-3</c:v>
                </c:pt>
                <c:pt idx="23">
                  <c:v>1.7893499999996898E-3</c:v>
                </c:pt>
                <c:pt idx="24">
                  <c:v>1.7975099999998356E-3</c:v>
                </c:pt>
                <c:pt idx="25">
                  <c:v>1.7170799999997044E-3</c:v>
                </c:pt>
                <c:pt idx="26">
                  <c:v>5.9928399999997772E-3</c:v>
                </c:pt>
                <c:pt idx="27">
                  <c:v>6.1632099999997525E-3</c:v>
                </c:pt>
                <c:pt idx="28">
                  <c:v>6.1126999999998599E-3</c:v>
                </c:pt>
                <c:pt idx="29">
                  <c:v>7.2457299999997282E-3</c:v>
                </c:pt>
                <c:pt idx="30">
                  <c:v>7.9394299999997475E-3</c:v>
                </c:pt>
                <c:pt idx="31">
                  <c:v>8.692799999999723E-3</c:v>
                </c:pt>
                <c:pt idx="32">
                  <c:v>8.7329199999996998E-3</c:v>
                </c:pt>
                <c:pt idx="33">
                  <c:v>9.3375299999998163E-3</c:v>
                </c:pt>
                <c:pt idx="34">
                  <c:v>1.0635899999999809E-2</c:v>
                </c:pt>
                <c:pt idx="35">
                  <c:v>8.6874399999998797E-3</c:v>
                </c:pt>
                <c:pt idx="36">
                  <c:v>9.3342999999996845E-3</c:v>
                </c:pt>
                <c:pt idx="37">
                  <c:v>9.5793999999997936E-3</c:v>
                </c:pt>
                <c:pt idx="38">
                  <c:v>1.2276949999999731E-2</c:v>
                </c:pt>
                <c:pt idx="39">
                  <c:v>9.8066299999997053E-3</c:v>
                </c:pt>
                <c:pt idx="40">
                  <c:v>1.0731039999999803E-2</c:v>
                </c:pt>
                <c:pt idx="41">
                  <c:v>1.1355769999999765E-2</c:v>
                </c:pt>
                <c:pt idx="42">
                  <c:v>1.2167889999999737E-2</c:v>
                </c:pt>
                <c:pt idx="43">
                  <c:v>1.2505199999999883E-2</c:v>
                </c:pt>
                <c:pt idx="44">
                  <c:v>1.2801839999999842E-2</c:v>
                </c:pt>
                <c:pt idx="45">
                  <c:v>1.3466919999999716E-2</c:v>
                </c:pt>
                <c:pt idx="46">
                  <c:v>1.413898999999974E-2</c:v>
                </c:pt>
                <c:pt idx="47">
                  <c:v>1.4973609999999749E-2</c:v>
                </c:pt>
                <c:pt idx="48">
                  <c:v>1.484805999999983E-2</c:v>
                </c:pt>
                <c:pt idx="49">
                  <c:v>1.5561049999999854E-2</c:v>
                </c:pt>
                <c:pt idx="50">
                  <c:v>1.5506009999999737E-2</c:v>
                </c:pt>
                <c:pt idx="51">
                  <c:v>1.4187779999999872E-2</c:v>
                </c:pt>
                <c:pt idx="52">
                  <c:v>1.3993629999999868E-2</c:v>
                </c:pt>
                <c:pt idx="53">
                  <c:v>1.4002419999999738E-2</c:v>
                </c:pt>
                <c:pt idx="54">
                  <c:v>1.4485229999999794E-2</c:v>
                </c:pt>
                <c:pt idx="55">
                  <c:v>1.5001959999999759E-2</c:v>
                </c:pt>
                <c:pt idx="56">
                  <c:v>1.5659289999999878E-2</c:v>
                </c:pt>
                <c:pt idx="57">
                  <c:v>1.6370389999999846E-2</c:v>
                </c:pt>
                <c:pt idx="58">
                  <c:v>1.7005919999999675E-2</c:v>
                </c:pt>
                <c:pt idx="59">
                  <c:v>1.7357869999999886E-2</c:v>
                </c:pt>
                <c:pt idx="60">
                  <c:v>1.8191539999999673E-2</c:v>
                </c:pt>
                <c:pt idx="61">
                  <c:v>1.9099069999999774E-2</c:v>
                </c:pt>
                <c:pt idx="62">
                  <c:v>2.0155049999999841E-2</c:v>
                </c:pt>
                <c:pt idx="63">
                  <c:v>2.0730739999999859E-2</c:v>
                </c:pt>
                <c:pt idx="64">
                  <c:v>2.070275999999982E-2</c:v>
                </c:pt>
                <c:pt idx="65">
                  <c:v>2.1092169999999744E-2</c:v>
                </c:pt>
                <c:pt idx="66">
                  <c:v>2.0955439999999825E-2</c:v>
                </c:pt>
                <c:pt idx="67">
                  <c:v>2.1332039999999886E-2</c:v>
                </c:pt>
                <c:pt idx="68">
                  <c:v>2.3905839999999845E-2</c:v>
                </c:pt>
                <c:pt idx="69">
                  <c:v>2.2108969999999672E-2</c:v>
                </c:pt>
                <c:pt idx="70">
                  <c:v>2.1872649999999716E-2</c:v>
                </c:pt>
                <c:pt idx="71">
                  <c:v>2.2158949999999678E-2</c:v>
                </c:pt>
                <c:pt idx="72">
                  <c:v>2.0466219999999868E-2</c:v>
                </c:pt>
                <c:pt idx="73">
                  <c:v>1.9962639999999702E-2</c:v>
                </c:pt>
                <c:pt idx="74">
                  <c:v>1.9674189999999703E-2</c:v>
                </c:pt>
                <c:pt idx="75">
                  <c:v>1.9289549999999878E-2</c:v>
                </c:pt>
                <c:pt idx="76">
                  <c:v>1.8231389999999736E-2</c:v>
                </c:pt>
                <c:pt idx="77">
                  <c:v>1.7394099999999746E-2</c:v>
                </c:pt>
                <c:pt idx="78">
                  <c:v>1.8847849999999777E-2</c:v>
                </c:pt>
                <c:pt idx="79">
                  <c:v>1.9754169999999682E-2</c:v>
                </c:pt>
                <c:pt idx="80">
                  <c:v>1.9779369999999741E-2</c:v>
                </c:pt>
                <c:pt idx="81">
                  <c:v>1.9022239999999746E-2</c:v>
                </c:pt>
                <c:pt idx="82">
                  <c:v>1.8811699999999876E-2</c:v>
                </c:pt>
                <c:pt idx="83">
                  <c:v>1.8920889999999746E-2</c:v>
                </c:pt>
                <c:pt idx="84">
                  <c:v>1.7526609999999776E-2</c:v>
                </c:pt>
                <c:pt idx="85">
                  <c:v>1.785604999999979E-2</c:v>
                </c:pt>
                <c:pt idx="86">
                  <c:v>1.7061219999999766E-2</c:v>
                </c:pt>
                <c:pt idx="87">
                  <c:v>1.6176379999999879E-2</c:v>
                </c:pt>
                <c:pt idx="88">
                  <c:v>1.623724999999987E-2</c:v>
                </c:pt>
                <c:pt idx="89">
                  <c:v>1.5844969999999847E-2</c:v>
                </c:pt>
                <c:pt idx="90">
                  <c:v>1.6352979999999739E-2</c:v>
                </c:pt>
                <c:pt idx="91">
                  <c:v>1.6297929999999683E-2</c:v>
                </c:pt>
                <c:pt idx="92">
                  <c:v>1.863621999999987E-2</c:v>
                </c:pt>
                <c:pt idx="93">
                  <c:v>2.013457999999968E-2</c:v>
                </c:pt>
                <c:pt idx="94">
                  <c:v>2.1211599999999775E-2</c:v>
                </c:pt>
                <c:pt idx="95">
                  <c:v>2.1459219999999668E-2</c:v>
                </c:pt>
                <c:pt idx="96">
                  <c:v>2.0956649999999799E-2</c:v>
                </c:pt>
                <c:pt idx="97">
                  <c:v>2.0902109999999752E-2</c:v>
                </c:pt>
                <c:pt idx="98">
                  <c:v>1.9463989999999765E-2</c:v>
                </c:pt>
                <c:pt idx="99">
                  <c:v>1.8416299999999719E-2</c:v>
                </c:pt>
                <c:pt idx="100">
                  <c:v>1.6490219999999892E-2</c:v>
                </c:pt>
                <c:pt idx="101">
                  <c:v>1.5638359999999848E-2</c:v>
                </c:pt>
                <c:pt idx="102">
                  <c:v>1.2392569999999825E-2</c:v>
                </c:pt>
                <c:pt idx="103">
                  <c:v>1.3189519999999844E-2</c:v>
                </c:pt>
                <c:pt idx="104">
                  <c:v>1.3135039999999876E-2</c:v>
                </c:pt>
                <c:pt idx="105">
                  <c:v>1.2745369999999756E-2</c:v>
                </c:pt>
                <c:pt idx="106">
                  <c:v>1.2582699999999836E-2</c:v>
                </c:pt>
                <c:pt idx="107">
                  <c:v>1.0149279999999816E-2</c:v>
                </c:pt>
                <c:pt idx="108">
                  <c:v>1.0616279999999811E-2</c:v>
                </c:pt>
                <c:pt idx="109">
                  <c:v>1.1138029999999688E-2</c:v>
                </c:pt>
                <c:pt idx="110">
                  <c:v>1.1077939999999842E-2</c:v>
                </c:pt>
                <c:pt idx="111">
                  <c:v>1.2736459999999727E-2</c:v>
                </c:pt>
                <c:pt idx="112">
                  <c:v>1.1037029999999781E-2</c:v>
                </c:pt>
                <c:pt idx="113">
                  <c:v>1.0982789999999687E-2</c:v>
                </c:pt>
                <c:pt idx="114">
                  <c:v>7.1008999999997435E-3</c:v>
                </c:pt>
                <c:pt idx="115">
                  <c:v>6.8438299999997732E-3</c:v>
                </c:pt>
                <c:pt idx="116">
                  <c:v>5.2492699999997505E-3</c:v>
                </c:pt>
                <c:pt idx="117">
                  <c:v>4.5578899999998415E-3</c:v>
                </c:pt>
                <c:pt idx="118">
                  <c:v>4.9335299999997417E-3</c:v>
                </c:pt>
                <c:pt idx="119">
                  <c:v>4.5786099999998164E-3</c:v>
                </c:pt>
                <c:pt idx="120">
                  <c:v>3.0769699999997346E-3</c:v>
                </c:pt>
                <c:pt idx="121">
                  <c:v>2.0438599999996754E-3</c:v>
                </c:pt>
                <c:pt idx="122">
                  <c:v>9.2359999999791498E-5</c:v>
                </c:pt>
                <c:pt idx="123">
                  <c:v>-1.0610700000002193E-3</c:v>
                </c:pt>
                <c:pt idx="124">
                  <c:v>-4.5091900000002738E-3</c:v>
                </c:pt>
                <c:pt idx="125">
                  <c:v>-6.4056100000001726E-3</c:v>
                </c:pt>
                <c:pt idx="126">
                  <c:v>-9.7100000002736664E-6</c:v>
                </c:pt>
                <c:pt idx="127">
                  <c:v>-6.508660000000277E-3</c:v>
                </c:pt>
                <c:pt idx="128">
                  <c:v>-7.8371800000002212E-3</c:v>
                </c:pt>
                <c:pt idx="129">
                  <c:v>-8.6893800000001891E-3</c:v>
                </c:pt>
                <c:pt idx="130">
                  <c:v>-1.0286500000000198E-2</c:v>
                </c:pt>
                <c:pt idx="131">
                  <c:v>-7.6095800000001157E-3</c:v>
                </c:pt>
                <c:pt idx="132">
                  <c:v>-7.1263700000001595E-3</c:v>
                </c:pt>
                <c:pt idx="133">
                  <c:v>-1.6446000000001071E-3</c:v>
                </c:pt>
                <c:pt idx="134">
                  <c:v>2.0920499999996789E-3</c:v>
                </c:pt>
                <c:pt idx="135">
                  <c:v>1.9841199999997006E-3</c:v>
                </c:pt>
                <c:pt idx="136">
                  <c:v>8.1240499999997162E-3</c:v>
                </c:pt>
                <c:pt idx="137">
                  <c:v>9.034359999999797E-3</c:v>
                </c:pt>
                <c:pt idx="138">
                  <c:v>1.0160049999999865E-2</c:v>
                </c:pt>
                <c:pt idx="139">
                  <c:v>1.0135849999999724E-2</c:v>
                </c:pt>
                <c:pt idx="140">
                  <c:v>1.0682419999999748E-2</c:v>
                </c:pt>
                <c:pt idx="141">
                  <c:v>1.2651099999999804E-2</c:v>
                </c:pt>
                <c:pt idx="142">
                  <c:v>1.3539159999999884E-2</c:v>
                </c:pt>
                <c:pt idx="143">
                  <c:v>1.5068149999999836E-2</c:v>
                </c:pt>
                <c:pt idx="144">
                  <c:v>1.4871169999999712E-2</c:v>
                </c:pt>
                <c:pt idx="145">
                  <c:v>1.4607909999999835E-2</c:v>
                </c:pt>
                <c:pt idx="146">
                  <c:v>1.4892929999999804E-2</c:v>
                </c:pt>
                <c:pt idx="147">
                  <c:v>1.5821499999999711E-2</c:v>
                </c:pt>
                <c:pt idx="148">
                  <c:v>1.6643319999999795E-2</c:v>
                </c:pt>
                <c:pt idx="149">
                  <c:v>1.6269499999999715E-2</c:v>
                </c:pt>
                <c:pt idx="150">
                  <c:v>1.6595309999999808E-2</c:v>
                </c:pt>
                <c:pt idx="151">
                  <c:v>1.6695709999999808E-2</c:v>
                </c:pt>
                <c:pt idx="152">
                  <c:v>1.9379399999999825E-2</c:v>
                </c:pt>
                <c:pt idx="153">
                  <c:v>2.0582409999999829E-2</c:v>
                </c:pt>
                <c:pt idx="154">
                  <c:v>2.139403999999967E-2</c:v>
                </c:pt>
                <c:pt idx="155">
                  <c:v>2.2883129999999863E-2</c:v>
                </c:pt>
                <c:pt idx="156">
                  <c:v>2.3419879999999837E-2</c:v>
                </c:pt>
                <c:pt idx="157">
                  <c:v>2.2954699999999884E-2</c:v>
                </c:pt>
                <c:pt idx="158">
                  <c:v>2.2327129999999862E-2</c:v>
                </c:pt>
                <c:pt idx="159">
                  <c:v>2.2553449999999753E-2</c:v>
                </c:pt>
                <c:pt idx="160">
                  <c:v>2.3737109999999673E-2</c:v>
                </c:pt>
                <c:pt idx="161">
                  <c:v>2.4408289999999777E-2</c:v>
                </c:pt>
                <c:pt idx="162">
                  <c:v>2.5252979999999869E-2</c:v>
                </c:pt>
                <c:pt idx="163">
                  <c:v>2.5721029999999701E-2</c:v>
                </c:pt>
                <c:pt idx="164">
                  <c:v>2.0065439999999768E-2</c:v>
                </c:pt>
                <c:pt idx="165">
                  <c:v>2.6694969999999874E-2</c:v>
                </c:pt>
                <c:pt idx="166">
                  <c:v>2.7195069999999877E-2</c:v>
                </c:pt>
                <c:pt idx="167">
                  <c:v>2.848545999999974E-2</c:v>
                </c:pt>
                <c:pt idx="168">
                  <c:v>2.9460779999999742E-2</c:v>
                </c:pt>
                <c:pt idx="169">
                  <c:v>3.1413669999999838E-2</c:v>
                </c:pt>
                <c:pt idx="170">
                  <c:v>3.1956769999999864E-2</c:v>
                </c:pt>
                <c:pt idx="171">
                  <c:v>3.5820999999999881E-2</c:v>
                </c:pt>
                <c:pt idx="172">
                  <c:v>3.2542419999999739E-2</c:v>
                </c:pt>
                <c:pt idx="173">
                  <c:v>3.2384409999999704E-2</c:v>
                </c:pt>
                <c:pt idx="174">
                  <c:v>3.2171469999999765E-2</c:v>
                </c:pt>
                <c:pt idx="175">
                  <c:v>3.1499829999999784E-2</c:v>
                </c:pt>
                <c:pt idx="176">
                  <c:v>2.9505849999999834E-2</c:v>
                </c:pt>
                <c:pt idx="177">
                  <c:v>3.1370179999999692E-2</c:v>
                </c:pt>
                <c:pt idx="178">
                  <c:v>3.248981999999967E-2</c:v>
                </c:pt>
                <c:pt idx="179">
                  <c:v>3.3698609999999851E-2</c:v>
                </c:pt>
                <c:pt idx="180">
                  <c:v>3.4705009999999696E-2</c:v>
                </c:pt>
                <c:pt idx="181">
                  <c:v>3.5795989999999785E-2</c:v>
                </c:pt>
                <c:pt idx="182">
                  <c:v>3.6664419999999698E-2</c:v>
                </c:pt>
                <c:pt idx="183">
                  <c:v>3.7543779999999805E-2</c:v>
                </c:pt>
                <c:pt idx="184">
                  <c:v>3.7699499999999775E-2</c:v>
                </c:pt>
                <c:pt idx="185">
                  <c:v>3.911584999999973E-2</c:v>
                </c:pt>
                <c:pt idx="186">
                  <c:v>3.8243499999999875E-2</c:v>
                </c:pt>
                <c:pt idx="187">
                  <c:v>3.7265179999999676E-2</c:v>
                </c:pt>
                <c:pt idx="188">
                  <c:v>3.7671889999999708E-2</c:v>
                </c:pt>
                <c:pt idx="189">
                  <c:v>3.7869829999999771E-2</c:v>
                </c:pt>
                <c:pt idx="190">
                  <c:v>3.7820129999999841E-2</c:v>
                </c:pt>
                <c:pt idx="191">
                  <c:v>3.9012989999999796E-2</c:v>
                </c:pt>
                <c:pt idx="192">
                  <c:v>4.0041329999999764E-2</c:v>
                </c:pt>
                <c:pt idx="193">
                  <c:v>4.0903389999999762E-2</c:v>
                </c:pt>
                <c:pt idx="194">
                  <c:v>4.2004619999999715E-2</c:v>
                </c:pt>
                <c:pt idx="195">
                  <c:v>4.2460899999999802E-2</c:v>
                </c:pt>
                <c:pt idx="196">
                  <c:v>4.2884679999999786E-2</c:v>
                </c:pt>
                <c:pt idx="197">
                  <c:v>4.3409219999999804E-2</c:v>
                </c:pt>
                <c:pt idx="198">
                  <c:v>4.3469939999999818E-2</c:v>
                </c:pt>
                <c:pt idx="199">
                  <c:v>4.4208899999999884E-2</c:v>
                </c:pt>
                <c:pt idx="200">
                  <c:v>4.4799469999999841E-2</c:v>
                </c:pt>
                <c:pt idx="201">
                  <c:v>4.5848569999999755E-2</c:v>
                </c:pt>
                <c:pt idx="202">
                  <c:v>4.6569659999999846E-2</c:v>
                </c:pt>
                <c:pt idx="203">
                  <c:v>4.7594319999999746E-2</c:v>
                </c:pt>
                <c:pt idx="204">
                  <c:v>4.7994469999999678E-2</c:v>
                </c:pt>
                <c:pt idx="205">
                  <c:v>4.7861259999999684E-2</c:v>
                </c:pt>
                <c:pt idx="206">
                  <c:v>5.3400179999999686E-2</c:v>
                </c:pt>
                <c:pt idx="207">
                  <c:v>4.896280999999969E-2</c:v>
                </c:pt>
                <c:pt idx="208">
                  <c:v>4.8683449999999739E-2</c:v>
                </c:pt>
                <c:pt idx="209">
                  <c:v>4.7470279999999754E-2</c:v>
                </c:pt>
                <c:pt idx="210">
                  <c:v>4.7763849999999719E-2</c:v>
                </c:pt>
                <c:pt idx="211">
                  <c:v>4.8439749999999782E-2</c:v>
                </c:pt>
                <c:pt idx="212">
                  <c:v>4.9411359999999682E-2</c:v>
                </c:pt>
                <c:pt idx="213">
                  <c:v>4.9768129999999466E-2</c:v>
                </c:pt>
                <c:pt idx="214">
                  <c:v>5.0230129999999651E-2</c:v>
                </c:pt>
                <c:pt idx="215">
                  <c:v>5.0579159999999623E-2</c:v>
                </c:pt>
                <c:pt idx="216">
                  <c:v>5.1040929999999651E-2</c:v>
                </c:pt>
                <c:pt idx="217">
                  <c:v>5.0919479999999462E-2</c:v>
                </c:pt>
                <c:pt idx="218">
                  <c:v>5.104413999999946E-2</c:v>
                </c:pt>
                <c:pt idx="219">
                  <c:v>4.9663269999999482E-2</c:v>
                </c:pt>
                <c:pt idx="220">
                  <c:v>4.8169059999999542E-2</c:v>
                </c:pt>
                <c:pt idx="221">
                  <c:v>4.8716589999999504E-2</c:v>
                </c:pt>
                <c:pt idx="222">
                  <c:v>4.9323869999999603E-2</c:v>
                </c:pt>
                <c:pt idx="223">
                  <c:v>5.0658999999999565E-2</c:v>
                </c:pt>
                <c:pt idx="224">
                  <c:v>5.1651249999999482E-2</c:v>
                </c:pt>
                <c:pt idx="225">
                  <c:v>5.210373999999951E-2</c:v>
                </c:pt>
                <c:pt idx="226">
                  <c:v>5.3645089999999618E-2</c:v>
                </c:pt>
                <c:pt idx="227">
                  <c:v>5.3194179999999536E-2</c:v>
                </c:pt>
                <c:pt idx="228">
                  <c:v>5.2644609999999536E-2</c:v>
                </c:pt>
                <c:pt idx="229">
                  <c:v>5.3162439999999478E-2</c:v>
                </c:pt>
                <c:pt idx="230">
                  <c:v>5.903849999999955E-2</c:v>
                </c:pt>
                <c:pt idx="231">
                  <c:v>5.3497639999999569E-2</c:v>
                </c:pt>
                <c:pt idx="232">
                  <c:v>5.224508999999955E-2</c:v>
                </c:pt>
                <c:pt idx="233">
                  <c:v>5.2089949999999607E-2</c:v>
                </c:pt>
                <c:pt idx="234">
                  <c:v>5.0644449999999619E-2</c:v>
                </c:pt>
                <c:pt idx="235">
                  <c:v>5.0351049999999509E-2</c:v>
                </c:pt>
                <c:pt idx="236">
                  <c:v>5.1732669999999592E-2</c:v>
                </c:pt>
                <c:pt idx="237">
                  <c:v>5.3283629999999471E-2</c:v>
                </c:pt>
                <c:pt idx="238">
                  <c:v>5.4195199999999666E-2</c:v>
                </c:pt>
                <c:pt idx="239">
                  <c:v>5.497560999999962E-2</c:v>
                </c:pt>
                <c:pt idx="240">
                  <c:v>5.5181269999999616E-2</c:v>
                </c:pt>
                <c:pt idx="241">
                  <c:v>5.8344849999999449E-2</c:v>
                </c:pt>
                <c:pt idx="242">
                  <c:v>5.8374339999999636E-2</c:v>
                </c:pt>
                <c:pt idx="243">
                  <c:v>5.9176819999999575E-2</c:v>
                </c:pt>
                <c:pt idx="244">
                  <c:v>5.988837999999963E-2</c:v>
                </c:pt>
                <c:pt idx="245">
                  <c:v>6.0792789999999597E-2</c:v>
                </c:pt>
                <c:pt idx="246">
                  <c:v>6.2027369999999582E-2</c:v>
                </c:pt>
                <c:pt idx="247">
                  <c:v>7.4666829999999518E-2</c:v>
                </c:pt>
                <c:pt idx="248">
                  <c:v>6.4524849999999523E-2</c:v>
                </c:pt>
                <c:pt idx="249">
                  <c:v>6.492432999999953E-2</c:v>
                </c:pt>
                <c:pt idx="250">
                  <c:v>6.4323719999999529E-2</c:v>
                </c:pt>
                <c:pt idx="251">
                  <c:v>6.4284559999999491E-2</c:v>
                </c:pt>
                <c:pt idx="252">
                  <c:v>6.5119979999999522E-2</c:v>
                </c:pt>
                <c:pt idx="253">
                  <c:v>6.5636419999999474E-2</c:v>
                </c:pt>
                <c:pt idx="254">
                  <c:v>6.6435759999999622E-2</c:v>
                </c:pt>
                <c:pt idx="255">
                  <c:v>6.7369099999999627E-2</c:v>
                </c:pt>
                <c:pt idx="256">
                  <c:v>6.7612629999999507E-2</c:v>
                </c:pt>
                <c:pt idx="257">
                  <c:v>8.1062679999999609E-2</c:v>
                </c:pt>
                <c:pt idx="258">
                  <c:v>6.8121379999999579E-2</c:v>
                </c:pt>
                <c:pt idx="259">
                  <c:v>6.8222099999999619E-2</c:v>
                </c:pt>
                <c:pt idx="260">
                  <c:v>6.8290719999999583E-2</c:v>
                </c:pt>
                <c:pt idx="261">
                  <c:v>6.8999739999999532E-2</c:v>
                </c:pt>
                <c:pt idx="262">
                  <c:v>6.8778509999999571E-2</c:v>
                </c:pt>
                <c:pt idx="263">
                  <c:v>7.2519389999999628E-2</c:v>
                </c:pt>
                <c:pt idx="264">
                  <c:v>6.9773859999999521E-2</c:v>
                </c:pt>
                <c:pt idx="265">
                  <c:v>7.3797439999999437E-2</c:v>
                </c:pt>
                <c:pt idx="266">
                  <c:v>7.4542419999999332E-2</c:v>
                </c:pt>
                <c:pt idx="267">
                  <c:v>7.0428079999999227E-2</c:v>
                </c:pt>
                <c:pt idx="268">
                  <c:v>7.0282659999999289E-2</c:v>
                </c:pt>
                <c:pt idx="269">
                  <c:v>7.084823999999923E-2</c:v>
                </c:pt>
                <c:pt idx="270">
                  <c:v>7.178742999999943E-2</c:v>
                </c:pt>
                <c:pt idx="271">
                  <c:v>7.2088339999999418E-2</c:v>
                </c:pt>
                <c:pt idx="272">
                  <c:v>7.2771519999999423E-2</c:v>
                </c:pt>
                <c:pt idx="273">
                  <c:v>7.3181059999999354E-2</c:v>
                </c:pt>
                <c:pt idx="274">
                  <c:v>7.3659549999999241E-2</c:v>
                </c:pt>
                <c:pt idx="275">
                  <c:v>7.3143369999999264E-2</c:v>
                </c:pt>
                <c:pt idx="276">
                  <c:v>7.3121189999999281E-2</c:v>
                </c:pt>
                <c:pt idx="277">
                  <c:v>7.3745999999999423E-2</c:v>
                </c:pt>
                <c:pt idx="278">
                  <c:v>7.3569239999999439E-2</c:v>
                </c:pt>
                <c:pt idx="279">
                  <c:v>7.1697339999999388E-2</c:v>
                </c:pt>
                <c:pt idx="280">
                  <c:v>7.3044139999999258E-2</c:v>
                </c:pt>
                <c:pt idx="281">
                  <c:v>7.2472499999999274E-2</c:v>
                </c:pt>
                <c:pt idx="282">
                  <c:v>7.351872999999931E-2</c:v>
                </c:pt>
                <c:pt idx="283">
                  <c:v>7.3068409999999417E-2</c:v>
                </c:pt>
                <c:pt idx="284">
                  <c:v>6.7655209999999411E-2</c:v>
                </c:pt>
                <c:pt idx="285">
                  <c:v>6.5873529999999292E-2</c:v>
                </c:pt>
                <c:pt idx="286">
                  <c:v>6.3598509999999386E-2</c:v>
                </c:pt>
                <c:pt idx="287">
                  <c:v>6.3395319999999256E-2</c:v>
                </c:pt>
                <c:pt idx="288">
                  <c:v>6.5726459999999376E-2</c:v>
                </c:pt>
                <c:pt idx="289">
                  <c:v>6.6084899999999211E-2</c:v>
                </c:pt>
                <c:pt idx="290">
                  <c:v>7.0248099999999258E-2</c:v>
                </c:pt>
                <c:pt idx="291">
                  <c:v>6.705772999999926E-2</c:v>
                </c:pt>
                <c:pt idx="292">
                  <c:v>6.8039449999999224E-2</c:v>
                </c:pt>
                <c:pt idx="293">
                  <c:v>6.7676629999999349E-2</c:v>
                </c:pt>
                <c:pt idx="294">
                  <c:v>6.8808809999999276E-2</c:v>
                </c:pt>
                <c:pt idx="295">
                  <c:v>6.7779899999999227E-2</c:v>
                </c:pt>
                <c:pt idx="296">
                  <c:v>6.5864229999999413E-2</c:v>
                </c:pt>
                <c:pt idx="297">
                  <c:v>6.4570849999999291E-2</c:v>
                </c:pt>
                <c:pt idx="298">
                  <c:v>6.4066409999999241E-2</c:v>
                </c:pt>
                <c:pt idx="299">
                  <c:v>5.7246039999999443E-2</c:v>
                </c:pt>
                <c:pt idx="300">
                  <c:v>6.4161919999999428E-2</c:v>
                </c:pt>
                <c:pt idx="301">
                  <c:v>6.6071089999999444E-2</c:v>
                </c:pt>
                <c:pt idx="302">
                  <c:v>6.9025029999999266E-2</c:v>
                </c:pt>
                <c:pt idx="303">
                  <c:v>7.0598019999999373E-2</c:v>
                </c:pt>
                <c:pt idx="304">
                  <c:v>7.1167699999999057E-2</c:v>
                </c:pt>
                <c:pt idx="305">
                  <c:v>7.2493909999999051E-2</c:v>
                </c:pt>
                <c:pt idx="306">
                  <c:v>7.2674669999999164E-2</c:v>
                </c:pt>
                <c:pt idx="307">
                  <c:v>7.3592559999999363E-2</c:v>
                </c:pt>
                <c:pt idx="308">
                  <c:v>7.3113639999999411E-2</c:v>
                </c:pt>
                <c:pt idx="309">
                  <c:v>7.3776019999999276E-2</c:v>
                </c:pt>
                <c:pt idx="310">
                  <c:v>7.4440159999999311E-2</c:v>
                </c:pt>
                <c:pt idx="311">
                  <c:v>7.4645989999999371E-2</c:v>
                </c:pt>
                <c:pt idx="312">
                  <c:v>7.5476849999999374E-2</c:v>
                </c:pt>
                <c:pt idx="313">
                  <c:v>7.5954809999999373E-2</c:v>
                </c:pt>
                <c:pt idx="314">
                  <c:v>7.5830829999999239E-2</c:v>
                </c:pt>
                <c:pt idx="315">
                  <c:v>7.5462459999999343E-2</c:v>
                </c:pt>
                <c:pt idx="316">
                  <c:v>7.5093409999999361E-2</c:v>
                </c:pt>
                <c:pt idx="317">
                  <c:v>7.5115259999999351E-2</c:v>
                </c:pt>
                <c:pt idx="318">
                  <c:v>7.4876659999999262E-2</c:v>
                </c:pt>
                <c:pt idx="319">
                  <c:v>7.5630499999999268E-2</c:v>
                </c:pt>
                <c:pt idx="320">
                  <c:v>7.5646379999999111E-2</c:v>
                </c:pt>
                <c:pt idx="321">
                  <c:v>7.4321219999999188E-2</c:v>
                </c:pt>
                <c:pt idx="322">
                  <c:v>7.310585999999919E-2</c:v>
                </c:pt>
                <c:pt idx="323">
                  <c:v>7.3308419999998931E-2</c:v>
                </c:pt>
                <c:pt idx="324">
                  <c:v>7.4461219999999009E-2</c:v>
                </c:pt>
                <c:pt idx="325">
                  <c:v>7.4072909999998826E-2</c:v>
                </c:pt>
                <c:pt idx="326">
                  <c:v>7.3727819999998889E-2</c:v>
                </c:pt>
                <c:pt idx="327">
                  <c:v>7.465110999999891E-2</c:v>
                </c:pt>
                <c:pt idx="328">
                  <c:v>7.5203659999998784E-2</c:v>
                </c:pt>
                <c:pt idx="329">
                  <c:v>7.5156689999998916E-2</c:v>
                </c:pt>
                <c:pt idx="330">
                  <c:v>7.6105159999998909E-2</c:v>
                </c:pt>
                <c:pt idx="331">
                  <c:v>7.5628589999998899E-2</c:v>
                </c:pt>
                <c:pt idx="332">
                  <c:v>7.5503529999998889E-2</c:v>
                </c:pt>
                <c:pt idx="333">
                  <c:v>7.5327659999998797E-2</c:v>
                </c:pt>
                <c:pt idx="334">
                  <c:v>7.5750549999998862E-2</c:v>
                </c:pt>
                <c:pt idx="335">
                  <c:v>7.5020429999998792E-2</c:v>
                </c:pt>
                <c:pt idx="336">
                  <c:v>7.510907999999894E-2</c:v>
                </c:pt>
                <c:pt idx="337">
                  <c:v>7.5494569999998928E-2</c:v>
                </c:pt>
                <c:pt idx="338">
                  <c:v>7.5676879999998947E-2</c:v>
                </c:pt>
                <c:pt idx="339">
                  <c:v>7.5438119999998943E-2</c:v>
                </c:pt>
                <c:pt idx="340">
                  <c:v>7.5117199999998871E-2</c:v>
                </c:pt>
                <c:pt idx="341">
                  <c:v>7.5478819999998947E-2</c:v>
                </c:pt>
                <c:pt idx="342">
                  <c:v>7.4824419999998781E-2</c:v>
                </c:pt>
                <c:pt idx="343">
                  <c:v>7.4780269999998872E-2</c:v>
                </c:pt>
                <c:pt idx="344">
                  <c:v>7.5130189999998986E-2</c:v>
                </c:pt>
                <c:pt idx="345">
                  <c:v>7.4750549999998972E-2</c:v>
                </c:pt>
                <c:pt idx="346">
                  <c:v>7.5230119999998957E-2</c:v>
                </c:pt>
                <c:pt idx="347">
                  <c:v>7.5523779999998819E-2</c:v>
                </c:pt>
                <c:pt idx="348">
                  <c:v>7.5902939999998864E-2</c:v>
                </c:pt>
                <c:pt idx="349">
                  <c:v>7.5856499999998883E-2</c:v>
                </c:pt>
                <c:pt idx="350">
                  <c:v>7.6931389999998823E-2</c:v>
                </c:pt>
                <c:pt idx="351">
                  <c:v>7.6716099999998941E-2</c:v>
                </c:pt>
                <c:pt idx="352">
                  <c:v>7.7131649999998997E-2</c:v>
                </c:pt>
                <c:pt idx="353">
                  <c:v>7.8209569999998951E-2</c:v>
                </c:pt>
                <c:pt idx="354">
                  <c:v>7.8442479999998982E-2</c:v>
                </c:pt>
                <c:pt idx="355">
                  <c:v>7.7713669999998958E-2</c:v>
                </c:pt>
                <c:pt idx="356">
                  <c:v>7.7941219999998923E-2</c:v>
                </c:pt>
                <c:pt idx="357">
                  <c:v>7.8394879999998959E-2</c:v>
                </c:pt>
                <c:pt idx="358">
                  <c:v>7.9642279999998969E-2</c:v>
                </c:pt>
                <c:pt idx="359">
                  <c:v>8.1065999999998972E-2</c:v>
                </c:pt>
                <c:pt idx="360">
                  <c:v>8.121579999999895E-2</c:v>
                </c:pt>
                <c:pt idx="361">
                  <c:v>8.1177689999998984E-2</c:v>
                </c:pt>
                <c:pt idx="362">
                  <c:v>8.1465199999998905E-2</c:v>
                </c:pt>
                <c:pt idx="363">
                  <c:v>8.1291149999998868E-2</c:v>
                </c:pt>
                <c:pt idx="364">
                  <c:v>8.1111479999998792E-2</c:v>
                </c:pt>
                <c:pt idx="365">
                  <c:v>8.2270559999998868E-2</c:v>
                </c:pt>
                <c:pt idx="366">
                  <c:v>8.2773109999998873E-2</c:v>
                </c:pt>
                <c:pt idx="367">
                  <c:v>8.3928029999998918E-2</c:v>
                </c:pt>
                <c:pt idx="368">
                  <c:v>8.464870999999885E-2</c:v>
                </c:pt>
                <c:pt idx="369">
                  <c:v>8.5332319999998893E-2</c:v>
                </c:pt>
                <c:pt idx="370">
                  <c:v>8.604752999999897E-2</c:v>
                </c:pt>
                <c:pt idx="371">
                  <c:v>8.8169259999998792E-2</c:v>
                </c:pt>
                <c:pt idx="372">
                  <c:v>8.971791999999891E-2</c:v>
                </c:pt>
                <c:pt idx="373">
                  <c:v>9.138889999999901E-2</c:v>
                </c:pt>
                <c:pt idx="374">
                  <c:v>9.3625339999998877E-2</c:v>
                </c:pt>
                <c:pt idx="375">
                  <c:v>9.5300669999998977E-2</c:v>
                </c:pt>
                <c:pt idx="376">
                  <c:v>9.6738699999998859E-2</c:v>
                </c:pt>
                <c:pt idx="377">
                  <c:v>9.8171149999998875E-2</c:v>
                </c:pt>
                <c:pt idx="378">
                  <c:v>9.8536859999998949E-2</c:v>
                </c:pt>
                <c:pt idx="379">
                  <c:v>9.8686579999999177E-2</c:v>
                </c:pt>
                <c:pt idx="380">
                  <c:v>9.8643769999999117E-2</c:v>
                </c:pt>
                <c:pt idx="381">
                  <c:v>9.9586319999999132E-2</c:v>
                </c:pt>
                <c:pt idx="382">
                  <c:v>9.992493999999906E-2</c:v>
                </c:pt>
                <c:pt idx="383">
                  <c:v>9.9986089999999153E-2</c:v>
                </c:pt>
                <c:pt idx="384">
                  <c:v>9.9785559999999052E-2</c:v>
                </c:pt>
                <c:pt idx="385">
                  <c:v>0.10333837999999916</c:v>
                </c:pt>
                <c:pt idx="386">
                  <c:v>0.10116619999999911</c:v>
                </c:pt>
                <c:pt idx="387">
                  <c:v>0.1023824599999994</c:v>
                </c:pt>
                <c:pt idx="388">
                  <c:v>0.10284320999999942</c:v>
                </c:pt>
                <c:pt idx="389">
                  <c:v>0.10462798999999935</c:v>
                </c:pt>
                <c:pt idx="390">
                  <c:v>0.10575211999999935</c:v>
                </c:pt>
                <c:pt idx="391">
                  <c:v>0.11121892999999906</c:v>
                </c:pt>
                <c:pt idx="392">
                  <c:v>0.10804214999999907</c:v>
                </c:pt>
                <c:pt idx="393">
                  <c:v>0.10879201999999921</c:v>
                </c:pt>
                <c:pt idx="394">
                  <c:v>0.10979978999999919</c:v>
                </c:pt>
                <c:pt idx="395">
                  <c:v>0.11046374999999919</c:v>
                </c:pt>
                <c:pt idx="396">
                  <c:v>0.11065648999999933</c:v>
                </c:pt>
                <c:pt idx="397">
                  <c:v>0.11104399999999925</c:v>
                </c:pt>
                <c:pt idx="398">
                  <c:v>0.11121245999999928</c:v>
                </c:pt>
                <c:pt idx="399">
                  <c:v>0.11075236999999927</c:v>
                </c:pt>
                <c:pt idx="400">
                  <c:v>0.11073003999999932</c:v>
                </c:pt>
                <c:pt idx="401">
                  <c:v>0.10865814999999923</c:v>
                </c:pt>
                <c:pt idx="402">
                  <c:v>0.11008478999999927</c:v>
                </c:pt>
                <c:pt idx="403">
                  <c:v>0.11063680999999924</c:v>
                </c:pt>
                <c:pt idx="404">
                  <c:v>0.11361672999999929</c:v>
                </c:pt>
                <c:pt idx="405">
                  <c:v>0.10975976999999926</c:v>
                </c:pt>
                <c:pt idx="406">
                  <c:v>0.11027301999999928</c:v>
                </c:pt>
                <c:pt idx="407">
                  <c:v>0.1120611299999994</c:v>
                </c:pt>
                <c:pt idx="408">
                  <c:v>0.11304075999999942</c:v>
                </c:pt>
                <c:pt idx="409">
                  <c:v>0.11404759999999925</c:v>
                </c:pt>
                <c:pt idx="410">
                  <c:v>0.1141017599999994</c:v>
                </c:pt>
                <c:pt idx="411">
                  <c:v>0.11470530999999928</c:v>
                </c:pt>
                <c:pt idx="412">
                  <c:v>0.11593679999999941</c:v>
                </c:pt>
                <c:pt idx="413">
                  <c:v>0.11671637999999929</c:v>
                </c:pt>
                <c:pt idx="414">
                  <c:v>0.11645777999999929</c:v>
                </c:pt>
                <c:pt idx="415">
                  <c:v>0.11684263999999933</c:v>
                </c:pt>
                <c:pt idx="416">
                  <c:v>0.11980466999999928</c:v>
                </c:pt>
                <c:pt idx="417">
                  <c:v>0.11681058999999937</c:v>
                </c:pt>
                <c:pt idx="418">
                  <c:v>0.11782801999999926</c:v>
                </c:pt>
                <c:pt idx="419">
                  <c:v>0.11783578999999934</c:v>
                </c:pt>
                <c:pt idx="420">
                  <c:v>0.1173356799999994</c:v>
                </c:pt>
                <c:pt idx="421">
                  <c:v>0.10894133999999944</c:v>
                </c:pt>
                <c:pt idx="422">
                  <c:v>0.10171796999999927</c:v>
                </c:pt>
                <c:pt idx="423">
                  <c:v>9.4901859999999338E-2</c:v>
                </c:pt>
                <c:pt idx="424">
                  <c:v>9.7349939999999288E-2</c:v>
                </c:pt>
                <c:pt idx="425">
                  <c:v>9.9176269999999386E-2</c:v>
                </c:pt>
                <c:pt idx="426">
                  <c:v>0.10174342999999929</c:v>
                </c:pt>
                <c:pt idx="427">
                  <c:v>9.6804789999999308E-2</c:v>
                </c:pt>
                <c:pt idx="428">
                  <c:v>8.6751439999999361E-2</c:v>
                </c:pt>
                <c:pt idx="429">
                  <c:v>5.8572979999999442E-2</c:v>
                </c:pt>
                <c:pt idx="430">
                  <c:v>5.8993419999999297E-2</c:v>
                </c:pt>
                <c:pt idx="431">
                  <c:v>4.859349999999929E-2</c:v>
                </c:pt>
                <c:pt idx="432">
                  <c:v>2.3129189999999245E-2</c:v>
                </c:pt>
                <c:pt idx="433">
                  <c:v>1.8471579999999266E-2</c:v>
                </c:pt>
                <c:pt idx="434">
                  <c:v>-1.2737830000000616E-2</c:v>
                </c:pt>
                <c:pt idx="435">
                  <c:v>-3.1646580000000646E-2</c:v>
                </c:pt>
                <c:pt idx="436">
                  <c:v>-5.1734940000000673E-2</c:v>
                </c:pt>
                <c:pt idx="437">
                  <c:v>-7.4904620000000643E-2</c:v>
                </c:pt>
                <c:pt idx="438">
                  <c:v>-7.8385440000000695E-2</c:v>
                </c:pt>
                <c:pt idx="439">
                  <c:v>-0.10565428000000067</c:v>
                </c:pt>
                <c:pt idx="440">
                  <c:v>-0.10480646000000082</c:v>
                </c:pt>
                <c:pt idx="441">
                  <c:v>-9.3959900000000762E-2</c:v>
                </c:pt>
                <c:pt idx="442">
                  <c:v>-8.074980000000076E-2</c:v>
                </c:pt>
                <c:pt idx="443">
                  <c:v>-7.0165100000000646E-2</c:v>
                </c:pt>
                <c:pt idx="444">
                  <c:v>-7.0942890000000647E-2</c:v>
                </c:pt>
                <c:pt idx="445">
                  <c:v>-6.4563110000000812E-2</c:v>
                </c:pt>
                <c:pt idx="446">
                  <c:v>-6.8211900000000769E-2</c:v>
                </c:pt>
                <c:pt idx="447">
                  <c:v>-7.0267680000000832E-2</c:v>
                </c:pt>
                <c:pt idx="448">
                  <c:v>-7.3224460000000824E-2</c:v>
                </c:pt>
                <c:pt idx="449">
                  <c:v>-7.0845010000000763E-2</c:v>
                </c:pt>
                <c:pt idx="450">
                  <c:v>-6.7338210000000731E-2</c:v>
                </c:pt>
                <c:pt idx="451">
                  <c:v>-6.6534990000000738E-2</c:v>
                </c:pt>
                <c:pt idx="452">
                  <c:v>-4.9212430000000751E-2</c:v>
                </c:pt>
                <c:pt idx="453">
                  <c:v>-4.9257500000000724E-2</c:v>
                </c:pt>
                <c:pt idx="454">
                  <c:v>-3.4246580000000804E-2</c:v>
                </c:pt>
                <c:pt idx="455">
                  <c:v>-3.397747000000062E-2</c:v>
                </c:pt>
                <c:pt idx="456">
                  <c:v>-3.2497550000000645E-2</c:v>
                </c:pt>
                <c:pt idx="457">
                  <c:v>-2.7065400000000683E-2</c:v>
                </c:pt>
                <c:pt idx="458">
                  <c:v>-2.746770000000065E-2</c:v>
                </c:pt>
                <c:pt idx="459">
                  <c:v>-3.1598790000000654E-2</c:v>
                </c:pt>
                <c:pt idx="460">
                  <c:v>-3.1978970000000724E-2</c:v>
                </c:pt>
                <c:pt idx="461">
                  <c:v>-2.9274480000000547E-2</c:v>
                </c:pt>
                <c:pt idx="462">
                  <c:v>-2.9857540000000515E-2</c:v>
                </c:pt>
                <c:pt idx="463">
                  <c:v>-2.8288220000000419E-2</c:v>
                </c:pt>
                <c:pt idx="464">
                  <c:v>-2.7214950000000293E-2</c:v>
                </c:pt>
                <c:pt idx="465">
                  <c:v>-2.6729050000000365E-2</c:v>
                </c:pt>
                <c:pt idx="466">
                  <c:v>-2.807057000000035E-2</c:v>
                </c:pt>
                <c:pt idx="467">
                  <c:v>-2.6224810000000431E-2</c:v>
                </c:pt>
                <c:pt idx="468">
                  <c:v>-2.6060040000000506E-2</c:v>
                </c:pt>
                <c:pt idx="469">
                  <c:v>-2.2890490000000652E-2</c:v>
                </c:pt>
                <c:pt idx="470">
                  <c:v>-1.8266840000000673E-2</c:v>
                </c:pt>
                <c:pt idx="471">
                  <c:v>-1.4458620000000755E-2</c:v>
                </c:pt>
                <c:pt idx="472">
                  <c:v>-1.1612950000000732E-2</c:v>
                </c:pt>
                <c:pt idx="473">
                  <c:v>-1.161403000000083E-2</c:v>
                </c:pt>
                <c:pt idx="474">
                  <c:v>-1.4909740000000782E-2</c:v>
                </c:pt>
                <c:pt idx="475">
                  <c:v>-1.289541000000094E-2</c:v>
                </c:pt>
                <c:pt idx="476">
                  <c:v>-5.51109000000094E-3</c:v>
                </c:pt>
                <c:pt idx="477">
                  <c:v>-2.6442200000008631E-3</c:v>
                </c:pt>
                <c:pt idx="478">
                  <c:v>1.1179999999990642E-3</c:v>
                </c:pt>
                <c:pt idx="479">
                  <c:v>1.0751899999990044E-3</c:v>
                </c:pt>
                <c:pt idx="480">
                  <c:v>4.9705599999991801E-3</c:v>
                </c:pt>
                <c:pt idx="481">
                  <c:v>4.9285999999990615E-3</c:v>
                </c:pt>
                <c:pt idx="482">
                  <c:v>1.1808169999999008E-2</c:v>
                </c:pt>
                <c:pt idx="483">
                  <c:v>1.5678099999999029E-2</c:v>
                </c:pt>
                <c:pt idx="484">
                  <c:v>1.9510669999999175E-2</c:v>
                </c:pt>
                <c:pt idx="485">
                  <c:v>2.2946379999999156E-2</c:v>
                </c:pt>
                <c:pt idx="486">
                  <c:v>2.290902999999922E-2</c:v>
                </c:pt>
                <c:pt idx="487">
                  <c:v>3.1831179999999071E-2</c:v>
                </c:pt>
                <c:pt idx="488">
                  <c:v>3.8167929999999066E-2</c:v>
                </c:pt>
                <c:pt idx="489">
                  <c:v>4.2586979999999164E-2</c:v>
                </c:pt>
                <c:pt idx="490">
                  <c:v>5.7868519999999091E-2</c:v>
                </c:pt>
                <c:pt idx="491">
                  <c:v>5.5275599999999203E-2</c:v>
                </c:pt>
                <c:pt idx="492">
                  <c:v>5.3562029999999039E-2</c:v>
                </c:pt>
                <c:pt idx="493">
                  <c:v>5.5279309999999082E-2</c:v>
                </c:pt>
                <c:pt idx="494">
                  <c:v>5.0108379999999064E-2</c:v>
                </c:pt>
                <c:pt idx="495">
                  <c:v>4.9151189999999012E-2</c:v>
                </c:pt>
                <c:pt idx="496">
                  <c:v>5.5206859999999081E-2</c:v>
                </c:pt>
                <c:pt idx="497">
                  <c:v>5.6070019999999055E-2</c:v>
                </c:pt>
                <c:pt idx="498">
                  <c:v>5.4552009999999207E-2</c:v>
                </c:pt>
                <c:pt idx="499">
                  <c:v>5.5311279999999075E-2</c:v>
                </c:pt>
                <c:pt idx="500">
                  <c:v>5.5231059999999221E-2</c:v>
                </c:pt>
                <c:pt idx="501">
                  <c:v>5.5187309999999101E-2</c:v>
                </c:pt>
                <c:pt idx="502">
                  <c:v>5.4754329999999074E-2</c:v>
                </c:pt>
                <c:pt idx="503">
                  <c:v>5.4539339999999159E-2</c:v>
                </c:pt>
                <c:pt idx="504">
                  <c:v>5.3796469999999097E-2</c:v>
                </c:pt>
                <c:pt idx="505">
                  <c:v>5.2755909999999018E-2</c:v>
                </c:pt>
                <c:pt idx="506">
                  <c:v>5.3021339999999029E-2</c:v>
                </c:pt>
                <c:pt idx="507">
                  <c:v>5.4573639999999202E-2</c:v>
                </c:pt>
                <c:pt idx="508">
                  <c:v>5.6301229999999203E-2</c:v>
                </c:pt>
                <c:pt idx="509">
                  <c:v>5.7379689999999206E-2</c:v>
                </c:pt>
                <c:pt idx="510">
                  <c:v>6.0143129999999045E-2</c:v>
                </c:pt>
                <c:pt idx="511">
                  <c:v>6.0678969999999222E-2</c:v>
                </c:pt>
                <c:pt idx="512">
                  <c:v>6.2827279999999361E-2</c:v>
                </c:pt>
                <c:pt idx="513">
                  <c:v>6.2131589999999237E-2</c:v>
                </c:pt>
                <c:pt idx="514">
                  <c:v>6.2815679999999263E-2</c:v>
                </c:pt>
                <c:pt idx="515">
                  <c:v>6.3231609999999439E-2</c:v>
                </c:pt>
                <c:pt idx="516">
                  <c:v>6.1955599999999444E-2</c:v>
                </c:pt>
                <c:pt idx="517">
                  <c:v>6.4865569999999373E-2</c:v>
                </c:pt>
                <c:pt idx="518">
                  <c:v>6.4942619999999396E-2</c:v>
                </c:pt>
                <c:pt idx="519">
                  <c:v>6.6319379999999262E-2</c:v>
                </c:pt>
                <c:pt idx="520">
                  <c:v>6.9258539999999411E-2</c:v>
                </c:pt>
                <c:pt idx="521">
                  <c:v>7.155165999999924E-2</c:v>
                </c:pt>
                <c:pt idx="522">
                  <c:v>7.2412389999999327E-2</c:v>
                </c:pt>
                <c:pt idx="523">
                  <c:v>7.3890109999999343E-2</c:v>
                </c:pt>
                <c:pt idx="524">
                  <c:v>7.3802679999999343E-2</c:v>
                </c:pt>
                <c:pt idx="525">
                  <c:v>7.4850759999999239E-2</c:v>
                </c:pt>
                <c:pt idx="526">
                  <c:v>7.5218209999999397E-2</c:v>
                </c:pt>
                <c:pt idx="527">
                  <c:v>7.7160229999999386E-2</c:v>
                </c:pt>
                <c:pt idx="528">
                  <c:v>7.7383219999999309E-2</c:v>
                </c:pt>
                <c:pt idx="529">
                  <c:v>7.7499099999999377E-2</c:v>
                </c:pt>
                <c:pt idx="530">
                  <c:v>8.0229529999999341E-2</c:v>
                </c:pt>
                <c:pt idx="531">
                  <c:v>8.3061599999999292E-2</c:v>
                </c:pt>
                <c:pt idx="532">
                  <c:v>8.5216009999999454E-2</c:v>
                </c:pt>
                <c:pt idx="533">
                  <c:v>8.5915319999999559E-2</c:v>
                </c:pt>
                <c:pt idx="534">
                  <c:v>8.707189999999955E-2</c:v>
                </c:pt>
                <c:pt idx="535">
                  <c:v>8.7558109999999592E-2</c:v>
                </c:pt>
                <c:pt idx="536">
                  <c:v>8.7953289999999532E-2</c:v>
                </c:pt>
                <c:pt idx="537">
                  <c:v>8.8460369999999511E-2</c:v>
                </c:pt>
                <c:pt idx="538">
                  <c:v>8.7498809999999594E-2</c:v>
                </c:pt>
                <c:pt idx="539">
                  <c:v>8.6598909999999543E-2</c:v>
                </c:pt>
                <c:pt idx="540">
                  <c:v>8.7411269999999597E-2</c:v>
                </c:pt>
                <c:pt idx="541">
                  <c:v>8.8426509999999472E-2</c:v>
                </c:pt>
                <c:pt idx="542">
                  <c:v>8.8920899999999539E-2</c:v>
                </c:pt>
                <c:pt idx="543">
                  <c:v>8.9124429999999796E-2</c:v>
                </c:pt>
                <c:pt idx="544">
                  <c:v>8.9160019999999771E-2</c:v>
                </c:pt>
                <c:pt idx="545">
                  <c:v>9.0466989999999678E-2</c:v>
                </c:pt>
                <c:pt idx="546">
                  <c:v>9.2220149999999723E-2</c:v>
                </c:pt>
                <c:pt idx="547">
                  <c:v>9.2599459999999509E-2</c:v>
                </c:pt>
                <c:pt idx="548">
                  <c:v>9.3211429999999554E-2</c:v>
                </c:pt>
                <c:pt idx="549">
                  <c:v>9.2747309999999583E-2</c:v>
                </c:pt>
                <c:pt idx="550">
                  <c:v>9.3558199999999481E-2</c:v>
                </c:pt>
                <c:pt idx="551">
                  <c:v>9.4248219999999647E-2</c:v>
                </c:pt>
                <c:pt idx="552">
                  <c:v>9.6104049999999663E-2</c:v>
                </c:pt>
                <c:pt idx="553">
                  <c:v>9.4999489999999506E-2</c:v>
                </c:pt>
                <c:pt idx="554">
                  <c:v>9.4555819999999624E-2</c:v>
                </c:pt>
                <c:pt idx="555">
                  <c:v>9.4240499999999491E-2</c:v>
                </c:pt>
                <c:pt idx="556">
                  <c:v>9.5594519999999447E-2</c:v>
                </c:pt>
                <c:pt idx="557">
                  <c:v>9.5797379999999599E-2</c:v>
                </c:pt>
                <c:pt idx="558">
                  <c:v>9.5369079999999537E-2</c:v>
                </c:pt>
                <c:pt idx="559">
                  <c:v>9.6540159999999542E-2</c:v>
                </c:pt>
                <c:pt idx="560">
                  <c:v>9.7332589999999511E-2</c:v>
                </c:pt>
                <c:pt idx="561">
                  <c:v>9.466598999999952E-2</c:v>
                </c:pt>
                <c:pt idx="562">
                  <c:v>9.3878609999999529E-2</c:v>
                </c:pt>
                <c:pt idx="563">
                  <c:v>9.522312999999949E-2</c:v>
                </c:pt>
                <c:pt idx="564">
                  <c:v>9.2350959999999649E-2</c:v>
                </c:pt>
                <c:pt idx="565">
                  <c:v>9.0925989999999471E-2</c:v>
                </c:pt>
                <c:pt idx="566">
                  <c:v>8.9516619999999492E-2</c:v>
                </c:pt>
                <c:pt idx="567">
                  <c:v>8.7134779999999523E-2</c:v>
                </c:pt>
                <c:pt idx="568">
                  <c:v>8.7028249999999474E-2</c:v>
                </c:pt>
                <c:pt idx="569">
                  <c:v>8.9362839999999513E-2</c:v>
                </c:pt>
                <c:pt idx="570">
                  <c:v>8.9517779999999547E-2</c:v>
                </c:pt>
                <c:pt idx="571">
                  <c:v>9.1091979999999406E-2</c:v>
                </c:pt>
                <c:pt idx="572">
                  <c:v>9.2455289999999302E-2</c:v>
                </c:pt>
                <c:pt idx="573">
                  <c:v>9.1287159999999368E-2</c:v>
                </c:pt>
                <c:pt idx="574">
                  <c:v>9.3873159999999345E-2</c:v>
                </c:pt>
                <c:pt idx="575">
                  <c:v>9.3961209999999351E-2</c:v>
                </c:pt>
                <c:pt idx="576">
                  <c:v>9.4526929999999343E-2</c:v>
                </c:pt>
                <c:pt idx="577">
                  <c:v>9.6120209999999359E-2</c:v>
                </c:pt>
                <c:pt idx="578">
                  <c:v>9.7705609999999332E-2</c:v>
                </c:pt>
                <c:pt idx="579">
                  <c:v>9.9414819999999349E-2</c:v>
                </c:pt>
                <c:pt idx="580">
                  <c:v>9.8924869999999387E-2</c:v>
                </c:pt>
                <c:pt idx="581">
                  <c:v>9.6995499999999346E-2</c:v>
                </c:pt>
                <c:pt idx="582">
                  <c:v>9.7788179999999572E-2</c:v>
                </c:pt>
                <c:pt idx="583">
                  <c:v>9.7442629999999517E-2</c:v>
                </c:pt>
                <c:pt idx="584">
                  <c:v>9.7719559999999608E-2</c:v>
                </c:pt>
                <c:pt idx="585">
                  <c:v>9.7243299999999491E-2</c:v>
                </c:pt>
                <c:pt idx="586">
                  <c:v>9.7417189999999612E-2</c:v>
                </c:pt>
                <c:pt idx="587">
                  <c:v>9.7922549999999622E-2</c:v>
                </c:pt>
                <c:pt idx="588">
                  <c:v>9.578909999999953E-2</c:v>
                </c:pt>
                <c:pt idx="589">
                  <c:v>9.5564429999999589E-2</c:v>
                </c:pt>
                <c:pt idx="590">
                  <c:v>9.1277709999999512E-2</c:v>
                </c:pt>
                <c:pt idx="591">
                  <c:v>9.0234309999999596E-2</c:v>
                </c:pt>
                <c:pt idx="592">
                  <c:v>8.8182879999999533E-2</c:v>
                </c:pt>
                <c:pt idx="593">
                  <c:v>9.2112809999999504E-2</c:v>
                </c:pt>
                <c:pt idx="594">
                  <c:v>9.7014659999999489E-2</c:v>
                </c:pt>
                <c:pt idx="595">
                  <c:v>0.10107491999999961</c:v>
                </c:pt>
                <c:pt idx="596">
                  <c:v>0.10106170999999954</c:v>
                </c:pt>
                <c:pt idx="597">
                  <c:v>0.10727299999999929</c:v>
                </c:pt>
                <c:pt idx="598">
                  <c:v>0.1086882999999994</c:v>
                </c:pt>
                <c:pt idx="599">
                  <c:v>0.11692020999999929</c:v>
                </c:pt>
                <c:pt idx="600">
                  <c:v>0.10971025999999927</c:v>
                </c:pt>
                <c:pt idx="601">
                  <c:v>0.11169911999999925</c:v>
                </c:pt>
                <c:pt idx="602">
                  <c:v>0.11356073999999937</c:v>
                </c:pt>
                <c:pt idx="603">
                  <c:v>0.11411181999999952</c:v>
                </c:pt>
                <c:pt idx="604">
                  <c:v>0.11514181999999963</c:v>
                </c:pt>
                <c:pt idx="605">
                  <c:v>0.11609955999999967</c:v>
                </c:pt>
                <c:pt idx="606">
                  <c:v>0.11696963999999953</c:v>
                </c:pt>
                <c:pt idx="607">
                  <c:v>0.1187439299999995</c:v>
                </c:pt>
                <c:pt idx="608">
                  <c:v>0.12057205999999955</c:v>
                </c:pt>
                <c:pt idx="609">
                  <c:v>0.12161672999999951</c:v>
                </c:pt>
                <c:pt idx="610">
                  <c:v>0.12153856999999958</c:v>
                </c:pt>
                <c:pt idx="611">
                  <c:v>0.12215772999999963</c:v>
                </c:pt>
                <c:pt idx="612">
                  <c:v>0.12368890999999961</c:v>
                </c:pt>
                <c:pt idx="613">
                  <c:v>0.1248531199999996</c:v>
                </c:pt>
                <c:pt idx="614">
                  <c:v>0.12538709999999953</c:v>
                </c:pt>
                <c:pt idx="615">
                  <c:v>0.12728999999999924</c:v>
                </c:pt>
                <c:pt idx="616">
                  <c:v>0.12898911999999929</c:v>
                </c:pt>
                <c:pt idx="617">
                  <c:v>0.12950253999999942</c:v>
                </c:pt>
                <c:pt idx="618">
                  <c:v>0.13019684999999925</c:v>
                </c:pt>
                <c:pt idx="619">
                  <c:v>0.13061256999999937</c:v>
                </c:pt>
                <c:pt idx="620">
                  <c:v>0.13105749999999938</c:v>
                </c:pt>
                <c:pt idx="621">
                  <c:v>0.13147679999999928</c:v>
                </c:pt>
                <c:pt idx="622">
                  <c:v>0.13307229999999937</c:v>
                </c:pt>
                <c:pt idx="623">
                  <c:v>0.13425755999999933</c:v>
                </c:pt>
                <c:pt idx="624">
                  <c:v>0.13527579999999939</c:v>
                </c:pt>
                <c:pt idx="625">
                  <c:v>0.13627151999999929</c:v>
                </c:pt>
                <c:pt idx="626">
                  <c:v>0.13685990999999942</c:v>
                </c:pt>
                <c:pt idx="627">
                  <c:v>0.13601702999999943</c:v>
                </c:pt>
                <c:pt idx="628">
                  <c:v>0.13684635999999942</c:v>
                </c:pt>
                <c:pt idx="629">
                  <c:v>0.13779824999999946</c:v>
                </c:pt>
                <c:pt idx="630">
                  <c:v>0.13852672999999949</c:v>
                </c:pt>
                <c:pt idx="631">
                  <c:v>0.14001600999999964</c:v>
                </c:pt>
                <c:pt idx="632">
                  <c:v>0.1397191999999996</c:v>
                </c:pt>
                <c:pt idx="633">
                  <c:v>0.14007418999999954</c:v>
                </c:pt>
                <c:pt idx="634">
                  <c:v>0.13904985999999964</c:v>
                </c:pt>
                <c:pt idx="635">
                  <c:v>0.13876188999999958</c:v>
                </c:pt>
                <c:pt idx="636">
                  <c:v>0.13971493999999973</c:v>
                </c:pt>
                <c:pt idx="637">
                  <c:v>0.14251929999999979</c:v>
                </c:pt>
                <c:pt idx="638">
                  <c:v>0.14438101999999975</c:v>
                </c:pt>
                <c:pt idx="639">
                  <c:v>0.14458933999999979</c:v>
                </c:pt>
                <c:pt idx="640">
                  <c:v>0.14410758999999973</c:v>
                </c:pt>
                <c:pt idx="641">
                  <c:v>0.14367416999999968</c:v>
                </c:pt>
                <c:pt idx="642">
                  <c:v>0.14348674999999989</c:v>
                </c:pt>
                <c:pt idx="643">
                  <c:v>0.14399775999999975</c:v>
                </c:pt>
                <c:pt idx="644">
                  <c:v>0.14363669999999984</c:v>
                </c:pt>
                <c:pt idx="645">
                  <c:v>0.1435901399999997</c:v>
                </c:pt>
                <c:pt idx="646">
                  <c:v>0.14464913999999962</c:v>
                </c:pt>
                <c:pt idx="647">
                  <c:v>0.14579131999999961</c:v>
                </c:pt>
                <c:pt idx="648">
                  <c:v>0.14614200999999949</c:v>
                </c:pt>
                <c:pt idx="649">
                  <c:v>0.14705838999999954</c:v>
                </c:pt>
                <c:pt idx="650">
                  <c:v>0.14721084999999956</c:v>
                </c:pt>
                <c:pt idx="651">
                  <c:v>0.14714713999999948</c:v>
                </c:pt>
                <c:pt idx="652">
                  <c:v>0.14530515999999952</c:v>
                </c:pt>
                <c:pt idx="653">
                  <c:v>0.1462092699999995</c:v>
                </c:pt>
                <c:pt idx="654">
                  <c:v>0.14488420999999962</c:v>
                </c:pt>
                <c:pt idx="655">
                  <c:v>0.14673719999999957</c:v>
                </c:pt>
                <c:pt idx="656">
                  <c:v>0.14760454999999958</c:v>
                </c:pt>
                <c:pt idx="657">
                  <c:v>0.1488576899999996</c:v>
                </c:pt>
                <c:pt idx="658">
                  <c:v>0.1501685899999996</c:v>
                </c:pt>
                <c:pt idx="659">
                  <c:v>0.15110342999999959</c:v>
                </c:pt>
                <c:pt idx="660">
                  <c:v>0.15296971999999953</c:v>
                </c:pt>
                <c:pt idx="661">
                  <c:v>0.15378187999999948</c:v>
                </c:pt>
                <c:pt idx="662">
                  <c:v>0.15413458999999952</c:v>
                </c:pt>
                <c:pt idx="663">
                  <c:v>0.15550958999999964</c:v>
                </c:pt>
                <c:pt idx="664">
                  <c:v>0.15613677999999953</c:v>
                </c:pt>
                <c:pt idx="665">
                  <c:v>0.15674556999999956</c:v>
                </c:pt>
                <c:pt idx="666">
                  <c:v>0.15666408999999962</c:v>
                </c:pt>
                <c:pt idx="667">
                  <c:v>0.1573694099999996</c:v>
                </c:pt>
                <c:pt idx="668">
                  <c:v>0.15672197999999948</c:v>
                </c:pt>
                <c:pt idx="669">
                  <c:v>0.15602557999999966</c:v>
                </c:pt>
                <c:pt idx="670">
                  <c:v>0.15671725999999953</c:v>
                </c:pt>
                <c:pt idx="671">
                  <c:v>0.15497040999999956</c:v>
                </c:pt>
                <c:pt idx="672">
                  <c:v>0.15476808999999947</c:v>
                </c:pt>
                <c:pt idx="673">
                  <c:v>0.15622916999999958</c:v>
                </c:pt>
                <c:pt idx="674">
                  <c:v>0.15676923999999937</c:v>
                </c:pt>
                <c:pt idx="675">
                  <c:v>0.15588959999999941</c:v>
                </c:pt>
                <c:pt idx="676">
                  <c:v>0.15250353999999944</c:v>
                </c:pt>
                <c:pt idx="677">
                  <c:v>0.15240647999999934</c:v>
                </c:pt>
                <c:pt idx="678">
                  <c:v>0.15122770999999924</c:v>
                </c:pt>
                <c:pt idx="679">
                  <c:v>0.15282658999999943</c:v>
                </c:pt>
                <c:pt idx="680">
                  <c:v>0.15264543999999924</c:v>
                </c:pt>
                <c:pt idx="681">
                  <c:v>0.15395523999999927</c:v>
                </c:pt>
                <c:pt idx="682">
                  <c:v>0.15311416999999938</c:v>
                </c:pt>
                <c:pt idx="683">
                  <c:v>0.1542888999999994</c:v>
                </c:pt>
                <c:pt idx="684">
                  <c:v>0.15374871999999939</c:v>
                </c:pt>
                <c:pt idx="685">
                  <c:v>0.15387849999999936</c:v>
                </c:pt>
                <c:pt idx="686">
                  <c:v>0.15106250999999937</c:v>
                </c:pt>
                <c:pt idx="687">
                  <c:v>0.15091898999999942</c:v>
                </c:pt>
                <c:pt idx="688">
                  <c:v>0.15234266999999924</c:v>
                </c:pt>
                <c:pt idx="689">
                  <c:v>0.15142882999999929</c:v>
                </c:pt>
                <c:pt idx="690">
                  <c:v>0.15213979999999938</c:v>
                </c:pt>
                <c:pt idx="691">
                  <c:v>0.15260782999999933</c:v>
                </c:pt>
                <c:pt idx="692">
                  <c:v>0.15346077999999941</c:v>
                </c:pt>
                <c:pt idx="693">
                  <c:v>0.15384362999999923</c:v>
                </c:pt>
                <c:pt idx="694">
                  <c:v>0.15345805999999929</c:v>
                </c:pt>
                <c:pt idx="695">
                  <c:v>0.15338815999999933</c:v>
                </c:pt>
                <c:pt idx="696">
                  <c:v>0.15508837999999936</c:v>
                </c:pt>
                <c:pt idx="697">
                  <c:v>0.14922365999999943</c:v>
                </c:pt>
                <c:pt idx="698">
                  <c:v>0.15683581999999929</c:v>
                </c:pt>
                <c:pt idx="699">
                  <c:v>0.15697489999999936</c:v>
                </c:pt>
                <c:pt idx="700">
                  <c:v>0.15799179999999935</c:v>
                </c:pt>
                <c:pt idx="701">
                  <c:v>0.15823976999999934</c:v>
                </c:pt>
                <c:pt idx="702">
                  <c:v>0.15858145999999929</c:v>
                </c:pt>
                <c:pt idx="703">
                  <c:v>0.15905602999999924</c:v>
                </c:pt>
                <c:pt idx="704">
                  <c:v>0.15931151999999926</c:v>
                </c:pt>
                <c:pt idx="705">
                  <c:v>0.15851562999999924</c:v>
                </c:pt>
                <c:pt idx="706">
                  <c:v>0.15917956999999938</c:v>
                </c:pt>
                <c:pt idx="707">
                  <c:v>0.15872254999999935</c:v>
                </c:pt>
                <c:pt idx="708">
                  <c:v>0.15722098999999923</c:v>
                </c:pt>
                <c:pt idx="709">
                  <c:v>0.15767672999999927</c:v>
                </c:pt>
                <c:pt idx="710">
                  <c:v>0.15934518999999914</c:v>
                </c:pt>
                <c:pt idx="711">
                  <c:v>0.15972551999999918</c:v>
                </c:pt>
                <c:pt idx="712">
                  <c:v>0.15987799999999908</c:v>
                </c:pt>
                <c:pt idx="713">
                  <c:v>0.15970987999999919</c:v>
                </c:pt>
                <c:pt idx="714">
                  <c:v>0.16026888999999908</c:v>
                </c:pt>
                <c:pt idx="715">
                  <c:v>0.16081834999999933</c:v>
                </c:pt>
                <c:pt idx="716">
                  <c:v>0.16084384999999934</c:v>
                </c:pt>
                <c:pt idx="717">
                  <c:v>0.16120936999999924</c:v>
                </c:pt>
                <c:pt idx="718">
                  <c:v>0.16085866999999943</c:v>
                </c:pt>
                <c:pt idx="719">
                  <c:v>0.15901236999999924</c:v>
                </c:pt>
                <c:pt idx="720">
                  <c:v>0.1594751399999994</c:v>
                </c:pt>
                <c:pt idx="721">
                  <c:v>0.15967387999999927</c:v>
                </c:pt>
                <c:pt idx="722">
                  <c:v>0.15828324999999932</c:v>
                </c:pt>
                <c:pt idx="723">
                  <c:v>0.1576015699999993</c:v>
                </c:pt>
                <c:pt idx="724">
                  <c:v>0.15755724999999932</c:v>
                </c:pt>
                <c:pt idx="725">
                  <c:v>0.15953215999999926</c:v>
                </c:pt>
                <c:pt idx="726">
                  <c:v>0.1598065199999994</c:v>
                </c:pt>
                <c:pt idx="727">
                  <c:v>0.1605622199999992</c:v>
                </c:pt>
                <c:pt idx="728">
                  <c:v>0.15996890999999902</c:v>
                </c:pt>
                <c:pt idx="729">
                  <c:v>0.16030517999999905</c:v>
                </c:pt>
                <c:pt idx="730">
                  <c:v>0.161341229999999</c:v>
                </c:pt>
                <c:pt idx="731">
                  <c:v>0.16130174999999913</c:v>
                </c:pt>
                <c:pt idx="732">
                  <c:v>0.16356233999999906</c:v>
                </c:pt>
                <c:pt idx="733">
                  <c:v>0.16428083999999887</c:v>
                </c:pt>
                <c:pt idx="734">
                  <c:v>0.16478349999999886</c:v>
                </c:pt>
                <c:pt idx="735">
                  <c:v>0.16483913999999888</c:v>
                </c:pt>
                <c:pt idx="736">
                  <c:v>0.16479338999999893</c:v>
                </c:pt>
                <c:pt idx="737">
                  <c:v>0.16522468999999895</c:v>
                </c:pt>
                <c:pt idx="738">
                  <c:v>0.16573934999999884</c:v>
                </c:pt>
                <c:pt idx="739">
                  <c:v>0.16591210999999895</c:v>
                </c:pt>
                <c:pt idx="740">
                  <c:v>0.16651200999999882</c:v>
                </c:pt>
                <c:pt idx="741">
                  <c:v>0.16747638999999892</c:v>
                </c:pt>
                <c:pt idx="742">
                  <c:v>0.16857898999999876</c:v>
                </c:pt>
                <c:pt idx="743">
                  <c:v>0.16943674999999872</c:v>
                </c:pt>
                <c:pt idx="744">
                  <c:v>0.17038700999999867</c:v>
                </c:pt>
                <c:pt idx="745">
                  <c:v>0.17061684999999868</c:v>
                </c:pt>
                <c:pt idx="746">
                  <c:v>0.1704640599999987</c:v>
                </c:pt>
                <c:pt idx="747">
                  <c:v>0.17046560999999857</c:v>
                </c:pt>
                <c:pt idx="748">
                  <c:v>0.17012313999999873</c:v>
                </c:pt>
                <c:pt idx="749">
                  <c:v>0.16989468999999868</c:v>
                </c:pt>
                <c:pt idx="750">
                  <c:v>0.17076451999999875</c:v>
                </c:pt>
                <c:pt idx="751">
                  <c:v>0.1705203399999986</c:v>
                </c:pt>
                <c:pt idx="752">
                  <c:v>0.17048010999999863</c:v>
                </c:pt>
                <c:pt idx="753">
                  <c:v>0.17179138999999879</c:v>
                </c:pt>
                <c:pt idx="754">
                  <c:v>0.17254977999999865</c:v>
                </c:pt>
                <c:pt idx="755">
                  <c:v>0.17292749999999857</c:v>
                </c:pt>
                <c:pt idx="756">
                  <c:v>0.17253304999999863</c:v>
                </c:pt>
                <c:pt idx="757">
                  <c:v>0.17264436999999866</c:v>
                </c:pt>
                <c:pt idx="758">
                  <c:v>0.17293386999999871</c:v>
                </c:pt>
                <c:pt idx="759">
                  <c:v>0.17336618999999875</c:v>
                </c:pt>
                <c:pt idx="760">
                  <c:v>0.17920111999999874</c:v>
                </c:pt>
                <c:pt idx="761">
                  <c:v>0.17417882999999867</c:v>
                </c:pt>
                <c:pt idx="762">
                  <c:v>0.17378351999999864</c:v>
                </c:pt>
                <c:pt idx="763">
                  <c:v>0.17269134999999872</c:v>
                </c:pt>
                <c:pt idx="764">
                  <c:v>0.17433550999999858</c:v>
                </c:pt>
                <c:pt idx="765">
                  <c:v>0.17504649999999877</c:v>
                </c:pt>
                <c:pt idx="766">
                  <c:v>0.1747120999999987</c:v>
                </c:pt>
                <c:pt idx="767">
                  <c:v>0.17436940999999861</c:v>
                </c:pt>
                <c:pt idx="768">
                  <c:v>0.17408182999999866</c:v>
                </c:pt>
                <c:pt idx="769">
                  <c:v>0.17383310999999857</c:v>
                </c:pt>
                <c:pt idx="770">
                  <c:v>0.17234420999999878</c:v>
                </c:pt>
                <c:pt idx="771">
                  <c:v>0.17343319999999873</c:v>
                </c:pt>
                <c:pt idx="772">
                  <c:v>0.1742125699999986</c:v>
                </c:pt>
                <c:pt idx="773">
                  <c:v>0.17499863999999898</c:v>
                </c:pt>
                <c:pt idx="774">
                  <c:v>0.17568013999999899</c:v>
                </c:pt>
                <c:pt idx="775">
                  <c:v>0.17579860999999888</c:v>
                </c:pt>
                <c:pt idx="776">
                  <c:v>0.17492371999999889</c:v>
                </c:pt>
                <c:pt idx="777">
                  <c:v>0.17554868999999892</c:v>
                </c:pt>
                <c:pt idx="778">
                  <c:v>0.17593332999999903</c:v>
                </c:pt>
                <c:pt idx="779">
                  <c:v>0.17421231999999898</c:v>
                </c:pt>
                <c:pt idx="780">
                  <c:v>0.1755301499999988</c:v>
                </c:pt>
                <c:pt idx="781">
                  <c:v>0.17560503999999888</c:v>
                </c:pt>
                <c:pt idx="782">
                  <c:v>0.17564135999999889</c:v>
                </c:pt>
                <c:pt idx="783">
                  <c:v>0.17608610999999885</c:v>
                </c:pt>
                <c:pt idx="784">
                  <c:v>0.17633296999999892</c:v>
                </c:pt>
                <c:pt idx="785">
                  <c:v>0.1774254999999989</c:v>
                </c:pt>
                <c:pt idx="786">
                  <c:v>0.17656880999999888</c:v>
                </c:pt>
                <c:pt idx="787">
                  <c:v>0.17673510999999897</c:v>
                </c:pt>
                <c:pt idx="788">
                  <c:v>0.17761716999999888</c:v>
                </c:pt>
                <c:pt idx="789">
                  <c:v>0.1777791099999988</c:v>
                </c:pt>
                <c:pt idx="790">
                  <c:v>0.17784196999999888</c:v>
                </c:pt>
                <c:pt idx="791">
                  <c:v>0.17770672999999881</c:v>
                </c:pt>
                <c:pt idx="792">
                  <c:v>0.17785965999999884</c:v>
                </c:pt>
                <c:pt idx="793">
                  <c:v>0.17728837999999889</c:v>
                </c:pt>
                <c:pt idx="794">
                  <c:v>0.17799298999999855</c:v>
                </c:pt>
                <c:pt idx="795">
                  <c:v>0.1791700399999987</c:v>
                </c:pt>
                <c:pt idx="796">
                  <c:v>0.18031699999999873</c:v>
                </c:pt>
                <c:pt idx="797">
                  <c:v>0.18090916999999873</c:v>
                </c:pt>
                <c:pt idx="798">
                  <c:v>0.18156780999999866</c:v>
                </c:pt>
                <c:pt idx="799">
                  <c:v>0.18240960999999878</c:v>
                </c:pt>
                <c:pt idx="800">
                  <c:v>0.1881511699999987</c:v>
                </c:pt>
                <c:pt idx="801">
                  <c:v>0.18519538999999874</c:v>
                </c:pt>
                <c:pt idx="802">
                  <c:v>0.18609311999999867</c:v>
                </c:pt>
                <c:pt idx="803">
                  <c:v>0.18699747999999872</c:v>
                </c:pt>
                <c:pt idx="804">
                  <c:v>0.18754310999999865</c:v>
                </c:pt>
                <c:pt idx="805">
                  <c:v>0.18750068999999869</c:v>
                </c:pt>
                <c:pt idx="806">
                  <c:v>0.18846955999999859</c:v>
                </c:pt>
                <c:pt idx="807">
                  <c:v>0.18860634999999859</c:v>
                </c:pt>
                <c:pt idx="808">
                  <c:v>0.18905689999999864</c:v>
                </c:pt>
                <c:pt idx="809">
                  <c:v>0.18988221999999877</c:v>
                </c:pt>
                <c:pt idx="810">
                  <c:v>0.19050741999999876</c:v>
                </c:pt>
                <c:pt idx="811">
                  <c:v>0.19127466999999895</c:v>
                </c:pt>
                <c:pt idx="812">
                  <c:v>0.19171129999999881</c:v>
                </c:pt>
                <c:pt idx="813">
                  <c:v>0.19206524999999885</c:v>
                </c:pt>
                <c:pt idx="814">
                  <c:v>0.19014421999999898</c:v>
                </c:pt>
                <c:pt idx="815">
                  <c:v>0.19060968999999919</c:v>
                </c:pt>
                <c:pt idx="816">
                  <c:v>0.19142497999999922</c:v>
                </c:pt>
                <c:pt idx="817">
                  <c:v>0.19242831999999918</c:v>
                </c:pt>
                <c:pt idx="818">
                  <c:v>0.19292727999999879</c:v>
                </c:pt>
                <c:pt idx="819">
                  <c:v>0.191999279999999</c:v>
                </c:pt>
                <c:pt idx="820">
                  <c:v>0.18749659999999888</c:v>
                </c:pt>
                <c:pt idx="821">
                  <c:v>0.189490559999999</c:v>
                </c:pt>
                <c:pt idx="822">
                  <c:v>0.18998386999999894</c:v>
                </c:pt>
                <c:pt idx="823">
                  <c:v>0.19011252999999884</c:v>
                </c:pt>
                <c:pt idx="824">
                  <c:v>0.19005010999999894</c:v>
                </c:pt>
                <c:pt idx="825">
                  <c:v>0.19074355999999917</c:v>
                </c:pt>
                <c:pt idx="826">
                  <c:v>0.18931257999999906</c:v>
                </c:pt>
                <c:pt idx="827">
                  <c:v>0.19153209999999898</c:v>
                </c:pt>
                <c:pt idx="828">
                  <c:v>0.19113658999999886</c:v>
                </c:pt>
                <c:pt idx="829">
                  <c:v>0.1868006799999988</c:v>
                </c:pt>
                <c:pt idx="830">
                  <c:v>0.19036575999999883</c:v>
                </c:pt>
                <c:pt idx="831">
                  <c:v>0.19219613999999918</c:v>
                </c:pt>
                <c:pt idx="832">
                  <c:v>0.19294149999999921</c:v>
                </c:pt>
                <c:pt idx="833">
                  <c:v>0.19349085999999915</c:v>
                </c:pt>
                <c:pt idx="834">
                  <c:v>0.19460314999999917</c:v>
                </c:pt>
                <c:pt idx="835">
                  <c:v>0.19480859999999911</c:v>
                </c:pt>
                <c:pt idx="836">
                  <c:v>0.19535134999999904</c:v>
                </c:pt>
                <c:pt idx="837">
                  <c:v>0.19493639999999909</c:v>
                </c:pt>
                <c:pt idx="838">
                  <c:v>0.19496238999999904</c:v>
                </c:pt>
                <c:pt idx="839">
                  <c:v>0.19513498999999901</c:v>
                </c:pt>
                <c:pt idx="840">
                  <c:v>0.19502635999999907</c:v>
                </c:pt>
                <c:pt idx="841">
                  <c:v>0.19574104999999922</c:v>
                </c:pt>
                <c:pt idx="842">
                  <c:v>0.19578518999999919</c:v>
                </c:pt>
                <c:pt idx="843">
                  <c:v>0.19580785999999883</c:v>
                </c:pt>
                <c:pt idx="844">
                  <c:v>0.19668058999999882</c:v>
                </c:pt>
                <c:pt idx="845">
                  <c:v>0.19791123999999893</c:v>
                </c:pt>
                <c:pt idx="846">
                  <c:v>0.1995790799999988</c:v>
                </c:pt>
                <c:pt idx="847">
                  <c:v>0.20058654999999881</c:v>
                </c:pt>
                <c:pt idx="848">
                  <c:v>0.200912599999999</c:v>
                </c:pt>
                <c:pt idx="849">
                  <c:v>0.20019236999999879</c:v>
                </c:pt>
                <c:pt idx="850">
                  <c:v>0.20014867999999897</c:v>
                </c:pt>
                <c:pt idx="851">
                  <c:v>0.20038367999999895</c:v>
                </c:pt>
                <c:pt idx="852">
                  <c:v>0.20066601999999878</c:v>
                </c:pt>
                <c:pt idx="853">
                  <c:v>0.20089869999999888</c:v>
                </c:pt>
                <c:pt idx="854">
                  <c:v>0.20106232999999918</c:v>
                </c:pt>
                <c:pt idx="855">
                  <c:v>0.20099057999999914</c:v>
                </c:pt>
                <c:pt idx="856">
                  <c:v>0.20088642999999906</c:v>
                </c:pt>
                <c:pt idx="857">
                  <c:v>0.19979198999999911</c:v>
                </c:pt>
                <c:pt idx="858">
                  <c:v>0.19912401999999907</c:v>
                </c:pt>
                <c:pt idx="859">
                  <c:v>0.1901034099999992</c:v>
                </c:pt>
                <c:pt idx="860">
                  <c:v>0.19526159999999915</c:v>
                </c:pt>
                <c:pt idx="861">
                  <c:v>0.1954915099999992</c:v>
                </c:pt>
                <c:pt idx="862">
                  <c:v>0.19390707999999912</c:v>
                </c:pt>
                <c:pt idx="863">
                  <c:v>0.19428946999999908</c:v>
                </c:pt>
                <c:pt idx="864">
                  <c:v>0.19468748999999907</c:v>
                </c:pt>
                <c:pt idx="865">
                  <c:v>0.19502176999999921</c:v>
                </c:pt>
                <c:pt idx="866">
                  <c:v>0.19704855999999915</c:v>
                </c:pt>
                <c:pt idx="867">
                  <c:v>0.20054850999999907</c:v>
                </c:pt>
                <c:pt idx="868">
                  <c:v>0.20106667999999916</c:v>
                </c:pt>
                <c:pt idx="869">
                  <c:v>0.20147104999999901</c:v>
                </c:pt>
                <c:pt idx="870">
                  <c:v>0.20191879999999895</c:v>
                </c:pt>
                <c:pt idx="871">
                  <c:v>0.20225823999999878</c:v>
                </c:pt>
                <c:pt idx="872">
                  <c:v>0.20093238999999882</c:v>
                </c:pt>
                <c:pt idx="873">
                  <c:v>0.20150157999999885</c:v>
                </c:pt>
                <c:pt idx="874">
                  <c:v>0.20261171999999905</c:v>
                </c:pt>
                <c:pt idx="875">
                  <c:v>0.20300995999999905</c:v>
                </c:pt>
                <c:pt idx="876">
                  <c:v>0.20266454999999906</c:v>
                </c:pt>
                <c:pt idx="877">
                  <c:v>0.20438281999999908</c:v>
                </c:pt>
                <c:pt idx="878">
                  <c:v>0.20538786999999914</c:v>
                </c:pt>
                <c:pt idx="879">
                  <c:v>0.20662821999999914</c:v>
                </c:pt>
                <c:pt idx="880">
                  <c:v>0.20658846999999914</c:v>
                </c:pt>
                <c:pt idx="881">
                  <c:v>0.22109536999999935</c:v>
                </c:pt>
                <c:pt idx="882">
                  <c:v>0.22426007999999942</c:v>
                </c:pt>
                <c:pt idx="883">
                  <c:v>0.20967011999999929</c:v>
                </c:pt>
                <c:pt idx="884">
                  <c:v>0.20901999999999935</c:v>
                </c:pt>
                <c:pt idx="885">
                  <c:v>0.2094432199999996</c:v>
                </c:pt>
                <c:pt idx="886">
                  <c:v>0.21067084999999963</c:v>
                </c:pt>
                <c:pt idx="887">
                  <c:v>0.21149476999999958</c:v>
                </c:pt>
                <c:pt idx="888">
                  <c:v>0.2109877299999996</c:v>
                </c:pt>
                <c:pt idx="889">
                  <c:v>0.20961440999999947</c:v>
                </c:pt>
                <c:pt idx="890">
                  <c:v>0.2085455699999996</c:v>
                </c:pt>
                <c:pt idx="891">
                  <c:v>0.20857492999999949</c:v>
                </c:pt>
                <c:pt idx="892">
                  <c:v>0.21007961999999947</c:v>
                </c:pt>
                <c:pt idx="893">
                  <c:v>0.21131080999999963</c:v>
                </c:pt>
                <c:pt idx="894">
                  <c:v>0.21175972999999959</c:v>
                </c:pt>
                <c:pt idx="895">
                  <c:v>0.21090990999999959</c:v>
                </c:pt>
                <c:pt idx="896">
                  <c:v>0.2108656799999995</c:v>
                </c:pt>
                <c:pt idx="897">
                  <c:v>0.20941813999999948</c:v>
                </c:pt>
                <c:pt idx="898">
                  <c:v>0.21136827999999963</c:v>
                </c:pt>
                <c:pt idx="899">
                  <c:v>0.21192133999999949</c:v>
                </c:pt>
                <c:pt idx="900">
                  <c:v>0.2109861799999995</c:v>
                </c:pt>
                <c:pt idx="901">
                  <c:v>0.21015396999999947</c:v>
                </c:pt>
                <c:pt idx="902">
                  <c:v>0.20951298999999945</c:v>
                </c:pt>
                <c:pt idx="903">
                  <c:v>0.20980680999999948</c:v>
                </c:pt>
                <c:pt idx="904">
                  <c:v>0.20845780999999963</c:v>
                </c:pt>
                <c:pt idx="905">
                  <c:v>0.20683872999999964</c:v>
                </c:pt>
                <c:pt idx="906">
                  <c:v>0.20699503999999957</c:v>
                </c:pt>
                <c:pt idx="907">
                  <c:v>0.20849070999999952</c:v>
                </c:pt>
                <c:pt idx="908">
                  <c:v>0.20987695999999947</c:v>
                </c:pt>
                <c:pt idx="909">
                  <c:v>0.20871163999999953</c:v>
                </c:pt>
                <c:pt idx="910">
                  <c:v>0.20654033999999968</c:v>
                </c:pt>
                <c:pt idx="911">
                  <c:v>0.20535216999999961</c:v>
                </c:pt>
                <c:pt idx="912">
                  <c:v>0.20536489999999952</c:v>
                </c:pt>
                <c:pt idx="913">
                  <c:v>0.20780095999999948</c:v>
                </c:pt>
                <c:pt idx="914">
                  <c:v>0.20681950999999965</c:v>
                </c:pt>
                <c:pt idx="915">
                  <c:v>0.20506989999999958</c:v>
                </c:pt>
                <c:pt idx="916">
                  <c:v>0.20191039999999957</c:v>
                </c:pt>
                <c:pt idx="917">
                  <c:v>0.20261014999999927</c:v>
                </c:pt>
                <c:pt idx="918">
                  <c:v>0.20292265999999937</c:v>
                </c:pt>
                <c:pt idx="919">
                  <c:v>0.20270107999999928</c:v>
                </c:pt>
                <c:pt idx="920">
                  <c:v>0.20328413999999959</c:v>
                </c:pt>
                <c:pt idx="921">
                  <c:v>0.20324854999999964</c:v>
                </c:pt>
                <c:pt idx="922">
                  <c:v>0.20266479999999951</c:v>
                </c:pt>
                <c:pt idx="923">
                  <c:v>0.20281651999999958</c:v>
                </c:pt>
                <c:pt idx="924">
                  <c:v>0.1962011499999996</c:v>
                </c:pt>
                <c:pt idx="925">
                  <c:v>0.20071273999999928</c:v>
                </c:pt>
                <c:pt idx="926">
                  <c:v>0.19671955999999935</c:v>
                </c:pt>
                <c:pt idx="927">
                  <c:v>0.19693034999999923</c:v>
                </c:pt>
                <c:pt idx="928">
                  <c:v>0.19352218999999926</c:v>
                </c:pt>
                <c:pt idx="929">
                  <c:v>0.19043387999999939</c:v>
                </c:pt>
                <c:pt idx="930">
                  <c:v>0.18658453999999924</c:v>
                </c:pt>
                <c:pt idx="931">
                  <c:v>0.18809203999999943</c:v>
                </c:pt>
                <c:pt idx="932">
                  <c:v>0.18533676999999948</c:v>
                </c:pt>
                <c:pt idx="933">
                  <c:v>0.18407259999999948</c:v>
                </c:pt>
                <c:pt idx="934">
                  <c:v>0.17817293999999961</c:v>
                </c:pt>
                <c:pt idx="935">
                  <c:v>0.17533363999999962</c:v>
                </c:pt>
                <c:pt idx="936">
                  <c:v>0.1801418299999995</c:v>
                </c:pt>
                <c:pt idx="937">
                  <c:v>0.18711096999999952</c:v>
                </c:pt>
                <c:pt idx="938">
                  <c:v>0.18975941999999946</c:v>
                </c:pt>
                <c:pt idx="939">
                  <c:v>0.19223128999999961</c:v>
                </c:pt>
                <c:pt idx="940">
                  <c:v>0.19266314999999956</c:v>
                </c:pt>
                <c:pt idx="941">
                  <c:v>0.19495880999999948</c:v>
                </c:pt>
                <c:pt idx="942">
                  <c:v>0.19552274999999963</c:v>
                </c:pt>
                <c:pt idx="943">
                  <c:v>0.19613447999999956</c:v>
                </c:pt>
                <c:pt idx="944">
                  <c:v>0.19779677999999953</c:v>
                </c:pt>
                <c:pt idx="945">
                  <c:v>0.2033332999999995</c:v>
                </c:pt>
                <c:pt idx="946">
                  <c:v>0.2067726399999994</c:v>
                </c:pt>
                <c:pt idx="947">
                  <c:v>0.20736772999999942</c:v>
                </c:pt>
                <c:pt idx="948">
                  <c:v>0.20841072999999929</c:v>
                </c:pt>
                <c:pt idx="949">
                  <c:v>0.21151585999999933</c:v>
                </c:pt>
                <c:pt idx="950">
                  <c:v>0.21239741999999939</c:v>
                </c:pt>
                <c:pt idx="951">
                  <c:v>0.21186764999999941</c:v>
                </c:pt>
                <c:pt idx="952">
                  <c:v>0.21122377999999942</c:v>
                </c:pt>
                <c:pt idx="953">
                  <c:v>0.21038032999999934</c:v>
                </c:pt>
                <c:pt idx="954">
                  <c:v>0.20760250999999941</c:v>
                </c:pt>
                <c:pt idx="955">
                  <c:v>0.20873475999999935</c:v>
                </c:pt>
                <c:pt idx="956">
                  <c:v>0.20940550999999938</c:v>
                </c:pt>
                <c:pt idx="957">
                  <c:v>0.20901868999999931</c:v>
                </c:pt>
                <c:pt idx="958">
                  <c:v>0.20897928999999937</c:v>
                </c:pt>
                <c:pt idx="959">
                  <c:v>0.20925713999999965</c:v>
                </c:pt>
                <c:pt idx="960">
                  <c:v>0.21092345999999965</c:v>
                </c:pt>
                <c:pt idx="961">
                  <c:v>0.20845695999999947</c:v>
                </c:pt>
                <c:pt idx="962">
                  <c:v>0.20695392999999965</c:v>
                </c:pt>
                <c:pt idx="963">
                  <c:v>0.20613013999999955</c:v>
                </c:pt>
                <c:pt idx="964">
                  <c:v>0.20422349999999945</c:v>
                </c:pt>
                <c:pt idx="965">
                  <c:v>0.20445330999999967</c:v>
                </c:pt>
                <c:pt idx="966">
                  <c:v>0.20318061999999948</c:v>
                </c:pt>
                <c:pt idx="967">
                  <c:v>0.20135692999999955</c:v>
                </c:pt>
                <c:pt idx="968">
                  <c:v>0.2015665799999995</c:v>
                </c:pt>
                <c:pt idx="969">
                  <c:v>0.20171074999999949</c:v>
                </c:pt>
                <c:pt idx="970">
                  <c:v>0.19872611999999942</c:v>
                </c:pt>
                <c:pt idx="971">
                  <c:v>0.19868946999999948</c:v>
                </c:pt>
                <c:pt idx="972">
                  <c:v>0.18503952999999965</c:v>
                </c:pt>
                <c:pt idx="973">
                  <c:v>0.18423928999999958</c:v>
                </c:pt>
                <c:pt idx="974">
                  <c:v>0.18330345999999964</c:v>
                </c:pt>
                <c:pt idx="975">
                  <c:v>0.17791538999999942</c:v>
                </c:pt>
                <c:pt idx="976">
                  <c:v>0.17666786999999951</c:v>
                </c:pt>
                <c:pt idx="977">
                  <c:v>0.17756216999999963</c:v>
                </c:pt>
                <c:pt idx="978">
                  <c:v>0.17876938999999958</c:v>
                </c:pt>
                <c:pt idx="979">
                  <c:v>0.17777952999999957</c:v>
                </c:pt>
                <c:pt idx="980">
                  <c:v>0.1750844699999996</c:v>
                </c:pt>
                <c:pt idx="981">
                  <c:v>0.17588713999999972</c:v>
                </c:pt>
                <c:pt idx="982">
                  <c:v>0.17641722999999979</c:v>
                </c:pt>
                <c:pt idx="983">
                  <c:v>0.17612624999999985</c:v>
                </c:pt>
                <c:pt idx="984">
                  <c:v>0.17608682999999981</c:v>
                </c:pt>
                <c:pt idx="985">
                  <c:v>0.1760990499999999</c:v>
                </c:pt>
                <c:pt idx="986">
                  <c:v>0.18426279999999995</c:v>
                </c:pt>
                <c:pt idx="987">
                  <c:v>0.18423757000000004</c:v>
                </c:pt>
                <c:pt idx="988">
                  <c:v>0.18798394000000004</c:v>
                </c:pt>
                <c:pt idx="989">
                  <c:v>0.18947613000000008</c:v>
                </c:pt>
                <c:pt idx="990">
                  <c:v>0.19157388999999991</c:v>
                </c:pt>
                <c:pt idx="991">
                  <c:v>0.19154603999999995</c:v>
                </c:pt>
                <c:pt idx="992">
                  <c:v>0.19041040999999992</c:v>
                </c:pt>
                <c:pt idx="993">
                  <c:v>0.19335883999999992</c:v>
                </c:pt>
                <c:pt idx="994">
                  <c:v>0.19304707000000002</c:v>
                </c:pt>
                <c:pt idx="995">
                  <c:v>0.19162982999999989</c:v>
                </c:pt>
                <c:pt idx="996">
                  <c:v>0.18611204000000003</c:v>
                </c:pt>
                <c:pt idx="997">
                  <c:v>0.1715774000000001</c:v>
                </c:pt>
                <c:pt idx="998">
                  <c:v>0.16966587999999994</c:v>
                </c:pt>
                <c:pt idx="999">
                  <c:v>0.17274207999999991</c:v>
                </c:pt>
                <c:pt idx="1000">
                  <c:v>0.1633055000000001</c:v>
                </c:pt>
                <c:pt idx="1001">
                  <c:v>0.16328320999999987</c:v>
                </c:pt>
                <c:pt idx="1002">
                  <c:v>0.16131734000000009</c:v>
                </c:pt>
                <c:pt idx="1003">
                  <c:v>0.16129558999999993</c:v>
                </c:pt>
                <c:pt idx="1004">
                  <c:v>0.15702101999999996</c:v>
                </c:pt>
                <c:pt idx="1005">
                  <c:v>0.15131933999999991</c:v>
                </c:pt>
                <c:pt idx="1006">
                  <c:v>0.15175318000000004</c:v>
                </c:pt>
                <c:pt idx="1007">
                  <c:v>0.14919695000000011</c:v>
                </c:pt>
                <c:pt idx="1008">
                  <c:v>0.14420659000000002</c:v>
                </c:pt>
                <c:pt idx="1009">
                  <c:v>0.13897672999999999</c:v>
                </c:pt>
                <c:pt idx="1010">
                  <c:v>0.13821431999999992</c:v>
                </c:pt>
                <c:pt idx="1011">
                  <c:v>0.13817996000000002</c:v>
                </c:pt>
                <c:pt idx="1012">
                  <c:v>0.13313215999999994</c:v>
                </c:pt>
                <c:pt idx="1013">
                  <c:v>0.13248163999999996</c:v>
                </c:pt>
                <c:pt idx="1014">
                  <c:v>0.1334401300000001</c:v>
                </c:pt>
                <c:pt idx="1015">
                  <c:v>0.13473515999999996</c:v>
                </c:pt>
                <c:pt idx="1016">
                  <c:v>0.13478612999999995</c:v>
                </c:pt>
                <c:pt idx="1017">
                  <c:v>0.13148124000000005</c:v>
                </c:pt>
                <c:pt idx="1018">
                  <c:v>0.13007506999999996</c:v>
                </c:pt>
                <c:pt idx="1019">
                  <c:v>0.12787657999999991</c:v>
                </c:pt>
                <c:pt idx="1020">
                  <c:v>0.1310060099999999</c:v>
                </c:pt>
                <c:pt idx="1021">
                  <c:v>0.13402943</c:v>
                </c:pt>
                <c:pt idx="1022">
                  <c:v>0.13736254000000003</c:v>
                </c:pt>
                <c:pt idx="1023">
                  <c:v>0.14221787000000008</c:v>
                </c:pt>
                <c:pt idx="1024">
                  <c:v>0.14689299</c:v>
                </c:pt>
                <c:pt idx="1025">
                  <c:v>0.14916211999999995</c:v>
                </c:pt>
                <c:pt idx="1026">
                  <c:v>0.15099313999999997</c:v>
                </c:pt>
                <c:pt idx="1027">
                  <c:v>0.15228917999999989</c:v>
                </c:pt>
                <c:pt idx="1028">
                  <c:v>0.15389063999999997</c:v>
                </c:pt>
                <c:pt idx="1029">
                  <c:v>0.1583160400000001</c:v>
                </c:pt>
                <c:pt idx="1030">
                  <c:v>0.16572188000000018</c:v>
                </c:pt>
                <c:pt idx="1031">
                  <c:v>0.16756629000000012</c:v>
                </c:pt>
                <c:pt idx="1032">
                  <c:v>0.16978584000000008</c:v>
                </c:pt>
                <c:pt idx="1033">
                  <c:v>0.17093317000000011</c:v>
                </c:pt>
                <c:pt idx="1034">
                  <c:v>0.17380809999999999</c:v>
                </c:pt>
                <c:pt idx="1035">
                  <c:v>0.17529024999999976</c:v>
                </c:pt>
                <c:pt idx="1036">
                  <c:v>0.17856636999999975</c:v>
                </c:pt>
                <c:pt idx="1037">
                  <c:v>0.17976183999999987</c:v>
                </c:pt>
                <c:pt idx="1038">
                  <c:v>0.18402047999999982</c:v>
                </c:pt>
                <c:pt idx="1039">
                  <c:v>0.19044625999999987</c:v>
                </c:pt>
                <c:pt idx="1040">
                  <c:v>0.19044008999999984</c:v>
                </c:pt>
                <c:pt idx="1041">
                  <c:v>0.19195936999999971</c:v>
                </c:pt>
                <c:pt idx="1042">
                  <c:v>0.19677713999999979</c:v>
                </c:pt>
                <c:pt idx="1043">
                  <c:v>0.19494708999999991</c:v>
                </c:pt>
                <c:pt idx="1044">
                  <c:v>0.19572781999999989</c:v>
                </c:pt>
                <c:pt idx="1045">
                  <c:v>0.19543589999999988</c:v>
                </c:pt>
                <c:pt idx="1046">
                  <c:v>0.19309134999999977</c:v>
                </c:pt>
                <c:pt idx="1047">
                  <c:v>0.19305597999999979</c:v>
                </c:pt>
                <c:pt idx="1048">
                  <c:v>0.19448116999999976</c:v>
                </c:pt>
                <c:pt idx="1049">
                  <c:v>0.19781409999999977</c:v>
                </c:pt>
                <c:pt idx="1050">
                  <c:v>0.19791163999999983</c:v>
                </c:pt>
                <c:pt idx="1051">
                  <c:v>0.19446976999999976</c:v>
                </c:pt>
                <c:pt idx="1052">
                  <c:v>0.19340684999999969</c:v>
                </c:pt>
                <c:pt idx="1053">
                  <c:v>0.19275189999999973</c:v>
                </c:pt>
                <c:pt idx="1054">
                  <c:v>0.19069899999999973</c:v>
                </c:pt>
                <c:pt idx="1055">
                  <c:v>0.19131304999999976</c:v>
                </c:pt>
                <c:pt idx="1056">
                  <c:v>0.19128597999999974</c:v>
                </c:pt>
                <c:pt idx="1057">
                  <c:v>0.18953110999999967</c:v>
                </c:pt>
                <c:pt idx="1058">
                  <c:v>0.19242304999999948</c:v>
                </c:pt>
                <c:pt idx="1059">
                  <c:v>0.19485197999999948</c:v>
                </c:pt>
                <c:pt idx="1060">
                  <c:v>0.19645021999999954</c:v>
                </c:pt>
                <c:pt idx="1061">
                  <c:v>0.18654374999999956</c:v>
                </c:pt>
                <c:pt idx="1062">
                  <c:v>0.1934403099999995</c:v>
                </c:pt>
                <c:pt idx="1063">
                  <c:v>0.19392917999999959</c:v>
                </c:pt>
                <c:pt idx="1064">
                  <c:v>0.19117013999999966</c:v>
                </c:pt>
                <c:pt idx="1065">
                  <c:v>0.19038513999999965</c:v>
                </c:pt>
                <c:pt idx="1066">
                  <c:v>0.18877981999999949</c:v>
                </c:pt>
                <c:pt idx="1067">
                  <c:v>0.18840575999999953</c:v>
                </c:pt>
                <c:pt idx="1068">
                  <c:v>0.1860065399999995</c:v>
                </c:pt>
                <c:pt idx="1069">
                  <c:v>0.17981557999999964</c:v>
                </c:pt>
                <c:pt idx="1070">
                  <c:v>0.17356698999999964</c:v>
                </c:pt>
                <c:pt idx="1071">
                  <c:v>0.1669387499999995</c:v>
                </c:pt>
                <c:pt idx="1072">
                  <c:v>0.16238353999999955</c:v>
                </c:pt>
                <c:pt idx="1073">
                  <c:v>0.15470396999999947</c:v>
                </c:pt>
                <c:pt idx="1074">
                  <c:v>0.15388194999999949</c:v>
                </c:pt>
                <c:pt idx="1075">
                  <c:v>0.15598646999999954</c:v>
                </c:pt>
                <c:pt idx="1076">
                  <c:v>0.16463138999999979</c:v>
                </c:pt>
                <c:pt idx="1077">
                  <c:v>0.16463912999999963</c:v>
                </c:pt>
                <c:pt idx="1078">
                  <c:v>0.16661802999999975</c:v>
                </c:pt>
                <c:pt idx="1079">
                  <c:v>0.16456070999999972</c:v>
                </c:pt>
                <c:pt idx="1080">
                  <c:v>0.1645275599999998</c:v>
                </c:pt>
                <c:pt idx="1081">
                  <c:v>0.15925734999999985</c:v>
                </c:pt>
                <c:pt idx="1082">
                  <c:v>0.15380492999999973</c:v>
                </c:pt>
                <c:pt idx="1083">
                  <c:v>0.15448890999999976</c:v>
                </c:pt>
                <c:pt idx="1084">
                  <c:v>0.15754981999999984</c:v>
                </c:pt>
                <c:pt idx="1085">
                  <c:v>0.15939622999999981</c:v>
                </c:pt>
                <c:pt idx="1086">
                  <c:v>0.15733642999999975</c:v>
                </c:pt>
                <c:pt idx="1087">
                  <c:v>0.1579135199999997</c:v>
                </c:pt>
                <c:pt idx="1088">
                  <c:v>0.15700566999999976</c:v>
                </c:pt>
                <c:pt idx="1089">
                  <c:v>0.15894645999999968</c:v>
                </c:pt>
                <c:pt idx="1090">
                  <c:v>0.16112086999999994</c:v>
                </c:pt>
                <c:pt idx="1091">
                  <c:v>0.16336670000000009</c:v>
                </c:pt>
                <c:pt idx="1092">
                  <c:v>0.16609566000000012</c:v>
                </c:pt>
                <c:pt idx="1093">
                  <c:v>0.16849343999999999</c:v>
                </c:pt>
                <c:pt idx="1094">
                  <c:v>0.16845848999999991</c:v>
                </c:pt>
                <c:pt idx="1095">
                  <c:v>0.16970605999999999</c:v>
                </c:pt>
                <c:pt idx="1096">
                  <c:v>0.16768687999999998</c:v>
                </c:pt>
                <c:pt idx="1097">
                  <c:v>0.16980123000000003</c:v>
                </c:pt>
                <c:pt idx="1098">
                  <c:v>0.17141283999999993</c:v>
                </c:pt>
                <c:pt idx="1099">
                  <c:v>0.18247403000000006</c:v>
                </c:pt>
                <c:pt idx="1100">
                  <c:v>0.17472196000000006</c:v>
                </c:pt>
                <c:pt idx="1101">
                  <c:v>0.18388709999999997</c:v>
                </c:pt>
                <c:pt idx="1102">
                  <c:v>0.18385100999999993</c:v>
                </c:pt>
                <c:pt idx="1103">
                  <c:v>0.19102046000000006</c:v>
                </c:pt>
                <c:pt idx="1104">
                  <c:v>0.19681780999999998</c:v>
                </c:pt>
                <c:pt idx="1105">
                  <c:v>0.19807244000000027</c:v>
                </c:pt>
                <c:pt idx="1106">
                  <c:v>0.19789972000000008</c:v>
                </c:pt>
                <c:pt idx="1107">
                  <c:v>0.19888851000000016</c:v>
                </c:pt>
                <c:pt idx="1108">
                  <c:v>0.20063278000000029</c:v>
                </c:pt>
                <c:pt idx="1109">
                  <c:v>0.2037783200000001</c:v>
                </c:pt>
                <c:pt idx="1110">
                  <c:v>0.20373712000000002</c:v>
                </c:pt>
                <c:pt idx="1111">
                  <c:v>0.20674342999999992</c:v>
                </c:pt>
                <c:pt idx="1112">
                  <c:v>0.2067614099999999</c:v>
                </c:pt>
                <c:pt idx="1113">
                  <c:v>0.20604877999999993</c:v>
                </c:pt>
                <c:pt idx="1114">
                  <c:v>0.20745761000000004</c:v>
                </c:pt>
                <c:pt idx="1115">
                  <c:v>0.21133456999999978</c:v>
                </c:pt>
                <c:pt idx="1116">
                  <c:v>0.21412086999999969</c:v>
                </c:pt>
                <c:pt idx="1117">
                  <c:v>0.21654215999999971</c:v>
                </c:pt>
                <c:pt idx="1118">
                  <c:v>0.21571653999999985</c:v>
                </c:pt>
                <c:pt idx="1119">
                  <c:v>0.21525353999999974</c:v>
                </c:pt>
                <c:pt idx="1120">
                  <c:v>0.21545839999999994</c:v>
                </c:pt>
                <c:pt idx="1121">
                  <c:v>0.21646908999999995</c:v>
                </c:pt>
                <c:pt idx="1122">
                  <c:v>0.22071862999999994</c:v>
                </c:pt>
                <c:pt idx="1123">
                  <c:v>0.22436400999999997</c:v>
                </c:pt>
                <c:pt idx="1124">
                  <c:v>0.22655238</c:v>
                </c:pt>
                <c:pt idx="1125">
                  <c:v>0.22538400999999997</c:v>
                </c:pt>
                <c:pt idx="1126">
                  <c:v>0.22307545000000004</c:v>
                </c:pt>
                <c:pt idx="1127">
                  <c:v>0.22330541000000026</c:v>
                </c:pt>
                <c:pt idx="1128">
                  <c:v>0.22254819000000015</c:v>
                </c:pt>
                <c:pt idx="1129">
                  <c:v>0.22456041000000027</c:v>
                </c:pt>
                <c:pt idx="1130">
                  <c:v>0.22440299000000022</c:v>
                </c:pt>
                <c:pt idx="1131">
                  <c:v>0.2243653400000003</c:v>
                </c:pt>
                <c:pt idx="1132">
                  <c:v>0.22516754000000017</c:v>
                </c:pt>
                <c:pt idx="1133">
                  <c:v>0.22575260000000028</c:v>
                </c:pt>
                <c:pt idx="1134">
                  <c:v>0.22430636000000015</c:v>
                </c:pt>
                <c:pt idx="1135">
                  <c:v>0.22311277000000018</c:v>
                </c:pt>
                <c:pt idx="1136">
                  <c:v>0.22477015000000009</c:v>
                </c:pt>
                <c:pt idx="1137">
                  <c:v>0.22473748000000016</c:v>
                </c:pt>
                <c:pt idx="1138">
                  <c:v>0.22790119000000028</c:v>
                </c:pt>
                <c:pt idx="1139">
                  <c:v>0.23242556000000025</c:v>
                </c:pt>
                <c:pt idx="1140">
                  <c:v>0.24154734000000033</c:v>
                </c:pt>
                <c:pt idx="1141">
                  <c:v>0.23955014000000019</c:v>
                </c:pt>
                <c:pt idx="1142">
                  <c:v>0.24433444000000026</c:v>
                </c:pt>
                <c:pt idx="1143">
                  <c:v>0.24478589000000017</c:v>
                </c:pt>
                <c:pt idx="1144">
                  <c:v>0.24729545999999988</c:v>
                </c:pt>
                <c:pt idx="1145">
                  <c:v>0.25238157999999999</c:v>
                </c:pt>
                <c:pt idx="1146">
                  <c:v>0.25489626999999992</c:v>
                </c:pt>
                <c:pt idx="1147">
                  <c:v>0.25485325000000003</c:v>
                </c:pt>
                <c:pt idx="1148">
                  <c:v>0.25771308999999998</c:v>
                </c:pt>
                <c:pt idx="1149">
                  <c:v>0.25983113999999996</c:v>
                </c:pt>
                <c:pt idx="1150">
                  <c:v>0.26048274999999999</c:v>
                </c:pt>
                <c:pt idx="1151">
                  <c:v>0.2605427600000001</c:v>
                </c:pt>
                <c:pt idx="1152">
                  <c:v>0.26227364999999997</c:v>
                </c:pt>
                <c:pt idx="1153">
                  <c:v>0.26301002000000007</c:v>
                </c:pt>
                <c:pt idx="1154">
                  <c:v>0.26257813000000008</c:v>
                </c:pt>
                <c:pt idx="1155">
                  <c:v>0.26538499000000004</c:v>
                </c:pt>
                <c:pt idx="1156">
                  <c:v>0.26628982999999984</c:v>
                </c:pt>
                <c:pt idx="1157">
                  <c:v>0.2671026099999998</c:v>
                </c:pt>
                <c:pt idx="1158">
                  <c:v>0.26809108999999975</c:v>
                </c:pt>
                <c:pt idx="1159">
                  <c:v>0.26937747999999995</c:v>
                </c:pt>
                <c:pt idx="1160">
                  <c:v>0.27579097000000014</c:v>
                </c:pt>
                <c:pt idx="1161">
                  <c:v>0.27711032999999974</c:v>
                </c:pt>
                <c:pt idx="1162">
                  <c:v>0.2760871899999997</c:v>
                </c:pt>
                <c:pt idx="1163">
                  <c:v>0.27730366999999978</c:v>
                </c:pt>
                <c:pt idx="1164">
                  <c:v>0.27853336999999989</c:v>
                </c:pt>
                <c:pt idx="1165">
                  <c:v>0.27932062999999996</c:v>
                </c:pt>
                <c:pt idx="1166">
                  <c:v>0.2751732899999999</c:v>
                </c:pt>
                <c:pt idx="1167">
                  <c:v>0.27492976999999996</c:v>
                </c:pt>
                <c:pt idx="1168">
                  <c:v>0.27496103999999999</c:v>
                </c:pt>
                <c:pt idx="1169">
                  <c:v>0.28374914000000007</c:v>
                </c:pt>
                <c:pt idx="1170">
                  <c:v>0.27492468000000003</c:v>
                </c:pt>
                <c:pt idx="1171">
                  <c:v>0.27375900999999997</c:v>
                </c:pt>
                <c:pt idx="1172">
                  <c:v>0.27089070999999998</c:v>
                </c:pt>
                <c:pt idx="1173">
                  <c:v>0.2734643000000001</c:v>
                </c:pt>
                <c:pt idx="1174">
                  <c:v>0.27294401999999995</c:v>
                </c:pt>
                <c:pt idx="1175">
                  <c:v>0.27434580000000031</c:v>
                </c:pt>
                <c:pt idx="1176">
                  <c:v>0.27420705000000023</c:v>
                </c:pt>
                <c:pt idx="1177">
                  <c:v>0.27361848000000033</c:v>
                </c:pt>
                <c:pt idx="1178">
                  <c:v>0.27197344000000023</c:v>
                </c:pt>
                <c:pt idx="1179">
                  <c:v>0.27617421999999991</c:v>
                </c:pt>
                <c:pt idx="1180">
                  <c:v>0.27891182999999975</c:v>
                </c:pt>
                <c:pt idx="1181">
                  <c:v>0.27885079999999984</c:v>
                </c:pt>
                <c:pt idx="1182">
                  <c:v>0.27777712999999982</c:v>
                </c:pt>
                <c:pt idx="1183">
                  <c:v>0.27794141999999988</c:v>
                </c:pt>
                <c:pt idx="1184">
                  <c:v>0.27437390999999978</c:v>
                </c:pt>
                <c:pt idx="1185">
                  <c:v>0.26901365999999971</c:v>
                </c:pt>
                <c:pt idx="1186">
                  <c:v>0.27000189999999979</c:v>
                </c:pt>
                <c:pt idx="1187">
                  <c:v>0.26431256999999975</c:v>
                </c:pt>
                <c:pt idx="1188">
                  <c:v>0.26566852999999968</c:v>
                </c:pt>
                <c:pt idx="1189">
                  <c:v>0.26441877999999974</c:v>
                </c:pt>
                <c:pt idx="1190">
                  <c:v>0.26199490999999986</c:v>
                </c:pt>
                <c:pt idx="1191">
                  <c:v>0.26517120999999988</c:v>
                </c:pt>
                <c:pt idx="1192">
                  <c:v>0.26924187999999982</c:v>
                </c:pt>
                <c:pt idx="1193">
                  <c:v>0.26946106999999975</c:v>
                </c:pt>
                <c:pt idx="1194">
                  <c:v>0.2669722299999997</c:v>
                </c:pt>
                <c:pt idx="1195">
                  <c:v>0.26726828999999985</c:v>
                </c:pt>
                <c:pt idx="1196">
                  <c:v>0.26852070999999983</c:v>
                </c:pt>
                <c:pt idx="1197">
                  <c:v>0.27277320999999977</c:v>
                </c:pt>
                <c:pt idx="1198">
                  <c:v>0.27607573999999979</c:v>
                </c:pt>
                <c:pt idx="1199">
                  <c:v>0.27888276999999984</c:v>
                </c:pt>
                <c:pt idx="1200">
                  <c:v>0.28166091000000004</c:v>
                </c:pt>
                <c:pt idx="1201">
                  <c:v>0.28256708999999969</c:v>
                </c:pt>
                <c:pt idx="1202">
                  <c:v>0.28135964999999974</c:v>
                </c:pt>
                <c:pt idx="1203">
                  <c:v>0.28132032999999979</c:v>
                </c:pt>
                <c:pt idx="1204">
                  <c:v>0.28176860999999986</c:v>
                </c:pt>
                <c:pt idx="1205">
                  <c:v>0.2845760599999998</c:v>
                </c:pt>
                <c:pt idx="1206">
                  <c:v>0.28753250999999969</c:v>
                </c:pt>
                <c:pt idx="1207">
                  <c:v>0.28918878999999986</c:v>
                </c:pt>
                <c:pt idx="1208">
                  <c:v>0.29013444999999982</c:v>
                </c:pt>
                <c:pt idx="1209">
                  <c:v>0.29024337999999972</c:v>
                </c:pt>
                <c:pt idx="1210">
                  <c:v>0.2922647199999997</c:v>
                </c:pt>
                <c:pt idx="1211">
                  <c:v>0.29184337999999976</c:v>
                </c:pt>
                <c:pt idx="1212">
                  <c:v>0.29178050999999972</c:v>
                </c:pt>
                <c:pt idx="1213">
                  <c:v>0.29497898999999966</c:v>
                </c:pt>
                <c:pt idx="1214">
                  <c:v>0.29541476999999977</c:v>
                </c:pt>
                <c:pt idx="1215">
                  <c:v>0.29480821999999973</c:v>
                </c:pt>
                <c:pt idx="1216">
                  <c:v>0.29620054000000007</c:v>
                </c:pt>
                <c:pt idx="1217">
                  <c:v>0.2980188399999999</c:v>
                </c:pt>
                <c:pt idx="1218">
                  <c:v>0.2973519</c:v>
                </c:pt>
                <c:pt idx="1219">
                  <c:v>0.29789086999999981</c:v>
                </c:pt>
                <c:pt idx="1220">
                  <c:v>0.2962929099999998</c:v>
                </c:pt>
                <c:pt idx="1221">
                  <c:v>0.29698507000000007</c:v>
                </c:pt>
                <c:pt idx="1222">
                  <c:v>0.2969960599999999</c:v>
                </c:pt>
                <c:pt idx="1223">
                  <c:v>0.2991149500000001</c:v>
                </c:pt>
                <c:pt idx="1224">
                  <c:v>0.29966442999999976</c:v>
                </c:pt>
                <c:pt idx="1225">
                  <c:v>0.30066300999999984</c:v>
                </c:pt>
                <c:pt idx="1226">
                  <c:v>0.30038636999999979</c:v>
                </c:pt>
                <c:pt idx="1227">
                  <c:v>0.3011104699999998</c:v>
                </c:pt>
                <c:pt idx="1228">
                  <c:v>0.30064639999999976</c:v>
                </c:pt>
                <c:pt idx="1229">
                  <c:v>0.30055449999999984</c:v>
                </c:pt>
                <c:pt idx="1230">
                  <c:v>0.30043820999999982</c:v>
                </c:pt>
                <c:pt idx="1231">
                  <c:v>0.30173536999999984</c:v>
                </c:pt>
                <c:pt idx="1232">
                  <c:v>0.30307331000000004</c:v>
                </c:pt>
                <c:pt idx="1233">
                  <c:v>0.30320366000000026</c:v>
                </c:pt>
                <c:pt idx="1234">
                  <c:v>0.30170883000000015</c:v>
                </c:pt>
                <c:pt idx="1235">
                  <c:v>0.30213624000000033</c:v>
                </c:pt>
                <c:pt idx="1236">
                  <c:v>0.30208866000000012</c:v>
                </c:pt>
                <c:pt idx="1237">
                  <c:v>0.30260577000000022</c:v>
                </c:pt>
                <c:pt idx="1238">
                  <c:v>0.30629862000000019</c:v>
                </c:pt>
                <c:pt idx="1239">
                  <c:v>0.30693995000000029</c:v>
                </c:pt>
                <c:pt idx="1240">
                  <c:v>0.30732921000000024</c:v>
                </c:pt>
                <c:pt idx="1241">
                  <c:v>0.30905739999999993</c:v>
                </c:pt>
                <c:pt idx="1242">
                  <c:v>0.30935098999999999</c:v>
                </c:pt>
                <c:pt idx="1243">
                  <c:v>0.3112280300000001</c:v>
                </c:pt>
                <c:pt idx="1244">
                  <c:v>0.31231166999999993</c:v>
                </c:pt>
                <c:pt idx="1245">
                  <c:v>0.31514313999999999</c:v>
                </c:pt>
                <c:pt idx="1246">
                  <c:v>0.31692312</c:v>
                </c:pt>
                <c:pt idx="1247">
                  <c:v>0.31896326000000008</c:v>
                </c:pt>
                <c:pt idx="1248">
                  <c:v>0.31987100999999996</c:v>
                </c:pt>
                <c:pt idx="1249">
                  <c:v>0.32141699999999984</c:v>
                </c:pt>
                <c:pt idx="1250">
                  <c:v>0.32300002999999999</c:v>
                </c:pt>
                <c:pt idx="1251">
                  <c:v>0.32298582000000003</c:v>
                </c:pt>
                <c:pt idx="1252">
                  <c:v>0.32336240000000016</c:v>
                </c:pt>
                <c:pt idx="1253">
                  <c:v>0.3225509000000002</c:v>
                </c:pt>
                <c:pt idx="1254">
                  <c:v>0.32250818000000026</c:v>
                </c:pt>
                <c:pt idx="1255">
                  <c:v>0.32271969000000023</c:v>
                </c:pt>
                <c:pt idx="1256">
                  <c:v>0.32333737000000018</c:v>
                </c:pt>
                <c:pt idx="1257">
                  <c:v>0.32472698000000028</c:v>
                </c:pt>
                <c:pt idx="1258">
                  <c:v>0.32663567000000016</c:v>
                </c:pt>
                <c:pt idx="1259">
                  <c:v>0.32778976000000043</c:v>
                </c:pt>
                <c:pt idx="1260">
                  <c:v>0.32806175000000026</c:v>
                </c:pt>
                <c:pt idx="1261">
                  <c:v>0.32903424000000037</c:v>
                </c:pt>
                <c:pt idx="1262">
                  <c:v>0.32899089000000054</c:v>
                </c:pt>
                <c:pt idx="1263">
                  <c:v>0.32935453000000064</c:v>
                </c:pt>
                <c:pt idx="1264">
                  <c:v>0.32679130000000073</c:v>
                </c:pt>
                <c:pt idx="1265">
                  <c:v>0.32746126000000059</c:v>
                </c:pt>
                <c:pt idx="1266">
                  <c:v>0.3294690500000006</c:v>
                </c:pt>
                <c:pt idx="1267">
                  <c:v>0.33187683000000079</c:v>
                </c:pt>
                <c:pt idx="1268">
                  <c:v>0.33547804000000075</c:v>
                </c:pt>
                <c:pt idx="1269">
                  <c:v>0.33911347000000092</c:v>
                </c:pt>
                <c:pt idx="1270">
                  <c:v>0.339986440000001</c:v>
                </c:pt>
                <c:pt idx="1271">
                  <c:v>0.34169713000000107</c:v>
                </c:pt>
                <c:pt idx="1272">
                  <c:v>0.34279213000000119</c:v>
                </c:pt>
                <c:pt idx="1273">
                  <c:v>0.34412920000000113</c:v>
                </c:pt>
                <c:pt idx="1274">
                  <c:v>0.34455029000000104</c:v>
                </c:pt>
                <c:pt idx="1275">
                  <c:v>0.34464797000000114</c:v>
                </c:pt>
                <c:pt idx="1276">
                  <c:v>0.34601291000000112</c:v>
                </c:pt>
                <c:pt idx="1277">
                  <c:v>0.34620880000000098</c:v>
                </c:pt>
                <c:pt idx="1278">
                  <c:v>0.34678275000000092</c:v>
                </c:pt>
                <c:pt idx="1279">
                  <c:v>0.34868445000000081</c:v>
                </c:pt>
                <c:pt idx="1280">
                  <c:v>0.35011981000000092</c:v>
                </c:pt>
                <c:pt idx="1281">
                  <c:v>0.35203406000000093</c:v>
                </c:pt>
                <c:pt idx="1282">
                  <c:v>0.35201634000000093</c:v>
                </c:pt>
                <c:pt idx="1283">
                  <c:v>0.35089037000000084</c:v>
                </c:pt>
                <c:pt idx="1284">
                  <c:v>0.34961592000000086</c:v>
                </c:pt>
                <c:pt idx="1285">
                  <c:v>0.35227899000000074</c:v>
                </c:pt>
                <c:pt idx="1286">
                  <c:v>0.35414322000000076</c:v>
                </c:pt>
                <c:pt idx="1287">
                  <c:v>0.35463168000000067</c:v>
                </c:pt>
                <c:pt idx="1288">
                  <c:v>0.35591366000000035</c:v>
                </c:pt>
                <c:pt idx="1289">
                  <c:v>0.36322807000000057</c:v>
                </c:pt>
                <c:pt idx="1290">
                  <c:v>0.35643644000000063</c:v>
                </c:pt>
                <c:pt idx="1291">
                  <c:v>0.35618962000000076</c:v>
                </c:pt>
                <c:pt idx="1292">
                  <c:v>0.3569027700000007</c:v>
                </c:pt>
                <c:pt idx="1293">
                  <c:v>0.35716872000000066</c:v>
                </c:pt>
                <c:pt idx="1294">
                  <c:v>0.35598932000000061</c:v>
                </c:pt>
                <c:pt idx="1295">
                  <c:v>0.35542718000000056</c:v>
                </c:pt>
                <c:pt idx="1296">
                  <c:v>0.35609436000000039</c:v>
                </c:pt>
                <c:pt idx="1297">
                  <c:v>0.35665821000000064</c:v>
                </c:pt>
                <c:pt idx="1298">
                  <c:v>0.35923015000000064</c:v>
                </c:pt>
                <c:pt idx="1299">
                  <c:v>0.35956122000000046</c:v>
                </c:pt>
                <c:pt idx="1300">
                  <c:v>0.36030544000000053</c:v>
                </c:pt>
                <c:pt idx="1301">
                  <c:v>0.36238503000000066</c:v>
                </c:pt>
                <c:pt idx="1302">
                  <c:v>0.36468071000000046</c:v>
                </c:pt>
                <c:pt idx="1303">
                  <c:v>0.36647901000000038</c:v>
                </c:pt>
                <c:pt idx="1304">
                  <c:v>0.36717493000000045</c:v>
                </c:pt>
                <c:pt idx="1305">
                  <c:v>0.36780646000000039</c:v>
                </c:pt>
                <c:pt idx="1306">
                  <c:v>0.36775896000000041</c:v>
                </c:pt>
                <c:pt idx="1307">
                  <c:v>0.36874249000000048</c:v>
                </c:pt>
                <c:pt idx="1308">
                  <c:v>0.36770125000000048</c:v>
                </c:pt>
                <c:pt idx="1309">
                  <c:v>0.36963653000000041</c:v>
                </c:pt>
                <c:pt idx="1310">
                  <c:v>0.37126244000000019</c:v>
                </c:pt>
                <c:pt idx="1311">
                  <c:v>0.37225479000000017</c:v>
                </c:pt>
                <c:pt idx="1312">
                  <c:v>0.37323730000000022</c:v>
                </c:pt>
                <c:pt idx="1313">
                  <c:v>0.37470655000000019</c:v>
                </c:pt>
                <c:pt idx="1314">
                  <c:v>0.37487805000000035</c:v>
                </c:pt>
                <c:pt idx="1315">
                  <c:v>0.37513473000000047</c:v>
                </c:pt>
                <c:pt idx="1316">
                  <c:v>0.37558256000000073</c:v>
                </c:pt>
                <c:pt idx="1317">
                  <c:v>0.3763186600000008</c:v>
                </c:pt>
                <c:pt idx="1318">
                  <c:v>0.37490128000000089</c:v>
                </c:pt>
                <c:pt idx="1319">
                  <c:v>0.3757376700000008</c:v>
                </c:pt>
                <c:pt idx="1320">
                  <c:v>0.37515382000000086</c:v>
                </c:pt>
                <c:pt idx="1321">
                  <c:v>0.37364223000000085</c:v>
                </c:pt>
                <c:pt idx="1322">
                  <c:v>0.37253674000000081</c:v>
                </c:pt>
                <c:pt idx="1323">
                  <c:v>0.37199646000000103</c:v>
                </c:pt>
                <c:pt idx="1324">
                  <c:v>0.37216413000000087</c:v>
                </c:pt>
                <c:pt idx="1325">
                  <c:v>0.37174379000000085</c:v>
                </c:pt>
                <c:pt idx="1326">
                  <c:v>0.3679607200000008</c:v>
                </c:pt>
                <c:pt idx="1327">
                  <c:v>0.36696002000000094</c:v>
                </c:pt>
                <c:pt idx="1328">
                  <c:v>0.36789416000000097</c:v>
                </c:pt>
                <c:pt idx="1329">
                  <c:v>0.36689670000000096</c:v>
                </c:pt>
                <c:pt idx="1330">
                  <c:v>0.36685730000000083</c:v>
                </c:pt>
                <c:pt idx="1331">
                  <c:v>0.370410770000001</c:v>
                </c:pt>
                <c:pt idx="1332">
                  <c:v>0.37138853000000105</c:v>
                </c:pt>
                <c:pt idx="1333">
                  <c:v>0.37106315000000101</c:v>
                </c:pt>
                <c:pt idx="1334">
                  <c:v>0.37124405000000138</c:v>
                </c:pt>
                <c:pt idx="1335">
                  <c:v>0.36999403000000131</c:v>
                </c:pt>
                <c:pt idx="1336">
                  <c:v>0.36846970000000118</c:v>
                </c:pt>
                <c:pt idx="1337">
                  <c:v>0.36817955000000135</c:v>
                </c:pt>
                <c:pt idx="1338">
                  <c:v>0.36744727000000132</c:v>
                </c:pt>
                <c:pt idx="1339">
                  <c:v>0.36811494000000117</c:v>
                </c:pt>
                <c:pt idx="1340">
                  <c:v>0.37091196000000154</c:v>
                </c:pt>
                <c:pt idx="1341">
                  <c:v>0.37055549000000165</c:v>
                </c:pt>
                <c:pt idx="1342">
                  <c:v>0.3704551600000015</c:v>
                </c:pt>
                <c:pt idx="1343">
                  <c:v>0.37050690000000164</c:v>
                </c:pt>
                <c:pt idx="1344">
                  <c:v>0.37010156000000149</c:v>
                </c:pt>
                <c:pt idx="1345">
                  <c:v>0.37005873000000156</c:v>
                </c:pt>
                <c:pt idx="1346">
                  <c:v>0.37150520000000165</c:v>
                </c:pt>
                <c:pt idx="1347">
                  <c:v>0.38366821000000151</c:v>
                </c:pt>
                <c:pt idx="1348">
                  <c:v>0.38518425000000156</c:v>
                </c:pt>
                <c:pt idx="1349">
                  <c:v>0.38574310000000156</c:v>
                </c:pt>
                <c:pt idx="1350">
                  <c:v>0.38673700000000166</c:v>
                </c:pt>
                <c:pt idx="1351">
                  <c:v>0.38495681000000159</c:v>
                </c:pt>
                <c:pt idx="1352">
                  <c:v>0.3848852800000015</c:v>
                </c:pt>
                <c:pt idx="1353">
                  <c:v>0.3864794100000013</c:v>
                </c:pt>
                <c:pt idx="1354">
                  <c:v>0.3925149800000014</c:v>
                </c:pt>
                <c:pt idx="1355">
                  <c:v>0.39527629000000108</c:v>
                </c:pt>
                <c:pt idx="1356">
                  <c:v>0.39622895000000113</c:v>
                </c:pt>
                <c:pt idx="1357">
                  <c:v>0.39851826000000101</c:v>
                </c:pt>
                <c:pt idx="1358">
                  <c:v>0.39982795000000104</c:v>
                </c:pt>
                <c:pt idx="1359">
                  <c:v>0.40161771000000107</c:v>
                </c:pt>
                <c:pt idx="1360">
                  <c:v>0.40157111000000101</c:v>
                </c:pt>
                <c:pt idx="1361">
                  <c:v>0.4022179600000011</c:v>
                </c:pt>
                <c:pt idx="1362">
                  <c:v>0.40455269000000094</c:v>
                </c:pt>
                <c:pt idx="1363">
                  <c:v>0.40628780000000075</c:v>
                </c:pt>
                <c:pt idx="1364">
                  <c:v>0.41039686000000103</c:v>
                </c:pt>
                <c:pt idx="1365">
                  <c:v>0.41103209000000085</c:v>
                </c:pt>
                <c:pt idx="1366">
                  <c:v>0.41423943000000074</c:v>
                </c:pt>
                <c:pt idx="1367">
                  <c:v>0.41496544000000068</c:v>
                </c:pt>
                <c:pt idx="1368">
                  <c:v>0.41765329000000073</c:v>
                </c:pt>
                <c:pt idx="1369">
                  <c:v>0.41817082000000072</c:v>
                </c:pt>
                <c:pt idx="1370">
                  <c:v>0.41810439000000083</c:v>
                </c:pt>
                <c:pt idx="1371">
                  <c:v>0.4170892000000006</c:v>
                </c:pt>
                <c:pt idx="1372">
                  <c:v>0.41821907000000036</c:v>
                </c:pt>
                <c:pt idx="1373">
                  <c:v>0.4204030200000004</c:v>
                </c:pt>
                <c:pt idx="1374">
                  <c:v>0.42603895000000058</c:v>
                </c:pt>
                <c:pt idx="1375">
                  <c:v>0.43387201000000064</c:v>
                </c:pt>
                <c:pt idx="1376">
                  <c:v>0.43503428000000066</c:v>
                </c:pt>
                <c:pt idx="1377">
                  <c:v>0.43735410000000052</c:v>
                </c:pt>
                <c:pt idx="1378">
                  <c:v>0.43888299000000042</c:v>
                </c:pt>
                <c:pt idx="1379">
                  <c:v>0.44130125000000042</c:v>
                </c:pt>
                <c:pt idx="1380">
                  <c:v>0.44225180000000036</c:v>
                </c:pt>
                <c:pt idx="1381">
                  <c:v>0.44223731000000055</c:v>
                </c:pt>
                <c:pt idx="1382">
                  <c:v>0.44382711000000019</c:v>
                </c:pt>
                <c:pt idx="1383">
                  <c:v>0.4473636700000001</c:v>
                </c:pt>
                <c:pt idx="1384">
                  <c:v>0.44891009999999976</c:v>
                </c:pt>
                <c:pt idx="1385">
                  <c:v>0.45065583999999959</c:v>
                </c:pt>
                <c:pt idx="1386">
                  <c:v>0.44586536999999948</c:v>
                </c:pt>
                <c:pt idx="1387">
                  <c:v>0.44422122999999947</c:v>
                </c:pt>
                <c:pt idx="1388">
                  <c:v>0.44360460999999951</c:v>
                </c:pt>
                <c:pt idx="1389">
                  <c:v>0.44398821999999982</c:v>
                </c:pt>
                <c:pt idx="1390">
                  <c:v>0.4478683299999997</c:v>
                </c:pt>
                <c:pt idx="1391">
                  <c:v>0.44919226999999951</c:v>
                </c:pt>
                <c:pt idx="1392">
                  <c:v>0.45167598999999936</c:v>
                </c:pt>
                <c:pt idx="1393">
                  <c:v>0.45351139999999956</c:v>
                </c:pt>
                <c:pt idx="1394">
                  <c:v>0.4558545899999995</c:v>
                </c:pt>
                <c:pt idx="1395">
                  <c:v>0.45580130999999957</c:v>
                </c:pt>
                <c:pt idx="1396">
                  <c:v>0.45632470999999986</c:v>
                </c:pt>
                <c:pt idx="1397">
                  <c:v>0.45377180999999994</c:v>
                </c:pt>
                <c:pt idx="1398">
                  <c:v>0.45486497999999953</c:v>
                </c:pt>
                <c:pt idx="1399">
                  <c:v>0.45547363999999946</c:v>
                </c:pt>
                <c:pt idx="1400">
                  <c:v>0.45847328999999953</c:v>
                </c:pt>
                <c:pt idx="1401">
                  <c:v>0.45866039999999986</c:v>
                </c:pt>
                <c:pt idx="1402">
                  <c:v>0.45994283999999985</c:v>
                </c:pt>
                <c:pt idx="1403">
                  <c:v>0.46213320999999974</c:v>
                </c:pt>
                <c:pt idx="1404">
                  <c:v>0.46321317999999967</c:v>
                </c:pt>
                <c:pt idx="1405">
                  <c:v>0.46562931999999968</c:v>
                </c:pt>
                <c:pt idx="1406">
                  <c:v>0.46565328999999989</c:v>
                </c:pt>
                <c:pt idx="1407">
                  <c:v>0.46588275999999995</c:v>
                </c:pt>
                <c:pt idx="1408">
                  <c:v>0.47294763000000017</c:v>
                </c:pt>
                <c:pt idx="1409">
                  <c:v>0.46534471000000033</c:v>
                </c:pt>
                <c:pt idx="1410">
                  <c:v>0.46370710000000015</c:v>
                </c:pt>
                <c:pt idx="1411">
                  <c:v>0.46532680000000015</c:v>
                </c:pt>
                <c:pt idx="1412">
                  <c:v>0.46665292000000025</c:v>
                </c:pt>
                <c:pt idx="1413">
                  <c:v>0.46602299000000014</c:v>
                </c:pt>
                <c:pt idx="1414">
                  <c:v>0.47242771000000033</c:v>
                </c:pt>
                <c:pt idx="1415">
                  <c:v>0.46536134000000035</c:v>
                </c:pt>
                <c:pt idx="1416">
                  <c:v>0.46804154000000042</c:v>
                </c:pt>
                <c:pt idx="1417">
                  <c:v>0.46625663000000039</c:v>
                </c:pt>
                <c:pt idx="1418">
                  <c:v>0.46622242000000047</c:v>
                </c:pt>
                <c:pt idx="1419">
                  <c:v>0.46883250000000065</c:v>
                </c:pt>
                <c:pt idx="1420">
                  <c:v>0.46899856000000084</c:v>
                </c:pt>
                <c:pt idx="1421">
                  <c:v>0.47082600000000085</c:v>
                </c:pt>
                <c:pt idx="1422">
                  <c:v>0.4725262700000008</c:v>
                </c:pt>
                <c:pt idx="1423">
                  <c:v>0.47287100000000093</c:v>
                </c:pt>
                <c:pt idx="1424">
                  <c:v>0.47247438000000086</c:v>
                </c:pt>
                <c:pt idx="1425">
                  <c:v>0.47334644000000092</c:v>
                </c:pt>
                <c:pt idx="1426">
                  <c:v>0.47407938000000094</c:v>
                </c:pt>
                <c:pt idx="1427">
                  <c:v>0.477704550000001</c:v>
                </c:pt>
                <c:pt idx="1428">
                  <c:v>0.47896009000000106</c:v>
                </c:pt>
                <c:pt idx="1429">
                  <c:v>0.48040510000000114</c:v>
                </c:pt>
                <c:pt idx="1430">
                  <c:v>0.48148230000000125</c:v>
                </c:pt>
                <c:pt idx="1431">
                  <c:v>0.48270033000000123</c:v>
                </c:pt>
                <c:pt idx="1432">
                  <c:v>0.48452950000000145</c:v>
                </c:pt>
                <c:pt idx="1433">
                  <c:v>0.48509032000000163</c:v>
                </c:pt>
                <c:pt idx="1434">
                  <c:v>0.48522333000000151</c:v>
                </c:pt>
                <c:pt idx="1435">
                  <c:v>0.48602882000000158</c:v>
                </c:pt>
                <c:pt idx="1436">
                  <c:v>0.48378449000000145</c:v>
                </c:pt>
                <c:pt idx="1437">
                  <c:v>0.48345847000000153</c:v>
                </c:pt>
                <c:pt idx="1438">
                  <c:v>0.48439342000000174</c:v>
                </c:pt>
                <c:pt idx="1439">
                  <c:v>0.48634526000000178</c:v>
                </c:pt>
                <c:pt idx="1440">
                  <c:v>0.48877537000000165</c:v>
                </c:pt>
                <c:pt idx="1441">
                  <c:v>0.48919018000000203</c:v>
                </c:pt>
                <c:pt idx="1442">
                  <c:v>0.49026401000000175</c:v>
                </c:pt>
                <c:pt idx="1443">
                  <c:v>0.49007818000000181</c:v>
                </c:pt>
                <c:pt idx="1444">
                  <c:v>0.49007164000000181</c:v>
                </c:pt>
                <c:pt idx="1445">
                  <c:v>0.49152956000000181</c:v>
                </c:pt>
                <c:pt idx="1446">
                  <c:v>0.49145333000000169</c:v>
                </c:pt>
                <c:pt idx="1447">
                  <c:v>0.49172132000000168</c:v>
                </c:pt>
                <c:pt idx="1448">
                  <c:v>0.48974652000000174</c:v>
                </c:pt>
                <c:pt idx="1449">
                  <c:v>0.49135772000000189</c:v>
                </c:pt>
                <c:pt idx="1450">
                  <c:v>0.49200400000000188</c:v>
                </c:pt>
                <c:pt idx="1451">
                  <c:v>0.4910250700000019</c:v>
                </c:pt>
                <c:pt idx="1452">
                  <c:v>0.49117288000000153</c:v>
                </c:pt>
                <c:pt idx="1453">
                  <c:v>0.49331897000000163</c:v>
                </c:pt>
                <c:pt idx="1454">
                  <c:v>0.48789908000000159</c:v>
                </c:pt>
                <c:pt idx="1455">
                  <c:v>0.48746935000000158</c:v>
                </c:pt>
                <c:pt idx="1456">
                  <c:v>0.48853621000000169</c:v>
                </c:pt>
                <c:pt idx="1457">
                  <c:v>0.48665997000000183</c:v>
                </c:pt>
                <c:pt idx="1458">
                  <c:v>0.48434294000000194</c:v>
                </c:pt>
                <c:pt idx="1459">
                  <c:v>0.48522982000000175</c:v>
                </c:pt>
                <c:pt idx="1460">
                  <c:v>0.48441551000000183</c:v>
                </c:pt>
                <c:pt idx="1461">
                  <c:v>0.48541497000000189</c:v>
                </c:pt>
                <c:pt idx="1462">
                  <c:v>0.48874594000000182</c:v>
                </c:pt>
                <c:pt idx="1463">
                  <c:v>0.49249871000000156</c:v>
                </c:pt>
                <c:pt idx="1464">
                  <c:v>0.49216393000000158</c:v>
                </c:pt>
                <c:pt idx="1465">
                  <c:v>0.48972165000000145</c:v>
                </c:pt>
                <c:pt idx="1466">
                  <c:v>0.49162664000000178</c:v>
                </c:pt>
                <c:pt idx="1467">
                  <c:v>0.4943055800000018</c:v>
                </c:pt>
                <c:pt idx="1468">
                  <c:v>0.49281369000000175</c:v>
                </c:pt>
                <c:pt idx="1469">
                  <c:v>0.4963770400000016</c:v>
                </c:pt>
                <c:pt idx="1470">
                  <c:v>0.50048691000000156</c:v>
                </c:pt>
                <c:pt idx="1471">
                  <c:v>0.50277322000000146</c:v>
                </c:pt>
                <c:pt idx="1472">
                  <c:v>0.50385499000000178</c:v>
                </c:pt>
                <c:pt idx="1473">
                  <c:v>0.50399711000000202</c:v>
                </c:pt>
                <c:pt idx="1474">
                  <c:v>0.50393639000000201</c:v>
                </c:pt>
                <c:pt idx="1475">
                  <c:v>0.50489613000000211</c:v>
                </c:pt>
                <c:pt idx="1476">
                  <c:v>0.50652313000000215</c:v>
                </c:pt>
                <c:pt idx="1477">
                  <c:v>0.50773257000000238</c:v>
                </c:pt>
                <c:pt idx="1478">
                  <c:v>0.5110904400000027</c:v>
                </c:pt>
                <c:pt idx="1479">
                  <c:v>0.5107650900000027</c:v>
                </c:pt>
                <c:pt idx="1480">
                  <c:v>0.51073559000000257</c:v>
                </c:pt>
                <c:pt idx="1481">
                  <c:v>0.51033429000000263</c:v>
                </c:pt>
                <c:pt idx="1482">
                  <c:v>0.51240300000000238</c:v>
                </c:pt>
                <c:pt idx="1483">
                  <c:v>0.51196961000000241</c:v>
                </c:pt>
                <c:pt idx="1484">
                  <c:v>0.51097817000000245</c:v>
                </c:pt>
                <c:pt idx="1485">
                  <c:v>0.5115020800000023</c:v>
                </c:pt>
                <c:pt idx="1486">
                  <c:v>0.51143639000000229</c:v>
                </c:pt>
                <c:pt idx="1487">
                  <c:v>0.51097503000000222</c:v>
                </c:pt>
                <c:pt idx="1488">
                  <c:v>0.51402468000000212</c:v>
                </c:pt>
                <c:pt idx="1489">
                  <c:v>0.51214946000000228</c:v>
                </c:pt>
                <c:pt idx="1490">
                  <c:v>0.51515823000000216</c:v>
                </c:pt>
                <c:pt idx="1491">
                  <c:v>0.52567318000000229</c:v>
                </c:pt>
                <c:pt idx="1492">
                  <c:v>0.52487610000000218</c:v>
                </c:pt>
                <c:pt idx="1493">
                  <c:v>0.51815184000000225</c:v>
                </c:pt>
                <c:pt idx="1494">
                  <c:v>0.52651581000000225</c:v>
                </c:pt>
                <c:pt idx="1495">
                  <c:v>0.51773263000000225</c:v>
                </c:pt>
                <c:pt idx="1496">
                  <c:v>0.52613391000000198</c:v>
                </c:pt>
                <c:pt idx="1497">
                  <c:v>0.52075456000000209</c:v>
                </c:pt>
                <c:pt idx="1498">
                  <c:v>0.51854053000000211</c:v>
                </c:pt>
                <c:pt idx="1499">
                  <c:v>0.53220270000000203</c:v>
                </c:pt>
                <c:pt idx="1500">
                  <c:v>0.52835965000000207</c:v>
                </c:pt>
                <c:pt idx="1501">
                  <c:v>0.53209168000000195</c:v>
                </c:pt>
                <c:pt idx="1502">
                  <c:v>0.53201956000000206</c:v>
                </c:pt>
                <c:pt idx="1503">
                  <c:v>0.53293703000000203</c:v>
                </c:pt>
                <c:pt idx="1504">
                  <c:v>0.5314162900000019</c:v>
                </c:pt>
                <c:pt idx="1505">
                  <c:v>0.53024621000000205</c:v>
                </c:pt>
                <c:pt idx="1506">
                  <c:v>0.5312768000000021</c:v>
                </c:pt>
                <c:pt idx="1507">
                  <c:v>0.53056937000000193</c:v>
                </c:pt>
                <c:pt idx="1508">
                  <c:v>0.53199444000000218</c:v>
                </c:pt>
                <c:pt idx="1509">
                  <c:v>0.53241297000000221</c:v>
                </c:pt>
                <c:pt idx="1510">
                  <c:v>0.53253583000000193</c:v>
                </c:pt>
                <c:pt idx="1511">
                  <c:v>0.53469692000000224</c:v>
                </c:pt>
                <c:pt idx="1512">
                  <c:v>0.53528177000000232</c:v>
                </c:pt>
                <c:pt idx="1513">
                  <c:v>0.53521225000000228</c:v>
                </c:pt>
                <c:pt idx="1514">
                  <c:v>0.54127688000000251</c:v>
                </c:pt>
                <c:pt idx="1515">
                  <c:v>0.53947950000000233</c:v>
                </c:pt>
                <c:pt idx="1516">
                  <c:v>0.53913060000000246</c:v>
                </c:pt>
                <c:pt idx="1517">
                  <c:v>0.54022331000000245</c:v>
                </c:pt>
                <c:pt idx="1518">
                  <c:v>0.54391425000000249</c:v>
                </c:pt>
                <c:pt idx="1519">
                  <c:v>0.54625156000000219</c:v>
                </c:pt>
                <c:pt idx="1520">
                  <c:v>0.54780306000000212</c:v>
                </c:pt>
                <c:pt idx="1521">
                  <c:v>0.54911191000000203</c:v>
                </c:pt>
                <c:pt idx="1522">
                  <c:v>0.5498228700000023</c:v>
                </c:pt>
                <c:pt idx="1523">
                  <c:v>0.5509235100000025</c:v>
                </c:pt>
                <c:pt idx="1524">
                  <c:v>0.55009235000000234</c:v>
                </c:pt>
                <c:pt idx="1525">
                  <c:v>0.55140346000000262</c:v>
                </c:pt>
                <c:pt idx="1526">
                  <c:v>0.55333194000000274</c:v>
                </c:pt>
                <c:pt idx="1527">
                  <c:v>0.55408626000000272</c:v>
                </c:pt>
                <c:pt idx="1528">
                  <c:v>0.55450641000000234</c:v>
                </c:pt>
                <c:pt idx="1529">
                  <c:v>0.5566571300000025</c:v>
                </c:pt>
                <c:pt idx="1530">
                  <c:v>0.5578508600000025</c:v>
                </c:pt>
                <c:pt idx="1531">
                  <c:v>0.55818760000000212</c:v>
                </c:pt>
                <c:pt idx="1532">
                  <c:v>0.56009657000000213</c:v>
                </c:pt>
                <c:pt idx="1533">
                  <c:v>0.56147528000000224</c:v>
                </c:pt>
                <c:pt idx="1534">
                  <c:v>0.56242993000000219</c:v>
                </c:pt>
                <c:pt idx="1535">
                  <c:v>0.55734107000000233</c:v>
                </c:pt>
                <c:pt idx="1536">
                  <c:v>0.55919054000000212</c:v>
                </c:pt>
                <c:pt idx="1537">
                  <c:v>0.56110537000000194</c:v>
                </c:pt>
                <c:pt idx="1538">
                  <c:v>0.56147802000000224</c:v>
                </c:pt>
                <c:pt idx="1539">
                  <c:v>0.5629650300000022</c:v>
                </c:pt>
                <c:pt idx="1540">
                  <c:v>0.56513369000000213</c:v>
                </c:pt>
                <c:pt idx="1541">
                  <c:v>0.56715247000000235</c:v>
                </c:pt>
                <c:pt idx="1542">
                  <c:v>0.56711868000000254</c:v>
                </c:pt>
                <c:pt idx="1543">
                  <c:v>0.58100152000000227</c:v>
                </c:pt>
                <c:pt idx="1544">
                  <c:v>0.57067053000000212</c:v>
                </c:pt>
                <c:pt idx="1545">
                  <c:v>0.57264296000000225</c:v>
                </c:pt>
                <c:pt idx="1546">
                  <c:v>0.5741417200000023</c:v>
                </c:pt>
                <c:pt idx="1547">
                  <c:v>0.57573413000000251</c:v>
                </c:pt>
                <c:pt idx="1548">
                  <c:v>0.57527984000000254</c:v>
                </c:pt>
                <c:pt idx="1549">
                  <c:v>0.57788277000000243</c:v>
                </c:pt>
                <c:pt idx="1550">
                  <c:v>0.57935632000000248</c:v>
                </c:pt>
                <c:pt idx="1551">
                  <c:v>0.58030233000000275</c:v>
                </c:pt>
                <c:pt idx="1552">
                  <c:v>0.58049304000000257</c:v>
                </c:pt>
                <c:pt idx="1553">
                  <c:v>0.58125164000000296</c:v>
                </c:pt>
                <c:pt idx="1554">
                  <c:v>0.58118999000000282</c:v>
                </c:pt>
                <c:pt idx="1555">
                  <c:v>0.58111351000000289</c:v>
                </c:pt>
                <c:pt idx="1556">
                  <c:v>0.58240589000000287</c:v>
                </c:pt>
                <c:pt idx="1557">
                  <c:v>0.5844871400000029</c:v>
                </c:pt>
                <c:pt idx="1558">
                  <c:v>0.58811194000000322</c:v>
                </c:pt>
                <c:pt idx="1559">
                  <c:v>0.58498466000000304</c:v>
                </c:pt>
                <c:pt idx="1560">
                  <c:v>0.58617233000000302</c:v>
                </c:pt>
                <c:pt idx="1561">
                  <c:v>0.58726953000000304</c:v>
                </c:pt>
                <c:pt idx="1562">
                  <c:v>0.58701228000000294</c:v>
                </c:pt>
                <c:pt idx="1563">
                  <c:v>0.58814922000000291</c:v>
                </c:pt>
                <c:pt idx="1564">
                  <c:v>0.58985700000000296</c:v>
                </c:pt>
                <c:pt idx="1565">
                  <c:v>0.59144554000000316</c:v>
                </c:pt>
                <c:pt idx="1566">
                  <c:v>0.59205917000000285</c:v>
                </c:pt>
                <c:pt idx="1567">
                  <c:v>0.59319637000000291</c:v>
                </c:pt>
                <c:pt idx="1568">
                  <c:v>0.59438048000000299</c:v>
                </c:pt>
                <c:pt idx="1569">
                  <c:v>0.59497601000000322</c:v>
                </c:pt>
                <c:pt idx="1570">
                  <c:v>0.59596204000000319</c:v>
                </c:pt>
                <c:pt idx="1571">
                  <c:v>0.59621522000000293</c:v>
                </c:pt>
                <c:pt idx="1572">
                  <c:v>0.59619183000000309</c:v>
                </c:pt>
                <c:pt idx="1573">
                  <c:v>0.59569082000000306</c:v>
                </c:pt>
                <c:pt idx="1574">
                  <c:v>0.5973050700000031</c:v>
                </c:pt>
                <c:pt idx="1575">
                  <c:v>0.59734916000000315</c:v>
                </c:pt>
                <c:pt idx="1576">
                  <c:v>0.59834754000000334</c:v>
                </c:pt>
                <c:pt idx="1577">
                  <c:v>0.59947431000000329</c:v>
                </c:pt>
                <c:pt idx="1578">
                  <c:v>0.59875501000000342</c:v>
                </c:pt>
                <c:pt idx="1579">
                  <c:v>0.59717011000000331</c:v>
                </c:pt>
                <c:pt idx="1580">
                  <c:v>0.59732697000000323</c:v>
                </c:pt>
                <c:pt idx="1581">
                  <c:v>0.5988694600000033</c:v>
                </c:pt>
                <c:pt idx="1582">
                  <c:v>0.59872474000000331</c:v>
                </c:pt>
                <c:pt idx="1583">
                  <c:v>0.59887233000000317</c:v>
                </c:pt>
                <c:pt idx="1584">
                  <c:v>0.60076304000000302</c:v>
                </c:pt>
                <c:pt idx="1585">
                  <c:v>0.60071042000000308</c:v>
                </c:pt>
                <c:pt idx="1586">
                  <c:v>0.60424979000000301</c:v>
                </c:pt>
                <c:pt idx="1587">
                  <c:v>0.60529843000000294</c:v>
                </c:pt>
                <c:pt idx="1588">
                  <c:v>0.60541003000000293</c:v>
                </c:pt>
                <c:pt idx="1589">
                  <c:v>0.60658750000000294</c:v>
                </c:pt>
                <c:pt idx="1590">
                  <c:v>0.60611309000000291</c:v>
                </c:pt>
                <c:pt idx="1591">
                  <c:v>0.6060596400000029</c:v>
                </c:pt>
                <c:pt idx="1592">
                  <c:v>0.604392500000003</c:v>
                </c:pt>
                <c:pt idx="1593">
                  <c:v>0.60598165000000304</c:v>
                </c:pt>
                <c:pt idx="1594">
                  <c:v>0.60545741000000319</c:v>
                </c:pt>
                <c:pt idx="1595">
                  <c:v>0.60660548000000292</c:v>
                </c:pt>
                <c:pt idx="1596">
                  <c:v>0.60662142000000285</c:v>
                </c:pt>
                <c:pt idx="1597">
                  <c:v>0.6073593400000028</c:v>
                </c:pt>
                <c:pt idx="1598">
                  <c:v>0.60772027000000306</c:v>
                </c:pt>
                <c:pt idx="1599">
                  <c:v>0.60841682000000308</c:v>
                </c:pt>
                <c:pt idx="1600">
                  <c:v>0.60742504000000319</c:v>
                </c:pt>
                <c:pt idx="1601">
                  <c:v>0.60880007000000336</c:v>
                </c:pt>
                <c:pt idx="1602">
                  <c:v>0.61007586000000336</c:v>
                </c:pt>
                <c:pt idx="1603">
                  <c:v>0.611576220000003</c:v>
                </c:pt>
                <c:pt idx="1604">
                  <c:v>0.61404241000000293</c:v>
                </c:pt>
                <c:pt idx="1605">
                  <c:v>0.61468356000000324</c:v>
                </c:pt>
                <c:pt idx="1606">
                  <c:v>0.61381173000000333</c:v>
                </c:pt>
                <c:pt idx="1607">
                  <c:v>0.61436871000000326</c:v>
                </c:pt>
                <c:pt idx="1608">
                  <c:v>0.61393294000000331</c:v>
                </c:pt>
                <c:pt idx="1609">
                  <c:v>0.61322422000000332</c:v>
                </c:pt>
                <c:pt idx="1610">
                  <c:v>0.61470517000000346</c:v>
                </c:pt>
                <c:pt idx="1611">
                  <c:v>0.61677210000000349</c:v>
                </c:pt>
                <c:pt idx="1612">
                  <c:v>0.61766074000000359</c:v>
                </c:pt>
                <c:pt idx="1613">
                  <c:v>0.62105123000000328</c:v>
                </c:pt>
                <c:pt idx="1614">
                  <c:v>0.62050889000000331</c:v>
                </c:pt>
                <c:pt idx="1615">
                  <c:v>0.62375660000000321</c:v>
                </c:pt>
                <c:pt idx="1616">
                  <c:v>0.62300470000000319</c:v>
                </c:pt>
                <c:pt idx="1617">
                  <c:v>0.62603242000000348</c:v>
                </c:pt>
                <c:pt idx="1618">
                  <c:v>0.62768639000000337</c:v>
                </c:pt>
                <c:pt idx="1619">
                  <c:v>0.62800131000000325</c:v>
                </c:pt>
                <c:pt idx="1620">
                  <c:v>0.62950611000000345</c:v>
                </c:pt>
                <c:pt idx="1621">
                  <c:v>0.6284998200000036</c:v>
                </c:pt>
                <c:pt idx="1622">
                  <c:v>0.6309748600000038</c:v>
                </c:pt>
                <c:pt idx="1623">
                  <c:v>0.63159771000000409</c:v>
                </c:pt>
                <c:pt idx="1624">
                  <c:v>0.63187946000000428</c:v>
                </c:pt>
                <c:pt idx="1625">
                  <c:v>0.6330441600000043</c:v>
                </c:pt>
                <c:pt idx="1626">
                  <c:v>0.63022542000000414</c:v>
                </c:pt>
                <c:pt idx="1627">
                  <c:v>0.62959571000000425</c:v>
                </c:pt>
                <c:pt idx="1628">
                  <c:v>0.6304916300000043</c:v>
                </c:pt>
                <c:pt idx="1629">
                  <c:v>0.62992497000000425</c:v>
                </c:pt>
                <c:pt idx="1630">
                  <c:v>0.62977001000000432</c:v>
                </c:pt>
                <c:pt idx="1631">
                  <c:v>0.62887795000000413</c:v>
                </c:pt>
                <c:pt idx="1632">
                  <c:v>0.63148484000000427</c:v>
                </c:pt>
                <c:pt idx="1633">
                  <c:v>0.63137027000000412</c:v>
                </c:pt>
                <c:pt idx="1634">
                  <c:v>0.63132507000000426</c:v>
                </c:pt>
                <c:pt idx="1635">
                  <c:v>0.62878839000000419</c:v>
                </c:pt>
                <c:pt idx="1636">
                  <c:v>0.63227093000000423</c:v>
                </c:pt>
                <c:pt idx="1637">
                  <c:v>0.63222321000000425</c:v>
                </c:pt>
                <c:pt idx="1638">
                  <c:v>0.63323252000000418</c:v>
                </c:pt>
                <c:pt idx="1639">
                  <c:v>0.63903361000000425</c:v>
                </c:pt>
                <c:pt idx="1640">
                  <c:v>0.63964084000000421</c:v>
                </c:pt>
                <c:pt idx="1641">
                  <c:v>0.64139812000000429</c:v>
                </c:pt>
                <c:pt idx="1642">
                  <c:v>0.63980904000000427</c:v>
                </c:pt>
                <c:pt idx="1643">
                  <c:v>0.64053493000000439</c:v>
                </c:pt>
                <c:pt idx="1644">
                  <c:v>0.64053119000000436</c:v>
                </c:pt>
                <c:pt idx="1645">
                  <c:v>0.63841917000000448</c:v>
                </c:pt>
                <c:pt idx="1646">
                  <c:v>0.63875343000000417</c:v>
                </c:pt>
                <c:pt idx="1647">
                  <c:v>0.63967754000000432</c:v>
                </c:pt>
                <c:pt idx="1648">
                  <c:v>0.64425217000000412</c:v>
                </c:pt>
                <c:pt idx="1649">
                  <c:v>0.64674294000000421</c:v>
                </c:pt>
                <c:pt idx="1650">
                  <c:v>0.64756412000000418</c:v>
                </c:pt>
                <c:pt idx="1651">
                  <c:v>0.64752989000000427</c:v>
                </c:pt>
                <c:pt idx="1652">
                  <c:v>0.64907081000000444</c:v>
                </c:pt>
                <c:pt idx="1653">
                  <c:v>0.64880662000000444</c:v>
                </c:pt>
                <c:pt idx="1654">
                  <c:v>0.64956023000000451</c:v>
                </c:pt>
                <c:pt idx="1655">
                  <c:v>0.6501176200000045</c:v>
                </c:pt>
                <c:pt idx="1656">
                  <c:v>0.65214191000000454</c:v>
                </c:pt>
                <c:pt idx="1657">
                  <c:v>0.65166196000000443</c:v>
                </c:pt>
                <c:pt idx="1658">
                  <c:v>0.65128189000000447</c:v>
                </c:pt>
                <c:pt idx="1659">
                  <c:v>0.65347704000000451</c:v>
                </c:pt>
                <c:pt idx="1660">
                  <c:v>0.64822557000000447</c:v>
                </c:pt>
              </c:numCache>
            </c:numRef>
          </c:val>
          <c:smooth val="0"/>
          <c:extLst>
            <c:ext xmlns:c16="http://schemas.microsoft.com/office/drawing/2014/chart" uri="{C3380CC4-5D6E-409C-BE32-E72D297353CC}">
              <c16:uniqueId val="{00000000-4121-454A-8F1E-882041368A1E}"/>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657"/>
              <c:tx>
                <c:rich>
                  <a:bodyPr/>
                  <a:lstStyle/>
                  <a:p>
                    <a:r>
                      <a:rPr lang="en-US" dirty="0"/>
                      <a:t>67,0%</a:t>
                    </a:r>
                  </a:p>
                </c:rich>
              </c:tx>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96E-4929-8B63-DD75E263F6F7}"/>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43276</c:v>
                </c:pt>
                <c:pt idx="1">
                  <c:v>43277</c:v>
                </c:pt>
                <c:pt idx="2">
                  <c:v>43278</c:v>
                </c:pt>
                <c:pt idx="3">
                  <c:v>43279</c:v>
                </c:pt>
                <c:pt idx="4">
                  <c:v>43280</c:v>
                </c:pt>
                <c:pt idx="5">
                  <c:v>43283</c:v>
                </c:pt>
                <c:pt idx="6">
                  <c:v>43284</c:v>
                </c:pt>
                <c:pt idx="7">
                  <c:v>43285</c:v>
                </c:pt>
                <c:pt idx="8">
                  <c:v>43286</c:v>
                </c:pt>
                <c:pt idx="9">
                  <c:v>43287</c:v>
                </c:pt>
                <c:pt idx="10">
                  <c:v>43290</c:v>
                </c:pt>
                <c:pt idx="11">
                  <c:v>43291</c:v>
                </c:pt>
                <c:pt idx="12">
                  <c:v>43292</c:v>
                </c:pt>
                <c:pt idx="13">
                  <c:v>43293</c:v>
                </c:pt>
                <c:pt idx="14">
                  <c:v>43294</c:v>
                </c:pt>
                <c:pt idx="15">
                  <c:v>43297</c:v>
                </c:pt>
                <c:pt idx="16">
                  <c:v>43298</c:v>
                </c:pt>
                <c:pt idx="17">
                  <c:v>43299</c:v>
                </c:pt>
                <c:pt idx="18">
                  <c:v>43300</c:v>
                </c:pt>
                <c:pt idx="19">
                  <c:v>43301</c:v>
                </c:pt>
                <c:pt idx="20">
                  <c:v>43304</c:v>
                </c:pt>
                <c:pt idx="21">
                  <c:v>43305</c:v>
                </c:pt>
                <c:pt idx="22">
                  <c:v>43306</c:v>
                </c:pt>
                <c:pt idx="23">
                  <c:v>43307</c:v>
                </c:pt>
                <c:pt idx="24">
                  <c:v>43308</c:v>
                </c:pt>
                <c:pt idx="25">
                  <c:v>43311</c:v>
                </c:pt>
                <c:pt idx="26">
                  <c:v>43312</c:v>
                </c:pt>
                <c:pt idx="27">
                  <c:v>43313</c:v>
                </c:pt>
                <c:pt idx="28">
                  <c:v>43314</c:v>
                </c:pt>
                <c:pt idx="29">
                  <c:v>43315</c:v>
                </c:pt>
                <c:pt idx="30">
                  <c:v>43318</c:v>
                </c:pt>
                <c:pt idx="31">
                  <c:v>43319</c:v>
                </c:pt>
                <c:pt idx="32">
                  <c:v>43320</c:v>
                </c:pt>
                <c:pt idx="33">
                  <c:v>43321</c:v>
                </c:pt>
                <c:pt idx="34">
                  <c:v>43322</c:v>
                </c:pt>
                <c:pt idx="35">
                  <c:v>43325</c:v>
                </c:pt>
                <c:pt idx="36">
                  <c:v>43326</c:v>
                </c:pt>
                <c:pt idx="37">
                  <c:v>43327</c:v>
                </c:pt>
                <c:pt idx="38">
                  <c:v>43328</c:v>
                </c:pt>
                <c:pt idx="39">
                  <c:v>43329</c:v>
                </c:pt>
                <c:pt idx="40">
                  <c:v>43332</c:v>
                </c:pt>
                <c:pt idx="41">
                  <c:v>43333</c:v>
                </c:pt>
                <c:pt idx="42">
                  <c:v>43334</c:v>
                </c:pt>
                <c:pt idx="43">
                  <c:v>43335</c:v>
                </c:pt>
                <c:pt idx="44">
                  <c:v>43336</c:v>
                </c:pt>
                <c:pt idx="45">
                  <c:v>43339</c:v>
                </c:pt>
                <c:pt idx="46">
                  <c:v>43340</c:v>
                </c:pt>
                <c:pt idx="47">
                  <c:v>43341</c:v>
                </c:pt>
                <c:pt idx="48">
                  <c:v>43342</c:v>
                </c:pt>
                <c:pt idx="49">
                  <c:v>43343</c:v>
                </c:pt>
                <c:pt idx="50">
                  <c:v>43346</c:v>
                </c:pt>
                <c:pt idx="51">
                  <c:v>43347</c:v>
                </c:pt>
                <c:pt idx="52">
                  <c:v>43348</c:v>
                </c:pt>
                <c:pt idx="53">
                  <c:v>43349</c:v>
                </c:pt>
                <c:pt idx="54">
                  <c:v>43353</c:v>
                </c:pt>
                <c:pt idx="55">
                  <c:v>43354</c:v>
                </c:pt>
                <c:pt idx="56">
                  <c:v>43355</c:v>
                </c:pt>
                <c:pt idx="57">
                  <c:v>43356</c:v>
                </c:pt>
                <c:pt idx="58">
                  <c:v>43357</c:v>
                </c:pt>
                <c:pt idx="59">
                  <c:v>43360</c:v>
                </c:pt>
                <c:pt idx="60">
                  <c:v>43361</c:v>
                </c:pt>
                <c:pt idx="61">
                  <c:v>43362</c:v>
                </c:pt>
                <c:pt idx="62">
                  <c:v>43363</c:v>
                </c:pt>
                <c:pt idx="63">
                  <c:v>43364</c:v>
                </c:pt>
                <c:pt idx="64">
                  <c:v>43367</c:v>
                </c:pt>
                <c:pt idx="65">
                  <c:v>43368</c:v>
                </c:pt>
                <c:pt idx="66">
                  <c:v>43369</c:v>
                </c:pt>
                <c:pt idx="67">
                  <c:v>43370</c:v>
                </c:pt>
                <c:pt idx="68">
                  <c:v>43371</c:v>
                </c:pt>
                <c:pt idx="69">
                  <c:v>43374</c:v>
                </c:pt>
                <c:pt idx="70">
                  <c:v>43375</c:v>
                </c:pt>
                <c:pt idx="71">
                  <c:v>43376</c:v>
                </c:pt>
                <c:pt idx="72">
                  <c:v>43377</c:v>
                </c:pt>
                <c:pt idx="73">
                  <c:v>43378</c:v>
                </c:pt>
                <c:pt idx="74">
                  <c:v>43381</c:v>
                </c:pt>
                <c:pt idx="75">
                  <c:v>43382</c:v>
                </c:pt>
                <c:pt idx="76">
                  <c:v>43383</c:v>
                </c:pt>
                <c:pt idx="77">
                  <c:v>43384</c:v>
                </c:pt>
                <c:pt idx="78">
                  <c:v>43388</c:v>
                </c:pt>
                <c:pt idx="79">
                  <c:v>43389</c:v>
                </c:pt>
                <c:pt idx="80">
                  <c:v>43390</c:v>
                </c:pt>
                <c:pt idx="81">
                  <c:v>43391</c:v>
                </c:pt>
                <c:pt idx="82">
                  <c:v>43392</c:v>
                </c:pt>
                <c:pt idx="83">
                  <c:v>43395</c:v>
                </c:pt>
                <c:pt idx="84">
                  <c:v>43396</c:v>
                </c:pt>
                <c:pt idx="85">
                  <c:v>43397</c:v>
                </c:pt>
                <c:pt idx="86">
                  <c:v>43398</c:v>
                </c:pt>
                <c:pt idx="87">
                  <c:v>43399</c:v>
                </c:pt>
                <c:pt idx="88">
                  <c:v>43402</c:v>
                </c:pt>
                <c:pt idx="89">
                  <c:v>43403</c:v>
                </c:pt>
                <c:pt idx="90">
                  <c:v>43404</c:v>
                </c:pt>
                <c:pt idx="91">
                  <c:v>43405</c:v>
                </c:pt>
                <c:pt idx="92">
                  <c:v>43409</c:v>
                </c:pt>
                <c:pt idx="93">
                  <c:v>43410</c:v>
                </c:pt>
                <c:pt idx="94">
                  <c:v>43411</c:v>
                </c:pt>
                <c:pt idx="95">
                  <c:v>43412</c:v>
                </c:pt>
                <c:pt idx="96">
                  <c:v>43413</c:v>
                </c:pt>
                <c:pt idx="97">
                  <c:v>43416</c:v>
                </c:pt>
                <c:pt idx="98">
                  <c:v>43417</c:v>
                </c:pt>
                <c:pt idx="99">
                  <c:v>43418</c:v>
                </c:pt>
                <c:pt idx="100">
                  <c:v>43420</c:v>
                </c:pt>
                <c:pt idx="101">
                  <c:v>43423</c:v>
                </c:pt>
                <c:pt idx="102">
                  <c:v>43424</c:v>
                </c:pt>
                <c:pt idx="103">
                  <c:v>43425</c:v>
                </c:pt>
                <c:pt idx="104">
                  <c:v>43426</c:v>
                </c:pt>
                <c:pt idx="105">
                  <c:v>43427</c:v>
                </c:pt>
                <c:pt idx="106">
                  <c:v>43430</c:v>
                </c:pt>
                <c:pt idx="107">
                  <c:v>43431</c:v>
                </c:pt>
                <c:pt idx="108">
                  <c:v>43432</c:v>
                </c:pt>
                <c:pt idx="109">
                  <c:v>43433</c:v>
                </c:pt>
                <c:pt idx="110">
                  <c:v>43434</c:v>
                </c:pt>
                <c:pt idx="111">
                  <c:v>43437</c:v>
                </c:pt>
                <c:pt idx="112">
                  <c:v>43438</c:v>
                </c:pt>
                <c:pt idx="113">
                  <c:v>43439</c:v>
                </c:pt>
                <c:pt idx="114">
                  <c:v>43440</c:v>
                </c:pt>
                <c:pt idx="115">
                  <c:v>43441</c:v>
                </c:pt>
                <c:pt idx="116">
                  <c:v>43444</c:v>
                </c:pt>
                <c:pt idx="117">
                  <c:v>43445</c:v>
                </c:pt>
                <c:pt idx="118">
                  <c:v>43446</c:v>
                </c:pt>
                <c:pt idx="119">
                  <c:v>43447</c:v>
                </c:pt>
                <c:pt idx="120">
                  <c:v>43448</c:v>
                </c:pt>
                <c:pt idx="121">
                  <c:v>43451</c:v>
                </c:pt>
                <c:pt idx="122">
                  <c:v>43452</c:v>
                </c:pt>
                <c:pt idx="123">
                  <c:v>43453</c:v>
                </c:pt>
                <c:pt idx="124">
                  <c:v>43454</c:v>
                </c:pt>
                <c:pt idx="125">
                  <c:v>43455</c:v>
                </c:pt>
                <c:pt idx="126">
                  <c:v>43458</c:v>
                </c:pt>
                <c:pt idx="127">
                  <c:v>43460</c:v>
                </c:pt>
                <c:pt idx="128">
                  <c:v>43461</c:v>
                </c:pt>
                <c:pt idx="129">
                  <c:v>43462</c:v>
                </c:pt>
                <c:pt idx="130">
                  <c:v>43465</c:v>
                </c:pt>
                <c:pt idx="131">
                  <c:v>43467</c:v>
                </c:pt>
                <c:pt idx="132">
                  <c:v>43468</c:v>
                </c:pt>
                <c:pt idx="133">
                  <c:v>43469</c:v>
                </c:pt>
                <c:pt idx="134">
                  <c:v>43472</c:v>
                </c:pt>
                <c:pt idx="135">
                  <c:v>43473</c:v>
                </c:pt>
                <c:pt idx="136">
                  <c:v>43474</c:v>
                </c:pt>
                <c:pt idx="137">
                  <c:v>43475</c:v>
                </c:pt>
                <c:pt idx="138">
                  <c:v>43476</c:v>
                </c:pt>
                <c:pt idx="139">
                  <c:v>43479</c:v>
                </c:pt>
                <c:pt idx="140">
                  <c:v>43480</c:v>
                </c:pt>
                <c:pt idx="141">
                  <c:v>43481</c:v>
                </c:pt>
                <c:pt idx="142">
                  <c:v>43482</c:v>
                </c:pt>
                <c:pt idx="143">
                  <c:v>43483</c:v>
                </c:pt>
                <c:pt idx="144">
                  <c:v>43486</c:v>
                </c:pt>
                <c:pt idx="145">
                  <c:v>43487</c:v>
                </c:pt>
                <c:pt idx="146">
                  <c:v>43488</c:v>
                </c:pt>
                <c:pt idx="147">
                  <c:v>43489</c:v>
                </c:pt>
                <c:pt idx="148">
                  <c:v>43490</c:v>
                </c:pt>
                <c:pt idx="149">
                  <c:v>43493</c:v>
                </c:pt>
                <c:pt idx="150">
                  <c:v>43494</c:v>
                </c:pt>
                <c:pt idx="151">
                  <c:v>43495</c:v>
                </c:pt>
                <c:pt idx="152">
                  <c:v>43496</c:v>
                </c:pt>
                <c:pt idx="153">
                  <c:v>43497</c:v>
                </c:pt>
                <c:pt idx="154">
                  <c:v>43500</c:v>
                </c:pt>
                <c:pt idx="155">
                  <c:v>43501</c:v>
                </c:pt>
                <c:pt idx="156">
                  <c:v>43502</c:v>
                </c:pt>
                <c:pt idx="157">
                  <c:v>43503</c:v>
                </c:pt>
                <c:pt idx="158">
                  <c:v>43504</c:v>
                </c:pt>
                <c:pt idx="159">
                  <c:v>43507</c:v>
                </c:pt>
                <c:pt idx="160">
                  <c:v>43508</c:v>
                </c:pt>
                <c:pt idx="161">
                  <c:v>43509</c:v>
                </c:pt>
                <c:pt idx="162">
                  <c:v>43510</c:v>
                </c:pt>
                <c:pt idx="163">
                  <c:v>43511</c:v>
                </c:pt>
                <c:pt idx="164">
                  <c:v>43514</c:v>
                </c:pt>
                <c:pt idx="165">
                  <c:v>43515</c:v>
                </c:pt>
                <c:pt idx="166">
                  <c:v>43516</c:v>
                </c:pt>
                <c:pt idx="167">
                  <c:v>43517</c:v>
                </c:pt>
                <c:pt idx="168">
                  <c:v>43518</c:v>
                </c:pt>
                <c:pt idx="169">
                  <c:v>43521</c:v>
                </c:pt>
                <c:pt idx="170">
                  <c:v>43522</c:v>
                </c:pt>
                <c:pt idx="171">
                  <c:v>43523</c:v>
                </c:pt>
                <c:pt idx="172">
                  <c:v>43524</c:v>
                </c:pt>
                <c:pt idx="173">
                  <c:v>43525</c:v>
                </c:pt>
                <c:pt idx="174">
                  <c:v>43530</c:v>
                </c:pt>
                <c:pt idx="175">
                  <c:v>43531</c:v>
                </c:pt>
                <c:pt idx="176">
                  <c:v>43532</c:v>
                </c:pt>
                <c:pt idx="177">
                  <c:v>43535</c:v>
                </c:pt>
                <c:pt idx="178">
                  <c:v>43536</c:v>
                </c:pt>
                <c:pt idx="179">
                  <c:v>43537</c:v>
                </c:pt>
                <c:pt idx="180">
                  <c:v>43538</c:v>
                </c:pt>
                <c:pt idx="181">
                  <c:v>43539</c:v>
                </c:pt>
                <c:pt idx="182">
                  <c:v>43542</c:v>
                </c:pt>
                <c:pt idx="183">
                  <c:v>43543</c:v>
                </c:pt>
                <c:pt idx="184">
                  <c:v>43544</c:v>
                </c:pt>
                <c:pt idx="185">
                  <c:v>43545</c:v>
                </c:pt>
                <c:pt idx="186">
                  <c:v>43546</c:v>
                </c:pt>
                <c:pt idx="187">
                  <c:v>43549</c:v>
                </c:pt>
                <c:pt idx="188">
                  <c:v>43550</c:v>
                </c:pt>
                <c:pt idx="189">
                  <c:v>43551</c:v>
                </c:pt>
                <c:pt idx="190">
                  <c:v>43552</c:v>
                </c:pt>
                <c:pt idx="191">
                  <c:v>43553</c:v>
                </c:pt>
                <c:pt idx="192">
                  <c:v>43556</c:v>
                </c:pt>
                <c:pt idx="193">
                  <c:v>43557</c:v>
                </c:pt>
                <c:pt idx="194">
                  <c:v>43558</c:v>
                </c:pt>
                <c:pt idx="195">
                  <c:v>43559</c:v>
                </c:pt>
                <c:pt idx="196">
                  <c:v>43560</c:v>
                </c:pt>
                <c:pt idx="197">
                  <c:v>43563</c:v>
                </c:pt>
                <c:pt idx="198">
                  <c:v>43564</c:v>
                </c:pt>
                <c:pt idx="199">
                  <c:v>43565</c:v>
                </c:pt>
                <c:pt idx="200">
                  <c:v>43566</c:v>
                </c:pt>
                <c:pt idx="201">
                  <c:v>43567</c:v>
                </c:pt>
                <c:pt idx="202">
                  <c:v>43570</c:v>
                </c:pt>
                <c:pt idx="203">
                  <c:v>43571</c:v>
                </c:pt>
                <c:pt idx="204">
                  <c:v>43572</c:v>
                </c:pt>
                <c:pt idx="205">
                  <c:v>43573</c:v>
                </c:pt>
                <c:pt idx="206">
                  <c:v>43577</c:v>
                </c:pt>
                <c:pt idx="207">
                  <c:v>43578</c:v>
                </c:pt>
                <c:pt idx="208">
                  <c:v>43579</c:v>
                </c:pt>
                <c:pt idx="209">
                  <c:v>43580</c:v>
                </c:pt>
                <c:pt idx="210">
                  <c:v>43581</c:v>
                </c:pt>
                <c:pt idx="211">
                  <c:v>43584</c:v>
                </c:pt>
                <c:pt idx="212">
                  <c:v>43585</c:v>
                </c:pt>
                <c:pt idx="213">
                  <c:v>43587</c:v>
                </c:pt>
                <c:pt idx="214">
                  <c:v>43588</c:v>
                </c:pt>
                <c:pt idx="215">
                  <c:v>43591</c:v>
                </c:pt>
                <c:pt idx="216">
                  <c:v>43592</c:v>
                </c:pt>
                <c:pt idx="217">
                  <c:v>43593</c:v>
                </c:pt>
                <c:pt idx="218">
                  <c:v>43594</c:v>
                </c:pt>
                <c:pt idx="219">
                  <c:v>43595</c:v>
                </c:pt>
                <c:pt idx="220">
                  <c:v>43598</c:v>
                </c:pt>
                <c:pt idx="221">
                  <c:v>43599</c:v>
                </c:pt>
                <c:pt idx="222">
                  <c:v>43600</c:v>
                </c:pt>
                <c:pt idx="223">
                  <c:v>43601</c:v>
                </c:pt>
                <c:pt idx="224">
                  <c:v>43602</c:v>
                </c:pt>
                <c:pt idx="225">
                  <c:v>43605</c:v>
                </c:pt>
                <c:pt idx="226">
                  <c:v>43606</c:v>
                </c:pt>
                <c:pt idx="227">
                  <c:v>43607</c:v>
                </c:pt>
                <c:pt idx="228">
                  <c:v>43608</c:v>
                </c:pt>
                <c:pt idx="229">
                  <c:v>43609</c:v>
                </c:pt>
                <c:pt idx="230">
                  <c:v>43612</c:v>
                </c:pt>
                <c:pt idx="231">
                  <c:v>43613</c:v>
                </c:pt>
                <c:pt idx="232">
                  <c:v>43614</c:v>
                </c:pt>
                <c:pt idx="233">
                  <c:v>43615</c:v>
                </c:pt>
                <c:pt idx="234">
                  <c:v>43616</c:v>
                </c:pt>
                <c:pt idx="235">
                  <c:v>43619</c:v>
                </c:pt>
                <c:pt idx="236">
                  <c:v>43620</c:v>
                </c:pt>
                <c:pt idx="237">
                  <c:v>43621</c:v>
                </c:pt>
                <c:pt idx="238">
                  <c:v>43622</c:v>
                </c:pt>
                <c:pt idx="239">
                  <c:v>43623</c:v>
                </c:pt>
                <c:pt idx="240">
                  <c:v>43626</c:v>
                </c:pt>
                <c:pt idx="241">
                  <c:v>43627</c:v>
                </c:pt>
                <c:pt idx="242">
                  <c:v>43628</c:v>
                </c:pt>
                <c:pt idx="243">
                  <c:v>43629</c:v>
                </c:pt>
                <c:pt idx="244">
                  <c:v>43630</c:v>
                </c:pt>
                <c:pt idx="245">
                  <c:v>43633</c:v>
                </c:pt>
                <c:pt idx="246">
                  <c:v>43634</c:v>
                </c:pt>
                <c:pt idx="247">
                  <c:v>43635</c:v>
                </c:pt>
                <c:pt idx="248">
                  <c:v>43637</c:v>
                </c:pt>
                <c:pt idx="249">
                  <c:v>43640</c:v>
                </c:pt>
                <c:pt idx="250">
                  <c:v>43641</c:v>
                </c:pt>
                <c:pt idx="251">
                  <c:v>43642</c:v>
                </c:pt>
                <c:pt idx="252">
                  <c:v>43643</c:v>
                </c:pt>
                <c:pt idx="253">
                  <c:v>43644</c:v>
                </c:pt>
                <c:pt idx="254">
                  <c:v>43647</c:v>
                </c:pt>
                <c:pt idx="255">
                  <c:v>43648</c:v>
                </c:pt>
                <c:pt idx="256">
                  <c:v>43649</c:v>
                </c:pt>
                <c:pt idx="257">
                  <c:v>43650</c:v>
                </c:pt>
                <c:pt idx="258">
                  <c:v>43651</c:v>
                </c:pt>
                <c:pt idx="259">
                  <c:v>43654</c:v>
                </c:pt>
                <c:pt idx="260">
                  <c:v>43655</c:v>
                </c:pt>
                <c:pt idx="261">
                  <c:v>43656</c:v>
                </c:pt>
                <c:pt idx="262">
                  <c:v>43657</c:v>
                </c:pt>
                <c:pt idx="263">
                  <c:v>43658</c:v>
                </c:pt>
                <c:pt idx="264">
                  <c:v>43661</c:v>
                </c:pt>
                <c:pt idx="265">
                  <c:v>43662</c:v>
                </c:pt>
                <c:pt idx="266">
                  <c:v>43663</c:v>
                </c:pt>
                <c:pt idx="267">
                  <c:v>43664</c:v>
                </c:pt>
                <c:pt idx="268">
                  <c:v>43665</c:v>
                </c:pt>
                <c:pt idx="269">
                  <c:v>43668</c:v>
                </c:pt>
                <c:pt idx="270">
                  <c:v>43669</c:v>
                </c:pt>
                <c:pt idx="271">
                  <c:v>43670</c:v>
                </c:pt>
                <c:pt idx="272">
                  <c:v>43671</c:v>
                </c:pt>
                <c:pt idx="273">
                  <c:v>43672</c:v>
                </c:pt>
                <c:pt idx="274">
                  <c:v>43675</c:v>
                </c:pt>
                <c:pt idx="275">
                  <c:v>43676</c:v>
                </c:pt>
                <c:pt idx="276">
                  <c:v>43677</c:v>
                </c:pt>
                <c:pt idx="277">
                  <c:v>43678</c:v>
                </c:pt>
                <c:pt idx="278">
                  <c:v>43679</c:v>
                </c:pt>
                <c:pt idx="279">
                  <c:v>43682</c:v>
                </c:pt>
                <c:pt idx="280">
                  <c:v>43683</c:v>
                </c:pt>
                <c:pt idx="281">
                  <c:v>43684</c:v>
                </c:pt>
                <c:pt idx="282">
                  <c:v>43685</c:v>
                </c:pt>
                <c:pt idx="283">
                  <c:v>43686</c:v>
                </c:pt>
                <c:pt idx="284">
                  <c:v>43689</c:v>
                </c:pt>
                <c:pt idx="285">
                  <c:v>43690</c:v>
                </c:pt>
                <c:pt idx="286">
                  <c:v>43691</c:v>
                </c:pt>
                <c:pt idx="287">
                  <c:v>43692</c:v>
                </c:pt>
                <c:pt idx="288">
                  <c:v>43693</c:v>
                </c:pt>
                <c:pt idx="289">
                  <c:v>43696</c:v>
                </c:pt>
                <c:pt idx="290">
                  <c:v>43697</c:v>
                </c:pt>
                <c:pt idx="291">
                  <c:v>43698</c:v>
                </c:pt>
                <c:pt idx="292">
                  <c:v>43699</c:v>
                </c:pt>
                <c:pt idx="293">
                  <c:v>43700</c:v>
                </c:pt>
                <c:pt idx="294">
                  <c:v>43703</c:v>
                </c:pt>
                <c:pt idx="295">
                  <c:v>43704</c:v>
                </c:pt>
                <c:pt idx="296">
                  <c:v>43705</c:v>
                </c:pt>
                <c:pt idx="297">
                  <c:v>43706</c:v>
                </c:pt>
                <c:pt idx="298">
                  <c:v>43707</c:v>
                </c:pt>
                <c:pt idx="299">
                  <c:v>43710</c:v>
                </c:pt>
                <c:pt idx="300">
                  <c:v>43711</c:v>
                </c:pt>
                <c:pt idx="301">
                  <c:v>43712</c:v>
                </c:pt>
                <c:pt idx="302">
                  <c:v>43713</c:v>
                </c:pt>
                <c:pt idx="303">
                  <c:v>43714</c:v>
                </c:pt>
                <c:pt idx="304">
                  <c:v>43717</c:v>
                </c:pt>
                <c:pt idx="305">
                  <c:v>43718</c:v>
                </c:pt>
                <c:pt idx="306">
                  <c:v>43719</c:v>
                </c:pt>
                <c:pt idx="307">
                  <c:v>43720</c:v>
                </c:pt>
                <c:pt idx="308">
                  <c:v>43721</c:v>
                </c:pt>
                <c:pt idx="309">
                  <c:v>43724</c:v>
                </c:pt>
                <c:pt idx="310">
                  <c:v>43725</c:v>
                </c:pt>
                <c:pt idx="311">
                  <c:v>43726</c:v>
                </c:pt>
                <c:pt idx="312">
                  <c:v>43727</c:v>
                </c:pt>
                <c:pt idx="313">
                  <c:v>43728</c:v>
                </c:pt>
                <c:pt idx="314">
                  <c:v>43731</c:v>
                </c:pt>
                <c:pt idx="315">
                  <c:v>43732</c:v>
                </c:pt>
                <c:pt idx="316">
                  <c:v>43733</c:v>
                </c:pt>
                <c:pt idx="317">
                  <c:v>43734</c:v>
                </c:pt>
                <c:pt idx="318">
                  <c:v>43735</c:v>
                </c:pt>
                <c:pt idx="319">
                  <c:v>43738</c:v>
                </c:pt>
                <c:pt idx="320">
                  <c:v>43739</c:v>
                </c:pt>
                <c:pt idx="321">
                  <c:v>43740</c:v>
                </c:pt>
                <c:pt idx="322">
                  <c:v>43741</c:v>
                </c:pt>
                <c:pt idx="323">
                  <c:v>43742</c:v>
                </c:pt>
                <c:pt idx="324">
                  <c:v>43745</c:v>
                </c:pt>
                <c:pt idx="325">
                  <c:v>43746</c:v>
                </c:pt>
                <c:pt idx="326">
                  <c:v>43747</c:v>
                </c:pt>
                <c:pt idx="327">
                  <c:v>43748</c:v>
                </c:pt>
                <c:pt idx="328">
                  <c:v>43749</c:v>
                </c:pt>
                <c:pt idx="329">
                  <c:v>43752</c:v>
                </c:pt>
                <c:pt idx="330">
                  <c:v>43753</c:v>
                </c:pt>
                <c:pt idx="331">
                  <c:v>43754</c:v>
                </c:pt>
                <c:pt idx="332">
                  <c:v>43755</c:v>
                </c:pt>
                <c:pt idx="333">
                  <c:v>43756</c:v>
                </c:pt>
                <c:pt idx="334">
                  <c:v>43759</c:v>
                </c:pt>
                <c:pt idx="335">
                  <c:v>43760</c:v>
                </c:pt>
                <c:pt idx="336">
                  <c:v>43761</c:v>
                </c:pt>
                <c:pt idx="337">
                  <c:v>43762</c:v>
                </c:pt>
                <c:pt idx="338">
                  <c:v>43763</c:v>
                </c:pt>
                <c:pt idx="339">
                  <c:v>43766</c:v>
                </c:pt>
                <c:pt idx="340">
                  <c:v>43767</c:v>
                </c:pt>
                <c:pt idx="341">
                  <c:v>43768</c:v>
                </c:pt>
                <c:pt idx="342">
                  <c:v>43769</c:v>
                </c:pt>
                <c:pt idx="343">
                  <c:v>43770</c:v>
                </c:pt>
                <c:pt idx="344">
                  <c:v>43773</c:v>
                </c:pt>
                <c:pt idx="345">
                  <c:v>43774</c:v>
                </c:pt>
                <c:pt idx="346">
                  <c:v>43775</c:v>
                </c:pt>
                <c:pt idx="347">
                  <c:v>43776</c:v>
                </c:pt>
                <c:pt idx="348">
                  <c:v>43777</c:v>
                </c:pt>
                <c:pt idx="349">
                  <c:v>43780</c:v>
                </c:pt>
                <c:pt idx="350">
                  <c:v>43781</c:v>
                </c:pt>
                <c:pt idx="351">
                  <c:v>43782</c:v>
                </c:pt>
                <c:pt idx="352">
                  <c:v>43783</c:v>
                </c:pt>
                <c:pt idx="353">
                  <c:v>43787</c:v>
                </c:pt>
                <c:pt idx="354">
                  <c:v>43788</c:v>
                </c:pt>
                <c:pt idx="355">
                  <c:v>43789</c:v>
                </c:pt>
                <c:pt idx="356">
                  <c:v>43790</c:v>
                </c:pt>
                <c:pt idx="357">
                  <c:v>43791</c:v>
                </c:pt>
                <c:pt idx="358">
                  <c:v>43794</c:v>
                </c:pt>
                <c:pt idx="359">
                  <c:v>43795</c:v>
                </c:pt>
                <c:pt idx="360">
                  <c:v>43796</c:v>
                </c:pt>
                <c:pt idx="361">
                  <c:v>43797</c:v>
                </c:pt>
                <c:pt idx="362">
                  <c:v>43798</c:v>
                </c:pt>
                <c:pt idx="363">
                  <c:v>43801</c:v>
                </c:pt>
                <c:pt idx="364">
                  <c:v>43802</c:v>
                </c:pt>
                <c:pt idx="365">
                  <c:v>43803</c:v>
                </c:pt>
                <c:pt idx="366">
                  <c:v>43804</c:v>
                </c:pt>
                <c:pt idx="367">
                  <c:v>43805</c:v>
                </c:pt>
                <c:pt idx="368">
                  <c:v>43808</c:v>
                </c:pt>
                <c:pt idx="369">
                  <c:v>43809</c:v>
                </c:pt>
                <c:pt idx="370">
                  <c:v>43810</c:v>
                </c:pt>
                <c:pt idx="371">
                  <c:v>43811</c:v>
                </c:pt>
                <c:pt idx="372">
                  <c:v>43812</c:v>
                </c:pt>
                <c:pt idx="373">
                  <c:v>43815</c:v>
                </c:pt>
                <c:pt idx="374">
                  <c:v>43816</c:v>
                </c:pt>
                <c:pt idx="375">
                  <c:v>43817</c:v>
                </c:pt>
                <c:pt idx="376">
                  <c:v>43818</c:v>
                </c:pt>
                <c:pt idx="377">
                  <c:v>43819</c:v>
                </c:pt>
                <c:pt idx="378">
                  <c:v>43822</c:v>
                </c:pt>
                <c:pt idx="379">
                  <c:v>43823</c:v>
                </c:pt>
                <c:pt idx="380">
                  <c:v>43825</c:v>
                </c:pt>
                <c:pt idx="381">
                  <c:v>43826</c:v>
                </c:pt>
                <c:pt idx="382">
                  <c:v>43829</c:v>
                </c:pt>
                <c:pt idx="383">
                  <c:v>43830</c:v>
                </c:pt>
                <c:pt idx="384">
                  <c:v>43832</c:v>
                </c:pt>
                <c:pt idx="385">
                  <c:v>43833</c:v>
                </c:pt>
                <c:pt idx="386">
                  <c:v>43836</c:v>
                </c:pt>
                <c:pt idx="387">
                  <c:v>43837</c:v>
                </c:pt>
                <c:pt idx="388">
                  <c:v>43838</c:v>
                </c:pt>
                <c:pt idx="389">
                  <c:v>43839</c:v>
                </c:pt>
                <c:pt idx="390">
                  <c:v>43840</c:v>
                </c:pt>
                <c:pt idx="391">
                  <c:v>43843</c:v>
                </c:pt>
                <c:pt idx="392">
                  <c:v>43844</c:v>
                </c:pt>
                <c:pt idx="393">
                  <c:v>43845</c:v>
                </c:pt>
                <c:pt idx="394">
                  <c:v>43846</c:v>
                </c:pt>
                <c:pt idx="395">
                  <c:v>43847</c:v>
                </c:pt>
                <c:pt idx="396">
                  <c:v>43850</c:v>
                </c:pt>
                <c:pt idx="397">
                  <c:v>43851</c:v>
                </c:pt>
                <c:pt idx="398">
                  <c:v>43852</c:v>
                </c:pt>
                <c:pt idx="399">
                  <c:v>43853</c:v>
                </c:pt>
                <c:pt idx="400">
                  <c:v>43854</c:v>
                </c:pt>
                <c:pt idx="401">
                  <c:v>43857</c:v>
                </c:pt>
                <c:pt idx="402">
                  <c:v>43858</c:v>
                </c:pt>
                <c:pt idx="403">
                  <c:v>43859</c:v>
                </c:pt>
                <c:pt idx="404">
                  <c:v>43860</c:v>
                </c:pt>
                <c:pt idx="405">
                  <c:v>43861</c:v>
                </c:pt>
                <c:pt idx="406">
                  <c:v>43864</c:v>
                </c:pt>
                <c:pt idx="407">
                  <c:v>43865</c:v>
                </c:pt>
                <c:pt idx="408">
                  <c:v>43866</c:v>
                </c:pt>
                <c:pt idx="409">
                  <c:v>43867</c:v>
                </c:pt>
                <c:pt idx="410">
                  <c:v>43868</c:v>
                </c:pt>
                <c:pt idx="411">
                  <c:v>43871</c:v>
                </c:pt>
                <c:pt idx="412">
                  <c:v>43872</c:v>
                </c:pt>
                <c:pt idx="413">
                  <c:v>43873</c:v>
                </c:pt>
                <c:pt idx="414">
                  <c:v>43874</c:v>
                </c:pt>
                <c:pt idx="415">
                  <c:v>43875</c:v>
                </c:pt>
                <c:pt idx="416">
                  <c:v>43878</c:v>
                </c:pt>
                <c:pt idx="417">
                  <c:v>43879</c:v>
                </c:pt>
                <c:pt idx="418">
                  <c:v>43880</c:v>
                </c:pt>
                <c:pt idx="419">
                  <c:v>43881</c:v>
                </c:pt>
                <c:pt idx="420">
                  <c:v>43882</c:v>
                </c:pt>
                <c:pt idx="421">
                  <c:v>43887</c:v>
                </c:pt>
                <c:pt idx="422">
                  <c:v>43888</c:v>
                </c:pt>
                <c:pt idx="423">
                  <c:v>43889</c:v>
                </c:pt>
                <c:pt idx="424">
                  <c:v>43892</c:v>
                </c:pt>
                <c:pt idx="425">
                  <c:v>43893</c:v>
                </c:pt>
                <c:pt idx="426">
                  <c:v>43894</c:v>
                </c:pt>
                <c:pt idx="427">
                  <c:v>43895</c:v>
                </c:pt>
                <c:pt idx="428">
                  <c:v>43896</c:v>
                </c:pt>
                <c:pt idx="429">
                  <c:v>43899</c:v>
                </c:pt>
                <c:pt idx="430">
                  <c:v>43900</c:v>
                </c:pt>
                <c:pt idx="431">
                  <c:v>43901</c:v>
                </c:pt>
                <c:pt idx="432">
                  <c:v>43902</c:v>
                </c:pt>
                <c:pt idx="433">
                  <c:v>43903</c:v>
                </c:pt>
                <c:pt idx="434">
                  <c:v>43906</c:v>
                </c:pt>
                <c:pt idx="435">
                  <c:v>43907</c:v>
                </c:pt>
                <c:pt idx="436">
                  <c:v>43908</c:v>
                </c:pt>
                <c:pt idx="437">
                  <c:v>43909</c:v>
                </c:pt>
                <c:pt idx="438">
                  <c:v>43910</c:v>
                </c:pt>
                <c:pt idx="439">
                  <c:v>43913</c:v>
                </c:pt>
                <c:pt idx="440">
                  <c:v>43914</c:v>
                </c:pt>
                <c:pt idx="441">
                  <c:v>43915</c:v>
                </c:pt>
                <c:pt idx="442">
                  <c:v>43916</c:v>
                </c:pt>
                <c:pt idx="443">
                  <c:v>43917</c:v>
                </c:pt>
                <c:pt idx="444">
                  <c:v>43920</c:v>
                </c:pt>
                <c:pt idx="445">
                  <c:v>43921</c:v>
                </c:pt>
                <c:pt idx="446">
                  <c:v>43922</c:v>
                </c:pt>
                <c:pt idx="447">
                  <c:v>43923</c:v>
                </c:pt>
                <c:pt idx="448">
                  <c:v>43924</c:v>
                </c:pt>
                <c:pt idx="449">
                  <c:v>43927</c:v>
                </c:pt>
                <c:pt idx="450">
                  <c:v>43928</c:v>
                </c:pt>
                <c:pt idx="451">
                  <c:v>43929</c:v>
                </c:pt>
                <c:pt idx="452">
                  <c:v>43930</c:v>
                </c:pt>
                <c:pt idx="453">
                  <c:v>43934</c:v>
                </c:pt>
                <c:pt idx="454">
                  <c:v>43935</c:v>
                </c:pt>
                <c:pt idx="455">
                  <c:v>43936</c:v>
                </c:pt>
                <c:pt idx="456">
                  <c:v>43937</c:v>
                </c:pt>
                <c:pt idx="457">
                  <c:v>43938</c:v>
                </c:pt>
                <c:pt idx="458">
                  <c:v>43941</c:v>
                </c:pt>
                <c:pt idx="459">
                  <c:v>43943</c:v>
                </c:pt>
                <c:pt idx="460">
                  <c:v>43944</c:v>
                </c:pt>
                <c:pt idx="461">
                  <c:v>43945</c:v>
                </c:pt>
                <c:pt idx="462">
                  <c:v>43948</c:v>
                </c:pt>
                <c:pt idx="463">
                  <c:v>43949</c:v>
                </c:pt>
                <c:pt idx="464">
                  <c:v>43950</c:v>
                </c:pt>
                <c:pt idx="465">
                  <c:v>43951</c:v>
                </c:pt>
                <c:pt idx="466">
                  <c:v>43955</c:v>
                </c:pt>
                <c:pt idx="467">
                  <c:v>43956</c:v>
                </c:pt>
                <c:pt idx="468">
                  <c:v>43957</c:v>
                </c:pt>
                <c:pt idx="469">
                  <c:v>43958</c:v>
                </c:pt>
                <c:pt idx="470">
                  <c:v>43959</c:v>
                </c:pt>
                <c:pt idx="471">
                  <c:v>43962</c:v>
                </c:pt>
                <c:pt idx="472">
                  <c:v>43963</c:v>
                </c:pt>
                <c:pt idx="473">
                  <c:v>43964</c:v>
                </c:pt>
                <c:pt idx="474">
                  <c:v>43965</c:v>
                </c:pt>
                <c:pt idx="475">
                  <c:v>43966</c:v>
                </c:pt>
                <c:pt idx="476">
                  <c:v>43969</c:v>
                </c:pt>
                <c:pt idx="477">
                  <c:v>43970</c:v>
                </c:pt>
                <c:pt idx="478">
                  <c:v>43971</c:v>
                </c:pt>
                <c:pt idx="479">
                  <c:v>43972</c:v>
                </c:pt>
                <c:pt idx="480">
                  <c:v>43973</c:v>
                </c:pt>
                <c:pt idx="481">
                  <c:v>43976</c:v>
                </c:pt>
                <c:pt idx="482">
                  <c:v>43977</c:v>
                </c:pt>
                <c:pt idx="483">
                  <c:v>43978</c:v>
                </c:pt>
                <c:pt idx="484">
                  <c:v>43979</c:v>
                </c:pt>
                <c:pt idx="485">
                  <c:v>43980</c:v>
                </c:pt>
                <c:pt idx="486">
                  <c:v>43983</c:v>
                </c:pt>
                <c:pt idx="487">
                  <c:v>43984</c:v>
                </c:pt>
                <c:pt idx="488">
                  <c:v>43985</c:v>
                </c:pt>
                <c:pt idx="489">
                  <c:v>43986</c:v>
                </c:pt>
                <c:pt idx="490">
                  <c:v>43987</c:v>
                </c:pt>
                <c:pt idx="491">
                  <c:v>43990</c:v>
                </c:pt>
                <c:pt idx="492">
                  <c:v>43991</c:v>
                </c:pt>
                <c:pt idx="493">
                  <c:v>43992</c:v>
                </c:pt>
                <c:pt idx="494">
                  <c:v>43994</c:v>
                </c:pt>
                <c:pt idx="495">
                  <c:v>43997</c:v>
                </c:pt>
                <c:pt idx="496">
                  <c:v>43998</c:v>
                </c:pt>
                <c:pt idx="497">
                  <c:v>43999</c:v>
                </c:pt>
                <c:pt idx="498">
                  <c:v>44000</c:v>
                </c:pt>
                <c:pt idx="499">
                  <c:v>44001</c:v>
                </c:pt>
                <c:pt idx="500">
                  <c:v>44004</c:v>
                </c:pt>
                <c:pt idx="501">
                  <c:v>44005</c:v>
                </c:pt>
                <c:pt idx="502">
                  <c:v>44006</c:v>
                </c:pt>
                <c:pt idx="503">
                  <c:v>44007</c:v>
                </c:pt>
                <c:pt idx="504">
                  <c:v>44008</c:v>
                </c:pt>
                <c:pt idx="505">
                  <c:v>44011</c:v>
                </c:pt>
                <c:pt idx="506">
                  <c:v>44012</c:v>
                </c:pt>
                <c:pt idx="507">
                  <c:v>44013</c:v>
                </c:pt>
                <c:pt idx="508">
                  <c:v>44014</c:v>
                </c:pt>
                <c:pt idx="509">
                  <c:v>44015</c:v>
                </c:pt>
                <c:pt idx="510">
                  <c:v>44018</c:v>
                </c:pt>
                <c:pt idx="511">
                  <c:v>44019</c:v>
                </c:pt>
                <c:pt idx="512">
                  <c:v>44020</c:v>
                </c:pt>
                <c:pt idx="513">
                  <c:v>44021</c:v>
                </c:pt>
                <c:pt idx="514">
                  <c:v>44022</c:v>
                </c:pt>
                <c:pt idx="515">
                  <c:v>44025</c:v>
                </c:pt>
                <c:pt idx="516">
                  <c:v>44026</c:v>
                </c:pt>
                <c:pt idx="517">
                  <c:v>44027</c:v>
                </c:pt>
                <c:pt idx="518">
                  <c:v>44028</c:v>
                </c:pt>
                <c:pt idx="519">
                  <c:v>44029</c:v>
                </c:pt>
                <c:pt idx="520">
                  <c:v>44032</c:v>
                </c:pt>
                <c:pt idx="521">
                  <c:v>44033</c:v>
                </c:pt>
                <c:pt idx="522">
                  <c:v>44034</c:v>
                </c:pt>
                <c:pt idx="523">
                  <c:v>44035</c:v>
                </c:pt>
                <c:pt idx="524">
                  <c:v>44036</c:v>
                </c:pt>
                <c:pt idx="525">
                  <c:v>44039</c:v>
                </c:pt>
                <c:pt idx="526">
                  <c:v>44040</c:v>
                </c:pt>
                <c:pt idx="527">
                  <c:v>44041</c:v>
                </c:pt>
                <c:pt idx="528">
                  <c:v>44042</c:v>
                </c:pt>
                <c:pt idx="529">
                  <c:v>44043</c:v>
                </c:pt>
                <c:pt idx="530">
                  <c:v>44046</c:v>
                </c:pt>
                <c:pt idx="531">
                  <c:v>44047</c:v>
                </c:pt>
                <c:pt idx="532">
                  <c:v>44048</c:v>
                </c:pt>
                <c:pt idx="533">
                  <c:v>44049</c:v>
                </c:pt>
                <c:pt idx="534">
                  <c:v>44050</c:v>
                </c:pt>
                <c:pt idx="535">
                  <c:v>44053</c:v>
                </c:pt>
                <c:pt idx="536">
                  <c:v>44054</c:v>
                </c:pt>
                <c:pt idx="537">
                  <c:v>44055</c:v>
                </c:pt>
                <c:pt idx="538">
                  <c:v>44056</c:v>
                </c:pt>
                <c:pt idx="539">
                  <c:v>44057</c:v>
                </c:pt>
                <c:pt idx="540">
                  <c:v>44060</c:v>
                </c:pt>
                <c:pt idx="541">
                  <c:v>44061</c:v>
                </c:pt>
                <c:pt idx="542">
                  <c:v>44062</c:v>
                </c:pt>
                <c:pt idx="543">
                  <c:v>44063</c:v>
                </c:pt>
                <c:pt idx="544">
                  <c:v>44064</c:v>
                </c:pt>
                <c:pt idx="545">
                  <c:v>44067</c:v>
                </c:pt>
                <c:pt idx="546">
                  <c:v>44068</c:v>
                </c:pt>
                <c:pt idx="547">
                  <c:v>44069</c:v>
                </c:pt>
                <c:pt idx="548">
                  <c:v>44070</c:v>
                </c:pt>
                <c:pt idx="549">
                  <c:v>44071</c:v>
                </c:pt>
                <c:pt idx="550">
                  <c:v>44074</c:v>
                </c:pt>
                <c:pt idx="551">
                  <c:v>44075</c:v>
                </c:pt>
                <c:pt idx="552">
                  <c:v>44076</c:v>
                </c:pt>
                <c:pt idx="553">
                  <c:v>44077</c:v>
                </c:pt>
                <c:pt idx="554">
                  <c:v>44078</c:v>
                </c:pt>
                <c:pt idx="555">
                  <c:v>44082</c:v>
                </c:pt>
                <c:pt idx="556">
                  <c:v>44083</c:v>
                </c:pt>
                <c:pt idx="557">
                  <c:v>44084</c:v>
                </c:pt>
                <c:pt idx="558">
                  <c:v>44085</c:v>
                </c:pt>
                <c:pt idx="559">
                  <c:v>44088</c:v>
                </c:pt>
                <c:pt idx="560">
                  <c:v>44089</c:v>
                </c:pt>
                <c:pt idx="561">
                  <c:v>44090</c:v>
                </c:pt>
                <c:pt idx="562">
                  <c:v>44091</c:v>
                </c:pt>
                <c:pt idx="563">
                  <c:v>44092</c:v>
                </c:pt>
                <c:pt idx="564">
                  <c:v>44095</c:v>
                </c:pt>
                <c:pt idx="565">
                  <c:v>44096</c:v>
                </c:pt>
                <c:pt idx="566">
                  <c:v>44097</c:v>
                </c:pt>
                <c:pt idx="567">
                  <c:v>44098</c:v>
                </c:pt>
                <c:pt idx="568">
                  <c:v>44099</c:v>
                </c:pt>
                <c:pt idx="569">
                  <c:v>44102</c:v>
                </c:pt>
                <c:pt idx="570">
                  <c:v>44103</c:v>
                </c:pt>
                <c:pt idx="571">
                  <c:v>44104</c:v>
                </c:pt>
                <c:pt idx="572">
                  <c:v>44105</c:v>
                </c:pt>
                <c:pt idx="573">
                  <c:v>44106</c:v>
                </c:pt>
                <c:pt idx="574">
                  <c:v>44109</c:v>
                </c:pt>
                <c:pt idx="575">
                  <c:v>44110</c:v>
                </c:pt>
                <c:pt idx="576">
                  <c:v>44111</c:v>
                </c:pt>
                <c:pt idx="577">
                  <c:v>44112</c:v>
                </c:pt>
                <c:pt idx="578">
                  <c:v>44113</c:v>
                </c:pt>
                <c:pt idx="579">
                  <c:v>44117</c:v>
                </c:pt>
                <c:pt idx="580">
                  <c:v>44118</c:v>
                </c:pt>
                <c:pt idx="581">
                  <c:v>44119</c:v>
                </c:pt>
                <c:pt idx="582">
                  <c:v>44120</c:v>
                </c:pt>
                <c:pt idx="583">
                  <c:v>44123</c:v>
                </c:pt>
                <c:pt idx="584">
                  <c:v>44124</c:v>
                </c:pt>
                <c:pt idx="585">
                  <c:v>44125</c:v>
                </c:pt>
                <c:pt idx="586">
                  <c:v>44126</c:v>
                </c:pt>
                <c:pt idx="587">
                  <c:v>44127</c:v>
                </c:pt>
                <c:pt idx="588">
                  <c:v>44130</c:v>
                </c:pt>
                <c:pt idx="589">
                  <c:v>44131</c:v>
                </c:pt>
                <c:pt idx="590">
                  <c:v>44132</c:v>
                </c:pt>
                <c:pt idx="591">
                  <c:v>44133</c:v>
                </c:pt>
                <c:pt idx="592">
                  <c:v>44134</c:v>
                </c:pt>
                <c:pt idx="593">
                  <c:v>44138</c:v>
                </c:pt>
                <c:pt idx="594">
                  <c:v>44139</c:v>
                </c:pt>
                <c:pt idx="595">
                  <c:v>44140</c:v>
                </c:pt>
                <c:pt idx="596">
                  <c:v>44141</c:v>
                </c:pt>
                <c:pt idx="597">
                  <c:v>44144</c:v>
                </c:pt>
                <c:pt idx="598">
                  <c:v>44145</c:v>
                </c:pt>
                <c:pt idx="599">
                  <c:v>44146</c:v>
                </c:pt>
                <c:pt idx="600">
                  <c:v>44147</c:v>
                </c:pt>
                <c:pt idx="601">
                  <c:v>44148</c:v>
                </c:pt>
                <c:pt idx="602">
                  <c:v>44151</c:v>
                </c:pt>
                <c:pt idx="603">
                  <c:v>44152</c:v>
                </c:pt>
                <c:pt idx="604">
                  <c:v>44153</c:v>
                </c:pt>
                <c:pt idx="605">
                  <c:v>44154</c:v>
                </c:pt>
                <c:pt idx="606">
                  <c:v>44155</c:v>
                </c:pt>
                <c:pt idx="607">
                  <c:v>44158</c:v>
                </c:pt>
                <c:pt idx="608">
                  <c:v>44159</c:v>
                </c:pt>
                <c:pt idx="609">
                  <c:v>44160</c:v>
                </c:pt>
                <c:pt idx="610">
                  <c:v>44161</c:v>
                </c:pt>
                <c:pt idx="611">
                  <c:v>44162</c:v>
                </c:pt>
                <c:pt idx="612">
                  <c:v>44165</c:v>
                </c:pt>
                <c:pt idx="613">
                  <c:v>44166</c:v>
                </c:pt>
                <c:pt idx="614">
                  <c:v>44167</c:v>
                </c:pt>
                <c:pt idx="615">
                  <c:v>44168</c:v>
                </c:pt>
                <c:pt idx="616">
                  <c:v>44169</c:v>
                </c:pt>
                <c:pt idx="617">
                  <c:v>44172</c:v>
                </c:pt>
                <c:pt idx="618">
                  <c:v>44173</c:v>
                </c:pt>
                <c:pt idx="619">
                  <c:v>44174</c:v>
                </c:pt>
                <c:pt idx="620">
                  <c:v>44175</c:v>
                </c:pt>
                <c:pt idx="621">
                  <c:v>44176</c:v>
                </c:pt>
                <c:pt idx="622">
                  <c:v>44179</c:v>
                </c:pt>
                <c:pt idx="623">
                  <c:v>44180</c:v>
                </c:pt>
                <c:pt idx="624">
                  <c:v>44181</c:v>
                </c:pt>
                <c:pt idx="625">
                  <c:v>44182</c:v>
                </c:pt>
                <c:pt idx="626">
                  <c:v>44183</c:v>
                </c:pt>
                <c:pt idx="627">
                  <c:v>44186</c:v>
                </c:pt>
                <c:pt idx="628">
                  <c:v>44187</c:v>
                </c:pt>
                <c:pt idx="629">
                  <c:v>44188</c:v>
                </c:pt>
                <c:pt idx="630">
                  <c:v>44189</c:v>
                </c:pt>
                <c:pt idx="631">
                  <c:v>44193</c:v>
                </c:pt>
                <c:pt idx="632">
                  <c:v>44194</c:v>
                </c:pt>
                <c:pt idx="633">
                  <c:v>44195</c:v>
                </c:pt>
                <c:pt idx="634">
                  <c:v>44196</c:v>
                </c:pt>
                <c:pt idx="635">
                  <c:v>44200</c:v>
                </c:pt>
                <c:pt idx="636">
                  <c:v>44201</c:v>
                </c:pt>
                <c:pt idx="637">
                  <c:v>44202</c:v>
                </c:pt>
                <c:pt idx="638">
                  <c:v>44203</c:v>
                </c:pt>
                <c:pt idx="639">
                  <c:v>44204</c:v>
                </c:pt>
                <c:pt idx="640">
                  <c:v>44207</c:v>
                </c:pt>
                <c:pt idx="641">
                  <c:v>44208</c:v>
                </c:pt>
                <c:pt idx="642">
                  <c:v>44209</c:v>
                </c:pt>
                <c:pt idx="643">
                  <c:v>44210</c:v>
                </c:pt>
                <c:pt idx="644">
                  <c:v>44211</c:v>
                </c:pt>
                <c:pt idx="645">
                  <c:v>44214</c:v>
                </c:pt>
                <c:pt idx="646">
                  <c:v>44215</c:v>
                </c:pt>
                <c:pt idx="647">
                  <c:v>44216</c:v>
                </c:pt>
                <c:pt idx="648">
                  <c:v>44217</c:v>
                </c:pt>
                <c:pt idx="649">
                  <c:v>44218</c:v>
                </c:pt>
                <c:pt idx="650">
                  <c:v>44221</c:v>
                </c:pt>
                <c:pt idx="651">
                  <c:v>44222</c:v>
                </c:pt>
                <c:pt idx="652">
                  <c:v>44223</c:v>
                </c:pt>
                <c:pt idx="653">
                  <c:v>44224</c:v>
                </c:pt>
                <c:pt idx="654">
                  <c:v>44225</c:v>
                </c:pt>
                <c:pt idx="655">
                  <c:v>44228</c:v>
                </c:pt>
                <c:pt idx="656">
                  <c:v>44229</c:v>
                </c:pt>
                <c:pt idx="657">
                  <c:v>44230</c:v>
                </c:pt>
                <c:pt idx="658">
                  <c:v>44231</c:v>
                </c:pt>
                <c:pt idx="659">
                  <c:v>44232</c:v>
                </c:pt>
                <c:pt idx="660">
                  <c:v>44235</c:v>
                </c:pt>
                <c:pt idx="661">
                  <c:v>44236</c:v>
                </c:pt>
                <c:pt idx="662">
                  <c:v>44237</c:v>
                </c:pt>
                <c:pt idx="663">
                  <c:v>44238</c:v>
                </c:pt>
                <c:pt idx="664">
                  <c:v>44239</c:v>
                </c:pt>
                <c:pt idx="665">
                  <c:v>44244</c:v>
                </c:pt>
                <c:pt idx="666">
                  <c:v>44245</c:v>
                </c:pt>
                <c:pt idx="667">
                  <c:v>44246</c:v>
                </c:pt>
                <c:pt idx="668">
                  <c:v>44249</c:v>
                </c:pt>
                <c:pt idx="669">
                  <c:v>44250</c:v>
                </c:pt>
                <c:pt idx="670">
                  <c:v>44251</c:v>
                </c:pt>
                <c:pt idx="671">
                  <c:v>44252</c:v>
                </c:pt>
                <c:pt idx="672">
                  <c:v>44253</c:v>
                </c:pt>
                <c:pt idx="673">
                  <c:v>44256</c:v>
                </c:pt>
                <c:pt idx="674">
                  <c:v>44257</c:v>
                </c:pt>
                <c:pt idx="675">
                  <c:v>44258</c:v>
                </c:pt>
                <c:pt idx="676">
                  <c:v>44259</c:v>
                </c:pt>
                <c:pt idx="677">
                  <c:v>44260</c:v>
                </c:pt>
                <c:pt idx="678">
                  <c:v>44263</c:v>
                </c:pt>
                <c:pt idx="679">
                  <c:v>44264</c:v>
                </c:pt>
                <c:pt idx="680">
                  <c:v>44265</c:v>
                </c:pt>
                <c:pt idx="681">
                  <c:v>44266</c:v>
                </c:pt>
                <c:pt idx="682">
                  <c:v>44267</c:v>
                </c:pt>
                <c:pt idx="683">
                  <c:v>44270</c:v>
                </c:pt>
                <c:pt idx="684">
                  <c:v>44271</c:v>
                </c:pt>
                <c:pt idx="685">
                  <c:v>44272</c:v>
                </c:pt>
                <c:pt idx="686">
                  <c:v>44273</c:v>
                </c:pt>
                <c:pt idx="687">
                  <c:v>44274</c:v>
                </c:pt>
                <c:pt idx="688">
                  <c:v>44277</c:v>
                </c:pt>
                <c:pt idx="689">
                  <c:v>44278</c:v>
                </c:pt>
                <c:pt idx="690">
                  <c:v>44279</c:v>
                </c:pt>
                <c:pt idx="691">
                  <c:v>44280</c:v>
                </c:pt>
                <c:pt idx="692">
                  <c:v>44281</c:v>
                </c:pt>
                <c:pt idx="693">
                  <c:v>44284</c:v>
                </c:pt>
                <c:pt idx="694">
                  <c:v>44285</c:v>
                </c:pt>
                <c:pt idx="695">
                  <c:v>44286</c:v>
                </c:pt>
                <c:pt idx="696">
                  <c:v>44287</c:v>
                </c:pt>
                <c:pt idx="697">
                  <c:v>44291</c:v>
                </c:pt>
                <c:pt idx="698">
                  <c:v>44292</c:v>
                </c:pt>
                <c:pt idx="699">
                  <c:v>44293</c:v>
                </c:pt>
                <c:pt idx="700">
                  <c:v>44294</c:v>
                </c:pt>
                <c:pt idx="701">
                  <c:v>44295</c:v>
                </c:pt>
                <c:pt idx="702">
                  <c:v>44298</c:v>
                </c:pt>
                <c:pt idx="703">
                  <c:v>44299</c:v>
                </c:pt>
                <c:pt idx="704">
                  <c:v>44300</c:v>
                </c:pt>
                <c:pt idx="705">
                  <c:v>44301</c:v>
                </c:pt>
                <c:pt idx="706">
                  <c:v>44302</c:v>
                </c:pt>
                <c:pt idx="707">
                  <c:v>44305</c:v>
                </c:pt>
                <c:pt idx="708">
                  <c:v>44306</c:v>
                </c:pt>
                <c:pt idx="709">
                  <c:v>44308</c:v>
                </c:pt>
                <c:pt idx="710">
                  <c:v>44309</c:v>
                </c:pt>
                <c:pt idx="711">
                  <c:v>44312</c:v>
                </c:pt>
                <c:pt idx="712">
                  <c:v>44313</c:v>
                </c:pt>
                <c:pt idx="713">
                  <c:v>44314</c:v>
                </c:pt>
                <c:pt idx="714">
                  <c:v>44315</c:v>
                </c:pt>
                <c:pt idx="715">
                  <c:v>44316</c:v>
                </c:pt>
                <c:pt idx="716">
                  <c:v>44319</c:v>
                </c:pt>
                <c:pt idx="717">
                  <c:v>44320</c:v>
                </c:pt>
                <c:pt idx="718">
                  <c:v>44321</c:v>
                </c:pt>
                <c:pt idx="719">
                  <c:v>44322</c:v>
                </c:pt>
                <c:pt idx="720">
                  <c:v>44323</c:v>
                </c:pt>
                <c:pt idx="721">
                  <c:v>44326</c:v>
                </c:pt>
                <c:pt idx="722">
                  <c:v>44327</c:v>
                </c:pt>
                <c:pt idx="723">
                  <c:v>44328</c:v>
                </c:pt>
                <c:pt idx="724">
                  <c:v>44329</c:v>
                </c:pt>
                <c:pt idx="725">
                  <c:v>44330</c:v>
                </c:pt>
                <c:pt idx="726">
                  <c:v>44333</c:v>
                </c:pt>
                <c:pt idx="727">
                  <c:v>44334</c:v>
                </c:pt>
                <c:pt idx="728">
                  <c:v>44335</c:v>
                </c:pt>
                <c:pt idx="729">
                  <c:v>44336</c:v>
                </c:pt>
                <c:pt idx="730">
                  <c:v>44337</c:v>
                </c:pt>
                <c:pt idx="731">
                  <c:v>44340</c:v>
                </c:pt>
                <c:pt idx="732">
                  <c:v>44341</c:v>
                </c:pt>
                <c:pt idx="733">
                  <c:v>44342</c:v>
                </c:pt>
                <c:pt idx="734">
                  <c:v>44343</c:v>
                </c:pt>
                <c:pt idx="735">
                  <c:v>44344</c:v>
                </c:pt>
                <c:pt idx="736">
                  <c:v>44347</c:v>
                </c:pt>
                <c:pt idx="737">
                  <c:v>44348</c:v>
                </c:pt>
                <c:pt idx="738">
                  <c:v>44349</c:v>
                </c:pt>
                <c:pt idx="739">
                  <c:v>44351</c:v>
                </c:pt>
                <c:pt idx="740">
                  <c:v>44354</c:v>
                </c:pt>
                <c:pt idx="741">
                  <c:v>44355</c:v>
                </c:pt>
                <c:pt idx="742">
                  <c:v>44356</c:v>
                </c:pt>
                <c:pt idx="743">
                  <c:v>44357</c:v>
                </c:pt>
                <c:pt idx="744">
                  <c:v>44358</c:v>
                </c:pt>
                <c:pt idx="745">
                  <c:v>44361</c:v>
                </c:pt>
                <c:pt idx="746">
                  <c:v>44362</c:v>
                </c:pt>
                <c:pt idx="747">
                  <c:v>44363</c:v>
                </c:pt>
                <c:pt idx="748">
                  <c:v>44364</c:v>
                </c:pt>
                <c:pt idx="749">
                  <c:v>44365</c:v>
                </c:pt>
                <c:pt idx="750">
                  <c:v>44368</c:v>
                </c:pt>
                <c:pt idx="751">
                  <c:v>44369</c:v>
                </c:pt>
                <c:pt idx="752">
                  <c:v>44370</c:v>
                </c:pt>
                <c:pt idx="753">
                  <c:v>44371</c:v>
                </c:pt>
                <c:pt idx="754">
                  <c:v>44372</c:v>
                </c:pt>
                <c:pt idx="755">
                  <c:v>44375</c:v>
                </c:pt>
                <c:pt idx="756">
                  <c:v>44376</c:v>
                </c:pt>
                <c:pt idx="757">
                  <c:v>44377</c:v>
                </c:pt>
                <c:pt idx="758">
                  <c:v>44378</c:v>
                </c:pt>
                <c:pt idx="759">
                  <c:v>44379</c:v>
                </c:pt>
                <c:pt idx="760">
                  <c:v>44382</c:v>
                </c:pt>
                <c:pt idx="761">
                  <c:v>44383</c:v>
                </c:pt>
                <c:pt idx="762">
                  <c:v>44384</c:v>
                </c:pt>
                <c:pt idx="763">
                  <c:v>44385</c:v>
                </c:pt>
                <c:pt idx="764">
                  <c:v>44386</c:v>
                </c:pt>
                <c:pt idx="765">
                  <c:v>44389</c:v>
                </c:pt>
                <c:pt idx="766">
                  <c:v>44390</c:v>
                </c:pt>
                <c:pt idx="767">
                  <c:v>44391</c:v>
                </c:pt>
                <c:pt idx="768">
                  <c:v>44392</c:v>
                </c:pt>
                <c:pt idx="769">
                  <c:v>44393</c:v>
                </c:pt>
                <c:pt idx="770">
                  <c:v>44396</c:v>
                </c:pt>
                <c:pt idx="771">
                  <c:v>44397</c:v>
                </c:pt>
                <c:pt idx="772">
                  <c:v>44398</c:v>
                </c:pt>
                <c:pt idx="773">
                  <c:v>44399</c:v>
                </c:pt>
                <c:pt idx="774">
                  <c:v>44400</c:v>
                </c:pt>
                <c:pt idx="775">
                  <c:v>44403</c:v>
                </c:pt>
                <c:pt idx="776">
                  <c:v>44404</c:v>
                </c:pt>
                <c:pt idx="777">
                  <c:v>44405</c:v>
                </c:pt>
                <c:pt idx="778">
                  <c:v>44406</c:v>
                </c:pt>
                <c:pt idx="779">
                  <c:v>44407</c:v>
                </c:pt>
                <c:pt idx="780">
                  <c:v>44410</c:v>
                </c:pt>
                <c:pt idx="781">
                  <c:v>44411</c:v>
                </c:pt>
                <c:pt idx="782">
                  <c:v>44412</c:v>
                </c:pt>
                <c:pt idx="783">
                  <c:v>44413</c:v>
                </c:pt>
                <c:pt idx="784">
                  <c:v>44414</c:v>
                </c:pt>
                <c:pt idx="785">
                  <c:v>44417</c:v>
                </c:pt>
                <c:pt idx="786">
                  <c:v>44418</c:v>
                </c:pt>
                <c:pt idx="787">
                  <c:v>44419</c:v>
                </c:pt>
                <c:pt idx="788">
                  <c:v>44420</c:v>
                </c:pt>
                <c:pt idx="789">
                  <c:v>44421</c:v>
                </c:pt>
                <c:pt idx="790">
                  <c:v>44424</c:v>
                </c:pt>
                <c:pt idx="791">
                  <c:v>44425</c:v>
                </c:pt>
                <c:pt idx="792">
                  <c:v>44426</c:v>
                </c:pt>
                <c:pt idx="793">
                  <c:v>44427</c:v>
                </c:pt>
                <c:pt idx="794">
                  <c:v>44428</c:v>
                </c:pt>
                <c:pt idx="795">
                  <c:v>44431</c:v>
                </c:pt>
                <c:pt idx="796">
                  <c:v>44432</c:v>
                </c:pt>
                <c:pt idx="797">
                  <c:v>44433</c:v>
                </c:pt>
                <c:pt idx="798">
                  <c:v>44434</c:v>
                </c:pt>
                <c:pt idx="799">
                  <c:v>44435</c:v>
                </c:pt>
                <c:pt idx="800">
                  <c:v>44438</c:v>
                </c:pt>
                <c:pt idx="801">
                  <c:v>44439</c:v>
                </c:pt>
                <c:pt idx="802">
                  <c:v>44440</c:v>
                </c:pt>
                <c:pt idx="803">
                  <c:v>44441</c:v>
                </c:pt>
                <c:pt idx="804">
                  <c:v>44442</c:v>
                </c:pt>
                <c:pt idx="805">
                  <c:v>44445</c:v>
                </c:pt>
                <c:pt idx="806">
                  <c:v>44447</c:v>
                </c:pt>
                <c:pt idx="807">
                  <c:v>44448</c:v>
                </c:pt>
                <c:pt idx="808">
                  <c:v>44449</c:v>
                </c:pt>
                <c:pt idx="809">
                  <c:v>44452</c:v>
                </c:pt>
                <c:pt idx="810">
                  <c:v>44453</c:v>
                </c:pt>
                <c:pt idx="811">
                  <c:v>44454</c:v>
                </c:pt>
                <c:pt idx="812">
                  <c:v>44455</c:v>
                </c:pt>
                <c:pt idx="813">
                  <c:v>44456</c:v>
                </c:pt>
                <c:pt idx="814">
                  <c:v>44459</c:v>
                </c:pt>
                <c:pt idx="815">
                  <c:v>44460</c:v>
                </c:pt>
                <c:pt idx="816">
                  <c:v>44461</c:v>
                </c:pt>
                <c:pt idx="817">
                  <c:v>44462</c:v>
                </c:pt>
                <c:pt idx="818">
                  <c:v>44463</c:v>
                </c:pt>
                <c:pt idx="819">
                  <c:v>44466</c:v>
                </c:pt>
                <c:pt idx="820">
                  <c:v>44467</c:v>
                </c:pt>
                <c:pt idx="821">
                  <c:v>44468</c:v>
                </c:pt>
                <c:pt idx="822">
                  <c:v>44469</c:v>
                </c:pt>
                <c:pt idx="823">
                  <c:v>44470</c:v>
                </c:pt>
                <c:pt idx="824">
                  <c:v>44473</c:v>
                </c:pt>
                <c:pt idx="825">
                  <c:v>44474</c:v>
                </c:pt>
                <c:pt idx="826">
                  <c:v>44475</c:v>
                </c:pt>
                <c:pt idx="827">
                  <c:v>44476</c:v>
                </c:pt>
                <c:pt idx="828">
                  <c:v>44477</c:v>
                </c:pt>
                <c:pt idx="829">
                  <c:v>44480</c:v>
                </c:pt>
                <c:pt idx="830">
                  <c:v>44482</c:v>
                </c:pt>
                <c:pt idx="831">
                  <c:v>44483</c:v>
                </c:pt>
                <c:pt idx="832">
                  <c:v>44484</c:v>
                </c:pt>
                <c:pt idx="833">
                  <c:v>44487</c:v>
                </c:pt>
                <c:pt idx="834">
                  <c:v>44488</c:v>
                </c:pt>
                <c:pt idx="835">
                  <c:v>44489</c:v>
                </c:pt>
                <c:pt idx="836">
                  <c:v>44490</c:v>
                </c:pt>
                <c:pt idx="837">
                  <c:v>44491</c:v>
                </c:pt>
                <c:pt idx="838">
                  <c:v>44494</c:v>
                </c:pt>
                <c:pt idx="839">
                  <c:v>44495</c:v>
                </c:pt>
                <c:pt idx="840">
                  <c:v>44496</c:v>
                </c:pt>
                <c:pt idx="841">
                  <c:v>44497</c:v>
                </c:pt>
                <c:pt idx="842">
                  <c:v>44498</c:v>
                </c:pt>
                <c:pt idx="843">
                  <c:v>44501</c:v>
                </c:pt>
                <c:pt idx="844">
                  <c:v>44503</c:v>
                </c:pt>
                <c:pt idx="845">
                  <c:v>44504</c:v>
                </c:pt>
                <c:pt idx="846">
                  <c:v>44505</c:v>
                </c:pt>
                <c:pt idx="847">
                  <c:v>44508</c:v>
                </c:pt>
                <c:pt idx="848">
                  <c:v>44509</c:v>
                </c:pt>
                <c:pt idx="849">
                  <c:v>44510</c:v>
                </c:pt>
                <c:pt idx="850">
                  <c:v>44511</c:v>
                </c:pt>
                <c:pt idx="851">
                  <c:v>44512</c:v>
                </c:pt>
                <c:pt idx="852">
                  <c:v>44516</c:v>
                </c:pt>
                <c:pt idx="853">
                  <c:v>44517</c:v>
                </c:pt>
                <c:pt idx="854">
                  <c:v>44518</c:v>
                </c:pt>
                <c:pt idx="855">
                  <c:v>44519</c:v>
                </c:pt>
                <c:pt idx="856">
                  <c:v>44522</c:v>
                </c:pt>
                <c:pt idx="857">
                  <c:v>44523</c:v>
                </c:pt>
                <c:pt idx="858">
                  <c:v>44524</c:v>
                </c:pt>
                <c:pt idx="859">
                  <c:v>44525</c:v>
                </c:pt>
                <c:pt idx="860">
                  <c:v>44526</c:v>
                </c:pt>
                <c:pt idx="861">
                  <c:v>44529</c:v>
                </c:pt>
                <c:pt idx="862">
                  <c:v>44530</c:v>
                </c:pt>
                <c:pt idx="863">
                  <c:v>44531</c:v>
                </c:pt>
                <c:pt idx="864">
                  <c:v>44532</c:v>
                </c:pt>
                <c:pt idx="865">
                  <c:v>44533</c:v>
                </c:pt>
                <c:pt idx="866">
                  <c:v>44536</c:v>
                </c:pt>
                <c:pt idx="867">
                  <c:v>44537</c:v>
                </c:pt>
                <c:pt idx="868">
                  <c:v>44538</c:v>
                </c:pt>
                <c:pt idx="869">
                  <c:v>44539</c:v>
                </c:pt>
                <c:pt idx="870">
                  <c:v>44540</c:v>
                </c:pt>
                <c:pt idx="871">
                  <c:v>44543</c:v>
                </c:pt>
                <c:pt idx="872">
                  <c:v>44544</c:v>
                </c:pt>
                <c:pt idx="873">
                  <c:v>44545</c:v>
                </c:pt>
                <c:pt idx="874">
                  <c:v>44546</c:v>
                </c:pt>
                <c:pt idx="875">
                  <c:v>44547</c:v>
                </c:pt>
                <c:pt idx="876">
                  <c:v>44550</c:v>
                </c:pt>
                <c:pt idx="877">
                  <c:v>44551</c:v>
                </c:pt>
                <c:pt idx="878">
                  <c:v>44552</c:v>
                </c:pt>
                <c:pt idx="879">
                  <c:v>44553</c:v>
                </c:pt>
                <c:pt idx="880">
                  <c:v>44554</c:v>
                </c:pt>
                <c:pt idx="881">
                  <c:v>44557</c:v>
                </c:pt>
                <c:pt idx="882">
                  <c:v>44558</c:v>
                </c:pt>
                <c:pt idx="883">
                  <c:v>44559</c:v>
                </c:pt>
                <c:pt idx="884">
                  <c:v>44560</c:v>
                </c:pt>
                <c:pt idx="885">
                  <c:v>44561</c:v>
                </c:pt>
                <c:pt idx="886">
                  <c:v>44564</c:v>
                </c:pt>
                <c:pt idx="887">
                  <c:v>44565</c:v>
                </c:pt>
                <c:pt idx="888">
                  <c:v>44566</c:v>
                </c:pt>
                <c:pt idx="889">
                  <c:v>44567</c:v>
                </c:pt>
                <c:pt idx="890">
                  <c:v>44568</c:v>
                </c:pt>
                <c:pt idx="891">
                  <c:v>44571</c:v>
                </c:pt>
                <c:pt idx="892">
                  <c:v>44572</c:v>
                </c:pt>
                <c:pt idx="893">
                  <c:v>44573</c:v>
                </c:pt>
                <c:pt idx="894">
                  <c:v>44574</c:v>
                </c:pt>
                <c:pt idx="895">
                  <c:v>44575</c:v>
                </c:pt>
                <c:pt idx="896">
                  <c:v>44578</c:v>
                </c:pt>
                <c:pt idx="897">
                  <c:v>44579</c:v>
                </c:pt>
                <c:pt idx="898">
                  <c:v>44580</c:v>
                </c:pt>
                <c:pt idx="899">
                  <c:v>44581</c:v>
                </c:pt>
                <c:pt idx="900">
                  <c:v>44582</c:v>
                </c:pt>
                <c:pt idx="901">
                  <c:v>44585</c:v>
                </c:pt>
                <c:pt idx="902">
                  <c:v>44586</c:v>
                </c:pt>
                <c:pt idx="903">
                  <c:v>44587</c:v>
                </c:pt>
                <c:pt idx="904">
                  <c:v>44588</c:v>
                </c:pt>
                <c:pt idx="905">
                  <c:v>44589</c:v>
                </c:pt>
                <c:pt idx="906">
                  <c:v>44592</c:v>
                </c:pt>
                <c:pt idx="907">
                  <c:v>44593</c:v>
                </c:pt>
                <c:pt idx="908">
                  <c:v>44594</c:v>
                </c:pt>
                <c:pt idx="909">
                  <c:v>44595</c:v>
                </c:pt>
                <c:pt idx="910">
                  <c:v>44596</c:v>
                </c:pt>
                <c:pt idx="911">
                  <c:v>44599</c:v>
                </c:pt>
                <c:pt idx="912">
                  <c:v>44600</c:v>
                </c:pt>
                <c:pt idx="913">
                  <c:v>44601</c:v>
                </c:pt>
                <c:pt idx="914">
                  <c:v>44602</c:v>
                </c:pt>
                <c:pt idx="915">
                  <c:v>44603</c:v>
                </c:pt>
                <c:pt idx="916">
                  <c:v>44606</c:v>
                </c:pt>
                <c:pt idx="917">
                  <c:v>44607</c:v>
                </c:pt>
                <c:pt idx="918">
                  <c:v>44608</c:v>
                </c:pt>
                <c:pt idx="919">
                  <c:v>44609</c:v>
                </c:pt>
                <c:pt idx="920">
                  <c:v>44610</c:v>
                </c:pt>
                <c:pt idx="921">
                  <c:v>44613</c:v>
                </c:pt>
                <c:pt idx="922">
                  <c:v>44614</c:v>
                </c:pt>
                <c:pt idx="923">
                  <c:v>44615</c:v>
                </c:pt>
                <c:pt idx="924">
                  <c:v>44616</c:v>
                </c:pt>
                <c:pt idx="925">
                  <c:v>44617</c:v>
                </c:pt>
                <c:pt idx="926">
                  <c:v>44622</c:v>
                </c:pt>
                <c:pt idx="927">
                  <c:v>44623</c:v>
                </c:pt>
                <c:pt idx="928">
                  <c:v>44624</c:v>
                </c:pt>
                <c:pt idx="929">
                  <c:v>44627</c:v>
                </c:pt>
                <c:pt idx="930">
                  <c:v>44628</c:v>
                </c:pt>
                <c:pt idx="931">
                  <c:v>44629</c:v>
                </c:pt>
                <c:pt idx="932">
                  <c:v>44630</c:v>
                </c:pt>
                <c:pt idx="933">
                  <c:v>44631</c:v>
                </c:pt>
                <c:pt idx="934">
                  <c:v>44634</c:v>
                </c:pt>
                <c:pt idx="935">
                  <c:v>44635</c:v>
                </c:pt>
                <c:pt idx="936">
                  <c:v>44636</c:v>
                </c:pt>
                <c:pt idx="937">
                  <c:v>44637</c:v>
                </c:pt>
                <c:pt idx="938">
                  <c:v>44638</c:v>
                </c:pt>
                <c:pt idx="939">
                  <c:v>44641</c:v>
                </c:pt>
                <c:pt idx="940">
                  <c:v>44642</c:v>
                </c:pt>
                <c:pt idx="941">
                  <c:v>44643</c:v>
                </c:pt>
                <c:pt idx="942">
                  <c:v>44644</c:v>
                </c:pt>
                <c:pt idx="943">
                  <c:v>44645</c:v>
                </c:pt>
                <c:pt idx="944">
                  <c:v>44648</c:v>
                </c:pt>
                <c:pt idx="945">
                  <c:v>44649</c:v>
                </c:pt>
                <c:pt idx="946">
                  <c:v>44650</c:v>
                </c:pt>
                <c:pt idx="947">
                  <c:v>44651</c:v>
                </c:pt>
                <c:pt idx="948">
                  <c:v>44652</c:v>
                </c:pt>
                <c:pt idx="949">
                  <c:v>44655</c:v>
                </c:pt>
                <c:pt idx="950">
                  <c:v>44656</c:v>
                </c:pt>
                <c:pt idx="951">
                  <c:v>44657</c:v>
                </c:pt>
                <c:pt idx="952">
                  <c:v>44658</c:v>
                </c:pt>
                <c:pt idx="953">
                  <c:v>44659</c:v>
                </c:pt>
                <c:pt idx="954">
                  <c:v>44662</c:v>
                </c:pt>
                <c:pt idx="955">
                  <c:v>44663</c:v>
                </c:pt>
                <c:pt idx="956">
                  <c:v>44664</c:v>
                </c:pt>
                <c:pt idx="957">
                  <c:v>44665</c:v>
                </c:pt>
                <c:pt idx="958">
                  <c:v>44669</c:v>
                </c:pt>
                <c:pt idx="959">
                  <c:v>44670</c:v>
                </c:pt>
                <c:pt idx="960">
                  <c:v>44671</c:v>
                </c:pt>
                <c:pt idx="961">
                  <c:v>44673</c:v>
                </c:pt>
                <c:pt idx="962">
                  <c:v>44676</c:v>
                </c:pt>
                <c:pt idx="963">
                  <c:v>44677</c:v>
                </c:pt>
                <c:pt idx="964">
                  <c:v>44678</c:v>
                </c:pt>
                <c:pt idx="965">
                  <c:v>44679</c:v>
                </c:pt>
                <c:pt idx="966">
                  <c:v>44680</c:v>
                </c:pt>
                <c:pt idx="967">
                  <c:v>44683</c:v>
                </c:pt>
                <c:pt idx="968">
                  <c:v>44684</c:v>
                </c:pt>
                <c:pt idx="969">
                  <c:v>44685</c:v>
                </c:pt>
                <c:pt idx="970">
                  <c:v>44686</c:v>
                </c:pt>
                <c:pt idx="971">
                  <c:v>44687</c:v>
                </c:pt>
                <c:pt idx="972">
                  <c:v>44690</c:v>
                </c:pt>
                <c:pt idx="973">
                  <c:v>44691</c:v>
                </c:pt>
                <c:pt idx="974">
                  <c:v>44692</c:v>
                </c:pt>
                <c:pt idx="975">
                  <c:v>44693</c:v>
                </c:pt>
                <c:pt idx="976">
                  <c:v>44694</c:v>
                </c:pt>
                <c:pt idx="977">
                  <c:v>44697</c:v>
                </c:pt>
                <c:pt idx="978">
                  <c:v>44698</c:v>
                </c:pt>
                <c:pt idx="979">
                  <c:v>44699</c:v>
                </c:pt>
                <c:pt idx="980">
                  <c:v>44700</c:v>
                </c:pt>
                <c:pt idx="981">
                  <c:v>44701</c:v>
                </c:pt>
                <c:pt idx="982">
                  <c:v>44704</c:v>
                </c:pt>
                <c:pt idx="983">
                  <c:v>44705</c:v>
                </c:pt>
                <c:pt idx="984">
                  <c:v>44706</c:v>
                </c:pt>
                <c:pt idx="985">
                  <c:v>44707</c:v>
                </c:pt>
                <c:pt idx="986">
                  <c:v>44708</c:v>
                </c:pt>
                <c:pt idx="987">
                  <c:v>44711</c:v>
                </c:pt>
                <c:pt idx="988">
                  <c:v>44712</c:v>
                </c:pt>
                <c:pt idx="989">
                  <c:v>44713</c:v>
                </c:pt>
                <c:pt idx="990">
                  <c:v>44714</c:v>
                </c:pt>
                <c:pt idx="991">
                  <c:v>44715</c:v>
                </c:pt>
                <c:pt idx="992">
                  <c:v>44718</c:v>
                </c:pt>
                <c:pt idx="993">
                  <c:v>44719</c:v>
                </c:pt>
                <c:pt idx="994">
                  <c:v>44720</c:v>
                </c:pt>
                <c:pt idx="995">
                  <c:v>44721</c:v>
                </c:pt>
                <c:pt idx="996">
                  <c:v>44722</c:v>
                </c:pt>
                <c:pt idx="997">
                  <c:v>44725</c:v>
                </c:pt>
                <c:pt idx="998">
                  <c:v>44726</c:v>
                </c:pt>
                <c:pt idx="999">
                  <c:v>44727</c:v>
                </c:pt>
                <c:pt idx="1000">
                  <c:v>44729</c:v>
                </c:pt>
                <c:pt idx="1001">
                  <c:v>44732</c:v>
                </c:pt>
                <c:pt idx="1002">
                  <c:v>44733</c:v>
                </c:pt>
                <c:pt idx="1003">
                  <c:v>44734</c:v>
                </c:pt>
                <c:pt idx="1004">
                  <c:v>44735</c:v>
                </c:pt>
                <c:pt idx="1005">
                  <c:v>44736</c:v>
                </c:pt>
                <c:pt idx="1006">
                  <c:v>44739</c:v>
                </c:pt>
                <c:pt idx="1007">
                  <c:v>44740</c:v>
                </c:pt>
                <c:pt idx="1008">
                  <c:v>44741</c:v>
                </c:pt>
                <c:pt idx="1009">
                  <c:v>44742</c:v>
                </c:pt>
                <c:pt idx="1010">
                  <c:v>44743</c:v>
                </c:pt>
                <c:pt idx="1011">
                  <c:v>44746</c:v>
                </c:pt>
                <c:pt idx="1012">
                  <c:v>44747</c:v>
                </c:pt>
                <c:pt idx="1013">
                  <c:v>44748</c:v>
                </c:pt>
                <c:pt idx="1014">
                  <c:v>44749</c:v>
                </c:pt>
                <c:pt idx="1015">
                  <c:v>44750</c:v>
                </c:pt>
                <c:pt idx="1016">
                  <c:v>44753</c:v>
                </c:pt>
                <c:pt idx="1017">
                  <c:v>44754</c:v>
                </c:pt>
                <c:pt idx="1018">
                  <c:v>44755</c:v>
                </c:pt>
                <c:pt idx="1019">
                  <c:v>44756</c:v>
                </c:pt>
                <c:pt idx="1020">
                  <c:v>44757</c:v>
                </c:pt>
                <c:pt idx="1021">
                  <c:v>44760</c:v>
                </c:pt>
                <c:pt idx="1022">
                  <c:v>44761</c:v>
                </c:pt>
                <c:pt idx="1023">
                  <c:v>44762</c:v>
                </c:pt>
                <c:pt idx="1024">
                  <c:v>44763</c:v>
                </c:pt>
                <c:pt idx="1025">
                  <c:v>44764</c:v>
                </c:pt>
                <c:pt idx="1026">
                  <c:v>44767</c:v>
                </c:pt>
                <c:pt idx="1027">
                  <c:v>44768</c:v>
                </c:pt>
                <c:pt idx="1028">
                  <c:v>44769</c:v>
                </c:pt>
                <c:pt idx="1029">
                  <c:v>44770</c:v>
                </c:pt>
                <c:pt idx="1030">
                  <c:v>44771</c:v>
                </c:pt>
                <c:pt idx="1031">
                  <c:v>44774</c:v>
                </c:pt>
                <c:pt idx="1032">
                  <c:v>44775</c:v>
                </c:pt>
                <c:pt idx="1033">
                  <c:v>44776</c:v>
                </c:pt>
                <c:pt idx="1034">
                  <c:v>44777</c:v>
                </c:pt>
                <c:pt idx="1035">
                  <c:v>44778</c:v>
                </c:pt>
                <c:pt idx="1036">
                  <c:v>44781</c:v>
                </c:pt>
                <c:pt idx="1037">
                  <c:v>44782</c:v>
                </c:pt>
                <c:pt idx="1038">
                  <c:v>44783</c:v>
                </c:pt>
                <c:pt idx="1039">
                  <c:v>44784</c:v>
                </c:pt>
                <c:pt idx="1040">
                  <c:v>44785</c:v>
                </c:pt>
                <c:pt idx="1041">
                  <c:v>44788</c:v>
                </c:pt>
                <c:pt idx="1042">
                  <c:v>44789</c:v>
                </c:pt>
                <c:pt idx="1043">
                  <c:v>44790</c:v>
                </c:pt>
                <c:pt idx="1044">
                  <c:v>44791</c:v>
                </c:pt>
                <c:pt idx="1045">
                  <c:v>44792</c:v>
                </c:pt>
                <c:pt idx="1046">
                  <c:v>44795</c:v>
                </c:pt>
                <c:pt idx="1047">
                  <c:v>44796</c:v>
                </c:pt>
                <c:pt idx="1048">
                  <c:v>44797</c:v>
                </c:pt>
                <c:pt idx="1049">
                  <c:v>44798</c:v>
                </c:pt>
                <c:pt idx="1050">
                  <c:v>44799</c:v>
                </c:pt>
                <c:pt idx="1051">
                  <c:v>44802</c:v>
                </c:pt>
                <c:pt idx="1052">
                  <c:v>44803</c:v>
                </c:pt>
                <c:pt idx="1053">
                  <c:v>44804</c:v>
                </c:pt>
                <c:pt idx="1054">
                  <c:v>44805</c:v>
                </c:pt>
                <c:pt idx="1055">
                  <c:v>44806</c:v>
                </c:pt>
                <c:pt idx="1056">
                  <c:v>44809</c:v>
                </c:pt>
                <c:pt idx="1057">
                  <c:v>44810</c:v>
                </c:pt>
                <c:pt idx="1058">
                  <c:v>44812</c:v>
                </c:pt>
                <c:pt idx="1059">
                  <c:v>44813</c:v>
                </c:pt>
                <c:pt idx="1060">
                  <c:v>44816</c:v>
                </c:pt>
                <c:pt idx="1061">
                  <c:v>44817</c:v>
                </c:pt>
                <c:pt idx="1062">
                  <c:v>44818</c:v>
                </c:pt>
                <c:pt idx="1063">
                  <c:v>44819</c:v>
                </c:pt>
                <c:pt idx="1064">
                  <c:v>44820</c:v>
                </c:pt>
                <c:pt idx="1065">
                  <c:v>44823</c:v>
                </c:pt>
                <c:pt idx="1066">
                  <c:v>44824</c:v>
                </c:pt>
                <c:pt idx="1067">
                  <c:v>44825</c:v>
                </c:pt>
                <c:pt idx="1068">
                  <c:v>44826</c:v>
                </c:pt>
                <c:pt idx="1069">
                  <c:v>44827</c:v>
                </c:pt>
                <c:pt idx="1070">
                  <c:v>44830</c:v>
                </c:pt>
                <c:pt idx="1071">
                  <c:v>44831</c:v>
                </c:pt>
                <c:pt idx="1072">
                  <c:v>44832</c:v>
                </c:pt>
                <c:pt idx="1073">
                  <c:v>44833</c:v>
                </c:pt>
                <c:pt idx="1074">
                  <c:v>44834</c:v>
                </c:pt>
                <c:pt idx="1075">
                  <c:v>44837</c:v>
                </c:pt>
                <c:pt idx="1076">
                  <c:v>44838</c:v>
                </c:pt>
                <c:pt idx="1077">
                  <c:v>44839</c:v>
                </c:pt>
                <c:pt idx="1078">
                  <c:v>44840</c:v>
                </c:pt>
                <c:pt idx="1079">
                  <c:v>44841</c:v>
                </c:pt>
                <c:pt idx="1080">
                  <c:v>44844</c:v>
                </c:pt>
                <c:pt idx="1081">
                  <c:v>44845</c:v>
                </c:pt>
                <c:pt idx="1082">
                  <c:v>44847</c:v>
                </c:pt>
                <c:pt idx="1083">
                  <c:v>44848</c:v>
                </c:pt>
                <c:pt idx="1084">
                  <c:v>44851</c:v>
                </c:pt>
                <c:pt idx="1085">
                  <c:v>44852</c:v>
                </c:pt>
                <c:pt idx="1086">
                  <c:v>44853</c:v>
                </c:pt>
                <c:pt idx="1087">
                  <c:v>44854</c:v>
                </c:pt>
                <c:pt idx="1088">
                  <c:v>44855</c:v>
                </c:pt>
                <c:pt idx="1089">
                  <c:v>44858</c:v>
                </c:pt>
                <c:pt idx="1090">
                  <c:v>44859</c:v>
                </c:pt>
                <c:pt idx="1091">
                  <c:v>44860</c:v>
                </c:pt>
                <c:pt idx="1092">
                  <c:v>44861</c:v>
                </c:pt>
                <c:pt idx="1093">
                  <c:v>44862</c:v>
                </c:pt>
                <c:pt idx="1094">
                  <c:v>44865</c:v>
                </c:pt>
                <c:pt idx="1095">
                  <c:v>44866</c:v>
                </c:pt>
                <c:pt idx="1096">
                  <c:v>44868</c:v>
                </c:pt>
                <c:pt idx="1097">
                  <c:v>44869</c:v>
                </c:pt>
                <c:pt idx="1098">
                  <c:v>44872</c:v>
                </c:pt>
                <c:pt idx="1099">
                  <c:v>44873</c:v>
                </c:pt>
                <c:pt idx="1100">
                  <c:v>44874</c:v>
                </c:pt>
                <c:pt idx="1101">
                  <c:v>44875</c:v>
                </c:pt>
                <c:pt idx="1102">
                  <c:v>44876</c:v>
                </c:pt>
                <c:pt idx="1103">
                  <c:v>44879</c:v>
                </c:pt>
                <c:pt idx="1104">
                  <c:v>44881</c:v>
                </c:pt>
                <c:pt idx="1105">
                  <c:v>44882</c:v>
                </c:pt>
                <c:pt idx="1106">
                  <c:v>44883</c:v>
                </c:pt>
                <c:pt idx="1107">
                  <c:v>44886</c:v>
                </c:pt>
                <c:pt idx="1108">
                  <c:v>44887</c:v>
                </c:pt>
                <c:pt idx="1109">
                  <c:v>44888</c:v>
                </c:pt>
                <c:pt idx="1110">
                  <c:v>44889</c:v>
                </c:pt>
                <c:pt idx="1111">
                  <c:v>44890</c:v>
                </c:pt>
                <c:pt idx="1112">
                  <c:v>44893</c:v>
                </c:pt>
                <c:pt idx="1113">
                  <c:v>44894</c:v>
                </c:pt>
                <c:pt idx="1114">
                  <c:v>44895</c:v>
                </c:pt>
                <c:pt idx="1115">
                  <c:v>44896</c:v>
                </c:pt>
                <c:pt idx="1116">
                  <c:v>44897</c:v>
                </c:pt>
                <c:pt idx="1117">
                  <c:v>44900</c:v>
                </c:pt>
                <c:pt idx="1118">
                  <c:v>44901</c:v>
                </c:pt>
                <c:pt idx="1119">
                  <c:v>44902</c:v>
                </c:pt>
                <c:pt idx="1120">
                  <c:v>44903</c:v>
                </c:pt>
                <c:pt idx="1121">
                  <c:v>44904</c:v>
                </c:pt>
                <c:pt idx="1122">
                  <c:v>44907</c:v>
                </c:pt>
                <c:pt idx="1123">
                  <c:v>44908</c:v>
                </c:pt>
                <c:pt idx="1124">
                  <c:v>44909</c:v>
                </c:pt>
                <c:pt idx="1125">
                  <c:v>44910</c:v>
                </c:pt>
                <c:pt idx="1126">
                  <c:v>44911</c:v>
                </c:pt>
                <c:pt idx="1127">
                  <c:v>44914</c:v>
                </c:pt>
                <c:pt idx="1128">
                  <c:v>44915</c:v>
                </c:pt>
                <c:pt idx="1129">
                  <c:v>44916</c:v>
                </c:pt>
                <c:pt idx="1130">
                  <c:v>44917</c:v>
                </c:pt>
                <c:pt idx="1131">
                  <c:v>44918</c:v>
                </c:pt>
                <c:pt idx="1132">
                  <c:v>44921</c:v>
                </c:pt>
                <c:pt idx="1133">
                  <c:v>44922</c:v>
                </c:pt>
                <c:pt idx="1134">
                  <c:v>44923</c:v>
                </c:pt>
                <c:pt idx="1135">
                  <c:v>44924</c:v>
                </c:pt>
                <c:pt idx="1136">
                  <c:v>44925</c:v>
                </c:pt>
                <c:pt idx="1137">
                  <c:v>44928</c:v>
                </c:pt>
                <c:pt idx="1138">
                  <c:v>44929</c:v>
                </c:pt>
                <c:pt idx="1139">
                  <c:v>44930</c:v>
                </c:pt>
                <c:pt idx="1140">
                  <c:v>44931</c:v>
                </c:pt>
                <c:pt idx="1141">
                  <c:v>44932</c:v>
                </c:pt>
                <c:pt idx="1142">
                  <c:v>44935</c:v>
                </c:pt>
                <c:pt idx="1143">
                  <c:v>44936</c:v>
                </c:pt>
                <c:pt idx="1144">
                  <c:v>44937</c:v>
                </c:pt>
                <c:pt idx="1145">
                  <c:v>44938</c:v>
                </c:pt>
                <c:pt idx="1146">
                  <c:v>44939</c:v>
                </c:pt>
                <c:pt idx="1147">
                  <c:v>44942</c:v>
                </c:pt>
                <c:pt idx="1148">
                  <c:v>44943</c:v>
                </c:pt>
                <c:pt idx="1149">
                  <c:v>44944</c:v>
                </c:pt>
                <c:pt idx="1150">
                  <c:v>44945</c:v>
                </c:pt>
                <c:pt idx="1151">
                  <c:v>44946</c:v>
                </c:pt>
                <c:pt idx="1152">
                  <c:v>44949</c:v>
                </c:pt>
                <c:pt idx="1153">
                  <c:v>44950</c:v>
                </c:pt>
                <c:pt idx="1154">
                  <c:v>44951</c:v>
                </c:pt>
                <c:pt idx="1155">
                  <c:v>44952</c:v>
                </c:pt>
                <c:pt idx="1156">
                  <c:v>44953</c:v>
                </c:pt>
                <c:pt idx="1157">
                  <c:v>44956</c:v>
                </c:pt>
                <c:pt idx="1158">
                  <c:v>44957</c:v>
                </c:pt>
                <c:pt idx="1159">
                  <c:v>44958</c:v>
                </c:pt>
                <c:pt idx="1160">
                  <c:v>44959</c:v>
                </c:pt>
                <c:pt idx="1161">
                  <c:v>44960</c:v>
                </c:pt>
                <c:pt idx="1162">
                  <c:v>44963</c:v>
                </c:pt>
                <c:pt idx="1163">
                  <c:v>44964</c:v>
                </c:pt>
                <c:pt idx="1164">
                  <c:v>44965</c:v>
                </c:pt>
                <c:pt idx="1165">
                  <c:v>44966</c:v>
                </c:pt>
                <c:pt idx="1166">
                  <c:v>44967</c:v>
                </c:pt>
                <c:pt idx="1167">
                  <c:v>44970</c:v>
                </c:pt>
                <c:pt idx="1168">
                  <c:v>44971</c:v>
                </c:pt>
                <c:pt idx="1169">
                  <c:v>44972</c:v>
                </c:pt>
                <c:pt idx="1170">
                  <c:v>44973</c:v>
                </c:pt>
                <c:pt idx="1171">
                  <c:v>44974</c:v>
                </c:pt>
                <c:pt idx="1172">
                  <c:v>44979</c:v>
                </c:pt>
                <c:pt idx="1173">
                  <c:v>44980</c:v>
                </c:pt>
                <c:pt idx="1174">
                  <c:v>44981</c:v>
                </c:pt>
                <c:pt idx="1175">
                  <c:v>44984</c:v>
                </c:pt>
                <c:pt idx="1176">
                  <c:v>44985</c:v>
                </c:pt>
                <c:pt idx="1177">
                  <c:v>44986</c:v>
                </c:pt>
                <c:pt idx="1178">
                  <c:v>44987</c:v>
                </c:pt>
                <c:pt idx="1179">
                  <c:v>44988</c:v>
                </c:pt>
                <c:pt idx="1180">
                  <c:v>44991</c:v>
                </c:pt>
                <c:pt idx="1181">
                  <c:v>44992</c:v>
                </c:pt>
                <c:pt idx="1182">
                  <c:v>44993</c:v>
                </c:pt>
                <c:pt idx="1183">
                  <c:v>44994</c:v>
                </c:pt>
                <c:pt idx="1184">
                  <c:v>44995</c:v>
                </c:pt>
                <c:pt idx="1185">
                  <c:v>44998</c:v>
                </c:pt>
                <c:pt idx="1186">
                  <c:v>44999</c:v>
                </c:pt>
                <c:pt idx="1187">
                  <c:v>45000</c:v>
                </c:pt>
                <c:pt idx="1188">
                  <c:v>45001</c:v>
                </c:pt>
                <c:pt idx="1189">
                  <c:v>45002</c:v>
                </c:pt>
                <c:pt idx="1190">
                  <c:v>45005</c:v>
                </c:pt>
                <c:pt idx="1191">
                  <c:v>45006</c:v>
                </c:pt>
                <c:pt idx="1192">
                  <c:v>45007</c:v>
                </c:pt>
                <c:pt idx="1193">
                  <c:v>45008</c:v>
                </c:pt>
                <c:pt idx="1194">
                  <c:v>45009</c:v>
                </c:pt>
                <c:pt idx="1195">
                  <c:v>45012</c:v>
                </c:pt>
                <c:pt idx="1196">
                  <c:v>45013</c:v>
                </c:pt>
                <c:pt idx="1197">
                  <c:v>45014</c:v>
                </c:pt>
                <c:pt idx="1198">
                  <c:v>45015</c:v>
                </c:pt>
                <c:pt idx="1199">
                  <c:v>45016</c:v>
                </c:pt>
                <c:pt idx="1200">
                  <c:v>45019</c:v>
                </c:pt>
                <c:pt idx="1201">
                  <c:v>45020</c:v>
                </c:pt>
                <c:pt idx="1202">
                  <c:v>45021</c:v>
                </c:pt>
                <c:pt idx="1203">
                  <c:v>45022</c:v>
                </c:pt>
                <c:pt idx="1204">
                  <c:v>45026</c:v>
                </c:pt>
                <c:pt idx="1205">
                  <c:v>45027</c:v>
                </c:pt>
                <c:pt idx="1206">
                  <c:v>45028</c:v>
                </c:pt>
                <c:pt idx="1207">
                  <c:v>45029</c:v>
                </c:pt>
                <c:pt idx="1208">
                  <c:v>45030</c:v>
                </c:pt>
                <c:pt idx="1209">
                  <c:v>45033</c:v>
                </c:pt>
                <c:pt idx="1210">
                  <c:v>45034</c:v>
                </c:pt>
                <c:pt idx="1211">
                  <c:v>45035</c:v>
                </c:pt>
                <c:pt idx="1212">
                  <c:v>45036</c:v>
                </c:pt>
                <c:pt idx="1213">
                  <c:v>45040</c:v>
                </c:pt>
                <c:pt idx="1214">
                  <c:v>45041</c:v>
                </c:pt>
                <c:pt idx="1215">
                  <c:v>45042</c:v>
                </c:pt>
                <c:pt idx="1216">
                  <c:v>45043</c:v>
                </c:pt>
                <c:pt idx="1217">
                  <c:v>45044</c:v>
                </c:pt>
                <c:pt idx="1218">
                  <c:v>45048</c:v>
                </c:pt>
                <c:pt idx="1219">
                  <c:v>45049</c:v>
                </c:pt>
                <c:pt idx="1220">
                  <c:v>45050</c:v>
                </c:pt>
                <c:pt idx="1221">
                  <c:v>45051</c:v>
                </c:pt>
                <c:pt idx="1222">
                  <c:v>45054</c:v>
                </c:pt>
                <c:pt idx="1223">
                  <c:v>45055</c:v>
                </c:pt>
                <c:pt idx="1224">
                  <c:v>45056</c:v>
                </c:pt>
                <c:pt idx="1225">
                  <c:v>45057</c:v>
                </c:pt>
                <c:pt idx="1226">
                  <c:v>45058</c:v>
                </c:pt>
                <c:pt idx="1227">
                  <c:v>45061</c:v>
                </c:pt>
                <c:pt idx="1228">
                  <c:v>45062</c:v>
                </c:pt>
                <c:pt idx="1229">
                  <c:v>45063</c:v>
                </c:pt>
                <c:pt idx="1230">
                  <c:v>45064</c:v>
                </c:pt>
                <c:pt idx="1231">
                  <c:v>45065</c:v>
                </c:pt>
                <c:pt idx="1232">
                  <c:v>45068</c:v>
                </c:pt>
                <c:pt idx="1233">
                  <c:v>45069</c:v>
                </c:pt>
                <c:pt idx="1234">
                  <c:v>45070</c:v>
                </c:pt>
                <c:pt idx="1235">
                  <c:v>45071</c:v>
                </c:pt>
                <c:pt idx="1236">
                  <c:v>45072</c:v>
                </c:pt>
                <c:pt idx="1237">
                  <c:v>45075</c:v>
                </c:pt>
                <c:pt idx="1238">
                  <c:v>45076</c:v>
                </c:pt>
                <c:pt idx="1239">
                  <c:v>45077</c:v>
                </c:pt>
                <c:pt idx="1240">
                  <c:v>45078</c:v>
                </c:pt>
                <c:pt idx="1241">
                  <c:v>45079</c:v>
                </c:pt>
                <c:pt idx="1242">
                  <c:v>45082</c:v>
                </c:pt>
                <c:pt idx="1243">
                  <c:v>45083</c:v>
                </c:pt>
                <c:pt idx="1244">
                  <c:v>45084</c:v>
                </c:pt>
                <c:pt idx="1245">
                  <c:v>45086</c:v>
                </c:pt>
                <c:pt idx="1246">
                  <c:v>45089</c:v>
                </c:pt>
                <c:pt idx="1247">
                  <c:v>45090</c:v>
                </c:pt>
                <c:pt idx="1248">
                  <c:v>45091</c:v>
                </c:pt>
                <c:pt idx="1249">
                  <c:v>45092</c:v>
                </c:pt>
                <c:pt idx="1250">
                  <c:v>45093</c:v>
                </c:pt>
                <c:pt idx="1251">
                  <c:v>45096</c:v>
                </c:pt>
                <c:pt idx="1252">
                  <c:v>45097</c:v>
                </c:pt>
                <c:pt idx="1253">
                  <c:v>45098</c:v>
                </c:pt>
                <c:pt idx="1254">
                  <c:v>45099</c:v>
                </c:pt>
                <c:pt idx="1255">
                  <c:v>45100</c:v>
                </c:pt>
                <c:pt idx="1256">
                  <c:v>45103</c:v>
                </c:pt>
                <c:pt idx="1257">
                  <c:v>45104</c:v>
                </c:pt>
                <c:pt idx="1258">
                  <c:v>45105</c:v>
                </c:pt>
                <c:pt idx="1259">
                  <c:v>45106</c:v>
                </c:pt>
                <c:pt idx="1260">
                  <c:v>45107</c:v>
                </c:pt>
                <c:pt idx="1261">
                  <c:v>45110</c:v>
                </c:pt>
                <c:pt idx="1262">
                  <c:v>45111</c:v>
                </c:pt>
                <c:pt idx="1263">
                  <c:v>45112</c:v>
                </c:pt>
                <c:pt idx="1264">
                  <c:v>45113</c:v>
                </c:pt>
                <c:pt idx="1265">
                  <c:v>45114</c:v>
                </c:pt>
                <c:pt idx="1266">
                  <c:v>45117</c:v>
                </c:pt>
                <c:pt idx="1267">
                  <c:v>45118</c:v>
                </c:pt>
                <c:pt idx="1268">
                  <c:v>45119</c:v>
                </c:pt>
                <c:pt idx="1269">
                  <c:v>45120</c:v>
                </c:pt>
                <c:pt idx="1270">
                  <c:v>45121</c:v>
                </c:pt>
                <c:pt idx="1271">
                  <c:v>45124</c:v>
                </c:pt>
                <c:pt idx="1272">
                  <c:v>45125</c:v>
                </c:pt>
                <c:pt idx="1273">
                  <c:v>45126</c:v>
                </c:pt>
                <c:pt idx="1274">
                  <c:v>45127</c:v>
                </c:pt>
                <c:pt idx="1275">
                  <c:v>45128</c:v>
                </c:pt>
                <c:pt idx="1276">
                  <c:v>45131</c:v>
                </c:pt>
                <c:pt idx="1277">
                  <c:v>45132</c:v>
                </c:pt>
                <c:pt idx="1278">
                  <c:v>45133</c:v>
                </c:pt>
                <c:pt idx="1279">
                  <c:v>45134</c:v>
                </c:pt>
                <c:pt idx="1280">
                  <c:v>45135</c:v>
                </c:pt>
                <c:pt idx="1281">
                  <c:v>45138</c:v>
                </c:pt>
                <c:pt idx="1282">
                  <c:v>45139</c:v>
                </c:pt>
                <c:pt idx="1283">
                  <c:v>45140</c:v>
                </c:pt>
                <c:pt idx="1284">
                  <c:v>45141</c:v>
                </c:pt>
                <c:pt idx="1285">
                  <c:v>45142</c:v>
                </c:pt>
                <c:pt idx="1286">
                  <c:v>45145</c:v>
                </c:pt>
                <c:pt idx="1287">
                  <c:v>45146</c:v>
                </c:pt>
                <c:pt idx="1288">
                  <c:v>45147</c:v>
                </c:pt>
                <c:pt idx="1289">
                  <c:v>45148</c:v>
                </c:pt>
                <c:pt idx="1290">
                  <c:v>45149</c:v>
                </c:pt>
                <c:pt idx="1291">
                  <c:v>45152</c:v>
                </c:pt>
                <c:pt idx="1292">
                  <c:v>45153</c:v>
                </c:pt>
                <c:pt idx="1293">
                  <c:v>45154</c:v>
                </c:pt>
                <c:pt idx="1294">
                  <c:v>45155</c:v>
                </c:pt>
                <c:pt idx="1295">
                  <c:v>45156</c:v>
                </c:pt>
                <c:pt idx="1296">
                  <c:v>45159</c:v>
                </c:pt>
                <c:pt idx="1297">
                  <c:v>45160</c:v>
                </c:pt>
                <c:pt idx="1298">
                  <c:v>45161</c:v>
                </c:pt>
                <c:pt idx="1299">
                  <c:v>45162</c:v>
                </c:pt>
                <c:pt idx="1300">
                  <c:v>45163</c:v>
                </c:pt>
                <c:pt idx="1301">
                  <c:v>45166</c:v>
                </c:pt>
                <c:pt idx="1302">
                  <c:v>45167</c:v>
                </c:pt>
                <c:pt idx="1303">
                  <c:v>45168</c:v>
                </c:pt>
                <c:pt idx="1304">
                  <c:v>45169</c:v>
                </c:pt>
                <c:pt idx="1305">
                  <c:v>45170</c:v>
                </c:pt>
                <c:pt idx="1306">
                  <c:v>45173</c:v>
                </c:pt>
                <c:pt idx="1307">
                  <c:v>45174</c:v>
                </c:pt>
                <c:pt idx="1308">
                  <c:v>45175</c:v>
                </c:pt>
                <c:pt idx="1309">
                  <c:v>45177</c:v>
                </c:pt>
                <c:pt idx="1310">
                  <c:v>45180</c:v>
                </c:pt>
                <c:pt idx="1311">
                  <c:v>45181</c:v>
                </c:pt>
                <c:pt idx="1312">
                  <c:v>45182</c:v>
                </c:pt>
                <c:pt idx="1313">
                  <c:v>45183</c:v>
                </c:pt>
                <c:pt idx="1314">
                  <c:v>45184</c:v>
                </c:pt>
                <c:pt idx="1315">
                  <c:v>45187</c:v>
                </c:pt>
                <c:pt idx="1316">
                  <c:v>45188</c:v>
                </c:pt>
                <c:pt idx="1317">
                  <c:v>45189</c:v>
                </c:pt>
                <c:pt idx="1318">
                  <c:v>45190</c:v>
                </c:pt>
                <c:pt idx="1319">
                  <c:v>45191</c:v>
                </c:pt>
                <c:pt idx="1320">
                  <c:v>45194</c:v>
                </c:pt>
                <c:pt idx="1321">
                  <c:v>45195</c:v>
                </c:pt>
                <c:pt idx="1322">
                  <c:v>45196</c:v>
                </c:pt>
                <c:pt idx="1323">
                  <c:v>45197</c:v>
                </c:pt>
                <c:pt idx="1324">
                  <c:v>45198</c:v>
                </c:pt>
                <c:pt idx="1325">
                  <c:v>45201</c:v>
                </c:pt>
                <c:pt idx="1326">
                  <c:v>45202</c:v>
                </c:pt>
                <c:pt idx="1327">
                  <c:v>45203</c:v>
                </c:pt>
                <c:pt idx="1328">
                  <c:v>45204</c:v>
                </c:pt>
                <c:pt idx="1329">
                  <c:v>45205</c:v>
                </c:pt>
                <c:pt idx="1330">
                  <c:v>45208</c:v>
                </c:pt>
                <c:pt idx="1331">
                  <c:v>45209</c:v>
                </c:pt>
                <c:pt idx="1332">
                  <c:v>45210</c:v>
                </c:pt>
                <c:pt idx="1333">
                  <c:v>45212</c:v>
                </c:pt>
                <c:pt idx="1334">
                  <c:v>45215</c:v>
                </c:pt>
                <c:pt idx="1335">
                  <c:v>45216</c:v>
                </c:pt>
                <c:pt idx="1336">
                  <c:v>45217</c:v>
                </c:pt>
                <c:pt idx="1337">
                  <c:v>45218</c:v>
                </c:pt>
                <c:pt idx="1338">
                  <c:v>45219</c:v>
                </c:pt>
                <c:pt idx="1339">
                  <c:v>45222</c:v>
                </c:pt>
                <c:pt idx="1340">
                  <c:v>45223</c:v>
                </c:pt>
                <c:pt idx="1341">
                  <c:v>45224</c:v>
                </c:pt>
                <c:pt idx="1342">
                  <c:v>45225</c:v>
                </c:pt>
                <c:pt idx="1343">
                  <c:v>45226</c:v>
                </c:pt>
                <c:pt idx="1344">
                  <c:v>45229</c:v>
                </c:pt>
                <c:pt idx="1345">
                  <c:v>45230</c:v>
                </c:pt>
                <c:pt idx="1346">
                  <c:v>45231</c:v>
                </c:pt>
                <c:pt idx="1347">
                  <c:v>45233</c:v>
                </c:pt>
                <c:pt idx="1348">
                  <c:v>45236</c:v>
                </c:pt>
                <c:pt idx="1349">
                  <c:v>45237</c:v>
                </c:pt>
                <c:pt idx="1350">
                  <c:v>45238</c:v>
                </c:pt>
                <c:pt idx="1351">
                  <c:v>45239</c:v>
                </c:pt>
                <c:pt idx="1352">
                  <c:v>45240</c:v>
                </c:pt>
                <c:pt idx="1353">
                  <c:v>45243</c:v>
                </c:pt>
                <c:pt idx="1354">
                  <c:v>45244</c:v>
                </c:pt>
                <c:pt idx="1355">
                  <c:v>45246</c:v>
                </c:pt>
                <c:pt idx="1356">
                  <c:v>45247</c:v>
                </c:pt>
                <c:pt idx="1357">
                  <c:v>45250</c:v>
                </c:pt>
                <c:pt idx="1358">
                  <c:v>45251</c:v>
                </c:pt>
                <c:pt idx="1359">
                  <c:v>45252</c:v>
                </c:pt>
                <c:pt idx="1360">
                  <c:v>45253</c:v>
                </c:pt>
                <c:pt idx="1361">
                  <c:v>45254</c:v>
                </c:pt>
                <c:pt idx="1362">
                  <c:v>45257</c:v>
                </c:pt>
                <c:pt idx="1363">
                  <c:v>45258</c:v>
                </c:pt>
                <c:pt idx="1364">
                  <c:v>45259</c:v>
                </c:pt>
                <c:pt idx="1365">
                  <c:v>45260</c:v>
                </c:pt>
                <c:pt idx="1366">
                  <c:v>45261</c:v>
                </c:pt>
                <c:pt idx="1367">
                  <c:v>45264</c:v>
                </c:pt>
                <c:pt idx="1368">
                  <c:v>45265</c:v>
                </c:pt>
                <c:pt idx="1369">
                  <c:v>45266</c:v>
                </c:pt>
                <c:pt idx="1370">
                  <c:v>45267</c:v>
                </c:pt>
                <c:pt idx="1371">
                  <c:v>45268</c:v>
                </c:pt>
                <c:pt idx="1372">
                  <c:v>45271</c:v>
                </c:pt>
                <c:pt idx="1373">
                  <c:v>45272</c:v>
                </c:pt>
                <c:pt idx="1374">
                  <c:v>45273</c:v>
                </c:pt>
                <c:pt idx="1375">
                  <c:v>45274</c:v>
                </c:pt>
                <c:pt idx="1376">
                  <c:v>45275</c:v>
                </c:pt>
                <c:pt idx="1377">
                  <c:v>45278</c:v>
                </c:pt>
                <c:pt idx="1378">
                  <c:v>45279</c:v>
                </c:pt>
                <c:pt idx="1379">
                  <c:v>45280</c:v>
                </c:pt>
                <c:pt idx="1380">
                  <c:v>45281</c:v>
                </c:pt>
                <c:pt idx="1381">
                  <c:v>45282</c:v>
                </c:pt>
                <c:pt idx="1382">
                  <c:v>45286</c:v>
                </c:pt>
                <c:pt idx="1383">
                  <c:v>45287</c:v>
                </c:pt>
                <c:pt idx="1384">
                  <c:v>45288</c:v>
                </c:pt>
                <c:pt idx="1385">
                  <c:v>45289</c:v>
                </c:pt>
                <c:pt idx="1386">
                  <c:v>45293</c:v>
                </c:pt>
                <c:pt idx="1387">
                  <c:v>45294</c:v>
                </c:pt>
                <c:pt idx="1388">
                  <c:v>45295</c:v>
                </c:pt>
                <c:pt idx="1389">
                  <c:v>45296</c:v>
                </c:pt>
                <c:pt idx="1390">
                  <c:v>45299</c:v>
                </c:pt>
                <c:pt idx="1391">
                  <c:v>45300</c:v>
                </c:pt>
                <c:pt idx="1392">
                  <c:v>45301</c:v>
                </c:pt>
                <c:pt idx="1393">
                  <c:v>45302</c:v>
                </c:pt>
                <c:pt idx="1394">
                  <c:v>45303</c:v>
                </c:pt>
                <c:pt idx="1395">
                  <c:v>45306</c:v>
                </c:pt>
                <c:pt idx="1396">
                  <c:v>45307</c:v>
                </c:pt>
                <c:pt idx="1397">
                  <c:v>45308</c:v>
                </c:pt>
                <c:pt idx="1398">
                  <c:v>45309</c:v>
                </c:pt>
                <c:pt idx="1399">
                  <c:v>45310</c:v>
                </c:pt>
                <c:pt idx="1400">
                  <c:v>45313</c:v>
                </c:pt>
                <c:pt idx="1401">
                  <c:v>45314</c:v>
                </c:pt>
                <c:pt idx="1402">
                  <c:v>45315</c:v>
                </c:pt>
                <c:pt idx="1403">
                  <c:v>45316</c:v>
                </c:pt>
                <c:pt idx="1404">
                  <c:v>45317</c:v>
                </c:pt>
                <c:pt idx="1405">
                  <c:v>45320</c:v>
                </c:pt>
                <c:pt idx="1406">
                  <c:v>45321</c:v>
                </c:pt>
                <c:pt idx="1407">
                  <c:v>45322</c:v>
                </c:pt>
                <c:pt idx="1408">
                  <c:v>45323</c:v>
                </c:pt>
                <c:pt idx="1409">
                  <c:v>45324</c:v>
                </c:pt>
                <c:pt idx="1410">
                  <c:v>45327</c:v>
                </c:pt>
                <c:pt idx="1411">
                  <c:v>45328</c:v>
                </c:pt>
                <c:pt idx="1412">
                  <c:v>45329</c:v>
                </c:pt>
                <c:pt idx="1413">
                  <c:v>45330</c:v>
                </c:pt>
                <c:pt idx="1414">
                  <c:v>45331</c:v>
                </c:pt>
                <c:pt idx="1415">
                  <c:v>45336</c:v>
                </c:pt>
                <c:pt idx="1416">
                  <c:v>45337</c:v>
                </c:pt>
                <c:pt idx="1417">
                  <c:v>45338</c:v>
                </c:pt>
                <c:pt idx="1418">
                  <c:v>45341</c:v>
                </c:pt>
                <c:pt idx="1419">
                  <c:v>45342</c:v>
                </c:pt>
                <c:pt idx="1420">
                  <c:v>45343</c:v>
                </c:pt>
                <c:pt idx="1421">
                  <c:v>45344</c:v>
                </c:pt>
                <c:pt idx="1422">
                  <c:v>45345</c:v>
                </c:pt>
                <c:pt idx="1423">
                  <c:v>45348</c:v>
                </c:pt>
                <c:pt idx="1424">
                  <c:v>45349</c:v>
                </c:pt>
                <c:pt idx="1425">
                  <c:v>45350</c:v>
                </c:pt>
                <c:pt idx="1426">
                  <c:v>45351</c:v>
                </c:pt>
                <c:pt idx="1427">
                  <c:v>45352</c:v>
                </c:pt>
                <c:pt idx="1428">
                  <c:v>45355</c:v>
                </c:pt>
                <c:pt idx="1429">
                  <c:v>45356</c:v>
                </c:pt>
                <c:pt idx="1430">
                  <c:v>45357</c:v>
                </c:pt>
                <c:pt idx="1431">
                  <c:v>45358</c:v>
                </c:pt>
                <c:pt idx="1432">
                  <c:v>45359</c:v>
                </c:pt>
                <c:pt idx="1433">
                  <c:v>45362</c:v>
                </c:pt>
                <c:pt idx="1434">
                  <c:v>45363</c:v>
                </c:pt>
                <c:pt idx="1435">
                  <c:v>45364</c:v>
                </c:pt>
                <c:pt idx="1436">
                  <c:v>45365</c:v>
                </c:pt>
                <c:pt idx="1437">
                  <c:v>45366</c:v>
                </c:pt>
                <c:pt idx="1438">
                  <c:v>45369</c:v>
                </c:pt>
                <c:pt idx="1439">
                  <c:v>45370</c:v>
                </c:pt>
                <c:pt idx="1440">
                  <c:v>45371</c:v>
                </c:pt>
                <c:pt idx="1441">
                  <c:v>45372</c:v>
                </c:pt>
                <c:pt idx="1442">
                  <c:v>45373</c:v>
                </c:pt>
                <c:pt idx="1443">
                  <c:v>45376</c:v>
                </c:pt>
                <c:pt idx="1444">
                  <c:v>45377</c:v>
                </c:pt>
                <c:pt idx="1445">
                  <c:v>45378</c:v>
                </c:pt>
                <c:pt idx="1446">
                  <c:v>45379</c:v>
                </c:pt>
                <c:pt idx="1447">
                  <c:v>45383</c:v>
                </c:pt>
                <c:pt idx="1448">
                  <c:v>45384</c:v>
                </c:pt>
                <c:pt idx="1449">
                  <c:v>45385</c:v>
                </c:pt>
                <c:pt idx="1450">
                  <c:v>45386</c:v>
                </c:pt>
                <c:pt idx="1451">
                  <c:v>45387</c:v>
                </c:pt>
                <c:pt idx="1452">
                  <c:v>45390</c:v>
                </c:pt>
                <c:pt idx="1453">
                  <c:v>45391</c:v>
                </c:pt>
                <c:pt idx="1454">
                  <c:v>45392</c:v>
                </c:pt>
                <c:pt idx="1455">
                  <c:v>45393</c:v>
                </c:pt>
                <c:pt idx="1456">
                  <c:v>45394</c:v>
                </c:pt>
                <c:pt idx="1457">
                  <c:v>45397</c:v>
                </c:pt>
                <c:pt idx="1458">
                  <c:v>45398</c:v>
                </c:pt>
                <c:pt idx="1459">
                  <c:v>45399</c:v>
                </c:pt>
                <c:pt idx="1460">
                  <c:v>45400</c:v>
                </c:pt>
                <c:pt idx="1461">
                  <c:v>45401</c:v>
                </c:pt>
                <c:pt idx="1462">
                  <c:v>45404</c:v>
                </c:pt>
                <c:pt idx="1463">
                  <c:v>45405</c:v>
                </c:pt>
                <c:pt idx="1464">
                  <c:v>45406</c:v>
                </c:pt>
                <c:pt idx="1465">
                  <c:v>45407</c:v>
                </c:pt>
                <c:pt idx="1466">
                  <c:v>45408</c:v>
                </c:pt>
                <c:pt idx="1467">
                  <c:v>45411</c:v>
                </c:pt>
                <c:pt idx="1468">
                  <c:v>45412</c:v>
                </c:pt>
                <c:pt idx="1469">
                  <c:v>45414</c:v>
                </c:pt>
                <c:pt idx="1470">
                  <c:v>45415</c:v>
                </c:pt>
                <c:pt idx="1471">
                  <c:v>45418</c:v>
                </c:pt>
                <c:pt idx="1472">
                  <c:v>45419</c:v>
                </c:pt>
                <c:pt idx="1473">
                  <c:v>45420</c:v>
                </c:pt>
                <c:pt idx="1474">
                  <c:v>45421</c:v>
                </c:pt>
                <c:pt idx="1475">
                  <c:v>45422</c:v>
                </c:pt>
                <c:pt idx="1476">
                  <c:v>45425</c:v>
                </c:pt>
                <c:pt idx="1477">
                  <c:v>45426</c:v>
                </c:pt>
                <c:pt idx="1478">
                  <c:v>45427</c:v>
                </c:pt>
                <c:pt idx="1479">
                  <c:v>45428</c:v>
                </c:pt>
                <c:pt idx="1480">
                  <c:v>45429</c:v>
                </c:pt>
                <c:pt idx="1481">
                  <c:v>45432</c:v>
                </c:pt>
                <c:pt idx="1482">
                  <c:v>45433</c:v>
                </c:pt>
                <c:pt idx="1483">
                  <c:v>45434</c:v>
                </c:pt>
                <c:pt idx="1484">
                  <c:v>45435</c:v>
                </c:pt>
                <c:pt idx="1485">
                  <c:v>45436</c:v>
                </c:pt>
                <c:pt idx="1486">
                  <c:v>45439</c:v>
                </c:pt>
                <c:pt idx="1487">
                  <c:v>45440</c:v>
                </c:pt>
                <c:pt idx="1488">
                  <c:v>45441</c:v>
                </c:pt>
                <c:pt idx="1489">
                  <c:v>45443</c:v>
                </c:pt>
                <c:pt idx="1490">
                  <c:v>45446</c:v>
                </c:pt>
                <c:pt idx="1491">
                  <c:v>45447</c:v>
                </c:pt>
                <c:pt idx="1492">
                  <c:v>45448</c:v>
                </c:pt>
                <c:pt idx="1493">
                  <c:v>45449</c:v>
                </c:pt>
                <c:pt idx="1494">
                  <c:v>45450</c:v>
                </c:pt>
                <c:pt idx="1495">
                  <c:v>45453</c:v>
                </c:pt>
                <c:pt idx="1496">
                  <c:v>45454</c:v>
                </c:pt>
                <c:pt idx="1497">
                  <c:v>45455</c:v>
                </c:pt>
                <c:pt idx="1498">
                  <c:v>45456</c:v>
                </c:pt>
                <c:pt idx="1499">
                  <c:v>45457</c:v>
                </c:pt>
                <c:pt idx="1500">
                  <c:v>45460</c:v>
                </c:pt>
                <c:pt idx="1501">
                  <c:v>45461</c:v>
                </c:pt>
                <c:pt idx="1502">
                  <c:v>45462</c:v>
                </c:pt>
                <c:pt idx="1503">
                  <c:v>45463</c:v>
                </c:pt>
                <c:pt idx="1504">
                  <c:v>45464</c:v>
                </c:pt>
                <c:pt idx="1505">
                  <c:v>45467</c:v>
                </c:pt>
                <c:pt idx="1506">
                  <c:v>45468</c:v>
                </c:pt>
                <c:pt idx="1507">
                  <c:v>45469</c:v>
                </c:pt>
                <c:pt idx="1508">
                  <c:v>45470</c:v>
                </c:pt>
                <c:pt idx="1509">
                  <c:v>45471</c:v>
                </c:pt>
                <c:pt idx="1510">
                  <c:v>45474</c:v>
                </c:pt>
                <c:pt idx="1511">
                  <c:v>45475</c:v>
                </c:pt>
                <c:pt idx="1512">
                  <c:v>45476</c:v>
                </c:pt>
                <c:pt idx="1513">
                  <c:v>45477</c:v>
                </c:pt>
                <c:pt idx="1514">
                  <c:v>45478</c:v>
                </c:pt>
                <c:pt idx="1515">
                  <c:v>45481</c:v>
                </c:pt>
                <c:pt idx="1516">
                  <c:v>45482</c:v>
                </c:pt>
                <c:pt idx="1517">
                  <c:v>45483</c:v>
                </c:pt>
                <c:pt idx="1518">
                  <c:v>45484</c:v>
                </c:pt>
                <c:pt idx="1519">
                  <c:v>45485</c:v>
                </c:pt>
                <c:pt idx="1520">
                  <c:v>45488</c:v>
                </c:pt>
                <c:pt idx="1521">
                  <c:v>45489</c:v>
                </c:pt>
                <c:pt idx="1522">
                  <c:v>45490</c:v>
                </c:pt>
                <c:pt idx="1523">
                  <c:v>45491</c:v>
                </c:pt>
                <c:pt idx="1524">
                  <c:v>45492</c:v>
                </c:pt>
                <c:pt idx="1525">
                  <c:v>45495</c:v>
                </c:pt>
                <c:pt idx="1526">
                  <c:v>45496</c:v>
                </c:pt>
                <c:pt idx="1527">
                  <c:v>45497</c:v>
                </c:pt>
                <c:pt idx="1528">
                  <c:v>45498</c:v>
                </c:pt>
                <c:pt idx="1529">
                  <c:v>45499</c:v>
                </c:pt>
                <c:pt idx="1530">
                  <c:v>45502</c:v>
                </c:pt>
                <c:pt idx="1531">
                  <c:v>45503</c:v>
                </c:pt>
                <c:pt idx="1532">
                  <c:v>45504</c:v>
                </c:pt>
                <c:pt idx="1533">
                  <c:v>45505</c:v>
                </c:pt>
                <c:pt idx="1534">
                  <c:v>45506</c:v>
                </c:pt>
                <c:pt idx="1535">
                  <c:v>45509</c:v>
                </c:pt>
                <c:pt idx="1536">
                  <c:v>45510</c:v>
                </c:pt>
                <c:pt idx="1537">
                  <c:v>45511</c:v>
                </c:pt>
                <c:pt idx="1538">
                  <c:v>45512</c:v>
                </c:pt>
                <c:pt idx="1539">
                  <c:v>45513</c:v>
                </c:pt>
                <c:pt idx="1540">
                  <c:v>45516</c:v>
                </c:pt>
                <c:pt idx="1541">
                  <c:v>45517</c:v>
                </c:pt>
                <c:pt idx="1542">
                  <c:v>45518</c:v>
                </c:pt>
                <c:pt idx="1543">
                  <c:v>45519</c:v>
                </c:pt>
                <c:pt idx="1544">
                  <c:v>45520</c:v>
                </c:pt>
                <c:pt idx="1545">
                  <c:v>45523</c:v>
                </c:pt>
                <c:pt idx="1546">
                  <c:v>45524</c:v>
                </c:pt>
                <c:pt idx="1547">
                  <c:v>45525</c:v>
                </c:pt>
                <c:pt idx="1548">
                  <c:v>45526</c:v>
                </c:pt>
                <c:pt idx="1549">
                  <c:v>45527</c:v>
                </c:pt>
                <c:pt idx="1550">
                  <c:v>45530</c:v>
                </c:pt>
                <c:pt idx="1551">
                  <c:v>45531</c:v>
                </c:pt>
                <c:pt idx="1552">
                  <c:v>45532</c:v>
                </c:pt>
                <c:pt idx="1553">
                  <c:v>45533</c:v>
                </c:pt>
                <c:pt idx="1554">
                  <c:v>45534</c:v>
                </c:pt>
                <c:pt idx="1555">
                  <c:v>45537</c:v>
                </c:pt>
                <c:pt idx="1556">
                  <c:v>45538</c:v>
                </c:pt>
                <c:pt idx="1557">
                  <c:v>45539</c:v>
                </c:pt>
                <c:pt idx="1558">
                  <c:v>45540</c:v>
                </c:pt>
                <c:pt idx="1559">
                  <c:v>45541</c:v>
                </c:pt>
                <c:pt idx="1560">
                  <c:v>45544</c:v>
                </c:pt>
                <c:pt idx="1561">
                  <c:v>45545</c:v>
                </c:pt>
                <c:pt idx="1562">
                  <c:v>45546</c:v>
                </c:pt>
                <c:pt idx="1563">
                  <c:v>45547</c:v>
                </c:pt>
                <c:pt idx="1564">
                  <c:v>45548</c:v>
                </c:pt>
                <c:pt idx="1565">
                  <c:v>45551</c:v>
                </c:pt>
                <c:pt idx="1566">
                  <c:v>45552</c:v>
                </c:pt>
                <c:pt idx="1567">
                  <c:v>45553</c:v>
                </c:pt>
                <c:pt idx="1568">
                  <c:v>45554</c:v>
                </c:pt>
                <c:pt idx="1569">
                  <c:v>45555</c:v>
                </c:pt>
                <c:pt idx="1570">
                  <c:v>45558</c:v>
                </c:pt>
                <c:pt idx="1571">
                  <c:v>45559</c:v>
                </c:pt>
                <c:pt idx="1572">
                  <c:v>45560</c:v>
                </c:pt>
                <c:pt idx="1573">
                  <c:v>45561</c:v>
                </c:pt>
                <c:pt idx="1574">
                  <c:v>45562</c:v>
                </c:pt>
                <c:pt idx="1575">
                  <c:v>45565</c:v>
                </c:pt>
                <c:pt idx="1576">
                  <c:v>45566</c:v>
                </c:pt>
                <c:pt idx="1577">
                  <c:v>45567</c:v>
                </c:pt>
                <c:pt idx="1578">
                  <c:v>45568</c:v>
                </c:pt>
                <c:pt idx="1579">
                  <c:v>45569</c:v>
                </c:pt>
                <c:pt idx="1580">
                  <c:v>45572</c:v>
                </c:pt>
                <c:pt idx="1581">
                  <c:v>45573</c:v>
                </c:pt>
                <c:pt idx="1582">
                  <c:v>45574</c:v>
                </c:pt>
                <c:pt idx="1583">
                  <c:v>45575</c:v>
                </c:pt>
                <c:pt idx="1584">
                  <c:v>45576</c:v>
                </c:pt>
                <c:pt idx="1585">
                  <c:v>45579</c:v>
                </c:pt>
                <c:pt idx="1586">
                  <c:v>45580</c:v>
                </c:pt>
                <c:pt idx="1587">
                  <c:v>45581</c:v>
                </c:pt>
                <c:pt idx="1588">
                  <c:v>45582</c:v>
                </c:pt>
                <c:pt idx="1589">
                  <c:v>45583</c:v>
                </c:pt>
                <c:pt idx="1590">
                  <c:v>45586</c:v>
                </c:pt>
                <c:pt idx="1591">
                  <c:v>45587</c:v>
                </c:pt>
                <c:pt idx="1592">
                  <c:v>45588</c:v>
                </c:pt>
                <c:pt idx="1593">
                  <c:v>45589</c:v>
                </c:pt>
                <c:pt idx="1594">
                  <c:v>45590</c:v>
                </c:pt>
                <c:pt idx="1595">
                  <c:v>45593</c:v>
                </c:pt>
                <c:pt idx="1596">
                  <c:v>45594</c:v>
                </c:pt>
                <c:pt idx="1597">
                  <c:v>45595</c:v>
                </c:pt>
                <c:pt idx="1598">
                  <c:v>45596</c:v>
                </c:pt>
                <c:pt idx="1599">
                  <c:v>45597</c:v>
                </c:pt>
                <c:pt idx="1600">
                  <c:v>45600</c:v>
                </c:pt>
                <c:pt idx="1601">
                  <c:v>45601</c:v>
                </c:pt>
                <c:pt idx="1602">
                  <c:v>45602</c:v>
                </c:pt>
                <c:pt idx="1603">
                  <c:v>45603</c:v>
                </c:pt>
                <c:pt idx="1604">
                  <c:v>45604</c:v>
                </c:pt>
                <c:pt idx="1605">
                  <c:v>45607</c:v>
                </c:pt>
                <c:pt idx="1606">
                  <c:v>45608</c:v>
                </c:pt>
                <c:pt idx="1607">
                  <c:v>45609</c:v>
                </c:pt>
                <c:pt idx="1608">
                  <c:v>45610</c:v>
                </c:pt>
                <c:pt idx="1609">
                  <c:v>45614</c:v>
                </c:pt>
                <c:pt idx="1610">
                  <c:v>45615</c:v>
                </c:pt>
                <c:pt idx="1611">
                  <c:v>45617</c:v>
                </c:pt>
                <c:pt idx="1612">
                  <c:v>45618</c:v>
                </c:pt>
                <c:pt idx="1613">
                  <c:v>45621</c:v>
                </c:pt>
                <c:pt idx="1614">
                  <c:v>45622</c:v>
                </c:pt>
                <c:pt idx="1615">
                  <c:v>45623</c:v>
                </c:pt>
                <c:pt idx="1616">
                  <c:v>45624</c:v>
                </c:pt>
                <c:pt idx="1617">
                  <c:v>45625</c:v>
                </c:pt>
                <c:pt idx="1618">
                  <c:v>45628</c:v>
                </c:pt>
                <c:pt idx="1619">
                  <c:v>45629</c:v>
                </c:pt>
                <c:pt idx="1620">
                  <c:v>45630</c:v>
                </c:pt>
                <c:pt idx="1621">
                  <c:v>45631</c:v>
                </c:pt>
                <c:pt idx="1622">
                  <c:v>45632</c:v>
                </c:pt>
                <c:pt idx="1623">
                  <c:v>45635</c:v>
                </c:pt>
                <c:pt idx="1624">
                  <c:v>45636</c:v>
                </c:pt>
                <c:pt idx="1625">
                  <c:v>45637</c:v>
                </c:pt>
                <c:pt idx="1626">
                  <c:v>45638</c:v>
                </c:pt>
                <c:pt idx="1627">
                  <c:v>45639</c:v>
                </c:pt>
                <c:pt idx="1628">
                  <c:v>45642</c:v>
                </c:pt>
                <c:pt idx="1629">
                  <c:v>45643</c:v>
                </c:pt>
                <c:pt idx="1630">
                  <c:v>45644</c:v>
                </c:pt>
                <c:pt idx="1631">
                  <c:v>45645</c:v>
                </c:pt>
                <c:pt idx="1632">
                  <c:v>45646</c:v>
                </c:pt>
                <c:pt idx="1633">
                  <c:v>45649</c:v>
                </c:pt>
                <c:pt idx="1634">
                  <c:v>45650</c:v>
                </c:pt>
                <c:pt idx="1635">
                  <c:v>45652</c:v>
                </c:pt>
                <c:pt idx="1636">
                  <c:v>45653</c:v>
                </c:pt>
                <c:pt idx="1637">
                  <c:v>45656</c:v>
                </c:pt>
                <c:pt idx="1638">
                  <c:v>45657</c:v>
                </c:pt>
                <c:pt idx="1639">
                  <c:v>45659</c:v>
                </c:pt>
                <c:pt idx="1640">
                  <c:v>45660</c:v>
                </c:pt>
                <c:pt idx="1641">
                  <c:v>45663</c:v>
                </c:pt>
                <c:pt idx="1642">
                  <c:v>45664</c:v>
                </c:pt>
                <c:pt idx="1643">
                  <c:v>45665</c:v>
                </c:pt>
                <c:pt idx="1644">
                  <c:v>45666</c:v>
                </c:pt>
                <c:pt idx="1645">
                  <c:v>45667</c:v>
                </c:pt>
                <c:pt idx="1646">
                  <c:v>45670</c:v>
                </c:pt>
                <c:pt idx="1647">
                  <c:v>45671</c:v>
                </c:pt>
                <c:pt idx="1648">
                  <c:v>45672</c:v>
                </c:pt>
                <c:pt idx="1649">
                  <c:v>45673</c:v>
                </c:pt>
                <c:pt idx="1650">
                  <c:v>45674</c:v>
                </c:pt>
                <c:pt idx="1651">
                  <c:v>45677</c:v>
                </c:pt>
                <c:pt idx="1652">
                  <c:v>45678</c:v>
                </c:pt>
                <c:pt idx="1653">
                  <c:v>45679</c:v>
                </c:pt>
                <c:pt idx="1654">
                  <c:v>45680</c:v>
                </c:pt>
                <c:pt idx="1655">
                  <c:v>45681</c:v>
                </c:pt>
                <c:pt idx="1656">
                  <c:v>45684</c:v>
                </c:pt>
                <c:pt idx="1657">
                  <c:v>45685</c:v>
                </c:pt>
                <c:pt idx="1658">
                  <c:v>45686</c:v>
                </c:pt>
                <c:pt idx="1659">
                  <c:v>45687</c:v>
                </c:pt>
                <c:pt idx="1660">
                  <c:v>45688</c:v>
                </c:pt>
              </c:numCache>
            </c:numRef>
          </c:cat>
          <c:val>
            <c:numRef>
              <c:f>Planilha1!$C$2:$C$1689</c:f>
              <c:numCache>
                <c:formatCode>0.00%</c:formatCode>
                <c:ptCount val="1688"/>
                <c:pt idx="0">
                  <c:v>0</c:v>
                </c:pt>
                <c:pt idx="1">
                  <c:v>2.4582942356277115E-4</c:v>
                </c:pt>
                <c:pt idx="2">
                  <c:v>4.9171927923108427E-4</c:v>
                </c:pt>
                <c:pt idx="3">
                  <c:v>7.3766958186083365E-4</c:v>
                </c:pt>
                <c:pt idx="4">
                  <c:v>9.8368034631168833E-4</c:v>
                </c:pt>
                <c:pt idx="5">
                  <c:v>1.2297515874468699E-3</c:v>
                </c:pt>
                <c:pt idx="6">
                  <c:v>1.4758833201335975E-3</c:v>
                </c:pt>
                <c:pt idx="7">
                  <c:v>1.7220755592421977E-3</c:v>
                </c:pt>
                <c:pt idx="8">
                  <c:v>1.9683283196469947E-3</c:v>
                </c:pt>
                <c:pt idx="9">
                  <c:v>2.2146416162258653E-3</c:v>
                </c:pt>
                <c:pt idx="10">
                  <c:v>2.4610154638604609E-3</c:v>
                </c:pt>
                <c:pt idx="11">
                  <c:v>2.7074498774359856E-3</c:v>
                </c:pt>
                <c:pt idx="12">
                  <c:v>2.9539448718414185E-3</c:v>
                </c:pt>
                <c:pt idx="13">
                  <c:v>3.2005004619692912E-3</c:v>
                </c:pt>
                <c:pt idx="14">
                  <c:v>3.447116662715688E-3</c:v>
                </c:pt>
                <c:pt idx="15">
                  <c:v>3.69379348898069E-3</c:v>
                </c:pt>
                <c:pt idx="16">
                  <c:v>3.9405309556677084E-3</c:v>
                </c:pt>
                <c:pt idx="17">
                  <c:v>4.1873290776839323E-3</c:v>
                </c:pt>
                <c:pt idx="18">
                  <c:v>4.4341878699400974E-3</c:v>
                </c:pt>
                <c:pt idx="19">
                  <c:v>4.6811073473509435E-3</c:v>
                </c:pt>
                <c:pt idx="20">
                  <c:v>4.9280875248345355E-3</c:v>
                </c:pt>
                <c:pt idx="21">
                  <c:v>5.1751284173127132E-3</c:v>
                </c:pt>
                <c:pt idx="22">
                  <c:v>5.4222300397110956E-3</c:v>
                </c:pt>
                <c:pt idx="23">
                  <c:v>5.6693924069588508E-3</c:v>
                </c:pt>
                <c:pt idx="24">
                  <c:v>5.9166155339891446E-3</c:v>
                </c:pt>
                <c:pt idx="25">
                  <c:v>6.1638994357378074E-3</c:v>
                </c:pt>
                <c:pt idx="26">
                  <c:v>6.4112441271457765E-3</c:v>
                </c:pt>
                <c:pt idx="27">
                  <c:v>6.6586496231566539E-3</c:v>
                </c:pt>
                <c:pt idx="28">
                  <c:v>6.9061159387180382E-3</c:v>
                </c:pt>
                <c:pt idx="29">
                  <c:v>7.1536430887810809E-3</c:v>
                </c:pt>
                <c:pt idx="30">
                  <c:v>7.4012310883009302E-3</c:v>
                </c:pt>
                <c:pt idx="31">
                  <c:v>7.648879952235621E-3</c:v>
                </c:pt>
                <c:pt idx="32">
                  <c:v>7.896589695547851E-3</c:v>
                </c:pt>
                <c:pt idx="33">
                  <c:v>8.1443603332036485E-3</c:v>
                </c:pt>
                <c:pt idx="34">
                  <c:v>8.3921918801723727E-3</c:v>
                </c:pt>
                <c:pt idx="35">
                  <c:v>8.6400843514273795E-3</c:v>
                </c:pt>
                <c:pt idx="36">
                  <c:v>8.8880377619457995E-3</c:v>
                </c:pt>
                <c:pt idx="37">
                  <c:v>9.1360521267080941E-3</c:v>
                </c:pt>
                <c:pt idx="38">
                  <c:v>9.3841274606987213E-3</c:v>
                </c:pt>
                <c:pt idx="39">
                  <c:v>9.632263778905692E-3</c:v>
                </c:pt>
                <c:pt idx="40">
                  <c:v>9.8804610963207917E-3</c:v>
                </c:pt>
                <c:pt idx="41">
                  <c:v>1.0128719427939359E-2</c:v>
                </c:pt>
                <c:pt idx="42">
                  <c:v>1.0377038788760506E-2</c:v>
                </c:pt>
                <c:pt idx="43">
                  <c:v>1.06254191937869E-2</c:v>
                </c:pt>
                <c:pt idx="44">
                  <c:v>1.0873860658025203E-2</c:v>
                </c:pt>
                <c:pt idx="45">
                  <c:v>1.1122363196485407E-2</c:v>
                </c:pt>
                <c:pt idx="46">
                  <c:v>1.1370926824181504E-2</c:v>
                </c:pt>
                <c:pt idx="47">
                  <c:v>1.1619551556130814E-2</c:v>
                </c:pt>
                <c:pt idx="48">
                  <c:v>1.1868237407354654E-2</c:v>
                </c:pt>
                <c:pt idx="49">
                  <c:v>1.2116984392877894E-2</c:v>
                </c:pt>
                <c:pt idx="50">
                  <c:v>1.236579252772918E-2</c:v>
                </c:pt>
                <c:pt idx="51">
                  <c:v>1.2614661826940932E-2</c:v>
                </c:pt>
                <c:pt idx="52">
                  <c:v>1.2863592305549121E-2</c:v>
                </c:pt>
                <c:pt idx="53">
                  <c:v>1.3112583978593273E-2</c:v>
                </c:pt>
                <c:pt idx="54">
                  <c:v>1.336163686111691E-2</c:v>
                </c:pt>
                <c:pt idx="55">
                  <c:v>1.3610750968167107E-2</c:v>
                </c:pt>
                <c:pt idx="56">
                  <c:v>1.3859926314794713E-2</c:v>
                </c:pt>
                <c:pt idx="57">
                  <c:v>1.410916291605413E-2</c:v>
                </c:pt>
                <c:pt idx="58">
                  <c:v>1.4358460787003535E-2</c:v>
                </c:pt>
                <c:pt idx="59">
                  <c:v>1.460781994270488E-2</c:v>
                </c:pt>
                <c:pt idx="60">
                  <c:v>1.485724039822367E-2</c:v>
                </c:pt>
                <c:pt idx="61">
                  <c:v>1.5106722168629183E-2</c:v>
                </c:pt>
                <c:pt idx="62">
                  <c:v>1.5356265268994695E-2</c:v>
                </c:pt>
                <c:pt idx="63">
                  <c:v>1.5605869714396592E-2</c:v>
                </c:pt>
                <c:pt idx="64">
                  <c:v>1.5855535519915476E-2</c:v>
                </c:pt>
                <c:pt idx="65">
                  <c:v>1.6105262700635281E-2</c:v>
                </c:pt>
                <c:pt idx="66">
                  <c:v>1.6355051271644161E-2</c:v>
                </c:pt>
                <c:pt idx="67">
                  <c:v>1.6604901248033377E-2</c:v>
                </c:pt>
                <c:pt idx="68">
                  <c:v>1.6854812644898187E-2</c:v>
                </c:pt>
                <c:pt idx="69">
                  <c:v>1.7104785477337625E-2</c:v>
                </c:pt>
                <c:pt idx="70">
                  <c:v>1.7355199207144345E-2</c:v>
                </c:pt>
                <c:pt idx="71">
                  <c:v>1.7605674589434628E-2</c:v>
                </c:pt>
                <c:pt idx="72">
                  <c:v>1.7856211639387443E-2</c:v>
                </c:pt>
                <c:pt idx="73">
                  <c:v>1.8106810372185533E-2</c:v>
                </c:pt>
                <c:pt idx="74">
                  <c:v>1.8357470803015422E-2</c:v>
                </c:pt>
                <c:pt idx="75">
                  <c:v>1.860819294706717E-2</c:v>
                </c:pt>
                <c:pt idx="76">
                  <c:v>1.8858976819534856E-2</c:v>
                </c:pt>
                <c:pt idx="77">
                  <c:v>1.9109822435616319E-2</c:v>
                </c:pt>
                <c:pt idx="78">
                  <c:v>1.9360729810512733E-2</c:v>
                </c:pt>
                <c:pt idx="79">
                  <c:v>1.9611698959429269E-2</c:v>
                </c:pt>
                <c:pt idx="80">
                  <c:v>1.9862729897575093E-2</c:v>
                </c:pt>
                <c:pt idx="81">
                  <c:v>2.0113822640162704E-2</c:v>
                </c:pt>
                <c:pt idx="82">
                  <c:v>2.0364977202408374E-2</c:v>
                </c:pt>
                <c:pt idx="83">
                  <c:v>2.0616193599532595E-2</c:v>
                </c:pt>
                <c:pt idx="84">
                  <c:v>2.0867471846758967E-2</c:v>
                </c:pt>
                <c:pt idx="85">
                  <c:v>2.1118811959315309E-2</c:v>
                </c:pt>
                <c:pt idx="86">
                  <c:v>2.1370213952432993E-2</c:v>
                </c:pt>
                <c:pt idx="87">
                  <c:v>2.1621677841347164E-2</c:v>
                </c:pt>
                <c:pt idx="88">
                  <c:v>2.1873203641296524E-2</c:v>
                </c:pt>
                <c:pt idx="89">
                  <c:v>2.2124791367523988E-2</c:v>
                </c:pt>
                <c:pt idx="90">
                  <c:v>2.2376441035275807E-2</c:v>
                </c:pt>
                <c:pt idx="91">
                  <c:v>2.2628152659802225E-2</c:v>
                </c:pt>
                <c:pt idx="92">
                  <c:v>2.2879926256357042E-2</c:v>
                </c:pt>
                <c:pt idx="93">
                  <c:v>2.3131761840198051E-2</c:v>
                </c:pt>
                <c:pt idx="94">
                  <c:v>2.33836594265866E-2</c:v>
                </c:pt>
                <c:pt idx="95">
                  <c:v>2.3635619030788035E-2</c:v>
                </c:pt>
                <c:pt idx="96">
                  <c:v>2.3887640668071031E-2</c:v>
                </c:pt>
                <c:pt idx="97">
                  <c:v>2.413972435370848E-2</c:v>
                </c:pt>
                <c:pt idx="98">
                  <c:v>2.4391870102976831E-2</c:v>
                </c:pt>
                <c:pt idx="99">
                  <c:v>2.4644077931156305E-2</c:v>
                </c:pt>
                <c:pt idx="100">
                  <c:v>2.4896347853530676E-2</c:v>
                </c:pt>
                <c:pt idx="101">
                  <c:v>2.5148679885387937E-2</c:v>
                </c:pt>
                <c:pt idx="102">
                  <c:v>2.5401074042019411E-2</c:v>
                </c:pt>
                <c:pt idx="103">
                  <c:v>2.5653530338720643E-2</c:v>
                </c:pt>
                <c:pt idx="104">
                  <c:v>2.5906048790790281E-2</c:v>
                </c:pt>
                <c:pt idx="105">
                  <c:v>2.615862941353142E-2</c:v>
                </c:pt>
                <c:pt idx="106">
                  <c:v>2.6411272222250703E-2</c:v>
                </c:pt>
                <c:pt idx="107">
                  <c:v>2.6663977232258329E-2</c:v>
                </c:pt>
                <c:pt idx="108">
                  <c:v>2.6916744458868269E-2</c:v>
                </c:pt>
                <c:pt idx="109">
                  <c:v>2.7169573917398493E-2</c:v>
                </c:pt>
                <c:pt idx="110">
                  <c:v>2.7422465623170744E-2</c:v>
                </c:pt>
                <c:pt idx="111">
                  <c:v>2.7675419591510542E-2</c:v>
                </c:pt>
                <c:pt idx="112">
                  <c:v>2.7928435837746957E-2</c:v>
                </c:pt>
                <c:pt idx="113">
                  <c:v>2.8181514377212835E-2</c:v>
                </c:pt>
                <c:pt idx="114">
                  <c:v>2.843465522524502E-2</c:v>
                </c:pt>
                <c:pt idx="115">
                  <c:v>2.8687858397184129E-2</c:v>
                </c:pt>
                <c:pt idx="116">
                  <c:v>2.8941123908374555E-2</c:v>
                </c:pt>
                <c:pt idx="117">
                  <c:v>2.9194451774164021E-2</c:v>
                </c:pt>
                <c:pt idx="118">
                  <c:v>2.944784200990469E-2</c:v>
                </c:pt>
                <c:pt idx="119">
                  <c:v>2.9701294630952058E-2</c:v>
                </c:pt>
                <c:pt idx="120">
                  <c:v>2.9954809652665615E-2</c:v>
                </c:pt>
                <c:pt idx="121">
                  <c:v>3.0208387090408628E-2</c:v>
                </c:pt>
                <c:pt idx="122">
                  <c:v>3.0462026959547917E-2</c:v>
                </c:pt>
                <c:pt idx="123">
                  <c:v>3.0715729275454295E-2</c:v>
                </c:pt>
                <c:pt idx="124">
                  <c:v>3.0969494053502356E-2</c:v>
                </c:pt>
                <c:pt idx="125">
                  <c:v>3.1223321309070462E-2</c:v>
                </c:pt>
                <c:pt idx="126">
                  <c:v>3.1477211057540526E-2</c:v>
                </c:pt>
                <c:pt idx="127">
                  <c:v>3.1731163314298705E-2</c:v>
                </c:pt>
                <c:pt idx="128">
                  <c:v>3.1985178094734446E-2</c:v>
                </c:pt>
                <c:pt idx="129">
                  <c:v>3.2239255414241441E-2</c:v>
                </c:pt>
                <c:pt idx="130">
                  <c:v>3.2493395288216931E-2</c:v>
                </c:pt>
                <c:pt idx="131">
                  <c:v>3.2747597732061928E-2</c:v>
                </c:pt>
                <c:pt idx="132">
                  <c:v>3.3001862761181444E-2</c:v>
                </c:pt>
                <c:pt idx="133">
                  <c:v>3.3256190390984042E-2</c:v>
                </c:pt>
                <c:pt idx="134">
                  <c:v>3.3510580636882059E-2</c:v>
                </c:pt>
                <c:pt idx="135">
                  <c:v>3.3765033514291831E-2</c:v>
                </c:pt>
                <c:pt idx="136">
                  <c:v>3.4019549038633246E-2</c:v>
                </c:pt>
                <c:pt idx="137">
                  <c:v>3.4274127225330409E-2</c:v>
                </c:pt>
                <c:pt idx="138">
                  <c:v>3.4528768089810764E-2</c:v>
                </c:pt>
                <c:pt idx="139">
                  <c:v>3.4783471647505726E-2</c:v>
                </c:pt>
                <c:pt idx="140">
                  <c:v>3.5038237913850516E-2</c:v>
                </c:pt>
                <c:pt idx="141">
                  <c:v>3.5293066904284354E-2</c:v>
                </c:pt>
                <c:pt idx="142">
                  <c:v>3.5547958634249754E-2</c:v>
                </c:pt>
                <c:pt idx="143">
                  <c:v>3.580291311919348E-2</c:v>
                </c:pt>
                <c:pt idx="144">
                  <c:v>3.6057930374566061E-2</c:v>
                </c:pt>
                <c:pt idx="145">
                  <c:v>3.6313010415821578E-2</c:v>
                </c:pt>
                <c:pt idx="146">
                  <c:v>3.6568153258418334E-2</c:v>
                </c:pt>
                <c:pt idx="147">
                  <c:v>3.6823358917817961E-2</c:v>
                </c:pt>
                <c:pt idx="148">
                  <c:v>3.7078627409486094E-2</c:v>
                </c:pt>
                <c:pt idx="149">
                  <c:v>3.7333958748892344E-2</c:v>
                </c:pt>
                <c:pt idx="150">
                  <c:v>3.7589352951510106E-2</c:v>
                </c:pt>
                <c:pt idx="151">
                  <c:v>3.7844810032815701E-2</c:v>
                </c:pt>
                <c:pt idx="152">
                  <c:v>3.8100330008290724E-2</c:v>
                </c:pt>
                <c:pt idx="153">
                  <c:v>3.8355912893419886E-2</c:v>
                </c:pt>
                <c:pt idx="154">
                  <c:v>3.8611558703691262E-2</c:v>
                </c:pt>
                <c:pt idx="155">
                  <c:v>3.8867267454597794E-2</c:v>
                </c:pt>
                <c:pt idx="156">
                  <c:v>3.9123039161635065E-2</c:v>
                </c:pt>
                <c:pt idx="157">
                  <c:v>3.9378873840303356E-2</c:v>
                </c:pt>
                <c:pt idx="158">
                  <c:v>3.9634771506106281E-2</c:v>
                </c:pt>
                <c:pt idx="159">
                  <c:v>3.9890732174551406E-2</c:v>
                </c:pt>
                <c:pt idx="160">
                  <c:v>4.014675586115013E-2</c:v>
                </c:pt>
                <c:pt idx="161">
                  <c:v>4.0402842581417797E-2</c:v>
                </c:pt>
                <c:pt idx="162">
                  <c:v>4.0658992350873335E-2</c:v>
                </c:pt>
                <c:pt idx="163">
                  <c:v>4.0915205185039882E-2</c:v>
                </c:pt>
                <c:pt idx="164">
                  <c:v>4.1171481099443907E-2</c:v>
                </c:pt>
                <c:pt idx="165">
                  <c:v>4.1427820109615876E-2</c:v>
                </c:pt>
                <c:pt idx="166">
                  <c:v>4.1684222231090251E-2</c:v>
                </c:pt>
                <c:pt idx="167">
                  <c:v>4.1940687479405048E-2</c:v>
                </c:pt>
                <c:pt idx="168">
                  <c:v>4.2197215870102278E-2</c:v>
                </c:pt>
                <c:pt idx="169">
                  <c:v>4.2453807418727951E-2</c:v>
                </c:pt>
                <c:pt idx="170">
                  <c:v>4.2710462140831407E-2</c:v>
                </c:pt>
                <c:pt idx="171">
                  <c:v>4.2967180051966425E-2</c:v>
                </c:pt>
                <c:pt idx="172">
                  <c:v>4.3223961167690117E-2</c:v>
                </c:pt>
                <c:pt idx="173">
                  <c:v>4.3480805503563591E-2</c:v>
                </c:pt>
                <c:pt idx="174">
                  <c:v>4.3737713075151952E-2</c:v>
                </c:pt>
                <c:pt idx="175">
                  <c:v>4.3994683898023856E-2</c:v>
                </c:pt>
                <c:pt idx="176">
                  <c:v>4.425171798775196E-2</c:v>
                </c:pt>
                <c:pt idx="177">
                  <c:v>4.450881535991269E-2</c:v>
                </c:pt>
                <c:pt idx="178">
                  <c:v>4.4765976030086252E-2</c:v>
                </c:pt>
                <c:pt idx="179">
                  <c:v>4.5023200013857068E-2</c:v>
                </c:pt>
                <c:pt idx="180">
                  <c:v>4.528048732681289E-2</c:v>
                </c:pt>
                <c:pt idx="181">
                  <c:v>4.5537837984545471E-2</c:v>
                </c:pt>
                <c:pt idx="182">
                  <c:v>4.5795252002650555E-2</c:v>
                </c:pt>
                <c:pt idx="183">
                  <c:v>4.6052729396727665E-2</c:v>
                </c:pt>
                <c:pt idx="184">
                  <c:v>4.6310270182380098E-2</c:v>
                </c:pt>
                <c:pt idx="185">
                  <c:v>4.6567874375214924E-2</c:v>
                </c:pt>
                <c:pt idx="186">
                  <c:v>4.6825541990843211E-2</c:v>
                </c:pt>
                <c:pt idx="187">
                  <c:v>4.7083273044879803E-2</c:v>
                </c:pt>
                <c:pt idx="188">
                  <c:v>4.7341067552943539E-2</c:v>
                </c:pt>
                <c:pt idx="189">
                  <c:v>4.759892553065681E-2</c:v>
                </c:pt>
                <c:pt idx="190">
                  <c:v>4.7856846993646007E-2</c:v>
                </c:pt>
                <c:pt idx="191">
                  <c:v>4.8114831957541293E-2</c:v>
                </c:pt>
                <c:pt idx="192">
                  <c:v>4.8372880437976828E-2</c:v>
                </c:pt>
                <c:pt idx="193">
                  <c:v>4.8630992450590549E-2</c:v>
                </c:pt>
                <c:pt idx="194">
                  <c:v>4.8889168011024164E-2</c:v>
                </c:pt>
                <c:pt idx="195">
                  <c:v>4.9147407134923382E-2</c:v>
                </c:pt>
                <c:pt idx="196">
                  <c:v>4.9405709837937684E-2</c:v>
                </c:pt>
                <c:pt idx="197">
                  <c:v>4.9664076135720547E-2</c:v>
                </c:pt>
                <c:pt idx="198">
                  <c:v>4.9922506043929005E-2</c:v>
                </c:pt>
                <c:pt idx="199">
                  <c:v>5.0180999578224084E-2</c:v>
                </c:pt>
                <c:pt idx="200">
                  <c:v>5.0439556754270809E-2</c:v>
                </c:pt>
                <c:pt idx="201">
                  <c:v>5.0698177587737536E-2</c:v>
                </c:pt>
                <c:pt idx="202">
                  <c:v>5.0956862094297284E-2</c:v>
                </c:pt>
                <c:pt idx="203">
                  <c:v>5.1215610289626401E-2</c:v>
                </c:pt>
                <c:pt idx="204">
                  <c:v>5.1474422189405233E-2</c:v>
                </c:pt>
                <c:pt idx="205">
                  <c:v>5.1733297809318124E-2</c:v>
                </c:pt>
                <c:pt idx="206">
                  <c:v>5.1992237165052968E-2</c:v>
                </c:pt>
                <c:pt idx="207">
                  <c:v>5.2251240272301658E-2</c:v>
                </c:pt>
                <c:pt idx="208">
                  <c:v>5.2510307146760082E-2</c:v>
                </c:pt>
                <c:pt idx="209">
                  <c:v>5.2769437804127683E-2</c:v>
                </c:pt>
                <c:pt idx="210">
                  <c:v>5.3028632260108122E-2</c:v>
                </c:pt>
                <c:pt idx="211">
                  <c:v>5.3287890530408832E-2</c:v>
                </c:pt>
                <c:pt idx="212">
                  <c:v>5.3547212630741026E-2</c:v>
                </c:pt>
                <c:pt idx="213">
                  <c:v>5.3806598576819686E-2</c:v>
                </c:pt>
                <c:pt idx="214">
                  <c:v>5.4066048384364018E-2</c:v>
                </c:pt>
                <c:pt idx="215">
                  <c:v>5.4325562069096778E-2</c:v>
                </c:pt>
                <c:pt idx="216">
                  <c:v>5.4585139646744496E-2</c:v>
                </c:pt>
                <c:pt idx="217">
                  <c:v>5.4844781133037923E-2</c:v>
                </c:pt>
                <c:pt idx="218">
                  <c:v>5.5104486543711584E-2</c:v>
                </c:pt>
                <c:pt idx="219">
                  <c:v>5.5364255894503778E-2</c:v>
                </c:pt>
                <c:pt idx="220">
                  <c:v>5.5624089201156801E-2</c:v>
                </c:pt>
                <c:pt idx="221">
                  <c:v>5.5883986479416725E-2</c:v>
                </c:pt>
                <c:pt idx="222">
                  <c:v>5.6143947745033396E-2</c:v>
                </c:pt>
                <c:pt idx="223">
                  <c:v>5.6403973013760655E-2</c:v>
                </c:pt>
                <c:pt idx="224">
                  <c:v>5.6664062301356122E-2</c:v>
                </c:pt>
                <c:pt idx="225">
                  <c:v>5.6924215623582075E-2</c:v>
                </c:pt>
                <c:pt idx="226">
                  <c:v>5.7184432996203238E-2</c:v>
                </c:pt>
                <c:pt idx="227">
                  <c:v>5.7444714434989219E-2</c:v>
                </c:pt>
                <c:pt idx="228">
                  <c:v>5.7705059955713178E-2</c:v>
                </c:pt>
                <c:pt idx="229">
                  <c:v>5.7965469574152495E-2</c:v>
                </c:pt>
                <c:pt idx="230">
                  <c:v>5.8225943306087879E-2</c:v>
                </c:pt>
                <c:pt idx="231">
                  <c:v>5.8486481167304483E-2</c:v>
                </c:pt>
                <c:pt idx="232">
                  <c:v>5.8747083173591008E-2</c:v>
                </c:pt>
                <c:pt idx="233">
                  <c:v>5.9007749340740157E-2</c:v>
                </c:pt>
                <c:pt idx="234">
                  <c:v>5.9268479684548403E-2</c:v>
                </c:pt>
                <c:pt idx="235">
                  <c:v>5.952927422081622E-2</c:v>
                </c:pt>
                <c:pt idx="236">
                  <c:v>5.9790132965348075E-2</c:v>
                </c:pt>
                <c:pt idx="237">
                  <c:v>6.0051055933952213E-2</c:v>
                </c:pt>
                <c:pt idx="238">
                  <c:v>6.0312043142440652E-2</c:v>
                </c:pt>
                <c:pt idx="239">
                  <c:v>6.0573094606629407E-2</c:v>
                </c:pt>
                <c:pt idx="240">
                  <c:v>6.0834210342338269E-2</c:v>
                </c:pt>
                <c:pt idx="241">
                  <c:v>6.1095390365391244E-2</c:v>
                </c:pt>
                <c:pt idx="242">
                  <c:v>6.1356634691616119E-2</c:v>
                </c:pt>
                <c:pt idx="243">
                  <c:v>6.1617943336844228E-2</c:v>
                </c:pt>
                <c:pt idx="244">
                  <c:v>6.1879316316911348E-2</c:v>
                </c:pt>
                <c:pt idx="245">
                  <c:v>6.2140753647656588E-2</c:v>
                </c:pt>
                <c:pt idx="246">
                  <c:v>6.2402255344923496E-2</c:v>
                </c:pt>
                <c:pt idx="247">
                  <c:v>6.2663821424559174E-2</c:v>
                </c:pt>
                <c:pt idx="248">
                  <c:v>6.292545190241472E-2</c:v>
                </c:pt>
                <c:pt idx="249">
                  <c:v>6.3187146794344992E-2</c:v>
                </c:pt>
                <c:pt idx="250">
                  <c:v>6.3448906116209139E-2</c:v>
                </c:pt>
                <c:pt idx="251">
                  <c:v>6.3710729883869721E-2</c:v>
                </c:pt>
                <c:pt idx="252">
                  <c:v>6.3972618113193658E-2</c:v>
                </c:pt>
                <c:pt idx="253">
                  <c:v>6.4234570820051573E-2</c:v>
                </c:pt>
                <c:pt idx="254">
                  <c:v>6.449658802031788E-2</c:v>
                </c:pt>
                <c:pt idx="255">
                  <c:v>6.4758669729870988E-2</c:v>
                </c:pt>
                <c:pt idx="256">
                  <c:v>6.5020815964593304E-2</c:v>
                </c:pt>
                <c:pt idx="257">
                  <c:v>6.5283026740371231E-2</c:v>
                </c:pt>
                <c:pt idx="258">
                  <c:v>6.5545302073094711E-2</c:v>
                </c:pt>
                <c:pt idx="259">
                  <c:v>6.580764197865796E-2</c:v>
                </c:pt>
                <c:pt idx="260">
                  <c:v>6.6070046472958888E-2</c:v>
                </c:pt>
                <c:pt idx="261">
                  <c:v>6.6332515571899453E-2</c:v>
                </c:pt>
                <c:pt idx="262">
                  <c:v>6.6595049291385822E-2</c:v>
                </c:pt>
                <c:pt idx="263">
                  <c:v>6.6857647647326823E-2</c:v>
                </c:pt>
                <c:pt idx="264">
                  <c:v>6.7120310655637061E-2</c:v>
                </c:pt>
                <c:pt idx="265">
                  <c:v>6.738303833223358E-2</c:v>
                </c:pt>
                <c:pt idx="266">
                  <c:v>6.7645830693038089E-2</c:v>
                </c:pt>
                <c:pt idx="267">
                  <c:v>6.7908687753975849E-2</c:v>
                </c:pt>
                <c:pt idx="268">
                  <c:v>6.817160953097634E-2</c:v>
                </c:pt>
                <c:pt idx="269">
                  <c:v>6.8434596039972817E-2</c:v>
                </c:pt>
                <c:pt idx="270">
                  <c:v>6.8697647296902309E-2</c:v>
                </c:pt>
                <c:pt idx="271">
                  <c:v>6.8960763317706064E-2</c:v>
                </c:pt>
                <c:pt idx="272">
                  <c:v>6.9223944118329092E-2</c:v>
                </c:pt>
                <c:pt idx="273">
                  <c:v>6.9487189714720232E-2</c:v>
                </c:pt>
                <c:pt idx="274">
                  <c:v>6.9750500122832459E-2</c:v>
                </c:pt>
                <c:pt idx="275">
                  <c:v>7.0013875358622579E-2</c:v>
                </c:pt>
                <c:pt idx="276">
                  <c:v>7.0277315438051158E-2</c:v>
                </c:pt>
                <c:pt idx="277">
                  <c:v>7.054082037708298E-2</c:v>
                </c:pt>
                <c:pt idx="278">
                  <c:v>7.0784375156761836E-2</c:v>
                </c:pt>
                <c:pt idx="279">
                  <c:v>7.1027985346687084E-2</c:v>
                </c:pt>
                <c:pt idx="280">
                  <c:v>7.1271650959465083E-2</c:v>
                </c:pt>
                <c:pt idx="281">
                  <c:v>7.1515372007704858E-2</c:v>
                </c:pt>
                <c:pt idx="282">
                  <c:v>7.17591485040181E-2</c:v>
                </c:pt>
                <c:pt idx="283">
                  <c:v>7.2002980461019828E-2</c:v>
                </c:pt>
                <c:pt idx="284">
                  <c:v>7.2246867891327504E-2</c:v>
                </c:pt>
                <c:pt idx="285">
                  <c:v>7.2490810807561701E-2</c:v>
                </c:pt>
                <c:pt idx="286">
                  <c:v>7.2734809222345889E-2</c:v>
                </c:pt>
                <c:pt idx="287">
                  <c:v>7.2978863148306372E-2</c:v>
                </c:pt>
                <c:pt idx="288">
                  <c:v>7.32229725980722E-2</c:v>
                </c:pt>
                <c:pt idx="289">
                  <c:v>7.3467137584275477E-2</c:v>
                </c:pt>
                <c:pt idx="290">
                  <c:v>7.3711358119550971E-2</c:v>
                </c:pt>
                <c:pt idx="291">
                  <c:v>7.3955634216536392E-2</c:v>
                </c:pt>
                <c:pt idx="292">
                  <c:v>7.4199965887872921E-2</c:v>
                </c:pt>
                <c:pt idx="293">
                  <c:v>7.4444353146203568E-2</c:v>
                </c:pt>
                <c:pt idx="294">
                  <c:v>7.4688796004174662E-2</c:v>
                </c:pt>
                <c:pt idx="295">
                  <c:v>7.4933294474435641E-2</c:v>
                </c:pt>
                <c:pt idx="296">
                  <c:v>7.5177848569638592E-2</c:v>
                </c:pt>
                <c:pt idx="297">
                  <c:v>7.5422458302438766E-2</c:v>
                </c:pt>
                <c:pt idx="298">
                  <c:v>7.5667123685493776E-2</c:v>
                </c:pt>
                <c:pt idx="299">
                  <c:v>7.5911844731464409E-2</c:v>
                </c:pt>
                <c:pt idx="300">
                  <c:v>7.6156621453014509E-2</c:v>
                </c:pt>
                <c:pt idx="301">
                  <c:v>7.6401453862810609E-2</c:v>
                </c:pt>
                <c:pt idx="302">
                  <c:v>7.6646341973521936E-2</c:v>
                </c:pt>
                <c:pt idx="303">
                  <c:v>7.6891285797821007E-2</c:v>
                </c:pt>
                <c:pt idx="304">
                  <c:v>7.7136285348383016E-2</c:v>
                </c:pt>
                <c:pt idx="305">
                  <c:v>7.738134063788582E-2</c:v>
                </c:pt>
                <c:pt idx="306">
                  <c:v>7.7626451679010611E-2</c:v>
                </c:pt>
                <c:pt idx="307">
                  <c:v>7.7871618484441241E-2</c:v>
                </c:pt>
                <c:pt idx="308">
                  <c:v>7.8116841066864229E-2</c:v>
                </c:pt>
                <c:pt idx="309">
                  <c:v>7.8362119438969424E-2</c:v>
                </c:pt>
                <c:pt idx="310">
                  <c:v>7.8607453613449119E-2</c:v>
                </c:pt>
                <c:pt idx="311">
                  <c:v>7.8852843602998712E-2</c:v>
                </c:pt>
                <c:pt idx="312">
                  <c:v>7.9098289420316714E-2</c:v>
                </c:pt>
                <c:pt idx="313">
                  <c:v>7.9323520950050699E-2</c:v>
                </c:pt>
                <c:pt idx="314">
                  <c:v>7.9548799490555266E-2</c:v>
                </c:pt>
                <c:pt idx="315">
                  <c:v>7.9774125051642386E-2</c:v>
                </c:pt>
                <c:pt idx="316">
                  <c:v>7.9999497643126416E-2</c:v>
                </c:pt>
                <c:pt idx="317">
                  <c:v>8.0224917274823504E-2</c:v>
                </c:pt>
                <c:pt idx="318">
                  <c:v>8.0450383956552241E-2</c:v>
                </c:pt>
                <c:pt idx="319">
                  <c:v>8.0675897698132756E-2</c:v>
                </c:pt>
                <c:pt idx="320">
                  <c:v>8.0901458509387472E-2</c:v>
                </c:pt>
                <c:pt idx="321">
                  <c:v>8.112706640014089E-2</c:v>
                </c:pt>
                <c:pt idx="322">
                  <c:v>8.1352721380219636E-2</c:v>
                </c:pt>
                <c:pt idx="323">
                  <c:v>8.1578423459452321E-2</c:v>
                </c:pt>
                <c:pt idx="324">
                  <c:v>8.1804172647669482E-2</c:v>
                </c:pt>
                <c:pt idx="325">
                  <c:v>8.20299689547037E-2</c:v>
                </c:pt>
                <c:pt idx="326">
                  <c:v>8.2255812390389829E-2</c:v>
                </c:pt>
                <c:pt idx="327">
                  <c:v>8.2481702964564571E-2</c:v>
                </c:pt>
                <c:pt idx="328">
                  <c:v>8.2707640687067041E-2</c:v>
                </c:pt>
                <c:pt idx="329">
                  <c:v>8.2933625567737757E-2</c:v>
                </c:pt>
                <c:pt idx="330">
                  <c:v>8.3159657616419982E-2</c:v>
                </c:pt>
                <c:pt idx="331">
                  <c:v>8.3385736842958469E-2</c:v>
                </c:pt>
                <c:pt idx="332">
                  <c:v>8.3611863257200478E-2</c:v>
                </c:pt>
                <c:pt idx="333">
                  <c:v>8.3838036868995047E-2</c:v>
                </c:pt>
                <c:pt idx="334">
                  <c:v>8.4064257688192909E-2</c:v>
                </c:pt>
                <c:pt idx="335">
                  <c:v>8.4290525724648249E-2</c:v>
                </c:pt>
                <c:pt idx="336">
                  <c:v>8.4516840988215561E-2</c:v>
                </c:pt>
                <c:pt idx="337">
                  <c:v>8.4743203488752292E-2</c:v>
                </c:pt>
                <c:pt idx="338">
                  <c:v>8.4969613236117958E-2</c:v>
                </c:pt>
                <c:pt idx="339">
                  <c:v>8.5196070240173949E-2</c:v>
                </c:pt>
                <c:pt idx="340">
                  <c:v>8.542257451078393E-2</c:v>
                </c:pt>
                <c:pt idx="341">
                  <c:v>8.5649126057813399E-2</c:v>
                </c:pt>
                <c:pt idx="342">
                  <c:v>8.5875724891129934E-2</c:v>
                </c:pt>
                <c:pt idx="343">
                  <c:v>8.6081876976372249E-2</c:v>
                </c:pt>
                <c:pt idx="344">
                  <c:v>8.6288068199318099E-2</c:v>
                </c:pt>
                <c:pt idx="345">
                  <c:v>8.6494298567397751E-2</c:v>
                </c:pt>
                <c:pt idx="346">
                  <c:v>8.6700568088042829E-2</c:v>
                </c:pt>
                <c:pt idx="347">
                  <c:v>8.690687676868647E-2</c:v>
                </c:pt>
                <c:pt idx="348">
                  <c:v>8.7113224616763199E-2</c:v>
                </c:pt>
                <c:pt idx="349">
                  <c:v>8.7319611639708791E-2</c:v>
                </c:pt>
                <c:pt idx="350">
                  <c:v>8.7526037844960491E-2</c:v>
                </c:pt>
                <c:pt idx="351">
                  <c:v>8.7732503239957182E-2</c:v>
                </c:pt>
                <c:pt idx="352">
                  <c:v>8.7939007832138927E-2</c:v>
                </c:pt>
                <c:pt idx="353">
                  <c:v>8.8145551628947091E-2</c:v>
                </c:pt>
                <c:pt idx="354">
                  <c:v>8.8352134637824875E-2</c:v>
                </c:pt>
                <c:pt idx="355">
                  <c:v>8.855875686621649E-2</c:v>
                </c:pt>
                <c:pt idx="356">
                  <c:v>8.8765418321567799E-2</c:v>
                </c:pt>
                <c:pt idx="357">
                  <c:v>8.897211901132597E-2</c:v>
                </c:pt>
                <c:pt idx="358">
                  <c:v>8.9178858942939629E-2</c:v>
                </c:pt>
                <c:pt idx="359">
                  <c:v>8.9385638123858691E-2</c:v>
                </c:pt>
                <c:pt idx="360">
                  <c:v>8.9592456561534708E-2</c:v>
                </c:pt>
                <c:pt idx="361">
                  <c:v>8.979931426342036E-2</c:v>
                </c:pt>
                <c:pt idx="362">
                  <c:v>9.0006211236969946E-2</c:v>
                </c:pt>
                <c:pt idx="363">
                  <c:v>9.0213147489639281E-2</c:v>
                </c:pt>
                <c:pt idx="364">
                  <c:v>9.0420123028885246E-2</c:v>
                </c:pt>
                <c:pt idx="365">
                  <c:v>9.0627137862166585E-2</c:v>
                </c:pt>
                <c:pt idx="366">
                  <c:v>9.0834191996943078E-2</c:v>
                </c:pt>
                <c:pt idx="367">
                  <c:v>9.1041285440675898E-2</c:v>
                </c:pt>
                <c:pt idx="368">
                  <c:v>9.1248418200828199E-2</c:v>
                </c:pt>
                <c:pt idx="369">
                  <c:v>9.1455590284863733E-2</c:v>
                </c:pt>
                <c:pt idx="370">
                  <c:v>9.1662801700248112E-2</c:v>
                </c:pt>
                <c:pt idx="371">
                  <c:v>9.1870052454448667E-2</c:v>
                </c:pt>
                <c:pt idx="372">
                  <c:v>9.2056637311693792E-2</c:v>
                </c:pt>
                <c:pt idx="373">
                  <c:v>9.2243254053602217E-2</c:v>
                </c:pt>
                <c:pt idx="374">
                  <c:v>9.2429902685622581E-2</c:v>
                </c:pt>
                <c:pt idx="375">
                  <c:v>9.2616583213204429E-2</c:v>
                </c:pt>
                <c:pt idx="376">
                  <c:v>9.2803295641798123E-2</c:v>
                </c:pt>
                <c:pt idx="377">
                  <c:v>9.2990039976855302E-2</c:v>
                </c:pt>
                <c:pt idx="378">
                  <c:v>9.3176816223828229E-2</c:v>
                </c:pt>
                <c:pt idx="379">
                  <c:v>9.3363624388170141E-2</c:v>
                </c:pt>
                <c:pt idx="380">
                  <c:v>9.355046447533534E-2</c:v>
                </c:pt>
                <c:pt idx="381">
                  <c:v>9.3737336490778755E-2</c:v>
                </c:pt>
                <c:pt idx="382">
                  <c:v>9.392424043995673E-2</c:v>
                </c:pt>
                <c:pt idx="383">
                  <c:v>9.4111176328326232E-2</c:v>
                </c:pt>
                <c:pt idx="384">
                  <c:v>9.429814416134509E-2</c:v>
                </c:pt>
                <c:pt idx="385">
                  <c:v>9.4485143944472258E-2</c:v>
                </c:pt>
                <c:pt idx="386">
                  <c:v>9.467217568316745E-2</c:v>
                </c:pt>
                <c:pt idx="387">
                  <c:v>9.485923938289155E-2</c:v>
                </c:pt>
                <c:pt idx="388">
                  <c:v>9.5046335049106201E-2</c:v>
                </c:pt>
                <c:pt idx="389">
                  <c:v>9.5233462687273937E-2</c:v>
                </c:pt>
                <c:pt idx="390">
                  <c:v>9.5420622302858651E-2</c:v>
                </c:pt>
                <c:pt idx="391">
                  <c:v>9.5607813901324099E-2</c:v>
                </c:pt>
                <c:pt idx="392">
                  <c:v>9.5795037488136447E-2</c:v>
                </c:pt>
                <c:pt idx="393">
                  <c:v>9.5982293068761701E-2</c:v>
                </c:pt>
                <c:pt idx="394">
                  <c:v>9.6169580648667333E-2</c:v>
                </c:pt>
                <c:pt idx="395">
                  <c:v>9.6356900233321538E-2</c:v>
                </c:pt>
                <c:pt idx="396">
                  <c:v>9.6544251828192942E-2</c:v>
                </c:pt>
                <c:pt idx="397">
                  <c:v>9.673163543875217E-2</c:v>
                </c:pt>
                <c:pt idx="398">
                  <c:v>9.6919051070470039E-2</c:v>
                </c:pt>
                <c:pt idx="399">
                  <c:v>9.7106498728818588E-2</c:v>
                </c:pt>
                <c:pt idx="400">
                  <c:v>9.7293978419270802E-2</c:v>
                </c:pt>
                <c:pt idx="401">
                  <c:v>9.7481490147300232E-2</c:v>
                </c:pt>
                <c:pt idx="402">
                  <c:v>9.7669033918381901E-2</c:v>
                </c:pt>
                <c:pt idx="403">
                  <c:v>9.7856609737991374E-2</c:v>
                </c:pt>
                <c:pt idx="404">
                  <c:v>9.8044217611605214E-2</c:v>
                </c:pt>
                <c:pt idx="405">
                  <c:v>9.8231857544700971E-2</c:v>
                </c:pt>
                <c:pt idx="406">
                  <c:v>9.8419529542757456E-2</c:v>
                </c:pt>
                <c:pt idx="407">
                  <c:v>9.8607233611253786E-2</c:v>
                </c:pt>
                <c:pt idx="408">
                  <c:v>9.8794969755670467E-2</c:v>
                </c:pt>
                <c:pt idx="409">
                  <c:v>9.8982737981488919E-2</c:v>
                </c:pt>
                <c:pt idx="410">
                  <c:v>9.9160080923798244E-2</c:v>
                </c:pt>
                <c:pt idx="411">
                  <c:v>9.9337452483953884E-2</c:v>
                </c:pt>
                <c:pt idx="412">
                  <c:v>9.9514852666573894E-2</c:v>
                </c:pt>
                <c:pt idx="413">
                  <c:v>9.9692281476277303E-2</c:v>
                </c:pt>
                <c:pt idx="414">
                  <c:v>9.986973891768347E-2</c:v>
                </c:pt>
                <c:pt idx="415">
                  <c:v>0.10004722499541273</c:v>
                </c:pt>
                <c:pt idx="416">
                  <c:v>0.1002247397140863</c:v>
                </c:pt>
                <c:pt idx="417">
                  <c:v>0.10040228307832576</c:v>
                </c:pt>
                <c:pt idx="418">
                  <c:v>0.10057985509275369</c:v>
                </c:pt>
                <c:pt idx="419">
                  <c:v>0.10075745576199345</c:v>
                </c:pt>
                <c:pt idx="420">
                  <c:v>0.10093508509066895</c:v>
                </c:pt>
                <c:pt idx="421">
                  <c:v>0.10111274308340512</c:v>
                </c:pt>
                <c:pt idx="422">
                  <c:v>0.10129042974482738</c:v>
                </c:pt>
                <c:pt idx="423">
                  <c:v>0.10146814507956202</c:v>
                </c:pt>
                <c:pt idx="424">
                  <c:v>0.10164588909223603</c:v>
                </c:pt>
                <c:pt idx="425">
                  <c:v>0.10182366178747726</c:v>
                </c:pt>
                <c:pt idx="426">
                  <c:v>0.10200146316991422</c:v>
                </c:pt>
                <c:pt idx="427">
                  <c:v>0.10217929324417607</c:v>
                </c:pt>
                <c:pt idx="428">
                  <c:v>0.1023571520148927</c:v>
                </c:pt>
                <c:pt idx="429">
                  <c:v>0.10253503948669485</c:v>
                </c:pt>
                <c:pt idx="430">
                  <c:v>0.10271295566421458</c:v>
                </c:pt>
                <c:pt idx="431">
                  <c:v>0.1028909005520835</c:v>
                </c:pt>
                <c:pt idx="432">
                  <c:v>0.10306887415493483</c:v>
                </c:pt>
                <c:pt idx="433">
                  <c:v>0.10324687647740237</c:v>
                </c:pt>
                <c:pt idx="434">
                  <c:v>0.10342490752412049</c:v>
                </c:pt>
                <c:pt idx="435">
                  <c:v>0.1036029672997245</c:v>
                </c:pt>
                <c:pt idx="436">
                  <c:v>0.10378105580885032</c:v>
                </c:pt>
                <c:pt idx="437">
                  <c:v>0.10395917305613468</c:v>
                </c:pt>
                <c:pt idx="438">
                  <c:v>0.10411623404179737</c:v>
                </c:pt>
                <c:pt idx="439">
                  <c:v>0.10427331737262824</c:v>
                </c:pt>
                <c:pt idx="440">
                  <c:v>0.10443042305180604</c:v>
                </c:pt>
                <c:pt idx="441">
                  <c:v>0.10458755108251051</c:v>
                </c:pt>
                <c:pt idx="442">
                  <c:v>0.10474470146792146</c:v>
                </c:pt>
                <c:pt idx="443">
                  <c:v>0.10490187421121956</c:v>
                </c:pt>
                <c:pt idx="444">
                  <c:v>0.10505906931558551</c:v>
                </c:pt>
                <c:pt idx="445">
                  <c:v>0.1052162867842006</c:v>
                </c:pt>
                <c:pt idx="446">
                  <c:v>0.10537352662024668</c:v>
                </c:pt>
                <c:pt idx="447">
                  <c:v>0.10553078882690592</c:v>
                </c:pt>
                <c:pt idx="448">
                  <c:v>0.10568807340736107</c:v>
                </c:pt>
                <c:pt idx="449">
                  <c:v>0.10584538036479518</c:v>
                </c:pt>
                <c:pt idx="450">
                  <c:v>0.10600270970239191</c:v>
                </c:pt>
                <c:pt idx="451">
                  <c:v>0.10616006142333513</c:v>
                </c:pt>
                <c:pt idx="452">
                  <c:v>0.10631743553080962</c:v>
                </c:pt>
                <c:pt idx="453">
                  <c:v>0.10647483202800023</c:v>
                </c:pt>
                <c:pt idx="454">
                  <c:v>0.10663225091809213</c:v>
                </c:pt>
                <c:pt idx="455">
                  <c:v>0.10678969220427147</c:v>
                </c:pt>
                <c:pt idx="456">
                  <c:v>0.10694715588972438</c:v>
                </c:pt>
                <c:pt idx="457">
                  <c:v>0.10710464197763757</c:v>
                </c:pt>
                <c:pt idx="458">
                  <c:v>0.10726215047119858</c:v>
                </c:pt>
                <c:pt idx="459">
                  <c:v>0.1074196813735948</c:v>
                </c:pt>
                <c:pt idx="460">
                  <c:v>0.10757723468801439</c:v>
                </c:pt>
                <c:pt idx="461">
                  <c:v>0.10773481041764589</c:v>
                </c:pt>
                <c:pt idx="462">
                  <c:v>0.10789240856567828</c:v>
                </c:pt>
                <c:pt idx="463">
                  <c:v>0.10805002913530126</c:v>
                </c:pt>
                <c:pt idx="464">
                  <c:v>0.10820767212970471</c:v>
                </c:pt>
                <c:pt idx="465">
                  <c:v>0.10836533755207878</c:v>
                </c:pt>
                <c:pt idx="466">
                  <c:v>0.10852302540561466</c:v>
                </c:pt>
                <c:pt idx="467">
                  <c:v>0.10868073569350335</c:v>
                </c:pt>
                <c:pt idx="468">
                  <c:v>0.10883846841893673</c:v>
                </c:pt>
                <c:pt idx="469">
                  <c:v>0.10899622358510698</c:v>
                </c:pt>
                <c:pt idx="470">
                  <c:v>0.10912203779149898</c:v>
                </c:pt>
                <c:pt idx="471">
                  <c:v>0.10924786627135209</c:v>
                </c:pt>
                <c:pt idx="472">
                  <c:v>0.10937370902628564</c:v>
                </c:pt>
                <c:pt idx="473">
                  <c:v>0.10949956605791922</c:v>
                </c:pt>
                <c:pt idx="474">
                  <c:v>0.10962543736787221</c:v>
                </c:pt>
                <c:pt idx="475">
                  <c:v>0.10975132295776513</c:v>
                </c:pt>
                <c:pt idx="476">
                  <c:v>0.1098772228292173</c:v>
                </c:pt>
                <c:pt idx="477">
                  <c:v>0.11000313698384924</c:v>
                </c:pt>
                <c:pt idx="478">
                  <c:v>0.11012906542328137</c:v>
                </c:pt>
                <c:pt idx="479">
                  <c:v>0.11025500814913425</c:v>
                </c:pt>
                <c:pt idx="480">
                  <c:v>0.11038096516302875</c:v>
                </c:pt>
                <c:pt idx="481">
                  <c:v>0.11050693646658605</c:v>
                </c:pt>
                <c:pt idx="482">
                  <c:v>0.1106329220614264</c:v>
                </c:pt>
                <c:pt idx="483">
                  <c:v>0.11075892194917204</c:v>
                </c:pt>
                <c:pt idx="484">
                  <c:v>0.11088493613144411</c:v>
                </c:pt>
                <c:pt idx="485">
                  <c:v>0.11101096460986426</c:v>
                </c:pt>
                <c:pt idx="486">
                  <c:v>0.11113700738605449</c:v>
                </c:pt>
                <c:pt idx="487">
                  <c:v>0.11126306446163682</c:v>
                </c:pt>
                <c:pt idx="488">
                  <c:v>0.11138913583823351</c:v>
                </c:pt>
                <c:pt idx="489">
                  <c:v>0.11151522151746708</c:v>
                </c:pt>
                <c:pt idx="490">
                  <c:v>0.11164132150095997</c:v>
                </c:pt>
                <c:pt idx="491">
                  <c:v>0.11176743579033509</c:v>
                </c:pt>
                <c:pt idx="492">
                  <c:v>0.11189356438721543</c:v>
                </c:pt>
                <c:pt idx="493">
                  <c:v>0.11201970729322408</c:v>
                </c:pt>
                <c:pt idx="494">
                  <c:v>0.11214586450998443</c:v>
                </c:pt>
                <c:pt idx="495">
                  <c:v>0.11227203603912006</c:v>
                </c:pt>
                <c:pt idx="496">
                  <c:v>0.1123982218822548</c:v>
                </c:pt>
                <c:pt idx="497">
                  <c:v>0.11252442204101243</c:v>
                </c:pt>
                <c:pt idx="498">
                  <c:v>0.112650636517017</c:v>
                </c:pt>
                <c:pt idx="499">
                  <c:v>0.11274456292117539</c:v>
                </c:pt>
                <c:pt idx="500">
                  <c:v>0.11283849725430016</c:v>
                </c:pt>
                <c:pt idx="501">
                  <c:v>0.11293243951706057</c:v>
                </c:pt>
                <c:pt idx="502">
                  <c:v>0.11302638971012602</c:v>
                </c:pt>
                <c:pt idx="503">
                  <c:v>0.11312034783416601</c:v>
                </c:pt>
                <c:pt idx="504">
                  <c:v>0.11321431388984982</c:v>
                </c:pt>
                <c:pt idx="505">
                  <c:v>0.1133082878778473</c:v>
                </c:pt>
                <c:pt idx="506">
                  <c:v>0.11340226979882795</c:v>
                </c:pt>
                <c:pt idx="507">
                  <c:v>0.11349625965346144</c:v>
                </c:pt>
                <c:pt idx="508">
                  <c:v>0.11359025744241746</c:v>
                </c:pt>
                <c:pt idx="509">
                  <c:v>0.11368426316636594</c:v>
                </c:pt>
                <c:pt idx="510">
                  <c:v>0.11377827682597651</c:v>
                </c:pt>
                <c:pt idx="511">
                  <c:v>0.11387229842191937</c:v>
                </c:pt>
                <c:pt idx="512">
                  <c:v>0.11396632795486417</c:v>
                </c:pt>
                <c:pt idx="513">
                  <c:v>0.11406036542548105</c:v>
                </c:pt>
                <c:pt idx="514">
                  <c:v>0.1141544108344401</c:v>
                </c:pt>
                <c:pt idx="515">
                  <c:v>0.11424846418241152</c:v>
                </c:pt>
                <c:pt idx="516">
                  <c:v>0.1143425254700654</c:v>
                </c:pt>
                <c:pt idx="517">
                  <c:v>0.11443659469807187</c:v>
                </c:pt>
                <c:pt idx="518">
                  <c:v>0.11453067186710175</c:v>
                </c:pt>
                <c:pt idx="519">
                  <c:v>0.11462475697782493</c:v>
                </c:pt>
                <c:pt idx="520">
                  <c:v>0.11471885003091176</c:v>
                </c:pt>
                <c:pt idx="521">
                  <c:v>0.11481295102703282</c:v>
                </c:pt>
                <c:pt idx="522">
                  <c:v>0.11490705996685868</c:v>
                </c:pt>
                <c:pt idx="523">
                  <c:v>0.11500117685105993</c:v>
                </c:pt>
                <c:pt idx="524">
                  <c:v>0.11509530168030736</c:v>
                </c:pt>
                <c:pt idx="525">
                  <c:v>0.1151894344552713</c:v>
                </c:pt>
                <c:pt idx="526">
                  <c:v>0.11528357517662281</c:v>
                </c:pt>
                <c:pt idx="527">
                  <c:v>0.11537772384503263</c:v>
                </c:pt>
                <c:pt idx="528">
                  <c:v>0.11547188046117164</c:v>
                </c:pt>
                <c:pt idx="529">
                  <c:v>0.11556604502571076</c:v>
                </c:pt>
                <c:pt idx="530">
                  <c:v>0.11566021753932043</c:v>
                </c:pt>
                <c:pt idx="531">
                  <c:v>0.11575439800267251</c:v>
                </c:pt>
                <c:pt idx="532">
                  <c:v>0.1158485864164378</c:v>
                </c:pt>
                <c:pt idx="533">
                  <c:v>0.11594278278128733</c:v>
                </c:pt>
                <c:pt idx="534">
                  <c:v>0.11602613510356029</c:v>
                </c:pt>
                <c:pt idx="535">
                  <c:v>0.11610949365160916</c:v>
                </c:pt>
                <c:pt idx="536">
                  <c:v>0.11619285842589887</c:v>
                </c:pt>
                <c:pt idx="537">
                  <c:v>0.11627622942689442</c:v>
                </c:pt>
                <c:pt idx="538">
                  <c:v>0.11635960665506095</c:v>
                </c:pt>
                <c:pt idx="539">
                  <c:v>0.11644299011086368</c:v>
                </c:pt>
                <c:pt idx="540">
                  <c:v>0.11652637979476775</c:v>
                </c:pt>
                <c:pt idx="541">
                  <c:v>0.11660977570723817</c:v>
                </c:pt>
                <c:pt idx="542">
                  <c:v>0.11669317784874034</c:v>
                </c:pt>
                <c:pt idx="543">
                  <c:v>0.11677658621973942</c:v>
                </c:pt>
                <c:pt idx="544">
                  <c:v>0.11686000082070104</c:v>
                </c:pt>
                <c:pt idx="545">
                  <c:v>0.11694342165208971</c:v>
                </c:pt>
                <c:pt idx="546">
                  <c:v>0.11702684871437175</c:v>
                </c:pt>
                <c:pt idx="547">
                  <c:v>0.11711028200801209</c:v>
                </c:pt>
                <c:pt idx="548">
                  <c:v>0.11719372153347617</c:v>
                </c:pt>
                <c:pt idx="549">
                  <c:v>0.1172771672912296</c:v>
                </c:pt>
                <c:pt idx="550">
                  <c:v>0.11736061928173781</c:v>
                </c:pt>
                <c:pt idx="551">
                  <c:v>0.11744407750546616</c:v>
                </c:pt>
                <c:pt idx="552">
                  <c:v>0.1175275419628805</c:v>
                </c:pt>
                <c:pt idx="553">
                  <c:v>0.1176110126544463</c:v>
                </c:pt>
                <c:pt idx="554">
                  <c:v>0.11769448958062911</c:v>
                </c:pt>
                <c:pt idx="555">
                  <c:v>0.11777797274189483</c:v>
                </c:pt>
                <c:pt idx="556">
                  <c:v>0.11786146213870907</c:v>
                </c:pt>
                <c:pt idx="557">
                  <c:v>0.11794495777153745</c:v>
                </c:pt>
                <c:pt idx="558">
                  <c:v>0.11802845964084607</c:v>
                </c:pt>
                <c:pt idx="559">
                  <c:v>0.11811196774710053</c:v>
                </c:pt>
                <c:pt idx="560">
                  <c:v>0.11819548209076668</c:v>
                </c:pt>
                <c:pt idx="561">
                  <c:v>0.11827900267231041</c:v>
                </c:pt>
                <c:pt idx="562">
                  <c:v>0.11836252949219771</c:v>
                </c:pt>
                <c:pt idx="563">
                  <c:v>0.11844606255089453</c:v>
                </c:pt>
                <c:pt idx="564">
                  <c:v>0.11852960184886664</c:v>
                </c:pt>
                <c:pt idx="565">
                  <c:v>0.11861314738658034</c:v>
                </c:pt>
                <c:pt idx="566">
                  <c:v>0.11869669916450153</c:v>
                </c:pt>
                <c:pt idx="567">
                  <c:v>0.11878025718309647</c:v>
                </c:pt>
                <c:pt idx="568">
                  <c:v>0.11886382144283102</c:v>
                </c:pt>
                <c:pt idx="569">
                  <c:v>0.1189473919441717</c:v>
                </c:pt>
                <c:pt idx="570">
                  <c:v>0.11903096868758434</c:v>
                </c:pt>
                <c:pt idx="571">
                  <c:v>0.11911455167353546</c:v>
                </c:pt>
                <c:pt idx="572">
                  <c:v>0.11919814090249116</c:v>
                </c:pt>
                <c:pt idx="573">
                  <c:v>0.1192817363749179</c:v>
                </c:pt>
                <c:pt idx="574">
                  <c:v>0.11936533809128201</c:v>
                </c:pt>
                <c:pt idx="575">
                  <c:v>0.11944894605204981</c:v>
                </c:pt>
                <c:pt idx="576">
                  <c:v>0.11953256025768756</c:v>
                </c:pt>
                <c:pt idx="577">
                  <c:v>0.11961618070866177</c:v>
                </c:pt>
                <c:pt idx="578">
                  <c:v>0.11969980740543894</c:v>
                </c:pt>
                <c:pt idx="579">
                  <c:v>0.11978344034848565</c:v>
                </c:pt>
                <c:pt idx="580">
                  <c:v>0.11986707953826858</c:v>
                </c:pt>
                <c:pt idx="581">
                  <c:v>0.11995072497525404</c:v>
                </c:pt>
                <c:pt idx="582">
                  <c:v>0.12003437665990878</c:v>
                </c:pt>
                <c:pt idx="583">
                  <c:v>0.12011803459269954</c:v>
                </c:pt>
                <c:pt idx="584">
                  <c:v>0.1202016987740928</c:v>
                </c:pt>
                <c:pt idx="585">
                  <c:v>0.12028536920455535</c:v>
                </c:pt>
                <c:pt idx="586">
                  <c:v>0.1203690458845541</c:v>
                </c:pt>
                <c:pt idx="587">
                  <c:v>0.1204527288145556</c:v>
                </c:pt>
                <c:pt idx="588">
                  <c:v>0.1205364179950268</c:v>
                </c:pt>
                <c:pt idx="589">
                  <c:v>0.12062011342643464</c:v>
                </c:pt>
                <c:pt idx="590">
                  <c:v>0.12070381510924587</c:v>
                </c:pt>
                <c:pt idx="591">
                  <c:v>0.12078752304392747</c:v>
                </c:pt>
                <c:pt idx="592">
                  <c:v>0.12087123723094641</c:v>
                </c:pt>
                <c:pt idx="593">
                  <c:v>0.12095495767076979</c:v>
                </c:pt>
                <c:pt idx="594">
                  <c:v>0.12103868436386467</c:v>
                </c:pt>
                <c:pt idx="595">
                  <c:v>0.12112241731069796</c:v>
                </c:pt>
                <c:pt idx="596">
                  <c:v>0.12120615651173683</c:v>
                </c:pt>
                <c:pt idx="597">
                  <c:v>0.12128990196744827</c:v>
                </c:pt>
                <c:pt idx="598">
                  <c:v>0.12137365367829966</c:v>
                </c:pt>
                <c:pt idx="599">
                  <c:v>0.12145741164475821</c:v>
                </c:pt>
                <c:pt idx="600">
                  <c:v>0.12154117586729107</c:v>
                </c:pt>
                <c:pt idx="601">
                  <c:v>0.12162494634636545</c:v>
                </c:pt>
                <c:pt idx="602">
                  <c:v>0.12170872308244896</c:v>
                </c:pt>
                <c:pt idx="603">
                  <c:v>0.12179250607600857</c:v>
                </c:pt>
                <c:pt idx="604">
                  <c:v>0.12187629532751186</c:v>
                </c:pt>
                <c:pt idx="605">
                  <c:v>0.12196009083742633</c:v>
                </c:pt>
                <c:pt idx="606">
                  <c:v>0.12204389260621928</c:v>
                </c:pt>
                <c:pt idx="607">
                  <c:v>0.1221277006343584</c:v>
                </c:pt>
                <c:pt idx="608">
                  <c:v>0.12221151492231108</c:v>
                </c:pt>
                <c:pt idx="609">
                  <c:v>0.12229533547054494</c:v>
                </c:pt>
                <c:pt idx="610">
                  <c:v>0.1223791622795274</c:v>
                </c:pt>
                <c:pt idx="611">
                  <c:v>0.12246299534972627</c:v>
                </c:pt>
                <c:pt idx="612">
                  <c:v>0.12254683468160919</c:v>
                </c:pt>
                <c:pt idx="613">
                  <c:v>0.12263068027564383</c:v>
                </c:pt>
                <c:pt idx="614">
                  <c:v>0.12271453213229776</c:v>
                </c:pt>
                <c:pt idx="615">
                  <c:v>0.12279839025203909</c:v>
                </c:pt>
                <c:pt idx="616">
                  <c:v>0.12288225463533543</c:v>
                </c:pt>
                <c:pt idx="617">
                  <c:v>0.12296612528265459</c:v>
                </c:pt>
                <c:pt idx="618">
                  <c:v>0.12305000219446448</c:v>
                </c:pt>
                <c:pt idx="619">
                  <c:v>0.12313388537123293</c:v>
                </c:pt>
                <c:pt idx="620">
                  <c:v>0.12321777481342799</c:v>
                </c:pt>
                <c:pt idx="621">
                  <c:v>0.12330167052151753</c:v>
                </c:pt>
                <c:pt idx="622">
                  <c:v>0.12338557249596983</c:v>
                </c:pt>
                <c:pt idx="623">
                  <c:v>0.12346948073725272</c:v>
                </c:pt>
                <c:pt idx="624">
                  <c:v>0.12355339524583432</c:v>
                </c:pt>
                <c:pt idx="625">
                  <c:v>0.12363731602218264</c:v>
                </c:pt>
                <c:pt idx="626">
                  <c:v>0.12372124306676602</c:v>
                </c:pt>
                <c:pt idx="627">
                  <c:v>0.12380517638005249</c:v>
                </c:pt>
                <c:pt idx="628">
                  <c:v>0.1238891159625104</c:v>
                </c:pt>
                <c:pt idx="629">
                  <c:v>0.12397306181460778</c:v>
                </c:pt>
                <c:pt idx="630">
                  <c:v>0.12405701393681333</c:v>
                </c:pt>
                <c:pt idx="631">
                  <c:v>0.12414097232959541</c:v>
                </c:pt>
                <c:pt idx="632">
                  <c:v>0.12422493699342185</c:v>
                </c:pt>
                <c:pt idx="633">
                  <c:v>0.12430890792876138</c:v>
                </c:pt>
                <c:pt idx="634">
                  <c:v>0.12439288513608249</c:v>
                </c:pt>
                <c:pt idx="635">
                  <c:v>0.12447686861585373</c:v>
                </c:pt>
                <c:pt idx="636">
                  <c:v>0.12456085836854314</c:v>
                </c:pt>
                <c:pt idx="637">
                  <c:v>0.12464485439461948</c:v>
                </c:pt>
                <c:pt idx="638">
                  <c:v>0.12472885669455147</c:v>
                </c:pt>
                <c:pt idx="639">
                  <c:v>0.12481286526880764</c:v>
                </c:pt>
                <c:pt idx="640">
                  <c:v>0.1248968801178567</c:v>
                </c:pt>
                <c:pt idx="641">
                  <c:v>0.12498090124216722</c:v>
                </c:pt>
                <c:pt idx="642">
                  <c:v>0.12506492864220786</c:v>
                </c:pt>
                <c:pt idx="643">
                  <c:v>0.12514896231844738</c:v>
                </c:pt>
                <c:pt idx="644">
                  <c:v>0.12523300227135478</c:v>
                </c:pt>
                <c:pt idx="645">
                  <c:v>0.1253170485013988</c:v>
                </c:pt>
                <c:pt idx="646">
                  <c:v>0.12540110100904811</c:v>
                </c:pt>
                <c:pt idx="647">
                  <c:v>0.12548515979477171</c:v>
                </c:pt>
                <c:pt idx="648">
                  <c:v>0.12556922485903854</c:v>
                </c:pt>
                <c:pt idx="649">
                  <c:v>0.12565329620231758</c:v>
                </c:pt>
                <c:pt idx="650">
                  <c:v>0.12573737382507777</c:v>
                </c:pt>
                <c:pt idx="651">
                  <c:v>0.1258214577277883</c:v>
                </c:pt>
                <c:pt idx="652">
                  <c:v>0.1259055479109179</c:v>
                </c:pt>
                <c:pt idx="653">
                  <c:v>0.12598964437493598</c:v>
                </c:pt>
                <c:pt idx="654">
                  <c:v>0.1260737471203115</c:v>
                </c:pt>
                <c:pt idx="655">
                  <c:v>0.12615785614751363</c:v>
                </c:pt>
                <c:pt idx="656">
                  <c:v>0.12624197145701177</c:v>
                </c:pt>
                <c:pt idx="657">
                  <c:v>0.12632609304927489</c:v>
                </c:pt>
                <c:pt idx="658">
                  <c:v>0.12641022092477258</c:v>
                </c:pt>
                <c:pt idx="659">
                  <c:v>0.12649435508397391</c:v>
                </c:pt>
                <c:pt idx="660">
                  <c:v>0.12657849552734834</c:v>
                </c:pt>
                <c:pt idx="661">
                  <c:v>0.12666264225536517</c:v>
                </c:pt>
                <c:pt idx="662">
                  <c:v>0.12674679526849353</c:v>
                </c:pt>
                <c:pt idx="663">
                  <c:v>0.12683095456720372</c:v>
                </c:pt>
                <c:pt idx="664">
                  <c:v>0.12691512015196449</c:v>
                </c:pt>
                <c:pt idx="665">
                  <c:v>0.12699929202324545</c:v>
                </c:pt>
                <c:pt idx="666">
                  <c:v>0.12708347018151622</c:v>
                </c:pt>
                <c:pt idx="667">
                  <c:v>0.12716765462724644</c:v>
                </c:pt>
                <c:pt idx="668">
                  <c:v>0.12725184536090572</c:v>
                </c:pt>
                <c:pt idx="669">
                  <c:v>0.1273360423829637</c:v>
                </c:pt>
                <c:pt idx="670">
                  <c:v>0.12742024569389021</c:v>
                </c:pt>
                <c:pt idx="671">
                  <c:v>0.12750445529415466</c:v>
                </c:pt>
                <c:pt idx="672">
                  <c:v>0.12758867118422712</c:v>
                </c:pt>
                <c:pt idx="673">
                  <c:v>0.12767289336457721</c:v>
                </c:pt>
                <c:pt idx="674">
                  <c:v>0.127757121835675</c:v>
                </c:pt>
                <c:pt idx="675">
                  <c:v>0.12784135659799012</c:v>
                </c:pt>
                <c:pt idx="676">
                  <c:v>0.12792559765199263</c:v>
                </c:pt>
                <c:pt idx="677">
                  <c:v>0.12800984499815238</c:v>
                </c:pt>
                <c:pt idx="678">
                  <c:v>0.12809409863693921</c:v>
                </c:pt>
                <c:pt idx="679">
                  <c:v>0.12817835856882343</c:v>
                </c:pt>
                <c:pt idx="680">
                  <c:v>0.12826262479427486</c:v>
                </c:pt>
                <c:pt idx="681">
                  <c:v>0.12834689731376381</c:v>
                </c:pt>
                <c:pt idx="682">
                  <c:v>0.12843117612776012</c:v>
                </c:pt>
                <c:pt idx="683">
                  <c:v>0.12851546123673407</c:v>
                </c:pt>
                <c:pt idx="684">
                  <c:v>0.12859975264115597</c:v>
                </c:pt>
                <c:pt idx="685">
                  <c:v>0.1286840503414961</c:v>
                </c:pt>
                <c:pt idx="686">
                  <c:v>0.12876835433822412</c:v>
                </c:pt>
                <c:pt idx="687">
                  <c:v>0.12888551473681553</c:v>
                </c:pt>
                <c:pt idx="688">
                  <c:v>0.12900268729605902</c:v>
                </c:pt>
                <c:pt idx="689">
                  <c:v>0.12911987201721642</c:v>
                </c:pt>
                <c:pt idx="690">
                  <c:v>0.12923706890155007</c:v>
                </c:pt>
                <c:pt idx="691">
                  <c:v>0.12935427795032317</c:v>
                </c:pt>
                <c:pt idx="692">
                  <c:v>0.12947149916479758</c:v>
                </c:pt>
                <c:pt idx="693">
                  <c:v>0.12958873254623615</c:v>
                </c:pt>
                <c:pt idx="694">
                  <c:v>0.12970597809590179</c:v>
                </c:pt>
                <c:pt idx="695">
                  <c:v>0.1298232358150575</c:v>
                </c:pt>
                <c:pt idx="696">
                  <c:v>0.12994050570496651</c:v>
                </c:pt>
                <c:pt idx="697">
                  <c:v>0.13005778776689203</c:v>
                </c:pt>
                <c:pt idx="698">
                  <c:v>0.13017508200209751</c:v>
                </c:pt>
                <c:pt idx="699">
                  <c:v>0.13029238841184632</c:v>
                </c:pt>
                <c:pt idx="700">
                  <c:v>0.1304097069974024</c:v>
                </c:pt>
                <c:pt idx="701">
                  <c:v>0.13052703776002916</c:v>
                </c:pt>
                <c:pt idx="702">
                  <c:v>0.13064438070099071</c:v>
                </c:pt>
                <c:pt idx="703">
                  <c:v>0.13076173582155115</c:v>
                </c:pt>
                <c:pt idx="704">
                  <c:v>0.13087910312297457</c:v>
                </c:pt>
                <c:pt idx="705">
                  <c:v>0.1309964826065253</c:v>
                </c:pt>
                <c:pt idx="706">
                  <c:v>0.13111387427346788</c:v>
                </c:pt>
                <c:pt idx="707">
                  <c:v>0.13123127812506685</c:v>
                </c:pt>
                <c:pt idx="708">
                  <c:v>0.13134869416258677</c:v>
                </c:pt>
                <c:pt idx="709">
                  <c:v>0.13146612238729261</c:v>
                </c:pt>
                <c:pt idx="710">
                  <c:v>0.13158356280044936</c:v>
                </c:pt>
                <c:pt idx="711">
                  <c:v>0.13170101540332202</c:v>
                </c:pt>
                <c:pt idx="712">
                  <c:v>0.13181848019717579</c:v>
                </c:pt>
                <c:pt idx="713">
                  <c:v>0.13193595718327608</c:v>
                </c:pt>
                <c:pt idx="714">
                  <c:v>0.13205344636288863</c:v>
                </c:pt>
                <c:pt idx="715">
                  <c:v>0.13217094773727878</c:v>
                </c:pt>
                <c:pt idx="716">
                  <c:v>0.13228846130771221</c:v>
                </c:pt>
                <c:pt idx="717">
                  <c:v>0.13240598707545503</c:v>
                </c:pt>
                <c:pt idx="718">
                  <c:v>0.13252352504177312</c:v>
                </c:pt>
                <c:pt idx="719">
                  <c:v>0.13264107520793278</c:v>
                </c:pt>
                <c:pt idx="720">
                  <c:v>0.13279136137091774</c:v>
                </c:pt>
                <c:pt idx="721">
                  <c:v>0.13294166747484537</c:v>
                </c:pt>
                <c:pt idx="722">
                  <c:v>0.13309199352236156</c:v>
                </c:pt>
                <c:pt idx="723">
                  <c:v>0.13324233951611264</c:v>
                </c:pt>
                <c:pt idx="724">
                  <c:v>0.13339270545874515</c:v>
                </c:pt>
                <c:pt idx="725">
                  <c:v>0.1335430913529061</c:v>
                </c:pt>
                <c:pt idx="726">
                  <c:v>0.13369349720124268</c:v>
                </c:pt>
                <c:pt idx="727">
                  <c:v>0.13384392300640258</c:v>
                </c:pt>
                <c:pt idx="728">
                  <c:v>0.13399436877103388</c:v>
                </c:pt>
                <c:pt idx="729">
                  <c:v>0.13414483449778469</c:v>
                </c:pt>
                <c:pt idx="730">
                  <c:v>0.13429532018930401</c:v>
                </c:pt>
                <c:pt idx="731">
                  <c:v>0.13444582584824083</c:v>
                </c:pt>
                <c:pt idx="732">
                  <c:v>0.13459635147724436</c:v>
                </c:pt>
                <c:pt idx="733">
                  <c:v>0.13474689707896448</c:v>
                </c:pt>
                <c:pt idx="734">
                  <c:v>0.13489746265605129</c:v>
                </c:pt>
                <c:pt idx="735">
                  <c:v>0.13504804821115535</c:v>
                </c:pt>
                <c:pt idx="736">
                  <c:v>0.13519865374692741</c:v>
                </c:pt>
                <c:pt idx="737">
                  <c:v>0.1353492792660187</c:v>
                </c:pt>
                <c:pt idx="738">
                  <c:v>0.13549992477108086</c:v>
                </c:pt>
                <c:pt idx="739">
                  <c:v>0.13565059026476511</c:v>
                </c:pt>
                <c:pt idx="740">
                  <c:v>0.13580127574972423</c:v>
                </c:pt>
                <c:pt idx="741">
                  <c:v>0.13595198122861074</c:v>
                </c:pt>
                <c:pt idx="742">
                  <c:v>0.13610270670407743</c:v>
                </c:pt>
                <c:pt idx="743">
                  <c:v>0.13625345217877771</c:v>
                </c:pt>
                <c:pt idx="744">
                  <c:v>0.13640421765536548</c:v>
                </c:pt>
                <c:pt idx="745">
                  <c:v>0.13655500313649394</c:v>
                </c:pt>
                <c:pt idx="746">
                  <c:v>0.13670580862481807</c:v>
                </c:pt>
                <c:pt idx="747">
                  <c:v>0.13685663412299243</c:v>
                </c:pt>
                <c:pt idx="748">
                  <c:v>0.13700747963367177</c:v>
                </c:pt>
                <c:pt idx="749">
                  <c:v>0.13719095863192821</c:v>
                </c:pt>
                <c:pt idx="750">
                  <c:v>0.1373744672382069</c:v>
                </c:pt>
                <c:pt idx="751">
                  <c:v>0.13755800545728558</c:v>
                </c:pt>
                <c:pt idx="752">
                  <c:v>0.1377415732939431</c:v>
                </c:pt>
                <c:pt idx="753">
                  <c:v>0.13792517075295874</c:v>
                </c:pt>
                <c:pt idx="754">
                  <c:v>0.13810879783911267</c:v>
                </c:pt>
                <c:pt idx="755">
                  <c:v>0.13829245455718597</c:v>
                </c:pt>
                <c:pt idx="756">
                  <c:v>0.13847614091196014</c:v>
                </c:pt>
                <c:pt idx="757">
                  <c:v>0.1386598569082178</c:v>
                </c:pt>
                <c:pt idx="758">
                  <c:v>0.13884360255074202</c:v>
                </c:pt>
                <c:pt idx="759">
                  <c:v>0.13902737784431696</c:v>
                </c:pt>
                <c:pt idx="760">
                  <c:v>0.13921118279372746</c:v>
                </c:pt>
                <c:pt idx="761">
                  <c:v>0.13939501740375904</c:v>
                </c:pt>
                <c:pt idx="762">
                  <c:v>0.13957888167919807</c:v>
                </c:pt>
                <c:pt idx="763">
                  <c:v>0.13976277562483141</c:v>
                </c:pt>
                <c:pt idx="764">
                  <c:v>0.13994669924544723</c:v>
                </c:pt>
                <c:pt idx="765">
                  <c:v>0.14013065254583412</c:v>
                </c:pt>
                <c:pt idx="766">
                  <c:v>0.14031463553078138</c:v>
                </c:pt>
                <c:pt idx="767">
                  <c:v>0.1404986482050794</c:v>
                </c:pt>
                <c:pt idx="768">
                  <c:v>0.14068269057351901</c:v>
                </c:pt>
                <c:pt idx="769">
                  <c:v>0.14086676264089215</c:v>
                </c:pt>
                <c:pt idx="770">
                  <c:v>0.14105086441199099</c:v>
                </c:pt>
                <c:pt idx="771">
                  <c:v>0.14123499589160904</c:v>
                </c:pt>
                <c:pt idx="772">
                  <c:v>0.14141915708454045</c:v>
                </c:pt>
                <c:pt idx="773">
                  <c:v>0.14160334799558005</c:v>
                </c:pt>
                <c:pt idx="774">
                  <c:v>0.14178756862952335</c:v>
                </c:pt>
                <c:pt idx="775">
                  <c:v>0.14197181899116673</c:v>
                </c:pt>
                <c:pt idx="776">
                  <c:v>0.14215609908530724</c:v>
                </c:pt>
                <c:pt idx="777">
                  <c:v>0.14234040891674304</c:v>
                </c:pt>
                <c:pt idx="778">
                  <c:v>0.14252474849027275</c:v>
                </c:pt>
                <c:pt idx="779">
                  <c:v>0.14270911781069584</c:v>
                </c:pt>
                <c:pt idx="780">
                  <c:v>0.14289351688281271</c:v>
                </c:pt>
                <c:pt idx="781">
                  <c:v>0.14307794571142418</c:v>
                </c:pt>
                <c:pt idx="782">
                  <c:v>0.14326240430133219</c:v>
                </c:pt>
                <c:pt idx="783">
                  <c:v>0.14344689265733934</c:v>
                </c:pt>
                <c:pt idx="784">
                  <c:v>0.1436747776305205</c:v>
                </c:pt>
                <c:pt idx="785">
                  <c:v>0.14390270802038096</c:v>
                </c:pt>
                <c:pt idx="786">
                  <c:v>0.14413068383597238</c:v>
                </c:pt>
                <c:pt idx="787">
                  <c:v>0.14435870508634774</c:v>
                </c:pt>
                <c:pt idx="788">
                  <c:v>0.14458677178056223</c:v>
                </c:pt>
                <c:pt idx="789">
                  <c:v>0.14481488392767239</c:v>
                </c:pt>
                <c:pt idx="790">
                  <c:v>0.14504304153673697</c:v>
                </c:pt>
                <c:pt idx="791">
                  <c:v>0.14527124461681651</c:v>
                </c:pt>
                <c:pt idx="792">
                  <c:v>0.14549949317697308</c:v>
                </c:pt>
                <c:pt idx="793">
                  <c:v>0.14572778722627078</c:v>
                </c:pt>
                <c:pt idx="794">
                  <c:v>0.14595612677377523</c:v>
                </c:pt>
                <c:pt idx="795">
                  <c:v>0.1461845118285543</c:v>
                </c:pt>
                <c:pt idx="796">
                  <c:v>0.14641294239967739</c:v>
                </c:pt>
                <c:pt idx="797">
                  <c:v>0.1466414184962157</c:v>
                </c:pt>
                <c:pt idx="798">
                  <c:v>0.14686994012724219</c:v>
                </c:pt>
                <c:pt idx="799">
                  <c:v>0.14709850730183183</c:v>
                </c:pt>
                <c:pt idx="800">
                  <c:v>0.14732712002906134</c:v>
                </c:pt>
                <c:pt idx="801">
                  <c:v>0.14755577831800926</c:v>
                </c:pt>
                <c:pt idx="802">
                  <c:v>0.14778448217775564</c:v>
                </c:pt>
                <c:pt idx="803">
                  <c:v>0.14801323161738278</c:v>
                </c:pt>
                <c:pt idx="804">
                  <c:v>0.14824202664597452</c:v>
                </c:pt>
                <c:pt idx="805">
                  <c:v>0.14847086727261649</c:v>
                </c:pt>
                <c:pt idx="806">
                  <c:v>0.1486997535063963</c:v>
                </c:pt>
                <c:pt idx="807">
                  <c:v>0.14892868535640336</c:v>
                </c:pt>
                <c:pt idx="808">
                  <c:v>0.14915766283172882</c:v>
                </c:pt>
                <c:pt idx="809">
                  <c:v>0.14938668594146565</c:v>
                </c:pt>
                <c:pt idx="810">
                  <c:v>0.14961575469470856</c:v>
                </c:pt>
                <c:pt idx="811">
                  <c:v>0.14984486910055406</c:v>
                </c:pt>
                <c:pt idx="812">
                  <c:v>0.15007402916810064</c:v>
                </c:pt>
                <c:pt idx="813">
                  <c:v>0.15030323490644862</c:v>
                </c:pt>
                <c:pt idx="814">
                  <c:v>0.15053248632469995</c:v>
                </c:pt>
                <c:pt idx="815">
                  <c:v>0.15076178343195834</c:v>
                </c:pt>
                <c:pt idx="816">
                  <c:v>0.15099112623732958</c:v>
                </c:pt>
                <c:pt idx="817">
                  <c:v>0.15122051474992126</c:v>
                </c:pt>
                <c:pt idx="818">
                  <c:v>0.15149319900966818</c:v>
                </c:pt>
                <c:pt idx="819">
                  <c:v>0.15176594785886999</c:v>
                </c:pt>
                <c:pt idx="820">
                  <c:v>0.15203876131282582</c:v>
                </c:pt>
                <c:pt idx="821">
                  <c:v>0.152311639386838</c:v>
                </c:pt>
                <c:pt idx="822">
                  <c:v>0.15258458209621306</c:v>
                </c:pt>
                <c:pt idx="823">
                  <c:v>0.15285758945626068</c:v>
                </c:pt>
                <c:pt idx="824">
                  <c:v>0.15313066148229448</c:v>
                </c:pt>
                <c:pt idx="825">
                  <c:v>0.15340379818963168</c:v>
                </c:pt>
                <c:pt idx="826">
                  <c:v>0.15367699959359293</c:v>
                </c:pt>
                <c:pt idx="827">
                  <c:v>0.15395026570950265</c:v>
                </c:pt>
                <c:pt idx="828">
                  <c:v>0.1542235965526888</c:v>
                </c:pt>
                <c:pt idx="829">
                  <c:v>0.15449699213848311</c:v>
                </c:pt>
                <c:pt idx="830">
                  <c:v>0.15477045248222066</c:v>
                </c:pt>
                <c:pt idx="831">
                  <c:v>0.15504397759924068</c:v>
                </c:pt>
                <c:pt idx="832">
                  <c:v>0.15531756750488546</c:v>
                </c:pt>
                <c:pt idx="833">
                  <c:v>0.15559122221450128</c:v>
                </c:pt>
                <c:pt idx="834">
                  <c:v>0.1558649417434379</c:v>
                </c:pt>
                <c:pt idx="835">
                  <c:v>0.15613872610704882</c:v>
                </c:pt>
                <c:pt idx="836">
                  <c:v>0.1564125753206913</c:v>
                </c:pt>
                <c:pt idx="837">
                  <c:v>0.15668648939972574</c:v>
                </c:pt>
                <c:pt idx="838">
                  <c:v>0.15696046835951669</c:v>
                </c:pt>
                <c:pt idx="839">
                  <c:v>0.15723451221543217</c:v>
                </c:pt>
                <c:pt idx="840">
                  <c:v>0.15750862098284357</c:v>
                </c:pt>
                <c:pt idx="841">
                  <c:v>0.15778279467712664</c:v>
                </c:pt>
                <c:pt idx="842">
                  <c:v>0.15812151882959835</c:v>
                </c:pt>
                <c:pt idx="843">
                  <c:v>0.15846034208014936</c:v>
                </c:pt>
                <c:pt idx="844">
                  <c:v>0.15879926445777226</c:v>
                </c:pt>
                <c:pt idx="845">
                  <c:v>0.15913828599146806</c:v>
                </c:pt>
                <c:pt idx="846">
                  <c:v>0.15947740671024602</c:v>
                </c:pt>
                <c:pt idx="847">
                  <c:v>0.15981662664312402</c:v>
                </c:pt>
                <c:pt idx="848">
                  <c:v>0.1601559458191284</c:v>
                </c:pt>
                <c:pt idx="849">
                  <c:v>0.16049536426729413</c:v>
                </c:pt>
                <c:pt idx="850">
                  <c:v>0.16083488201666452</c:v>
                </c:pt>
                <c:pt idx="851">
                  <c:v>0.16117449909629133</c:v>
                </c:pt>
                <c:pt idx="852">
                  <c:v>0.16151421553523496</c:v>
                </c:pt>
                <c:pt idx="853">
                  <c:v>0.16185403136256404</c:v>
                </c:pt>
                <c:pt idx="854">
                  <c:v>0.16219394660735609</c:v>
                </c:pt>
                <c:pt idx="855">
                  <c:v>0.16253396129869713</c:v>
                </c:pt>
                <c:pt idx="856">
                  <c:v>0.16287407546568122</c:v>
                </c:pt>
                <c:pt idx="857">
                  <c:v>0.16321428913741134</c:v>
                </c:pt>
                <c:pt idx="858">
                  <c:v>0.16355460234299901</c:v>
                </c:pt>
                <c:pt idx="859">
                  <c:v>0.1638950151115639</c:v>
                </c:pt>
                <c:pt idx="860">
                  <c:v>0.16423552747223472</c:v>
                </c:pt>
                <c:pt idx="861">
                  <c:v>0.16457613945414806</c:v>
                </c:pt>
                <c:pt idx="862">
                  <c:v>0.16491685108644957</c:v>
                </c:pt>
                <c:pt idx="863">
                  <c:v>0.16525766239829331</c:v>
                </c:pt>
                <c:pt idx="864">
                  <c:v>0.16559857341884165</c:v>
                </c:pt>
                <c:pt idx="865">
                  <c:v>0.16593958417726573</c:v>
                </c:pt>
                <c:pt idx="866">
                  <c:v>0.16628069470274512</c:v>
                </c:pt>
                <c:pt idx="867">
                  <c:v>0.16662190502446794</c:v>
                </c:pt>
                <c:pt idx="868">
                  <c:v>0.16696321517163093</c:v>
                </c:pt>
                <c:pt idx="869">
                  <c:v>0.16730462517343939</c:v>
                </c:pt>
                <c:pt idx="870">
                  <c:v>0.16771025476716717</c:v>
                </c:pt>
                <c:pt idx="871">
                  <c:v>0.16811602531413339</c:v>
                </c:pt>
                <c:pt idx="872">
                  <c:v>0.1685219368633184</c:v>
                </c:pt>
                <c:pt idx="873">
                  <c:v>0.16892798946371942</c:v>
                </c:pt>
                <c:pt idx="874">
                  <c:v>0.16933418316435067</c:v>
                </c:pt>
                <c:pt idx="875">
                  <c:v>0.16974051801424328</c:v>
                </c:pt>
                <c:pt idx="876">
                  <c:v>0.17014699406244582</c:v>
                </c:pt>
                <c:pt idx="877">
                  <c:v>0.17055361135802349</c:v>
                </c:pt>
                <c:pt idx="878">
                  <c:v>0.17096036995005862</c:v>
                </c:pt>
                <c:pt idx="879">
                  <c:v>0.17136726988765072</c:v>
                </c:pt>
                <c:pt idx="880">
                  <c:v>0.17177431121991638</c:v>
                </c:pt>
                <c:pt idx="881">
                  <c:v>0.17218149399598914</c:v>
                </c:pt>
                <c:pt idx="882">
                  <c:v>0.17258881826501971</c:v>
                </c:pt>
                <c:pt idx="883">
                  <c:v>0.17299628407617582</c:v>
                </c:pt>
                <c:pt idx="884">
                  <c:v>0.17340389147864219</c:v>
                </c:pt>
                <c:pt idx="885">
                  <c:v>0.17381164052162082</c:v>
                </c:pt>
                <c:pt idx="886">
                  <c:v>0.17421953125433062</c:v>
                </c:pt>
                <c:pt idx="887">
                  <c:v>0.17462756372600796</c:v>
                </c:pt>
                <c:pt idx="888">
                  <c:v>0.17503573798590577</c:v>
                </c:pt>
                <c:pt idx="889">
                  <c:v>0.17544405408329466</c:v>
                </c:pt>
                <c:pt idx="890">
                  <c:v>0.17585251206746189</c:v>
                </c:pt>
                <c:pt idx="891">
                  <c:v>0.17626111198771224</c:v>
                </c:pt>
                <c:pt idx="892">
                  <c:v>0.17666985389336731</c:v>
                </c:pt>
                <c:pt idx="893">
                  <c:v>0.1770787378337659</c:v>
                </c:pt>
                <c:pt idx="894">
                  <c:v>0.17748776385826415</c:v>
                </c:pt>
                <c:pt idx="895">
                  <c:v>0.17789693201623513</c:v>
                </c:pt>
                <c:pt idx="896">
                  <c:v>0.17830624235706918</c:v>
                </c:pt>
                <c:pt idx="897">
                  <c:v>0.17871569493017378</c:v>
                </c:pt>
                <c:pt idx="898">
                  <c:v>0.17912528978497355</c:v>
                </c:pt>
                <c:pt idx="899">
                  <c:v>0.17953502697091039</c:v>
                </c:pt>
                <c:pt idx="900">
                  <c:v>0.17994490653744322</c:v>
                </c:pt>
                <c:pt idx="901">
                  <c:v>0.18035492853404822</c:v>
                </c:pt>
                <c:pt idx="902">
                  <c:v>0.18076509301021892</c:v>
                </c:pt>
                <c:pt idx="903">
                  <c:v>0.18117540001546573</c:v>
                </c:pt>
                <c:pt idx="904">
                  <c:v>0.18158584959931634</c:v>
                </c:pt>
                <c:pt idx="905">
                  <c:v>0.18199644181131602</c:v>
                </c:pt>
                <c:pt idx="906">
                  <c:v>0.18240717670102691</c:v>
                </c:pt>
                <c:pt idx="907">
                  <c:v>0.18281805431802822</c:v>
                </c:pt>
                <c:pt idx="908">
                  <c:v>0.18322907471191693</c:v>
                </c:pt>
                <c:pt idx="909">
                  <c:v>0.18364023793230655</c:v>
                </c:pt>
                <c:pt idx="910">
                  <c:v>0.18411567711478383</c:v>
                </c:pt>
                <c:pt idx="911">
                  <c:v>0.18459130726949158</c:v>
                </c:pt>
                <c:pt idx="912">
                  <c:v>0.18506712847313841</c:v>
                </c:pt>
                <c:pt idx="913">
                  <c:v>0.1855431408024644</c:v>
                </c:pt>
                <c:pt idx="914">
                  <c:v>0.18601934433423969</c:v>
                </c:pt>
                <c:pt idx="915">
                  <c:v>0.18649573914526574</c:v>
                </c:pt>
                <c:pt idx="916">
                  <c:v>0.18697232531237451</c:v>
                </c:pt>
                <c:pt idx="917">
                  <c:v>0.18744910291242919</c:v>
                </c:pt>
                <c:pt idx="918">
                  <c:v>0.18792607202232392</c:v>
                </c:pt>
                <c:pt idx="919">
                  <c:v>0.18840323271898332</c:v>
                </c:pt>
                <c:pt idx="920">
                  <c:v>0.18888058507936289</c:v>
                </c:pt>
                <c:pt idx="921">
                  <c:v>0.18935812918044934</c:v>
                </c:pt>
                <c:pt idx="922">
                  <c:v>0.18983586509926043</c:v>
                </c:pt>
                <c:pt idx="923">
                  <c:v>0.19031379291284445</c:v>
                </c:pt>
                <c:pt idx="924">
                  <c:v>0.19079191269828066</c:v>
                </c:pt>
                <c:pt idx="925">
                  <c:v>0.19127022453267958</c:v>
                </c:pt>
                <c:pt idx="926">
                  <c:v>0.1917487284931827</c:v>
                </c:pt>
                <c:pt idx="927">
                  <c:v>0.19222742465696221</c:v>
                </c:pt>
                <c:pt idx="928">
                  <c:v>0.19270631310122124</c:v>
                </c:pt>
                <c:pt idx="929">
                  <c:v>0.19318539390319445</c:v>
                </c:pt>
                <c:pt idx="930">
                  <c:v>0.19366466714014696</c:v>
                </c:pt>
                <c:pt idx="931">
                  <c:v>0.19414413288937538</c:v>
                </c:pt>
                <c:pt idx="932">
                  <c:v>0.19462379122820717</c:v>
                </c:pt>
                <c:pt idx="933">
                  <c:v>0.19510364223400067</c:v>
                </c:pt>
                <c:pt idx="934">
                  <c:v>0.19558368598414558</c:v>
                </c:pt>
                <c:pt idx="935">
                  <c:v>0.19606392255606231</c:v>
                </c:pt>
                <c:pt idx="936">
                  <c:v>0.196544352027203</c:v>
                </c:pt>
                <c:pt idx="937">
                  <c:v>0.19702497447505032</c:v>
                </c:pt>
                <c:pt idx="938">
                  <c:v>0.19754854412904652</c:v>
                </c:pt>
                <c:pt idx="939">
                  <c:v>0.1980723427884423</c:v>
                </c:pt>
                <c:pt idx="940">
                  <c:v>0.19859637055340287</c:v>
                </c:pt>
                <c:pt idx="941">
                  <c:v>0.19912062752413728</c:v>
                </c:pt>
                <c:pt idx="942">
                  <c:v>0.19964511380089831</c:v>
                </c:pt>
                <c:pt idx="943">
                  <c:v>0.20016982948398288</c:v>
                </c:pt>
                <c:pt idx="944">
                  <c:v>0.20069477467373154</c:v>
                </c:pt>
                <c:pt idx="945">
                  <c:v>0.20121994947052868</c:v>
                </c:pt>
                <c:pt idx="946">
                  <c:v>0.20174535397480262</c:v>
                </c:pt>
                <c:pt idx="947">
                  <c:v>0.20227098828702572</c:v>
                </c:pt>
                <c:pt idx="948">
                  <c:v>0.20279685250771418</c:v>
                </c:pt>
                <c:pt idx="949">
                  <c:v>0.20332294673742848</c:v>
                </c:pt>
                <c:pt idx="950">
                  <c:v>0.20384927107677253</c:v>
                </c:pt>
                <c:pt idx="951">
                  <c:v>0.20437582562639478</c:v>
                </c:pt>
                <c:pt idx="952">
                  <c:v>0.2049026104869873</c:v>
                </c:pt>
                <c:pt idx="953">
                  <c:v>0.20542962575928647</c:v>
                </c:pt>
                <c:pt idx="954">
                  <c:v>0.20595687154407252</c:v>
                </c:pt>
                <c:pt idx="955">
                  <c:v>0.20648434794216985</c:v>
                </c:pt>
                <c:pt idx="956">
                  <c:v>0.20701205505444698</c:v>
                </c:pt>
                <c:pt idx="957">
                  <c:v>0.20753999298181672</c:v>
                </c:pt>
                <c:pt idx="958">
                  <c:v>0.20806816182523558</c:v>
                </c:pt>
                <c:pt idx="959">
                  <c:v>0.20859656168570465</c:v>
                </c:pt>
                <c:pt idx="960">
                  <c:v>0.20912519266426902</c:v>
                </c:pt>
                <c:pt idx="961">
                  <c:v>0.20965405486201807</c:v>
                </c:pt>
                <c:pt idx="962">
                  <c:v>0.21018314838008512</c:v>
                </c:pt>
                <c:pt idx="963">
                  <c:v>0.21071247331964815</c:v>
                </c:pt>
                <c:pt idx="964">
                  <c:v>0.21124202978192907</c:v>
                </c:pt>
                <c:pt idx="965">
                  <c:v>0.21177181786819399</c:v>
                </c:pt>
                <c:pt idx="966">
                  <c:v>0.21230183767975366</c:v>
                </c:pt>
                <c:pt idx="967">
                  <c:v>0.21283208931796296</c:v>
                </c:pt>
                <c:pt idx="968">
                  <c:v>0.21336257288422122</c:v>
                </c:pt>
                <c:pt idx="969">
                  <c:v>0.2138932884799718</c:v>
                </c:pt>
                <c:pt idx="970">
                  <c:v>0.21442423620670278</c:v>
                </c:pt>
                <c:pt idx="971">
                  <c:v>0.21499840652612079</c:v>
                </c:pt>
                <c:pt idx="972">
                  <c:v>0.21557284830879353</c:v>
                </c:pt>
                <c:pt idx="973">
                  <c:v>0.21614756168306659</c:v>
                </c:pt>
                <c:pt idx="974">
                  <c:v>0.2167225467773464</c:v>
                </c:pt>
                <c:pt idx="975">
                  <c:v>0.21729780372010007</c:v>
                </c:pt>
                <c:pt idx="976">
                  <c:v>0.21787333263985542</c:v>
                </c:pt>
                <c:pt idx="977">
                  <c:v>0.21844913366520102</c:v>
                </c:pt>
                <c:pt idx="978">
                  <c:v>0.21902520692478641</c:v>
                </c:pt>
                <c:pt idx="979">
                  <c:v>0.21960155254732183</c:v>
                </c:pt>
                <c:pt idx="980">
                  <c:v>0.22017817066157822</c:v>
                </c:pt>
                <c:pt idx="981">
                  <c:v>0.22075506139638754</c:v>
                </c:pt>
                <c:pt idx="982">
                  <c:v>0.22133222488064289</c:v>
                </c:pt>
                <c:pt idx="983">
                  <c:v>0.22190966124329781</c:v>
                </c:pt>
                <c:pt idx="984">
                  <c:v>0.22248737061336718</c:v>
                </c:pt>
                <c:pt idx="985">
                  <c:v>0.22306535311992692</c:v>
                </c:pt>
                <c:pt idx="986">
                  <c:v>0.22364360889211365</c:v>
                </c:pt>
                <c:pt idx="987">
                  <c:v>0.22422213805912516</c:v>
                </c:pt>
                <c:pt idx="988">
                  <c:v>0.22480094075022047</c:v>
                </c:pt>
                <c:pt idx="989">
                  <c:v>0.22538001709471978</c:v>
                </c:pt>
                <c:pt idx="990">
                  <c:v>0.22595936722200416</c:v>
                </c:pt>
                <c:pt idx="991">
                  <c:v>0.22653899126151611</c:v>
                </c:pt>
                <c:pt idx="992">
                  <c:v>0.22711888934275914</c:v>
                </c:pt>
                <c:pt idx="993">
                  <c:v>0.22769906159529785</c:v>
                </c:pt>
                <c:pt idx="994">
                  <c:v>0.22827950814875853</c:v>
                </c:pt>
                <c:pt idx="995">
                  <c:v>0.22886022913282855</c:v>
                </c:pt>
                <c:pt idx="996">
                  <c:v>0.22944122467725633</c:v>
                </c:pt>
                <c:pt idx="997">
                  <c:v>0.23002249491185212</c:v>
                </c:pt>
                <c:pt idx="998">
                  <c:v>0.23060403996648707</c:v>
                </c:pt>
                <c:pt idx="999">
                  <c:v>0.23118585997109409</c:v>
                </c:pt>
                <c:pt idx="1000">
                  <c:v>0.23176795505566727</c:v>
                </c:pt>
                <c:pt idx="1001">
                  <c:v>0.23237198314491914</c:v>
                </c:pt>
                <c:pt idx="1002">
                  <c:v>0.23297630743438558</c:v>
                </c:pt>
                <c:pt idx="1003">
                  <c:v>0.23358092806931574</c:v>
                </c:pt>
                <c:pt idx="1004">
                  <c:v>0.23418584519503002</c:v>
                </c:pt>
                <c:pt idx="1005">
                  <c:v>0.23479105895691998</c:v>
                </c:pt>
                <c:pt idx="1006">
                  <c:v>0.23539656950044877</c:v>
                </c:pt>
                <c:pt idx="1007">
                  <c:v>0.23600237697115034</c:v>
                </c:pt>
                <c:pt idx="1008">
                  <c:v>0.23660848151463054</c:v>
                </c:pt>
                <c:pt idx="1009">
                  <c:v>0.23721488327656637</c:v>
                </c:pt>
                <c:pt idx="1010">
                  <c:v>0.23782158240270632</c:v>
                </c:pt>
                <c:pt idx="1011">
                  <c:v>0.23842857903887027</c:v>
                </c:pt>
                <c:pt idx="1012">
                  <c:v>0.23903587333094969</c:v>
                </c:pt>
                <c:pt idx="1013">
                  <c:v>0.23964346542490755</c:v>
                </c:pt>
                <c:pt idx="1014">
                  <c:v>0.24025135546677867</c:v>
                </c:pt>
                <c:pt idx="1015">
                  <c:v>0.24085954360266879</c:v>
                </c:pt>
                <c:pt idx="1016">
                  <c:v>0.24146802997875613</c:v>
                </c:pt>
                <c:pt idx="1017">
                  <c:v>0.24207681474128998</c:v>
                </c:pt>
                <c:pt idx="1018">
                  <c:v>0.24268589803659157</c:v>
                </c:pt>
                <c:pt idx="1019">
                  <c:v>0.24329528001105394</c:v>
                </c:pt>
                <c:pt idx="1020">
                  <c:v>0.24390496081114191</c:v>
                </c:pt>
                <c:pt idx="1021">
                  <c:v>0.24451494058339177</c:v>
                </c:pt>
                <c:pt idx="1022">
                  <c:v>0.24512521947441226</c:v>
                </c:pt>
                <c:pt idx="1023">
                  <c:v>0.2457357976308836</c:v>
                </c:pt>
                <c:pt idx="1024">
                  <c:v>0.24634667519955822</c:v>
                </c:pt>
                <c:pt idx="1025">
                  <c:v>0.2469578523272602</c:v>
                </c:pt>
                <c:pt idx="1026">
                  <c:v>0.24756932916088581</c:v>
                </c:pt>
                <c:pt idx="1027">
                  <c:v>0.24818110584740327</c:v>
                </c:pt>
                <c:pt idx="1028">
                  <c:v>0.24879318253385296</c:v>
                </c:pt>
                <c:pt idx="1029">
                  <c:v>0.24940555936734721</c:v>
                </c:pt>
                <c:pt idx="1030">
                  <c:v>0.25001823649507071</c:v>
                </c:pt>
                <c:pt idx="1031">
                  <c:v>0.25063121406428013</c:v>
                </c:pt>
                <c:pt idx="1032">
                  <c:v>0.25124449222230427</c:v>
                </c:pt>
                <c:pt idx="1033">
                  <c:v>0.25185807111654479</c:v>
                </c:pt>
                <c:pt idx="1034">
                  <c:v>0.25247195089447483</c:v>
                </c:pt>
                <c:pt idx="1035">
                  <c:v>0.25310805681639525</c:v>
                </c:pt>
                <c:pt idx="1036">
                  <c:v>0.25374448580402897</c:v>
                </c:pt>
                <c:pt idx="1037">
                  <c:v>0.25438123802145407</c:v>
                </c:pt>
                <c:pt idx="1038">
                  <c:v>0.255018313632833</c:v>
                </c:pt>
                <c:pt idx="1039">
                  <c:v>0.25565571280241128</c:v>
                </c:pt>
                <c:pt idx="1040">
                  <c:v>0.25629343569451768</c:v>
                </c:pt>
                <c:pt idx="1041">
                  <c:v>0.25693148247356468</c:v>
                </c:pt>
                <c:pt idx="1042">
                  <c:v>0.25756985330404797</c:v>
                </c:pt>
                <c:pt idx="1043">
                  <c:v>0.25820854835054696</c:v>
                </c:pt>
                <c:pt idx="1044">
                  <c:v>0.25884756777772444</c:v>
                </c:pt>
                <c:pt idx="1045">
                  <c:v>0.25948691175032712</c:v>
                </c:pt>
                <c:pt idx="1046">
                  <c:v>0.26012658043318543</c:v>
                </c:pt>
                <c:pt idx="1047">
                  <c:v>0.26076657399121306</c:v>
                </c:pt>
                <c:pt idx="1048">
                  <c:v>0.26140689258940775</c:v>
                </c:pt>
                <c:pt idx="1049">
                  <c:v>0.26204753639285117</c:v>
                </c:pt>
                <c:pt idx="1050">
                  <c:v>0.26268850556670853</c:v>
                </c:pt>
                <c:pt idx="1051">
                  <c:v>0.26332980027622921</c:v>
                </c:pt>
                <c:pt idx="1052">
                  <c:v>0.26397142068674628</c:v>
                </c:pt>
                <c:pt idx="1053">
                  <c:v>0.26461336696367699</c:v>
                </c:pt>
                <c:pt idx="1054">
                  <c:v>0.26525563927252249</c:v>
                </c:pt>
                <c:pt idx="1055">
                  <c:v>0.2658982377788679</c:v>
                </c:pt>
                <c:pt idx="1056">
                  <c:v>0.26654116264838268</c:v>
                </c:pt>
                <c:pt idx="1057">
                  <c:v>0.26718441404682003</c:v>
                </c:pt>
                <c:pt idx="1058">
                  <c:v>0.26782799214001773</c:v>
                </c:pt>
                <c:pt idx="1059">
                  <c:v>0.26847189709389774</c:v>
                </c:pt>
                <c:pt idx="1060">
                  <c:v>0.26911612907446592</c:v>
                </c:pt>
                <c:pt idx="1061">
                  <c:v>0.26976068824781296</c:v>
                </c:pt>
                <c:pt idx="1062">
                  <c:v>0.27040557478011351</c:v>
                </c:pt>
                <c:pt idx="1063">
                  <c:v>0.27105078883762679</c:v>
                </c:pt>
                <c:pt idx="1064">
                  <c:v>0.2716963305866964</c:v>
                </c:pt>
                <c:pt idx="1065">
                  <c:v>0.27234220019375055</c:v>
                </c:pt>
                <c:pt idx="1066">
                  <c:v>0.27298839782530182</c:v>
                </c:pt>
                <c:pt idx="1067">
                  <c:v>0.27363492364794739</c:v>
                </c:pt>
                <c:pt idx="1068">
                  <c:v>0.27428177782836904</c:v>
                </c:pt>
                <c:pt idx="1069">
                  <c:v>0.27492896053333338</c:v>
                </c:pt>
                <c:pt idx="1070">
                  <c:v>0.27557647192969137</c:v>
                </c:pt>
                <c:pt idx="1071">
                  <c:v>0.27622431218437904</c:v>
                </c:pt>
                <c:pt idx="1072">
                  <c:v>0.27687248146441723</c:v>
                </c:pt>
                <c:pt idx="1073">
                  <c:v>0.27752097993691116</c:v>
                </c:pt>
                <c:pt idx="1074">
                  <c:v>0.27816980776905131</c:v>
                </c:pt>
                <c:pt idx="1075">
                  <c:v>0.27881896512811322</c:v>
                </c:pt>
                <c:pt idx="1076">
                  <c:v>0.27946845218145677</c:v>
                </c:pt>
                <c:pt idx="1077">
                  <c:v>0.28011826909652759</c:v>
                </c:pt>
                <c:pt idx="1078">
                  <c:v>0.28076841604085567</c:v>
                </c:pt>
                <c:pt idx="1079">
                  <c:v>0.28141889318205648</c:v>
                </c:pt>
                <c:pt idx="1080">
                  <c:v>0.28206970068783055</c:v>
                </c:pt>
                <c:pt idx="1081">
                  <c:v>0.28272083872596365</c:v>
                </c:pt>
                <c:pt idx="1082">
                  <c:v>0.28337230746432662</c:v>
                </c:pt>
                <c:pt idx="1083">
                  <c:v>0.28402410707087555</c:v>
                </c:pt>
                <c:pt idx="1084">
                  <c:v>0.28467623771365203</c:v>
                </c:pt>
                <c:pt idx="1085">
                  <c:v>0.28532869956078266</c:v>
                </c:pt>
                <c:pt idx="1086">
                  <c:v>0.2859814927804798</c:v>
                </c:pt>
                <c:pt idx="1087">
                  <c:v>0.28663461754104103</c:v>
                </c:pt>
                <c:pt idx="1088">
                  <c:v>0.28728807401084944</c:v>
                </c:pt>
                <c:pt idx="1089">
                  <c:v>0.2879418623583736</c:v>
                </c:pt>
                <c:pt idx="1090">
                  <c:v>0.2885959827521678</c:v>
                </c:pt>
                <c:pt idx="1091">
                  <c:v>0.2892504353608718</c:v>
                </c:pt>
                <c:pt idx="1092">
                  <c:v>0.28990522035321087</c:v>
                </c:pt>
                <c:pt idx="1093">
                  <c:v>0.2905603378979964</c:v>
                </c:pt>
                <c:pt idx="1094">
                  <c:v>0.29121578816412508</c:v>
                </c:pt>
                <c:pt idx="1095">
                  <c:v>0.2918715713205795</c:v>
                </c:pt>
                <c:pt idx="1096">
                  <c:v>0.29252768753642822</c:v>
                </c:pt>
                <c:pt idx="1097">
                  <c:v>0.29318413698082546</c:v>
                </c:pt>
                <c:pt idx="1098">
                  <c:v>0.29384091982301164</c:v>
                </c:pt>
                <c:pt idx="1099">
                  <c:v>0.29449803623231285</c:v>
                </c:pt>
                <c:pt idx="1100">
                  <c:v>0.29515548637814137</c:v>
                </c:pt>
                <c:pt idx="1101">
                  <c:v>0.29581327042999539</c:v>
                </c:pt>
                <c:pt idx="1102">
                  <c:v>0.29647138855745903</c:v>
                </c:pt>
                <c:pt idx="1103">
                  <c:v>0.297129840930203</c:v>
                </c:pt>
                <c:pt idx="1104">
                  <c:v>0.29778862771798376</c:v>
                </c:pt>
                <c:pt idx="1105">
                  <c:v>0.29844774909064409</c:v>
                </c:pt>
                <c:pt idx="1106">
                  <c:v>0.2991072052181134</c:v>
                </c:pt>
                <c:pt idx="1107">
                  <c:v>0.29976699627040682</c:v>
                </c:pt>
                <c:pt idx="1108">
                  <c:v>0.30042712241762604</c:v>
                </c:pt>
                <c:pt idx="1109">
                  <c:v>0.30108758382995937</c:v>
                </c:pt>
                <c:pt idx="1110">
                  <c:v>0.30174838067768128</c:v>
                </c:pt>
                <c:pt idx="1111">
                  <c:v>0.30240951313115283</c:v>
                </c:pt>
                <c:pt idx="1112">
                  <c:v>0.30307098136082167</c:v>
                </c:pt>
                <c:pt idx="1113">
                  <c:v>0.30373278553722183</c:v>
                </c:pt>
                <c:pt idx="1114">
                  <c:v>0.30439492583097416</c:v>
                </c:pt>
                <c:pt idx="1115">
                  <c:v>0.30505740241278612</c:v>
                </c:pt>
                <c:pt idx="1116">
                  <c:v>0.30572021545345174</c:v>
                </c:pt>
                <c:pt idx="1117">
                  <c:v>0.30638336512385189</c:v>
                </c:pt>
                <c:pt idx="1118">
                  <c:v>0.30704685159495404</c:v>
                </c:pt>
                <c:pt idx="1119">
                  <c:v>0.30771067503781291</c:v>
                </c:pt>
                <c:pt idx="1120">
                  <c:v>0.3083748356235696</c:v>
                </c:pt>
                <c:pt idx="1121">
                  <c:v>0.30903933352345248</c:v>
                </c:pt>
                <c:pt idx="1122">
                  <c:v>0.30970416890877694</c:v>
                </c:pt>
                <c:pt idx="1123">
                  <c:v>0.31036934195094501</c:v>
                </c:pt>
                <c:pt idx="1124">
                  <c:v>0.31103485282144594</c:v>
                </c:pt>
                <c:pt idx="1125">
                  <c:v>0.31170070169185626</c:v>
                </c:pt>
                <c:pt idx="1126">
                  <c:v>0.31236688873383933</c:v>
                </c:pt>
                <c:pt idx="1127">
                  <c:v>0.31303341411914604</c:v>
                </c:pt>
                <c:pt idx="1128">
                  <c:v>0.31370027801961409</c:v>
                </c:pt>
                <c:pt idx="1129">
                  <c:v>0.31436748060716901</c:v>
                </c:pt>
                <c:pt idx="1130">
                  <c:v>0.31503502205382317</c:v>
                </c:pt>
                <c:pt idx="1131">
                  <c:v>0.31570290253167621</c:v>
                </c:pt>
                <c:pt idx="1132">
                  <c:v>0.31637112221291575</c:v>
                </c:pt>
                <c:pt idx="1133">
                  <c:v>0.31703968126981641</c:v>
                </c:pt>
                <c:pt idx="1134">
                  <c:v>0.31770857987474033</c:v>
                </c:pt>
                <c:pt idx="1135">
                  <c:v>0.31837781820013755</c:v>
                </c:pt>
                <c:pt idx="1136">
                  <c:v>0.31904739641854518</c:v>
                </c:pt>
                <c:pt idx="1137">
                  <c:v>0.31971731470258824</c:v>
                </c:pt>
                <c:pt idx="1138">
                  <c:v>0.32038757322497946</c:v>
                </c:pt>
                <c:pt idx="1139">
                  <c:v>0.32105817215851928</c:v>
                </c:pt>
                <c:pt idx="1140">
                  <c:v>0.32172911167609586</c:v>
                </c:pt>
                <c:pt idx="1141">
                  <c:v>0.32240039195068504</c:v>
                </c:pt>
                <c:pt idx="1142">
                  <c:v>0.32307201315535061</c:v>
                </c:pt>
                <c:pt idx="1143">
                  <c:v>0.32374397546324452</c:v>
                </c:pt>
                <c:pt idx="1144">
                  <c:v>0.32441627904760617</c:v>
                </c:pt>
                <c:pt idx="1145">
                  <c:v>0.32508892408176293</c:v>
                </c:pt>
                <c:pt idx="1146">
                  <c:v>0.32576191073913074</c:v>
                </c:pt>
                <c:pt idx="1147">
                  <c:v>0.32643523919321327</c:v>
                </c:pt>
                <c:pt idx="1148">
                  <c:v>0.32710890961760258</c:v>
                </c:pt>
                <c:pt idx="1149">
                  <c:v>0.32778292218597826</c:v>
                </c:pt>
                <c:pt idx="1150">
                  <c:v>0.32845727707210876</c:v>
                </c:pt>
                <c:pt idx="1151">
                  <c:v>0.32913197444985065</c:v>
                </c:pt>
                <c:pt idx="1152">
                  <c:v>0.32980701449314864</c:v>
                </c:pt>
                <c:pt idx="1153">
                  <c:v>0.3304823973760358</c:v>
                </c:pt>
                <c:pt idx="1154">
                  <c:v>0.3311581232726335</c:v>
                </c:pt>
                <c:pt idx="1155">
                  <c:v>0.33183419235715172</c:v>
                </c:pt>
                <c:pt idx="1156">
                  <c:v>0.33251060480388905</c:v>
                </c:pt>
                <c:pt idx="1157">
                  <c:v>0.33318736078723221</c:v>
                </c:pt>
                <c:pt idx="1158">
                  <c:v>0.33386446048165674</c:v>
                </c:pt>
                <c:pt idx="1159">
                  <c:v>0.33454190406172701</c:v>
                </c:pt>
                <c:pt idx="1160">
                  <c:v>0.33521969170209553</c:v>
                </c:pt>
                <c:pt idx="1161">
                  <c:v>0.33589782357750386</c:v>
                </c:pt>
                <c:pt idx="1162">
                  <c:v>0.33657629986278215</c:v>
                </c:pt>
                <c:pt idx="1163">
                  <c:v>0.33725512073284941</c:v>
                </c:pt>
                <c:pt idx="1164">
                  <c:v>0.3379342863627135</c:v>
                </c:pt>
                <c:pt idx="1165">
                  <c:v>0.33861379692747123</c:v>
                </c:pt>
                <c:pt idx="1166">
                  <c:v>0.33929365260230826</c:v>
                </c:pt>
                <c:pt idx="1167">
                  <c:v>0.33997385356249921</c:v>
                </c:pt>
                <c:pt idx="1168">
                  <c:v>0.34065439998340774</c:v>
                </c:pt>
                <c:pt idx="1169">
                  <c:v>0.34133529204048618</c:v>
                </c:pt>
                <c:pt idx="1170">
                  <c:v>0.342016529909277</c:v>
                </c:pt>
                <c:pt idx="1171">
                  <c:v>0.34269811376541104</c:v>
                </c:pt>
                <c:pt idx="1172">
                  <c:v>0.34338004378460824</c:v>
                </c:pt>
                <c:pt idx="1173">
                  <c:v>0.34406232014267801</c:v>
                </c:pt>
                <c:pt idx="1174">
                  <c:v>0.34474494301551944</c:v>
                </c:pt>
                <c:pt idx="1175">
                  <c:v>0.3454279125791202</c:v>
                </c:pt>
                <c:pt idx="1176">
                  <c:v>0.34611122900955776</c:v>
                </c:pt>
                <c:pt idx="1177">
                  <c:v>0.34679489248299911</c:v>
                </c:pt>
                <c:pt idx="1178">
                  <c:v>0.34747890317570063</c:v>
                </c:pt>
                <c:pt idx="1179">
                  <c:v>0.34816326126400804</c:v>
                </c:pt>
                <c:pt idx="1180">
                  <c:v>0.34884796692435671</c:v>
                </c:pt>
                <c:pt idx="1181">
                  <c:v>0.34953302033327183</c:v>
                </c:pt>
                <c:pt idx="1182">
                  <c:v>0.35021842166736783</c:v>
                </c:pt>
                <c:pt idx="1183">
                  <c:v>0.35090417110334937</c:v>
                </c:pt>
                <c:pt idx="1184">
                  <c:v>0.35159026881801042</c:v>
                </c:pt>
                <c:pt idx="1185">
                  <c:v>0.35227671498823487</c:v>
                </c:pt>
                <c:pt idx="1186">
                  <c:v>0.35296350979099644</c:v>
                </c:pt>
                <c:pt idx="1187">
                  <c:v>0.35365065340335883</c:v>
                </c:pt>
                <c:pt idx="1188">
                  <c:v>0.35433814600247548</c:v>
                </c:pt>
                <c:pt idx="1189">
                  <c:v>0.35502598776559013</c:v>
                </c:pt>
                <c:pt idx="1190">
                  <c:v>0.35571417887003598</c:v>
                </c:pt>
                <c:pt idx="1191">
                  <c:v>0.35640271949323687</c:v>
                </c:pt>
                <c:pt idx="1192">
                  <c:v>0.35709160981270655</c:v>
                </c:pt>
                <c:pt idx="1193">
                  <c:v>0.35778085000604887</c:v>
                </c:pt>
                <c:pt idx="1194">
                  <c:v>0.35847044025095776</c:v>
                </c:pt>
                <c:pt idx="1195">
                  <c:v>0.35916038072521772</c:v>
                </c:pt>
                <c:pt idx="1196">
                  <c:v>0.35985067160670314</c:v>
                </c:pt>
                <c:pt idx="1197">
                  <c:v>0.36054131307337917</c:v>
                </c:pt>
                <c:pt idx="1198">
                  <c:v>0.36123230530330114</c:v>
                </c:pt>
                <c:pt idx="1199">
                  <c:v>0.36192364847461467</c:v>
                </c:pt>
                <c:pt idx="1200">
                  <c:v>0.36261534276555607</c:v>
                </c:pt>
                <c:pt idx="1201">
                  <c:v>0.3633073883544522</c:v>
                </c:pt>
                <c:pt idx="1202">
                  <c:v>0.36399978541972033</c:v>
                </c:pt>
                <c:pt idx="1203">
                  <c:v>0.36469253413986835</c:v>
                </c:pt>
                <c:pt idx="1204">
                  <c:v>0.36538563469349489</c:v>
                </c:pt>
                <c:pt idx="1205">
                  <c:v>0.36607908725928939</c:v>
                </c:pt>
                <c:pt idx="1206">
                  <c:v>0.3667728920160318</c:v>
                </c:pt>
                <c:pt idx="1207">
                  <c:v>0.36746704914259309</c:v>
                </c:pt>
                <c:pt idx="1208">
                  <c:v>0.368161558817935</c:v>
                </c:pt>
                <c:pt idx="1209">
                  <c:v>0.36885642122111006</c:v>
                </c:pt>
                <c:pt idx="1210">
                  <c:v>0.36955163653126166</c:v>
                </c:pt>
                <c:pt idx="1211">
                  <c:v>0.37024720492762464</c:v>
                </c:pt>
                <c:pt idx="1212">
                  <c:v>0.37094312658952444</c:v>
                </c:pt>
                <c:pt idx="1213">
                  <c:v>0.37163940169637755</c:v>
                </c:pt>
                <c:pt idx="1214">
                  <c:v>0.3723360304276917</c:v>
                </c:pt>
                <c:pt idx="1215">
                  <c:v>0.37303301296306607</c:v>
                </c:pt>
                <c:pt idx="1216">
                  <c:v>0.37373034948219064</c:v>
                </c:pt>
                <c:pt idx="1217">
                  <c:v>0.37442804016484676</c:v>
                </c:pt>
                <c:pt idx="1218">
                  <c:v>0.37512608519090734</c:v>
                </c:pt>
                <c:pt idx="1219">
                  <c:v>0.37582448474033625</c:v>
                </c:pt>
                <c:pt idx="1220">
                  <c:v>0.37652323899318896</c:v>
                </c:pt>
                <c:pt idx="1221">
                  <c:v>0.37722234812961242</c:v>
                </c:pt>
                <c:pt idx="1222">
                  <c:v>0.37792181232984512</c:v>
                </c:pt>
                <c:pt idx="1223">
                  <c:v>0.37862163177421676</c:v>
                </c:pt>
                <c:pt idx="1224">
                  <c:v>0.37932180664314918</c:v>
                </c:pt>
                <c:pt idx="1225">
                  <c:v>0.38002233711715538</c:v>
                </c:pt>
                <c:pt idx="1226">
                  <c:v>0.38072322337684028</c:v>
                </c:pt>
                <c:pt idx="1227">
                  <c:v>0.38142446560290016</c:v>
                </c:pt>
                <c:pt idx="1228">
                  <c:v>0.3821260639761237</c:v>
                </c:pt>
                <c:pt idx="1229">
                  <c:v>0.38282801867739091</c:v>
                </c:pt>
                <c:pt idx="1230">
                  <c:v>0.38353032988767377</c:v>
                </c:pt>
                <c:pt idx="1231">
                  <c:v>0.38423299778803655</c:v>
                </c:pt>
                <c:pt idx="1232">
                  <c:v>0.38493602255963455</c:v>
                </c:pt>
                <c:pt idx="1233">
                  <c:v>0.38563940438371591</c:v>
                </c:pt>
                <c:pt idx="1234">
                  <c:v>0.38634314344162068</c:v>
                </c:pt>
                <c:pt idx="1235">
                  <c:v>0.38704723991478085</c:v>
                </c:pt>
                <c:pt idx="1236">
                  <c:v>0.38775169398472054</c:v>
                </c:pt>
                <c:pt idx="1237">
                  <c:v>0.38845650583305624</c:v>
                </c:pt>
                <c:pt idx="1238">
                  <c:v>0.38916167564149662</c:v>
                </c:pt>
                <c:pt idx="1239">
                  <c:v>0.38986720359184246</c:v>
                </c:pt>
                <c:pt idx="1240">
                  <c:v>0.39057308986598716</c:v>
                </c:pt>
                <c:pt idx="1241">
                  <c:v>0.39127933464591619</c:v>
                </c:pt>
                <c:pt idx="1242">
                  <c:v>0.39198593811370785</c:v>
                </c:pt>
                <c:pt idx="1243">
                  <c:v>0.39269290045153227</c:v>
                </c:pt>
                <c:pt idx="1244">
                  <c:v>0.3934002218416528</c:v>
                </c:pt>
                <c:pt idx="1245">
                  <c:v>0.39410790246642491</c:v>
                </c:pt>
                <c:pt idx="1246">
                  <c:v>0.39481594250829688</c:v>
                </c:pt>
                <c:pt idx="1247">
                  <c:v>0.39552434214980936</c:v>
                </c:pt>
                <c:pt idx="1248">
                  <c:v>0.39623310157359648</c:v>
                </c:pt>
                <c:pt idx="1249">
                  <c:v>0.3969422209623843</c:v>
                </c:pt>
                <c:pt idx="1250">
                  <c:v>0.3976517004989919</c:v>
                </c:pt>
                <c:pt idx="1251">
                  <c:v>0.39836154036633142</c:v>
                </c:pt>
                <c:pt idx="1252">
                  <c:v>0.39907174074740781</c:v>
                </c:pt>
                <c:pt idx="1253">
                  <c:v>0.39978230182531882</c:v>
                </c:pt>
                <c:pt idx="1254">
                  <c:v>0.40049322378325525</c:v>
                </c:pt>
                <c:pt idx="1255">
                  <c:v>0.40120450680450093</c:v>
                </c:pt>
                <c:pt idx="1256">
                  <c:v>0.40191615107243295</c:v>
                </c:pt>
                <c:pt idx="1257">
                  <c:v>0.40262815677052144</c:v>
                </c:pt>
                <c:pt idx="1258">
                  <c:v>0.40334052408232979</c:v>
                </c:pt>
                <c:pt idx="1259">
                  <c:v>0.40405325319151425</c:v>
                </c:pt>
                <c:pt idx="1260">
                  <c:v>0.40476634428182456</c:v>
                </c:pt>
                <c:pt idx="1261">
                  <c:v>0.40547979753710406</c:v>
                </c:pt>
                <c:pt idx="1262">
                  <c:v>0.40619361314128932</c:v>
                </c:pt>
                <c:pt idx="1263">
                  <c:v>0.40690779127841004</c:v>
                </c:pt>
                <c:pt idx="1264">
                  <c:v>0.40762233213258958</c:v>
                </c:pt>
                <c:pt idx="1265">
                  <c:v>0.40833723588804482</c:v>
                </c:pt>
                <c:pt idx="1266">
                  <c:v>0.40905250272908633</c:v>
                </c:pt>
                <c:pt idx="1267">
                  <c:v>0.40976813284011793</c:v>
                </c:pt>
                <c:pt idx="1268">
                  <c:v>0.41048412640563731</c:v>
                </c:pt>
                <c:pt idx="1269">
                  <c:v>0.41120048361023626</c:v>
                </c:pt>
                <c:pt idx="1270">
                  <c:v>0.41191720463859971</c:v>
                </c:pt>
                <c:pt idx="1271">
                  <c:v>0.41263428967550636</c:v>
                </c:pt>
                <c:pt idx="1272">
                  <c:v>0.41335173890582944</c:v>
                </c:pt>
                <c:pt idx="1273">
                  <c:v>0.41406955251453526</c:v>
                </c:pt>
                <c:pt idx="1274">
                  <c:v>0.41478773068668451</c:v>
                </c:pt>
                <c:pt idx="1275">
                  <c:v>0.41550627360743198</c:v>
                </c:pt>
                <c:pt idx="1276">
                  <c:v>0.41622518146202636</c:v>
                </c:pt>
                <c:pt idx="1277">
                  <c:v>0.41694445443581007</c:v>
                </c:pt>
                <c:pt idx="1278">
                  <c:v>0.41766409271422034</c:v>
                </c:pt>
                <c:pt idx="1279">
                  <c:v>0.41838409648278807</c:v>
                </c:pt>
                <c:pt idx="1280">
                  <c:v>0.41910446592713863</c:v>
                </c:pt>
                <c:pt idx="1281">
                  <c:v>0.41982520123299133</c:v>
                </c:pt>
                <c:pt idx="1282">
                  <c:v>0.42054630258616021</c:v>
                </c:pt>
                <c:pt idx="1283">
                  <c:v>0.42126777017255357</c:v>
                </c:pt>
                <c:pt idx="1284">
                  <c:v>0.42198960417817388</c:v>
                </c:pt>
                <c:pt idx="1285">
                  <c:v>0.42268691218981869</c:v>
                </c:pt>
                <c:pt idx="1286">
                  <c:v>0.42338456214381082</c:v>
                </c:pt>
                <c:pt idx="1287">
                  <c:v>0.42408255420783036</c:v>
                </c:pt>
                <c:pt idx="1288">
                  <c:v>0.42478088854963914</c:v>
                </c:pt>
                <c:pt idx="1289">
                  <c:v>0.42547956533708203</c:v>
                </c:pt>
                <c:pt idx="1290">
                  <c:v>0.42617858473808523</c:v>
                </c:pt>
                <c:pt idx="1291">
                  <c:v>0.42687794692065828</c:v>
                </c:pt>
                <c:pt idx="1292">
                  <c:v>0.42757765205289244</c:v>
                </c:pt>
                <c:pt idx="1293">
                  <c:v>0.42827770030296164</c:v>
                </c:pt>
                <c:pt idx="1294">
                  <c:v>0.42897809183912239</c:v>
                </c:pt>
                <c:pt idx="1295">
                  <c:v>0.42967882682971359</c:v>
                </c:pt>
                <c:pt idx="1296">
                  <c:v>0.43037990544315646</c:v>
                </c:pt>
                <c:pt idx="1297">
                  <c:v>0.43108132784795528</c:v>
                </c:pt>
                <c:pt idx="1298">
                  <c:v>0.43178309421269634</c:v>
                </c:pt>
                <c:pt idx="1299">
                  <c:v>0.43248520470604923</c:v>
                </c:pt>
                <c:pt idx="1300">
                  <c:v>0.4331876594967658</c:v>
                </c:pt>
                <c:pt idx="1301">
                  <c:v>0.4338904587536811</c:v>
                </c:pt>
                <c:pt idx="1302">
                  <c:v>0.43459360264571273</c:v>
                </c:pt>
                <c:pt idx="1303">
                  <c:v>0.43529709134186079</c:v>
                </c:pt>
                <c:pt idx="1304">
                  <c:v>0.43600092501120868</c:v>
                </c:pt>
                <c:pt idx="1305">
                  <c:v>0.43670510382292255</c:v>
                </c:pt>
                <c:pt idx="1306">
                  <c:v>0.43740962794625182</c:v>
                </c:pt>
                <c:pt idx="1307">
                  <c:v>0.4381144975505285</c:v>
                </c:pt>
                <c:pt idx="1308">
                  <c:v>0.43881971280516757</c:v>
                </c:pt>
                <c:pt idx="1309">
                  <c:v>0.43952527387966756</c:v>
                </c:pt>
                <c:pt idx="1310">
                  <c:v>0.44023118094360969</c:v>
                </c:pt>
                <c:pt idx="1311">
                  <c:v>0.44093743416665854</c:v>
                </c:pt>
                <c:pt idx="1312">
                  <c:v>0.44164403371856187</c:v>
                </c:pt>
                <c:pt idx="1313">
                  <c:v>0.4423509797691505</c:v>
                </c:pt>
                <c:pt idx="1314">
                  <c:v>0.44305827248833896</c:v>
                </c:pt>
                <c:pt idx="1315">
                  <c:v>0.44376591204612459</c:v>
                </c:pt>
                <c:pt idx="1316">
                  <c:v>0.44447389861258846</c:v>
                </c:pt>
                <c:pt idx="1317">
                  <c:v>0.44518223235789489</c:v>
                </c:pt>
                <c:pt idx="1318">
                  <c:v>0.4458909134522917</c:v>
                </c:pt>
                <c:pt idx="1319">
                  <c:v>0.44657451941375825</c:v>
                </c:pt>
                <c:pt idx="1320">
                  <c:v>0.44725844857879871</c:v>
                </c:pt>
                <c:pt idx="1321">
                  <c:v>0.44794270110022105</c:v>
                </c:pt>
                <c:pt idx="1322">
                  <c:v>0.44862727713090567</c:v>
                </c:pt>
                <c:pt idx="1323">
                  <c:v>0.44931217682380525</c:v>
                </c:pt>
                <c:pt idx="1324">
                  <c:v>0.44999740033194491</c:v>
                </c:pt>
                <c:pt idx="1325">
                  <c:v>0.45068294780842177</c:v>
                </c:pt>
                <c:pt idx="1326">
                  <c:v>0.45136881940640561</c:v>
                </c:pt>
                <c:pt idx="1327">
                  <c:v>0.45205501527913855</c:v>
                </c:pt>
                <c:pt idx="1328">
                  <c:v>0.45274153557993513</c:v>
                </c:pt>
                <c:pt idx="1329">
                  <c:v>0.45342838046218242</c:v>
                </c:pt>
                <c:pt idx="1330">
                  <c:v>0.4541155500793399</c:v>
                </c:pt>
                <c:pt idx="1331">
                  <c:v>0.45480304458494003</c:v>
                </c:pt>
                <c:pt idx="1332">
                  <c:v>0.45549086413258721</c:v>
                </c:pt>
                <c:pt idx="1333">
                  <c:v>0.45617900887595936</c:v>
                </c:pt>
                <c:pt idx="1334">
                  <c:v>0.45686747896880564</c:v>
                </c:pt>
                <c:pt idx="1335">
                  <c:v>0.45755627456494929</c:v>
                </c:pt>
                <c:pt idx="1336">
                  <c:v>0.45824539581828555</c:v>
                </c:pt>
                <c:pt idx="1337">
                  <c:v>0.45893484288278263</c:v>
                </c:pt>
                <c:pt idx="1338">
                  <c:v>0.45962461591248149</c:v>
                </c:pt>
                <c:pt idx="1339">
                  <c:v>0.4603147150614959</c:v>
                </c:pt>
                <c:pt idx="1340">
                  <c:v>0.46100514048401275</c:v>
                </c:pt>
                <c:pt idx="1341">
                  <c:v>0.46169589233429131</c:v>
                </c:pt>
                <c:pt idx="1342">
                  <c:v>0.46238697076666435</c:v>
                </c:pt>
                <c:pt idx="1343">
                  <c:v>0.4630783759355373</c:v>
                </c:pt>
                <c:pt idx="1344">
                  <c:v>0.46377010799538837</c:v>
                </c:pt>
                <c:pt idx="1345">
                  <c:v>0.46446216710076937</c:v>
                </c:pt>
                <c:pt idx="1346">
                  <c:v>0.4651545534063049</c:v>
                </c:pt>
                <c:pt idx="1347">
                  <c:v>0.46584726706669222</c:v>
                </c:pt>
                <c:pt idx="1348">
                  <c:v>0.4665144205025849</c:v>
                </c:pt>
                <c:pt idx="1349">
                  <c:v>0.46718187758109919</c:v>
                </c:pt>
                <c:pt idx="1350">
                  <c:v>0.46784963844043248</c:v>
                </c:pt>
                <c:pt idx="1351">
                  <c:v>0.46851770321884478</c:v>
                </c:pt>
                <c:pt idx="1352">
                  <c:v>0.46918607205465968</c:v>
                </c:pt>
                <c:pt idx="1353">
                  <c:v>0.4698547450862629</c:v>
                </c:pt>
                <c:pt idx="1354">
                  <c:v>0.47052372245210394</c:v>
                </c:pt>
                <c:pt idx="1355">
                  <c:v>0.47119300429069466</c:v>
                </c:pt>
                <c:pt idx="1356">
                  <c:v>0.47186259074061043</c:v>
                </c:pt>
                <c:pt idx="1357">
                  <c:v>0.47253248194048925</c:v>
                </c:pt>
                <c:pt idx="1358">
                  <c:v>0.4732026780290326</c:v>
                </c:pt>
                <c:pt idx="1359">
                  <c:v>0.47387317914500504</c:v>
                </c:pt>
                <c:pt idx="1360">
                  <c:v>0.47454398542723419</c:v>
                </c:pt>
                <c:pt idx="1361">
                  <c:v>0.47521509701461073</c:v>
                </c:pt>
                <c:pt idx="1362">
                  <c:v>0.47588651404608862</c:v>
                </c:pt>
                <c:pt idx="1363">
                  <c:v>0.47655823666068531</c:v>
                </c:pt>
                <c:pt idx="1364">
                  <c:v>0.47723026499748128</c:v>
                </c:pt>
                <c:pt idx="1365">
                  <c:v>0.47790259919562045</c:v>
                </c:pt>
                <c:pt idx="1366">
                  <c:v>0.4785752393943099</c:v>
                </c:pt>
                <c:pt idx="1367">
                  <c:v>0.47924818573282013</c:v>
                </c:pt>
                <c:pt idx="1368">
                  <c:v>0.47992143835048506</c:v>
                </c:pt>
                <c:pt idx="1369">
                  <c:v>0.48059499738670214</c:v>
                </c:pt>
                <c:pt idx="1370">
                  <c:v>0.48126886298093186</c:v>
                </c:pt>
                <c:pt idx="1371">
                  <c:v>0.48194303527269872</c:v>
                </c:pt>
                <c:pt idx="1372">
                  <c:v>0.48261751440159051</c:v>
                </c:pt>
                <c:pt idx="1373">
                  <c:v>0.48329230050725824</c:v>
                </c:pt>
                <c:pt idx="1374">
                  <c:v>0.48396739372941688</c:v>
                </c:pt>
                <c:pt idx="1375">
                  <c:v>0.48464279420784484</c:v>
                </c:pt>
                <c:pt idx="1376">
                  <c:v>0.48529216571691647</c:v>
                </c:pt>
                <c:pt idx="1377">
                  <c:v>0.48594182125616592</c:v>
                </c:pt>
                <c:pt idx="1378">
                  <c:v>0.48659176094982576</c:v>
                </c:pt>
                <c:pt idx="1379">
                  <c:v>0.48724198492218318</c:v>
                </c:pt>
                <c:pt idx="1380">
                  <c:v>0.48789249329757922</c:v>
                </c:pt>
                <c:pt idx="1381">
                  <c:v>0.48854328620040977</c:v>
                </c:pt>
                <c:pt idx="1382">
                  <c:v>0.48919436375512504</c:v>
                </c:pt>
                <c:pt idx="1383">
                  <c:v>0.48984572608622945</c:v>
                </c:pt>
                <c:pt idx="1384">
                  <c:v>0.49049737331828225</c:v>
                </c:pt>
                <c:pt idx="1385">
                  <c:v>0.49114930557589664</c:v>
                </c:pt>
                <c:pt idx="1386">
                  <c:v>0.49180152298374091</c:v>
                </c:pt>
                <c:pt idx="1387">
                  <c:v>0.49245402566653751</c:v>
                </c:pt>
                <c:pt idx="1388">
                  <c:v>0.49310681374906351</c:v>
                </c:pt>
                <c:pt idx="1389">
                  <c:v>0.49375988735615084</c:v>
                </c:pt>
                <c:pt idx="1390">
                  <c:v>0.49441324661268538</c:v>
                </c:pt>
                <c:pt idx="1391">
                  <c:v>0.49506689164360829</c:v>
                </c:pt>
                <c:pt idx="1392">
                  <c:v>0.49572082257391514</c:v>
                </c:pt>
                <c:pt idx="1393">
                  <c:v>0.49637503952865614</c:v>
                </c:pt>
                <c:pt idx="1394">
                  <c:v>0.49702954263293614</c:v>
                </c:pt>
                <c:pt idx="1395">
                  <c:v>0.49768433201191464</c:v>
                </c:pt>
                <c:pt idx="1396">
                  <c:v>0.49833940779080627</c:v>
                </c:pt>
                <c:pt idx="1397">
                  <c:v>0.49899477009488002</c:v>
                </c:pt>
                <c:pt idx="1398">
                  <c:v>0.49965041904946</c:v>
                </c:pt>
                <c:pt idx="1399">
                  <c:v>0.50030635477992469</c:v>
                </c:pt>
                <c:pt idx="1400">
                  <c:v>0.50096257741170791</c:v>
                </c:pt>
                <c:pt idx="1401">
                  <c:v>0.50161908707029812</c:v>
                </c:pt>
                <c:pt idx="1402">
                  <c:v>0.50227588388123867</c:v>
                </c:pt>
                <c:pt idx="1403">
                  <c:v>0.50293296797012776</c:v>
                </c:pt>
                <c:pt idx="1404">
                  <c:v>0.50359033946261866</c:v>
                </c:pt>
                <c:pt idx="1405">
                  <c:v>0.50424799848441948</c:v>
                </c:pt>
                <c:pt idx="1406">
                  <c:v>0.50490594516129339</c:v>
                </c:pt>
                <c:pt idx="1407">
                  <c:v>0.50556417961905842</c:v>
                </c:pt>
                <c:pt idx="1408">
                  <c:v>0.50622270198358787</c:v>
                </c:pt>
                <c:pt idx="1409">
                  <c:v>0.5068546737572539</c:v>
                </c:pt>
                <c:pt idx="1410">
                  <c:v>0.50748691068979901</c:v>
                </c:pt>
                <c:pt idx="1411">
                  <c:v>0.50811941289247664</c:v>
                </c:pt>
                <c:pt idx="1412">
                  <c:v>0.5087521804765871</c:v>
                </c:pt>
                <c:pt idx="1413">
                  <c:v>0.50938521355347754</c:v>
                </c:pt>
                <c:pt idx="1414">
                  <c:v>0.51001851223454187</c:v>
                </c:pt>
                <c:pt idx="1415">
                  <c:v>0.51065207663122059</c:v>
                </c:pt>
                <c:pt idx="1416">
                  <c:v>0.51128590685500108</c:v>
                </c:pt>
                <c:pt idx="1417">
                  <c:v>0.51192000301741758</c:v>
                </c:pt>
                <c:pt idx="1418">
                  <c:v>0.51255436523005082</c:v>
                </c:pt>
                <c:pt idx="1419">
                  <c:v>0.51318899360452863</c:v>
                </c:pt>
                <c:pt idx="1420">
                  <c:v>0.51382388825252545</c:v>
                </c:pt>
                <c:pt idx="1421">
                  <c:v>0.51445904928576303</c:v>
                </c:pt>
                <c:pt idx="1422">
                  <c:v>0.51509447681600928</c:v>
                </c:pt>
                <c:pt idx="1423">
                  <c:v>0.51573017095507989</c:v>
                </c:pt>
                <c:pt idx="1424">
                  <c:v>0.51636613181483648</c:v>
                </c:pt>
                <c:pt idx="1425">
                  <c:v>0.5170023595071882</c:v>
                </c:pt>
                <c:pt idx="1426">
                  <c:v>0.51763885414409105</c:v>
                </c:pt>
                <c:pt idx="1427">
                  <c:v>0.51827561583754811</c:v>
                </c:pt>
                <c:pt idx="1428">
                  <c:v>0.51891264469960929</c:v>
                </c:pt>
                <c:pt idx="1429">
                  <c:v>0.5195499408423716</c:v>
                </c:pt>
                <c:pt idx="1430">
                  <c:v>0.52018750437797912</c:v>
                </c:pt>
                <c:pt idx="1431">
                  <c:v>0.52082533541862264</c:v>
                </c:pt>
                <c:pt idx="1432">
                  <c:v>0.52146343407654072</c:v>
                </c:pt>
                <c:pt idx="1433">
                  <c:v>0.52210180046401833</c:v>
                </c:pt>
                <c:pt idx="1434">
                  <c:v>0.52274043469338793</c:v>
                </c:pt>
                <c:pt idx="1435">
                  <c:v>0.52337933687702876</c:v>
                </c:pt>
                <c:pt idx="1436">
                  <c:v>0.52401850712736764</c:v>
                </c:pt>
                <c:pt idx="1437">
                  <c:v>0.5246579455568785</c:v>
                </c:pt>
                <c:pt idx="1438">
                  <c:v>0.52529765227808212</c:v>
                </c:pt>
                <c:pt idx="1439">
                  <c:v>0.52593762740354677</c:v>
                </c:pt>
                <c:pt idx="1440">
                  <c:v>0.52657787104588749</c:v>
                </c:pt>
                <c:pt idx="1441">
                  <c:v>0.52721838331776749</c:v>
                </c:pt>
                <c:pt idx="1442">
                  <c:v>0.52783182939399853</c:v>
                </c:pt>
                <c:pt idx="1443">
                  <c:v>0.52844552187643634</c:v>
                </c:pt>
                <c:pt idx="1444">
                  <c:v>0.52905946086405597</c:v>
                </c:pt>
                <c:pt idx="1445">
                  <c:v>0.52967364645587234</c:v>
                </c:pt>
                <c:pt idx="1446">
                  <c:v>0.53028807875094086</c:v>
                </c:pt>
                <c:pt idx="1447">
                  <c:v>0.53090275784835517</c:v>
                </c:pt>
                <c:pt idx="1448">
                  <c:v>0.53151768384725084</c:v>
                </c:pt>
                <c:pt idx="1449">
                  <c:v>0.53213285684680156</c:v>
                </c:pt>
                <c:pt idx="1450">
                  <c:v>0.53274827694622151</c:v>
                </c:pt>
                <c:pt idx="1451">
                  <c:v>0.53336394424476463</c:v>
                </c:pt>
                <c:pt idx="1452">
                  <c:v>0.53397985884172494</c:v>
                </c:pt>
                <c:pt idx="1453">
                  <c:v>0.53459602083643576</c:v>
                </c:pt>
                <c:pt idx="1454">
                  <c:v>0.53521243032827082</c:v>
                </c:pt>
                <c:pt idx="1455">
                  <c:v>0.53582908741664359</c:v>
                </c:pt>
                <c:pt idx="1456">
                  <c:v>0.53644599220100764</c:v>
                </c:pt>
                <c:pt idx="1457">
                  <c:v>0.53706314478085626</c:v>
                </c:pt>
                <c:pt idx="1458">
                  <c:v>0.53768054525572273</c:v>
                </c:pt>
                <c:pt idx="1459">
                  <c:v>0.53829819372518051</c:v>
                </c:pt>
                <c:pt idx="1460">
                  <c:v>0.53891609028884302</c:v>
                </c:pt>
                <c:pt idx="1461">
                  <c:v>0.53953423504636344</c:v>
                </c:pt>
                <c:pt idx="1462">
                  <c:v>0.54015262809743514</c:v>
                </c:pt>
                <c:pt idx="1463">
                  <c:v>0.54077126954179167</c:v>
                </c:pt>
                <c:pt idx="1464">
                  <c:v>0.54139015947920632</c:v>
                </c:pt>
                <c:pt idx="1465">
                  <c:v>0.54200929800949282</c:v>
                </c:pt>
                <c:pt idx="1466">
                  <c:v>0.54262868523250463</c:v>
                </c:pt>
                <c:pt idx="1467">
                  <c:v>0.5432483212481356</c:v>
                </c:pt>
                <c:pt idx="1468">
                  <c:v>0.54386820615631959</c:v>
                </c:pt>
                <c:pt idx="1469">
                  <c:v>0.54448834005703073</c:v>
                </c:pt>
                <c:pt idx="1470">
                  <c:v>0.54510872305028313</c:v>
                </c:pt>
                <c:pt idx="1471">
                  <c:v>0.54572935523613109</c:v>
                </c:pt>
                <c:pt idx="1472">
                  <c:v>0.54635023671466909</c:v>
                </c:pt>
                <c:pt idx="1473">
                  <c:v>0.54697136758603226</c:v>
                </c:pt>
                <c:pt idx="1474">
                  <c:v>0.54759274795039503</c:v>
                </c:pt>
                <c:pt idx="1475">
                  <c:v>0.5482004813169401</c:v>
                </c:pt>
                <c:pt idx="1476">
                  <c:v>0.54880845333790174</c:v>
                </c:pt>
                <c:pt idx="1477">
                  <c:v>0.54941666410699908</c:v>
                </c:pt>
                <c:pt idx="1478">
                  <c:v>0.55002511371798724</c:v>
                </c:pt>
                <c:pt idx="1479">
                  <c:v>0.55063380226465863</c:v>
                </c:pt>
                <c:pt idx="1480">
                  <c:v>0.55124272984084222</c:v>
                </c:pt>
                <c:pt idx="1481">
                  <c:v>0.55185189654040401</c:v>
                </c:pt>
                <c:pt idx="1482">
                  <c:v>0.55246130245724667</c:v>
                </c:pt>
                <c:pt idx="1483">
                  <c:v>0.55307094768531007</c:v>
                </c:pt>
                <c:pt idx="1484">
                  <c:v>0.55368083231857024</c:v>
                </c:pt>
                <c:pt idx="1485">
                  <c:v>0.55429095645104098</c:v>
                </c:pt>
                <c:pt idx="1486">
                  <c:v>0.55490132017677274</c:v>
                </c:pt>
                <c:pt idx="1487">
                  <c:v>0.55551192358985269</c:v>
                </c:pt>
                <c:pt idx="1488">
                  <c:v>0.55612276678440509</c:v>
                </c:pt>
                <c:pt idx="1489">
                  <c:v>0.55673384985459107</c:v>
                </c:pt>
                <c:pt idx="1490">
                  <c:v>0.55734517289460883</c:v>
                </c:pt>
                <c:pt idx="1491">
                  <c:v>0.55795673599869366</c:v>
                </c:pt>
                <c:pt idx="1492">
                  <c:v>0.55856853926111771</c:v>
                </c:pt>
                <c:pt idx="1493">
                  <c:v>0.5591805827761902</c:v>
                </c:pt>
                <c:pt idx="1494">
                  <c:v>0.55979286663825722</c:v>
                </c:pt>
                <c:pt idx="1495">
                  <c:v>0.56040539094170216</c:v>
                </c:pt>
                <c:pt idx="1496">
                  <c:v>0.56101815578094549</c:v>
                </c:pt>
                <c:pt idx="1497">
                  <c:v>0.56163116125044454</c:v>
                </c:pt>
                <c:pt idx="1498">
                  <c:v>0.56224440744469373</c:v>
                </c:pt>
                <c:pt idx="1499">
                  <c:v>0.56285789445822476</c:v>
                </c:pt>
                <c:pt idx="1500">
                  <c:v>0.56347162238560644</c:v>
                </c:pt>
                <c:pt idx="1501">
                  <c:v>0.5640855913214442</c:v>
                </c:pt>
                <c:pt idx="1502">
                  <c:v>0.56469980136038189</c:v>
                </c:pt>
                <c:pt idx="1503">
                  <c:v>0.56531425259709922</c:v>
                </c:pt>
                <c:pt idx="1504">
                  <c:v>0.56592894512631386</c:v>
                </c:pt>
                <c:pt idx="1505">
                  <c:v>0.56654387904278014</c:v>
                </c:pt>
                <c:pt idx="1506">
                  <c:v>0.56715905444128989</c:v>
                </c:pt>
                <c:pt idx="1507">
                  <c:v>0.56777447141667214</c:v>
                </c:pt>
                <c:pt idx="1508">
                  <c:v>0.56839013006379302</c:v>
                </c:pt>
                <c:pt idx="1509">
                  <c:v>0.56900603047755616</c:v>
                </c:pt>
                <c:pt idx="1510">
                  <c:v>0.5696221727529025</c:v>
                </c:pt>
                <c:pt idx="1511">
                  <c:v>0.57023855698480996</c:v>
                </c:pt>
                <c:pt idx="1512">
                  <c:v>0.57085518326829354</c:v>
                </c:pt>
                <c:pt idx="1513">
                  <c:v>0.57147205169840642</c:v>
                </c:pt>
                <c:pt idx="1514">
                  <c:v>0.57208916237023799</c:v>
                </c:pt>
                <c:pt idx="1515">
                  <c:v>0.57270651537891637</c:v>
                </c:pt>
                <c:pt idx="1516">
                  <c:v>0.57332411081960588</c:v>
                </c:pt>
                <c:pt idx="1517">
                  <c:v>0.57394194878750859</c:v>
                </c:pt>
                <c:pt idx="1518">
                  <c:v>0.5745600293778641</c:v>
                </c:pt>
                <c:pt idx="1519">
                  <c:v>0.57517835268594908</c:v>
                </c:pt>
                <c:pt idx="1520">
                  <c:v>0.57579691880707773</c:v>
                </c:pt>
                <c:pt idx="1521">
                  <c:v>0.576415727836602</c:v>
                </c:pt>
                <c:pt idx="1522">
                  <c:v>0.5770347798699107</c:v>
                </c:pt>
                <c:pt idx="1523">
                  <c:v>0.5776540750024306</c:v>
                </c:pt>
                <c:pt idx="1524">
                  <c:v>0.57827361332962579</c:v>
                </c:pt>
                <c:pt idx="1525">
                  <c:v>0.57889339494699787</c:v>
                </c:pt>
                <c:pt idx="1526">
                  <c:v>0.57951341995008587</c:v>
                </c:pt>
                <c:pt idx="1527">
                  <c:v>0.58013368843446611</c:v>
                </c:pt>
                <c:pt idx="1528">
                  <c:v>0.5807542004957531</c:v>
                </c:pt>
                <c:pt idx="1529">
                  <c:v>0.58137495622959823</c:v>
                </c:pt>
                <c:pt idx="1530">
                  <c:v>0.58199595573169094</c:v>
                </c:pt>
                <c:pt idx="1531">
                  <c:v>0.58261719909775778</c:v>
                </c:pt>
                <c:pt idx="1532">
                  <c:v>0.58323868642356314</c:v>
                </c:pt>
                <c:pt idx="1533">
                  <c:v>0.58386041780490983</c:v>
                </c:pt>
                <c:pt idx="1534">
                  <c:v>0.58448239333763619</c:v>
                </c:pt>
                <c:pt idx="1535">
                  <c:v>0.58510461311762008</c:v>
                </c:pt>
                <c:pt idx="1536">
                  <c:v>0.58572707724077633</c:v>
                </c:pt>
                <c:pt idx="1537">
                  <c:v>0.58634978580305752</c:v>
                </c:pt>
                <c:pt idx="1538">
                  <c:v>0.58697273890045398</c:v>
                </c:pt>
                <c:pt idx="1539">
                  <c:v>0.58759593662899368</c:v>
                </c:pt>
                <c:pt idx="1540">
                  <c:v>0.58821937908474209</c:v>
                </c:pt>
                <c:pt idx="1541">
                  <c:v>0.58884306636380268</c:v>
                </c:pt>
                <c:pt idx="1542">
                  <c:v>0.58946699856231666</c:v>
                </c:pt>
                <c:pt idx="1543">
                  <c:v>0.59009117577646297</c:v>
                </c:pt>
                <c:pt idx="1544">
                  <c:v>0.59071559810245788</c:v>
                </c:pt>
                <c:pt idx="1545">
                  <c:v>0.59134026563655606</c:v>
                </c:pt>
                <c:pt idx="1546">
                  <c:v>0.5919651784750497</c:v>
                </c:pt>
                <c:pt idx="1547">
                  <c:v>0.59259033671426886</c:v>
                </c:pt>
                <c:pt idx="1548">
                  <c:v>0.59321574045058123</c:v>
                </c:pt>
                <c:pt idx="1549">
                  <c:v>0.59384138978039291</c:v>
                </c:pt>
                <c:pt idx="1550">
                  <c:v>0.5944672848001471</c:v>
                </c:pt>
                <c:pt idx="1551">
                  <c:v>0.59509342560632539</c:v>
                </c:pt>
                <c:pt idx="1552">
                  <c:v>0.59571981229544724</c:v>
                </c:pt>
                <c:pt idx="1553">
                  <c:v>0.59634644496406963</c:v>
                </c:pt>
                <c:pt idx="1554">
                  <c:v>0.59697332370878786</c:v>
                </c:pt>
                <c:pt idx="1555">
                  <c:v>0.59760044862623463</c:v>
                </c:pt>
                <c:pt idx="1556">
                  <c:v>0.59822781981308171</c:v>
                </c:pt>
                <c:pt idx="1557">
                  <c:v>0.59885543736603752</c:v>
                </c:pt>
                <c:pt idx="1558">
                  <c:v>0.59948330138184924</c:v>
                </c:pt>
                <c:pt idx="1559">
                  <c:v>0.60011141195730167</c:v>
                </c:pt>
                <c:pt idx="1560">
                  <c:v>0.60073976918921801</c:v>
                </c:pt>
                <c:pt idx="1561">
                  <c:v>0.60136837317445901</c:v>
                </c:pt>
                <c:pt idx="1562">
                  <c:v>0.60199722400992384</c:v>
                </c:pt>
                <c:pt idx="1563">
                  <c:v>0.6026263217925496</c:v>
                </c:pt>
                <c:pt idx="1564">
                  <c:v>0.6032556666193114</c:v>
                </c:pt>
                <c:pt idx="1565">
                  <c:v>0.60388525858722231</c:v>
                </c:pt>
                <c:pt idx="1566">
                  <c:v>0.60451509779333379</c:v>
                </c:pt>
                <c:pt idx="1567">
                  <c:v>0.6051451843347353</c:v>
                </c:pt>
                <c:pt idx="1568">
                  <c:v>0.60577551830855447</c:v>
                </c:pt>
                <c:pt idx="1569">
                  <c:v>0.60642051885449755</c:v>
                </c:pt>
                <c:pt idx="1570">
                  <c:v>0.60706577848130205</c:v>
                </c:pt>
                <c:pt idx="1571">
                  <c:v>0.60771129729303408</c:v>
                </c:pt>
                <c:pt idx="1572">
                  <c:v>0.60835707539380213</c:v>
                </c:pt>
                <c:pt idx="1573">
                  <c:v>0.60900311288775599</c:v>
                </c:pt>
                <c:pt idx="1574">
                  <c:v>0.60964940987908767</c:v>
                </c:pt>
                <c:pt idx="1575">
                  <c:v>0.61029596647203088</c:v>
                </c:pt>
                <c:pt idx="1576">
                  <c:v>0.61094278277086111</c:v>
                </c:pt>
                <c:pt idx="1577">
                  <c:v>0.61158985887989581</c:v>
                </c:pt>
                <c:pt idx="1578">
                  <c:v>0.6122371949034946</c:v>
                </c:pt>
                <c:pt idx="1579">
                  <c:v>0.61288479094605841</c:v>
                </c:pt>
                <c:pt idx="1580">
                  <c:v>0.61353264711203082</c:v>
                </c:pt>
                <c:pt idx="1581">
                  <c:v>0.61418076350589668</c:v>
                </c:pt>
                <c:pt idx="1582">
                  <c:v>0.61482914023218349</c:v>
                </c:pt>
                <c:pt idx="1583">
                  <c:v>0.61547777739546006</c:v>
                </c:pt>
                <c:pt idx="1584">
                  <c:v>0.61612667510033781</c:v>
                </c:pt>
                <c:pt idx="1585">
                  <c:v>0.61677583345146969</c:v>
                </c:pt>
                <c:pt idx="1586">
                  <c:v>0.61742525255355085</c:v>
                </c:pt>
                <c:pt idx="1587">
                  <c:v>0.61807493251131862</c:v>
                </c:pt>
                <c:pt idx="1588">
                  <c:v>0.61872487342955229</c:v>
                </c:pt>
                <c:pt idx="1589">
                  <c:v>0.61937507541307335</c:v>
                </c:pt>
                <c:pt idx="1590">
                  <c:v>0.62002553856674514</c:v>
                </c:pt>
                <c:pt idx="1591">
                  <c:v>0.62067626299547363</c:v>
                </c:pt>
                <c:pt idx="1592">
                  <c:v>0.62132724880420631</c:v>
                </c:pt>
                <c:pt idx="1593">
                  <c:v>0.6219784960979331</c:v>
                </c:pt>
                <c:pt idx="1594">
                  <c:v>0.62263000498168619</c:v>
                </c:pt>
                <c:pt idx="1595">
                  <c:v>0.62328177556053976</c:v>
                </c:pt>
                <c:pt idx="1596">
                  <c:v>0.6239338079396104</c:v>
                </c:pt>
                <c:pt idx="1597">
                  <c:v>0.62458610222405686</c:v>
                </c:pt>
                <c:pt idx="1598">
                  <c:v>0.62523865851907989</c:v>
                </c:pt>
                <c:pt idx="1599">
                  <c:v>0.62589147692992286</c:v>
                </c:pt>
                <c:pt idx="1600">
                  <c:v>0.62654455756187133</c:v>
                </c:pt>
                <c:pt idx="1601">
                  <c:v>0.62719790052025282</c:v>
                </c:pt>
                <c:pt idx="1602">
                  <c:v>0.62785150591043748</c:v>
                </c:pt>
                <c:pt idx="1603">
                  <c:v>0.62850537383783789</c:v>
                </c:pt>
                <c:pt idx="1604">
                  <c:v>0.62918865223231069</c:v>
                </c:pt>
                <c:pt idx="1605">
                  <c:v>0.62987221731258236</c:v>
                </c:pt>
                <c:pt idx="1606">
                  <c:v>0.63055606919893914</c:v>
                </c:pt>
                <c:pt idx="1607">
                  <c:v>0.63124020801171721</c:v>
                </c:pt>
                <c:pt idx="1608">
                  <c:v>0.63192463387130338</c:v>
                </c:pt>
                <c:pt idx="1609">
                  <c:v>0.63260934689813508</c:v>
                </c:pt>
                <c:pt idx="1610">
                  <c:v>0.63329434721270017</c:v>
                </c:pt>
                <c:pt idx="1611">
                  <c:v>0.63397963493553688</c:v>
                </c:pt>
                <c:pt idx="1612">
                  <c:v>0.63466521018723443</c:v>
                </c:pt>
                <c:pt idx="1613">
                  <c:v>0.63535107308843264</c:v>
                </c:pt>
                <c:pt idx="1614">
                  <c:v>0.63603722375982152</c:v>
                </c:pt>
                <c:pt idx="1615">
                  <c:v>0.63672366232214206</c:v>
                </c:pt>
                <c:pt idx="1616">
                  <c:v>0.63741038889618529</c:v>
                </c:pt>
                <c:pt idx="1617">
                  <c:v>0.63809740360279399</c:v>
                </c:pt>
                <c:pt idx="1618">
                  <c:v>0.6387847065628609</c:v>
                </c:pt>
                <c:pt idx="1619">
                  <c:v>0.63947229789732973</c:v>
                </c:pt>
                <c:pt idx="1620">
                  <c:v>0.6401601777271948</c:v>
                </c:pt>
                <c:pt idx="1621">
                  <c:v>0.64084834617350106</c:v>
                </c:pt>
                <c:pt idx="1622">
                  <c:v>0.64153680335734475</c:v>
                </c:pt>
                <c:pt idx="1623">
                  <c:v>0.64222554939987253</c:v>
                </c:pt>
                <c:pt idx="1624">
                  <c:v>0.64291458442228189</c:v>
                </c:pt>
                <c:pt idx="1625">
                  <c:v>0.64360390854582117</c:v>
                </c:pt>
                <c:pt idx="1626">
                  <c:v>0.6442935218917899</c:v>
                </c:pt>
                <c:pt idx="1627">
                  <c:v>0.64504189186006189</c:v>
                </c:pt>
                <c:pt idx="1628">
                  <c:v>0.64579060243516695</c:v>
                </c:pt>
                <c:pt idx="1629">
                  <c:v>0.64653965377212619</c:v>
                </c:pt>
                <c:pt idx="1630">
                  <c:v>0.64728904602603121</c:v>
                </c:pt>
                <c:pt idx="1631">
                  <c:v>0.64803877935204379</c:v>
                </c:pt>
                <c:pt idx="1632">
                  <c:v>0.6487888539053972</c:v>
                </c:pt>
                <c:pt idx="1633">
                  <c:v>0.6495392698413941</c:v>
                </c:pt>
                <c:pt idx="1634">
                  <c:v>0.65029002731540908</c:v>
                </c:pt>
                <c:pt idx="1635">
                  <c:v>0.65104112648288659</c:v>
                </c:pt>
                <c:pt idx="1636">
                  <c:v>0.65179256749934211</c:v>
                </c:pt>
                <c:pt idx="1637">
                  <c:v>0.65254435052036219</c:v>
                </c:pt>
                <c:pt idx="1638">
                  <c:v>0.65329647570160332</c:v>
                </c:pt>
                <c:pt idx="1639">
                  <c:v>0.65404894319879403</c:v>
                </c:pt>
                <c:pt idx="1640">
                  <c:v>0.65480175316773304</c:v>
                </c:pt>
                <c:pt idx="1641">
                  <c:v>0.65555490576428999</c:v>
                </c:pt>
                <c:pt idx="1642">
                  <c:v>0.65630840114440547</c:v>
                </c:pt>
                <c:pt idx="1643">
                  <c:v>0.65706223946409092</c:v>
                </c:pt>
                <c:pt idx="1644">
                  <c:v>0.6578164208794296</c:v>
                </c:pt>
                <c:pt idx="1645">
                  <c:v>0.65857094554657447</c:v>
                </c:pt>
                <c:pt idx="1646">
                  <c:v>0.6593258136217508</c:v>
                </c:pt>
                <c:pt idx="1647">
                  <c:v>0.66008102526125423</c:v>
                </c:pt>
                <c:pt idx="1648">
                  <c:v>0.66083658062145201</c:v>
                </c:pt>
                <c:pt idx="1649">
                  <c:v>0.661592479858782</c:v>
                </c:pt>
                <c:pt idx="1650">
                  <c:v>0.66234872312975357</c:v>
                </c:pt>
                <c:pt idx="1651">
                  <c:v>0.66310531059094713</c:v>
                </c:pt>
                <c:pt idx="1652">
                  <c:v>0.66386224239901492</c:v>
                </c:pt>
                <c:pt idx="1653">
                  <c:v>0.66461951871067992</c:v>
                </c:pt>
                <c:pt idx="1654">
                  <c:v>0.66537713968273682</c:v>
                </c:pt>
                <c:pt idx="1655">
                  <c:v>0.6661351054720509</c:v>
                </c:pt>
                <c:pt idx="1656">
                  <c:v>0.6668934162355602</c:v>
                </c:pt>
                <c:pt idx="1657">
                  <c:v>0.66765207213027278</c:v>
                </c:pt>
                <c:pt idx="1658">
                  <c:v>0.66841107331326899</c:v>
                </c:pt>
                <c:pt idx="1659">
                  <c:v>0.66917041994170001</c:v>
                </c:pt>
                <c:pt idx="1660">
                  <c:v>0.66998893922145142</c:v>
                </c:pt>
              </c:numCache>
            </c:numRef>
          </c:val>
          <c:smooth val="0"/>
          <c:extLst>
            <c:ext xmlns:c16="http://schemas.microsoft.com/office/drawing/2014/chart" uri="{C3380CC4-5D6E-409C-BE32-E72D297353CC}">
              <c16:uniqueId val="{00000001-4121-454A-8F1E-882041368A1E}"/>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2"/>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5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OAKTREE GLOBAL CREDIT</c:v>
                </c:pt>
              </c:strCache>
            </c:strRef>
          </c:tx>
          <c:spPr>
            <a:ln w="28575" cap="rnd">
              <a:solidFill>
                <a:srgbClr val="042E27"/>
              </a:solidFill>
              <a:round/>
            </a:ln>
            <a:effectLst/>
          </c:spPr>
          <c:marker>
            <c:symbol val="none"/>
          </c:marker>
          <c:dLbls>
            <c:dLbl>
              <c:idx val="6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C1-4F48-AA1D-4E7256C196D2}"/>
                </c:ext>
              </c:extLst>
            </c:dLbl>
            <c:numFmt formatCode="0.0%" sourceLinked="0"/>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Planilha1!$B$2:$B$1689</c:f>
              <c:numCache>
                <c:formatCode>0.00%</c:formatCode>
                <c:ptCount val="1688"/>
                <c:pt idx="0">
                  <c:v>8.8852759947173343E-3</c:v>
                </c:pt>
                <c:pt idx="1">
                  <c:v>-4.6220857211021205E-3</c:v>
                </c:pt>
                <c:pt idx="2">
                  <c:v>-0.14959207347794734</c:v>
                </c:pt>
                <c:pt idx="3">
                  <c:v>-0.1151970385370964</c:v>
                </c:pt>
                <c:pt idx="4">
                  <c:v>-7.0036985649518435E-2</c:v>
                </c:pt>
                <c:pt idx="5">
                  <c:v>-4.2695767180110478E-2</c:v>
                </c:pt>
                <c:pt idx="6">
                  <c:v>-2.0442976692550685E-2</c:v>
                </c:pt>
                <c:pt idx="7">
                  <c:v>-5.8436102587443584E-3</c:v>
                </c:pt>
                <c:pt idx="8">
                  <c:v>-8.085656792259921E-3</c:v>
                </c:pt>
                <c:pt idx="9">
                  <c:v>-1.0730326598948126E-2</c:v>
                </c:pt>
                <c:pt idx="10">
                  <c:v>2.1548290669748393E-2</c:v>
                </c:pt>
                <c:pt idx="11">
                  <c:v>3.5512967259431427E-2</c:v>
                </c:pt>
                <c:pt idx="12">
                  <c:v>4.0816988876650306E-2</c:v>
                </c:pt>
                <c:pt idx="13">
                  <c:v>4.980244795641009E-2</c:v>
                </c:pt>
                <c:pt idx="14">
                  <c:v>4.8547950274534957E-2</c:v>
                </c:pt>
                <c:pt idx="15">
                  <c:v>5.5302753873915034E-2</c:v>
                </c:pt>
                <c:pt idx="16">
                  <c:v>5.8916472298299993E-2</c:v>
                </c:pt>
                <c:pt idx="17">
                  <c:v>6.6053817098723711E-2</c:v>
                </c:pt>
                <c:pt idx="18">
                  <c:v>6.7479244214806666E-2</c:v>
                </c:pt>
                <c:pt idx="19">
                  <c:v>7.7463979567232721E-2</c:v>
                </c:pt>
                <c:pt idx="20">
                  <c:v>8.1817198252025269E-2</c:v>
                </c:pt>
                <c:pt idx="21">
                  <c:v>8.7091192216803615E-2</c:v>
                </c:pt>
                <c:pt idx="22">
                  <c:v>8.53837978987535E-2</c:v>
                </c:pt>
                <c:pt idx="23">
                  <c:v>9.9507740138786716E-2</c:v>
                </c:pt>
                <c:pt idx="24">
                  <c:v>9.7282093812659065E-2</c:v>
                </c:pt>
                <c:pt idx="25">
                  <c:v>9.1570839773073898E-2</c:v>
                </c:pt>
                <c:pt idx="26">
                  <c:v>9.7620907188017414E-2</c:v>
                </c:pt>
                <c:pt idx="27">
                  <c:v>9.3814395416581986E-2</c:v>
                </c:pt>
                <c:pt idx="28">
                  <c:v>7.9999057078985469E-2</c:v>
                </c:pt>
                <c:pt idx="29">
                  <c:v>3.5446484600546224E-2</c:v>
                </c:pt>
                <c:pt idx="30">
                  <c:v>5.9760564790414916E-2</c:v>
                </c:pt>
                <c:pt idx="31">
                  <c:v>8.4333620982425472E-2</c:v>
                </c:pt>
                <c:pt idx="32">
                  <c:v>4.899685595115133E-2</c:v>
                </c:pt>
                <c:pt idx="33">
                  <c:v>6.2248423523246554E-2</c:v>
                </c:pt>
                <c:pt idx="34">
                  <c:v>9.7702617312187989E-2</c:v>
                </c:pt>
                <c:pt idx="35">
                  <c:v>0.11344148906464779</c:v>
                </c:pt>
                <c:pt idx="36">
                  <c:v>0.15282465981001603</c:v>
                </c:pt>
                <c:pt idx="37">
                  <c:v>0.15838469375553621</c:v>
                </c:pt>
                <c:pt idx="38">
                  <c:v>0.16263540205312954</c:v>
                </c:pt>
                <c:pt idx="39">
                  <c:v>0.180032049314369</c:v>
                </c:pt>
                <c:pt idx="40">
                  <c:v>0.18814225187156697</c:v>
                </c:pt>
                <c:pt idx="41">
                  <c:v>0.20734413105169369</c:v>
                </c:pt>
                <c:pt idx="42">
                  <c:v>0.22913741572859347</c:v>
                </c:pt>
                <c:pt idx="43">
                  <c:v>0.24290201706096104</c:v>
                </c:pt>
                <c:pt idx="44">
                  <c:v>0.24743771078050614</c:v>
                </c:pt>
                <c:pt idx="45">
                  <c:v>0.24552368657680002</c:v>
                </c:pt>
                <c:pt idx="46">
                  <c:v>0.28277266669799395</c:v>
                </c:pt>
                <c:pt idx="47">
                  <c:v>0.31879471312223551</c:v>
                </c:pt>
                <c:pt idx="48">
                  <c:v>0.33263754271656221</c:v>
                </c:pt>
                <c:pt idx="49">
                  <c:v>0.34008910967228623</c:v>
                </c:pt>
                <c:pt idx="50">
                  <c:v>0.35588380940344355</c:v>
                </c:pt>
                <c:pt idx="51">
                  <c:v>0.35712051595125094</c:v>
                </c:pt>
                <c:pt idx="52">
                  <c:v>0.37469871096278995</c:v>
                </c:pt>
                <c:pt idx="53">
                  <c:v>0.39312031663963998</c:v>
                </c:pt>
                <c:pt idx="54">
                  <c:v>0.41828754398157852</c:v>
                </c:pt>
                <c:pt idx="55">
                  <c:v>0.43746362283544826</c:v>
                </c:pt>
                <c:pt idx="56">
                  <c:v>0.45215396314693357</c:v>
                </c:pt>
                <c:pt idx="57">
                  <c:v>0.4615823641915322</c:v>
                </c:pt>
                <c:pt idx="58">
                  <c:v>0.47822998379915838</c:v>
                </c:pt>
                <c:pt idx="59">
                  <c:v>0.48477561202614816</c:v>
                </c:pt>
                <c:pt idx="60">
                  <c:v>0.49840582984099346</c:v>
                </c:pt>
              </c:numCache>
            </c:numRef>
          </c:val>
          <c:smooth val="0"/>
          <c:extLst>
            <c:ext xmlns:c16="http://schemas.microsoft.com/office/drawing/2014/chart" uri="{C3380CC4-5D6E-409C-BE32-E72D297353CC}">
              <c16:uniqueId val="{00000001-17C1-4F48-AA1D-4E7256C196D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6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C1-4F48-AA1D-4E7256C196D2}"/>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Planilha1!$C$2:$C$1689</c:f>
              <c:numCache>
                <c:formatCode>0.00%</c:formatCode>
                <c:ptCount val="1688"/>
                <c:pt idx="0">
                  <c:v>3.7662362888963852E-3</c:v>
                </c:pt>
                <c:pt idx="1">
                  <c:v>6.7241509916065034E-3</c:v>
                </c:pt>
                <c:pt idx="2">
                  <c:v>1.0149892164652785E-2</c:v>
                </c:pt>
                <c:pt idx="3">
                  <c:v>1.302807386685112E-2</c:v>
                </c:pt>
                <c:pt idx="4">
                  <c:v>1.5446134403134026E-2</c:v>
                </c:pt>
                <c:pt idx="5">
                  <c:v>1.7631748845890138E-2</c:v>
                </c:pt>
                <c:pt idx="6">
                  <c:v>1.9609404566531152E-2</c:v>
                </c:pt>
                <c:pt idx="7">
                  <c:v>2.1249616543936645E-2</c:v>
                </c:pt>
                <c:pt idx="8">
                  <c:v>2.2852682511769196E-2</c:v>
                </c:pt>
                <c:pt idx="9">
                  <c:v>2.4458264828647325E-2</c:v>
                </c:pt>
                <c:pt idx="10">
                  <c:v>2.5989733921473634E-2</c:v>
                </c:pt>
                <c:pt idx="11">
                  <c:v>2.7676994315493086E-2</c:v>
                </c:pt>
                <c:pt idx="12">
                  <c:v>2.9213275107240033E-2</c:v>
                </c:pt>
                <c:pt idx="13">
                  <c:v>3.0597891311417103E-2</c:v>
                </c:pt>
                <c:pt idx="14">
                  <c:v>3.2640247407558443E-2</c:v>
                </c:pt>
                <c:pt idx="15">
                  <c:v>3.4786018306362854E-2</c:v>
                </c:pt>
                <c:pt idx="16">
                  <c:v>3.7553292853185871E-2</c:v>
                </c:pt>
                <c:pt idx="17">
                  <c:v>4.0716776817316003E-2</c:v>
                </c:pt>
                <c:pt idx="18">
                  <c:v>4.4417736089176652E-2</c:v>
                </c:pt>
                <c:pt idx="19">
                  <c:v>4.8847505761740795E-2</c:v>
                </c:pt>
                <c:pt idx="20">
                  <c:v>5.3443751451396571E-2</c:v>
                </c:pt>
                <c:pt idx="21">
                  <c:v>5.850442248116039E-2</c:v>
                </c:pt>
                <c:pt idx="22">
                  <c:v>6.4715246759233791E-2</c:v>
                </c:pt>
                <c:pt idx="23">
                  <c:v>7.2844941097080618E-2</c:v>
                </c:pt>
                <c:pt idx="24">
                  <c:v>8.0701122777128154E-2</c:v>
                </c:pt>
                <c:pt idx="25">
                  <c:v>8.8801805800397871E-2</c:v>
                </c:pt>
                <c:pt idx="26">
                  <c:v>9.885632675983369E-2</c:v>
                </c:pt>
                <c:pt idx="27">
                  <c:v>0.10802436160834872</c:v>
                </c:pt>
                <c:pt idx="28">
                  <c:v>0.11944834057949105</c:v>
                </c:pt>
                <c:pt idx="29">
                  <c:v>0.13079448418439021</c:v>
                </c:pt>
                <c:pt idx="30">
                  <c:v>0.14249654289241853</c:v>
                </c:pt>
                <c:pt idx="31">
                  <c:v>0.15583625715946914</c:v>
                </c:pt>
                <c:pt idx="32">
                  <c:v>0.16822662579720493</c:v>
                </c:pt>
                <c:pt idx="33">
                  <c:v>0.18015044183832596</c:v>
                </c:pt>
                <c:pt idx="34">
                  <c:v>0.19219596148202167</c:v>
                </c:pt>
                <c:pt idx="35">
                  <c:v>0.20558808369463111</c:v>
                </c:pt>
                <c:pt idx="36">
                  <c:v>0.21913064169393359</c:v>
                </c:pt>
                <c:pt idx="37">
                  <c:v>0.23032399095575062</c:v>
                </c:pt>
                <c:pt idx="38">
                  <c:v>0.24477628776723259</c:v>
                </c:pt>
                <c:pt idx="39">
                  <c:v>0.25620510045169431</c:v>
                </c:pt>
                <c:pt idx="40">
                  <c:v>0.27031624725380232</c:v>
                </c:pt>
                <c:pt idx="41">
                  <c:v>0.28393382196863293</c:v>
                </c:pt>
                <c:pt idx="42">
                  <c:v>0.29769737477475777</c:v>
                </c:pt>
                <c:pt idx="43">
                  <c:v>0.31248172587927758</c:v>
                </c:pt>
                <c:pt idx="44">
                  <c:v>0.32527427897950822</c:v>
                </c:pt>
                <c:pt idx="45">
                  <c:v>0.33849484292380994</c:v>
                </c:pt>
                <c:pt idx="46">
                  <c:v>0.35077918146786446</c:v>
                </c:pt>
                <c:pt idx="47">
                  <c:v>0.36288645782777662</c:v>
                </c:pt>
                <c:pt idx="48">
                  <c:v>0.37606142062409553</c:v>
                </c:pt>
                <c:pt idx="49">
                  <c:v>0.38709747873800082</c:v>
                </c:pt>
                <c:pt idx="50">
                  <c:v>0.3986586663764442</c:v>
                </c:pt>
                <c:pt idx="51">
                  <c:v>0.41107068418523074</c:v>
                </c:pt>
                <c:pt idx="52">
                  <c:v>0.42282967538889138</c:v>
                </c:pt>
                <c:pt idx="53">
                  <c:v>0.43404625089646443</c:v>
                </c:pt>
                <c:pt idx="54">
                  <c:v>0.44705466928569071</c:v>
                </c:pt>
                <c:pt idx="55">
                  <c:v>0.45960790663704953</c:v>
                </c:pt>
                <c:pt idx="56">
                  <c:v>0.47178458762842035</c:v>
                </c:pt>
                <c:pt idx="57">
                  <c:v>0.48544196758243441</c:v>
                </c:pt>
                <c:pt idx="58">
                  <c:v>0.4971946535634566</c:v>
                </c:pt>
                <c:pt idx="59">
                  <c:v>0.51108636075706571</c:v>
                </c:pt>
                <c:pt idx="60">
                  <c:v>0.52634300366593867</c:v>
                </c:pt>
              </c:numCache>
            </c:numRef>
          </c:val>
          <c:smooth val="0"/>
          <c:extLst>
            <c:ext xmlns:c16="http://schemas.microsoft.com/office/drawing/2014/chart" uri="{C3380CC4-5D6E-409C-BE32-E72D297353CC}">
              <c16:uniqueId val="{00000003-17C1-4F48-AA1D-4E7256C196D2}"/>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30000000000000004"/>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3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OAKTREE GLOBAL CREDIT</c:v>
                </c:pt>
              </c:strCache>
            </c:strRef>
          </c:tx>
          <c:spPr>
            <a:ln w="28575" cap="rnd">
              <a:solidFill>
                <a:srgbClr val="042E27"/>
              </a:solidFill>
              <a:round/>
            </a:ln>
            <a:effectLst/>
          </c:spPr>
          <c:marker>
            <c:symbol val="none"/>
          </c:marker>
          <c:dLbls>
            <c:dLbl>
              <c:idx val="3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5D0-414C-BD8F-0B83688EE5E3}"/>
                </c:ext>
              </c:extLst>
            </c:dLbl>
            <c:numFmt formatCode="0.0%" sourceLinked="0"/>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Planilha1!$B$2:$B$1689</c:f>
              <c:numCache>
                <c:formatCode>0.00%</c:formatCode>
                <c:ptCount val="1688"/>
                <c:pt idx="0">
                  <c:v>-2.0242206988435596E-3</c:v>
                </c:pt>
                <c:pt idx="1">
                  <c:v>-7.2185943545163278E-3</c:v>
                </c:pt>
                <c:pt idx="2">
                  <c:v>-1.7160706395128456E-3</c:v>
                </c:pt>
                <c:pt idx="3">
                  <c:v>-5.1780851688102425E-3</c:v>
                </c:pt>
                <c:pt idx="4">
                  <c:v>-1.7743106617274629E-2</c:v>
                </c:pt>
                <c:pt idx="5">
                  <c:v>-5.826357850846442E-2</c:v>
                </c:pt>
                <c:pt idx="6">
                  <c:v>-3.6149973208333019E-2</c:v>
                </c:pt>
                <c:pt idx="7">
                  <c:v>-1.380082977355479E-2</c:v>
                </c:pt>
                <c:pt idx="8">
                  <c:v>-4.5939543982891573E-2</c:v>
                </c:pt>
                <c:pt idx="9">
                  <c:v>-3.3887270871633124E-2</c:v>
                </c:pt>
                <c:pt idx="10">
                  <c:v>-1.6417554517359489E-3</c:v>
                </c:pt>
                <c:pt idx="11">
                  <c:v>1.2672715631908416E-2</c:v>
                </c:pt>
                <c:pt idx="12">
                  <c:v>4.8491627411826332E-2</c:v>
                </c:pt>
                <c:pt idx="13">
                  <c:v>5.3548466706853315E-2</c:v>
                </c:pt>
                <c:pt idx="14">
                  <c:v>5.7414477051679791E-2</c:v>
                </c:pt>
                <c:pt idx="15">
                  <c:v>7.3236691508345109E-2</c:v>
                </c:pt>
                <c:pt idx="16">
                  <c:v>8.0612903845126205E-2</c:v>
                </c:pt>
                <c:pt idx="17">
                  <c:v>9.8076972972736876E-2</c:v>
                </c:pt>
                <c:pt idx="18">
                  <c:v>0.11789792000322241</c:v>
                </c:pt>
                <c:pt idx="19">
                  <c:v>0.13041679625108782</c:v>
                </c:pt>
                <c:pt idx="20">
                  <c:v>0.13454200024371521</c:v>
                </c:pt>
                <c:pt idx="21">
                  <c:v>0.13280119921628031</c:v>
                </c:pt>
                <c:pt idx="22">
                  <c:v>0.16667906906783059</c:v>
                </c:pt>
                <c:pt idx="23">
                  <c:v>0.19944104527701545</c:v>
                </c:pt>
                <c:pt idx="24">
                  <c:v>0.21203106996622711</c:v>
                </c:pt>
                <c:pt idx="25">
                  <c:v>0.21880825459503517</c:v>
                </c:pt>
                <c:pt idx="26">
                  <c:v>0.23317350110904655</c:v>
                </c:pt>
                <c:pt idx="27">
                  <c:v>0.23429828313891332</c:v>
                </c:pt>
                <c:pt idx="28">
                  <c:v>0.25028561489641432</c:v>
                </c:pt>
                <c:pt idx="29">
                  <c:v>0.26704002689766559</c:v>
                </c:pt>
                <c:pt idx="30">
                  <c:v>0.289929567755979</c:v>
                </c:pt>
                <c:pt idx="31">
                  <c:v>0.30737017154058655</c:v>
                </c:pt>
                <c:pt idx="32">
                  <c:v>0.32073100546216593</c:v>
                </c:pt>
                <c:pt idx="33">
                  <c:v>0.32930611657817188</c:v>
                </c:pt>
                <c:pt idx="34">
                  <c:v>0.34444709194367928</c:v>
                </c:pt>
                <c:pt idx="35">
                  <c:v>0.35040032718526426</c:v>
                </c:pt>
                <c:pt idx="36">
                  <c:v>0.3627969819037884</c:v>
                </c:pt>
              </c:numCache>
            </c:numRef>
          </c:val>
          <c:smooth val="0"/>
          <c:extLst>
            <c:ext xmlns:c16="http://schemas.microsoft.com/office/drawing/2014/chart" uri="{C3380CC4-5D6E-409C-BE32-E72D297353CC}">
              <c16:uniqueId val="{00000001-65D0-414C-BD8F-0B83688EE5E3}"/>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5D0-414C-BD8F-0B83688EE5E3}"/>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Planilha1!$C$2:$C$1689</c:f>
              <c:numCache>
                <c:formatCode>0.00%</c:formatCode>
                <c:ptCount val="1688"/>
                <c:pt idx="0">
                  <c:v>7.3227559539161824E-3</c:v>
                </c:pt>
                <c:pt idx="1">
                  <c:v>1.4873411890258703E-2</c:v>
                </c:pt>
                <c:pt idx="2">
                  <c:v>2.4245242407680889E-2</c:v>
                </c:pt>
                <c:pt idx="3">
                  <c:v>3.2790778204438098E-2</c:v>
                </c:pt>
                <c:pt idx="4">
                  <c:v>4.3439082105149351E-2</c:v>
                </c:pt>
                <c:pt idx="5">
                  <c:v>5.4014835571718933E-2</c:v>
                </c:pt>
                <c:pt idx="6">
                  <c:v>6.4922337914100181E-2</c:v>
                </c:pt>
                <c:pt idx="7">
                  <c:v>7.7356300881208373E-2</c:v>
                </c:pt>
                <c:pt idx="8">
                  <c:v>8.8905377698465404E-2</c:v>
                </c:pt>
                <c:pt idx="9">
                  <c:v>0.10001958030534719</c:v>
                </c:pt>
                <c:pt idx="10">
                  <c:v>0.11124722297976564</c:v>
                </c:pt>
                <c:pt idx="11">
                  <c:v>0.12373003545303396</c:v>
                </c:pt>
                <c:pt idx="12">
                  <c:v>0.13635306929560764</c:v>
                </c:pt>
                <c:pt idx="13">
                  <c:v>0.14678640297975676</c:v>
                </c:pt>
                <c:pt idx="14">
                  <c:v>0.16025740541250655</c:v>
                </c:pt>
                <c:pt idx="15">
                  <c:v>0.17091021482294622</c:v>
                </c:pt>
                <c:pt idx="16">
                  <c:v>0.18406323094070687</c:v>
                </c:pt>
                <c:pt idx="17">
                  <c:v>0.19675618794985805</c:v>
                </c:pt>
                <c:pt idx="18">
                  <c:v>0.20958521130532093</c:v>
                </c:pt>
                <c:pt idx="19">
                  <c:v>0.22336572192543125</c:v>
                </c:pt>
                <c:pt idx="20">
                  <c:v>0.23528967534142931</c:v>
                </c:pt>
                <c:pt idx="21">
                  <c:v>0.24761257815605453</c:v>
                </c:pt>
                <c:pt idx="22">
                  <c:v>0.25906282420138949</c:v>
                </c:pt>
                <c:pt idx="23">
                  <c:v>0.27034803038181976</c:v>
                </c:pt>
                <c:pt idx="24">
                  <c:v>0.28262842831411206</c:v>
                </c:pt>
                <c:pt idx="25">
                  <c:v>0.29291515073890162</c:v>
                </c:pt>
                <c:pt idx="26">
                  <c:v>0.30369134699576339</c:v>
                </c:pt>
                <c:pt idx="27">
                  <c:v>0.31526060303018544</c:v>
                </c:pt>
                <c:pt idx="28">
                  <c:v>0.32622117221703917</c:v>
                </c:pt>
                <c:pt idx="29">
                  <c:v>0.33667615511149473</c:v>
                </c:pt>
                <c:pt idx="30">
                  <c:v>0.34880131681093296</c:v>
                </c:pt>
                <c:pt idx="31">
                  <c:v>0.36050220374294573</c:v>
                </c:pt>
                <c:pt idx="32">
                  <c:v>0.37185210205995611</c:v>
                </c:pt>
                <c:pt idx="33">
                  <c:v>0.38458216157820146</c:v>
                </c:pt>
                <c:pt idx="34">
                  <c:v>0.39553685365980273</c:v>
                </c:pt>
                <c:pt idx="35">
                  <c:v>0.40848532986681518</c:v>
                </c:pt>
                <c:pt idx="36">
                  <c:v>0.42270606421941559</c:v>
                </c:pt>
              </c:numCache>
            </c:numRef>
          </c:val>
          <c:smooth val="0"/>
          <c:extLst>
            <c:ext xmlns:c16="http://schemas.microsoft.com/office/drawing/2014/chart" uri="{C3380CC4-5D6E-409C-BE32-E72D297353CC}">
              <c16:uniqueId val="{00000003-65D0-414C-BD8F-0B83688EE5E3}"/>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1500000000000000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Retorno mês a mês</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OAKTREE GLOBAL CREDIT</c:v>
                </c:pt>
              </c:strCache>
            </c:strRef>
          </c:tx>
          <c:spPr>
            <a:solidFill>
              <a:srgbClr val="00332E"/>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Planilha1!$B$2:$B$26</c:f>
              <c:numCache>
                <c:formatCode>0.00%</c:formatCode>
                <c:ptCount val="25"/>
                <c:pt idx="0">
                  <c:v>3.5370669345591084E-2</c:v>
                </c:pt>
                <c:pt idx="1">
                  <c:v>4.8229658328409197E-3</c:v>
                </c:pt>
                <c:pt idx="2">
                  <c:v>3.6695135221549435E-3</c:v>
                </c:pt>
                <c:pt idx="3">
                  <c:v>1.4963115032036844E-2</c:v>
                </c:pt>
                <c:pt idx="4">
                  <c:v>6.8728663445287719E-3</c:v>
                </c:pt>
                <c:pt idx="5">
                  <c:v>1.6161262803237486E-2</c:v>
                </c:pt>
                <c:pt idx="6">
                  <c:v>1.8050598927346506E-2</c:v>
                </c:pt>
                <c:pt idx="7">
                  <c:v>1.1198586224965279E-2</c:v>
                </c:pt>
                <c:pt idx="8">
                  <c:v>3.6492769802325409E-3</c:v>
                </c:pt>
                <c:pt idx="9">
                  <c:v>-1.5343645515643045E-3</c:v>
                </c:pt>
                <c:pt idx="10">
                  <c:v>2.9906280003047625E-2</c:v>
                </c:pt>
                <c:pt idx="11">
                  <c:v>2.8081395370675111E-2</c:v>
                </c:pt>
                <c:pt idx="12">
                  <c:v>1.0496576500184762E-2</c:v>
                </c:pt>
                <c:pt idx="13">
                  <c:v>5.5915931503280891E-3</c:v>
                </c:pt>
                <c:pt idx="14">
                  <c:v>1.178630556517235E-2</c:v>
                </c:pt>
                <c:pt idx="15">
                  <c:v>9.1210363250193716E-4</c:v>
                </c:pt>
                <c:pt idx="16">
                  <c:v>1.2952567443295759E-2</c:v>
                </c:pt>
                <c:pt idx="17">
                  <c:v>1.3400467702445296E-2</c:v>
                </c:pt>
                <c:pt idx="18">
                  <c:v>1.8065365238979947E-2</c:v>
                </c:pt>
                <c:pt idx="19">
                  <c:v>1.3520586100641108E-2</c:v>
                </c:pt>
                <c:pt idx="20">
                  <c:v>1.021962578956126E-2</c:v>
                </c:pt>
                <c:pt idx="21">
                  <c:v>6.4927006941926102E-3</c:v>
                </c:pt>
                <c:pt idx="22">
                  <c:v>1.1390134429293486E-2</c:v>
                </c:pt>
                <c:pt idx="23">
                  <c:v>4.4280174930337868E-3</c:v>
                </c:pt>
                <c:pt idx="24">
                  <c:v>9.1799849785014764E-3</c:v>
                </c:pt>
              </c:numCache>
            </c:numRef>
          </c:val>
          <c:extLst>
            <c:ext xmlns:c16="http://schemas.microsoft.com/office/drawing/2014/chart" uri="{C3380CC4-5D6E-409C-BE32-E72D297353CC}">
              <c16:uniqueId val="{00000000-1009-42FF-803C-D1640A8A3CEA}"/>
            </c:ext>
          </c:extLst>
        </c:ser>
        <c:ser>
          <c:idx val="1"/>
          <c:order val="1"/>
          <c:tx>
            <c:strRef>
              <c:f>Planilha1!$C$1</c:f>
              <c:strCache>
                <c:ptCount val="1"/>
                <c:pt idx="0">
                  <c:v>CDI</c:v>
                </c:pt>
              </c:strCache>
            </c:strRef>
          </c:tx>
          <c:spPr>
            <a:solidFill>
              <a:srgbClr val="BDB083"/>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Planilha1!$C$2:$C$26</c:f>
              <c:numCache>
                <c:formatCode>0.00%</c:formatCode>
                <c:ptCount val="25"/>
                <c:pt idx="0">
                  <c:v>1.1233155156776364E-2</c:v>
                </c:pt>
                <c:pt idx="1">
                  <c:v>9.1814190202490487E-3</c:v>
                </c:pt>
                <c:pt idx="2">
                  <c:v>1.1746740629072105E-2</c:v>
                </c:pt>
                <c:pt idx="3">
                  <c:v>9.1814190202494927E-3</c:v>
                </c:pt>
                <c:pt idx="4">
                  <c:v>1.1233155156776586E-2</c:v>
                </c:pt>
                <c:pt idx="5">
                  <c:v>1.0719830392053487E-2</c:v>
                </c:pt>
                <c:pt idx="6">
                  <c:v>1.0719830392053487E-2</c:v>
                </c:pt>
                <c:pt idx="7">
                  <c:v>1.1392757195864744E-2</c:v>
                </c:pt>
                <c:pt idx="8">
                  <c:v>9.7468428306386468E-3</c:v>
                </c:pt>
                <c:pt idx="9">
                  <c:v>9.9757191050910965E-3</c:v>
                </c:pt>
                <c:pt idx="10">
                  <c:v>9.1777257185545746E-3</c:v>
                </c:pt>
                <c:pt idx="11">
                  <c:v>8.9631795677775905E-3</c:v>
                </c:pt>
                <c:pt idx="12">
                  <c:v>9.6669555417827624E-3</c:v>
                </c:pt>
                <c:pt idx="13">
                  <c:v>8.0200330802822073E-3</c:v>
                </c:pt>
                <c:pt idx="14">
                  <c:v>8.3348054593552767E-3</c:v>
                </c:pt>
                <c:pt idx="15">
                  <c:v>8.8742293650121429E-3</c:v>
                </c:pt>
                <c:pt idx="16">
                  <c:v>8.3333821157587362E-3</c:v>
                </c:pt>
                <c:pt idx="17">
                  <c:v>7.8832875793846124E-3</c:v>
                </c:pt>
                <c:pt idx="18">
                  <c:v>9.0711288991511818E-3</c:v>
                </c:pt>
                <c:pt idx="19">
                  <c:v>8.6750263260997329E-3</c:v>
                </c:pt>
                <c:pt idx="20">
                  <c:v>8.3424328794066138E-3</c:v>
                </c:pt>
                <c:pt idx="21">
                  <c:v>9.2794693386626381E-3</c:v>
                </c:pt>
                <c:pt idx="22">
                  <c:v>7.911911900637671E-3</c:v>
                </c:pt>
                <c:pt idx="23">
                  <c:v>9.2784910502756723E-3</c:v>
                </c:pt>
                <c:pt idx="24">
                  <c:v>1.0096473176575582E-2</c:v>
                </c:pt>
              </c:numCache>
            </c:numRef>
          </c:val>
          <c:extLst>
            <c:ext xmlns:c16="http://schemas.microsoft.com/office/drawing/2014/chart" uri="{C3380CC4-5D6E-409C-BE32-E72D297353CC}">
              <c16:uniqueId val="{00000001-1009-42FF-803C-D1640A8A3CEA}"/>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9005856760374833"/>
          <c:h val="0.1250833333333333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Volatilidade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OAKTREE GLOBAL CREDIT </c:v>
                </c:pt>
              </c:strCache>
            </c:strRef>
          </c:tx>
          <c:spPr>
            <a:solidFill>
              <a:srgbClr val="00332E"/>
            </a:solidFill>
            <a:ln>
              <a:noFill/>
            </a:ln>
            <a:effectLst/>
          </c:spPr>
          <c:invertIfNegative val="0"/>
          <c:cat>
            <c:numRef>
              <c:f>Planilha1!$A$2:$A$80</c:f>
              <c:numCache>
                <c:formatCode>dd/mm/yy</c:formatCode>
                <c:ptCount val="79"/>
                <c:pt idx="0">
                  <c:v>43282</c:v>
                </c:pt>
                <c:pt idx="1">
                  <c:v>43313</c:v>
                </c:pt>
                <c:pt idx="2">
                  <c:v>43344</c:v>
                </c:pt>
                <c:pt idx="3">
                  <c:v>43374</c:v>
                </c:pt>
                <c:pt idx="4">
                  <c:v>43405</c:v>
                </c:pt>
                <c:pt idx="5">
                  <c:v>43435</c:v>
                </c:pt>
                <c:pt idx="6">
                  <c:v>43466</c:v>
                </c:pt>
                <c:pt idx="7">
                  <c:v>43497</c:v>
                </c:pt>
                <c:pt idx="8">
                  <c:v>43525</c:v>
                </c:pt>
                <c:pt idx="9">
                  <c:v>43556</c:v>
                </c:pt>
                <c:pt idx="10">
                  <c:v>43586</c:v>
                </c:pt>
                <c:pt idx="11">
                  <c:v>43617</c:v>
                </c:pt>
                <c:pt idx="12">
                  <c:v>43647</c:v>
                </c:pt>
                <c:pt idx="13">
                  <c:v>43678</c:v>
                </c:pt>
                <c:pt idx="14">
                  <c:v>43709</c:v>
                </c:pt>
                <c:pt idx="15">
                  <c:v>43739</c:v>
                </c:pt>
                <c:pt idx="16">
                  <c:v>43770</c:v>
                </c:pt>
                <c:pt idx="17">
                  <c:v>43800</c:v>
                </c:pt>
                <c:pt idx="18">
                  <c:v>43831</c:v>
                </c:pt>
                <c:pt idx="19">
                  <c:v>43862</c:v>
                </c:pt>
                <c:pt idx="20">
                  <c:v>43891</c:v>
                </c:pt>
                <c:pt idx="21">
                  <c:v>43922</c:v>
                </c:pt>
                <c:pt idx="22">
                  <c:v>43952</c:v>
                </c:pt>
                <c:pt idx="23">
                  <c:v>43983</c:v>
                </c:pt>
                <c:pt idx="24">
                  <c:v>44013</c:v>
                </c:pt>
                <c:pt idx="25">
                  <c:v>44044</c:v>
                </c:pt>
                <c:pt idx="26">
                  <c:v>44075</c:v>
                </c:pt>
                <c:pt idx="27">
                  <c:v>44105</c:v>
                </c:pt>
                <c:pt idx="28">
                  <c:v>44136</c:v>
                </c:pt>
                <c:pt idx="29">
                  <c:v>44166</c:v>
                </c:pt>
                <c:pt idx="30">
                  <c:v>44197</c:v>
                </c:pt>
                <c:pt idx="31">
                  <c:v>44228</c:v>
                </c:pt>
                <c:pt idx="32">
                  <c:v>44256</c:v>
                </c:pt>
                <c:pt idx="33">
                  <c:v>44287</c:v>
                </c:pt>
                <c:pt idx="34">
                  <c:v>44317</c:v>
                </c:pt>
                <c:pt idx="35">
                  <c:v>44348</c:v>
                </c:pt>
                <c:pt idx="36">
                  <c:v>44378</c:v>
                </c:pt>
                <c:pt idx="37">
                  <c:v>44409</c:v>
                </c:pt>
                <c:pt idx="38">
                  <c:v>44440</c:v>
                </c:pt>
                <c:pt idx="39">
                  <c:v>44470</c:v>
                </c:pt>
                <c:pt idx="40">
                  <c:v>44501</c:v>
                </c:pt>
                <c:pt idx="41">
                  <c:v>44531</c:v>
                </c:pt>
                <c:pt idx="42">
                  <c:v>44562</c:v>
                </c:pt>
                <c:pt idx="43">
                  <c:v>44593</c:v>
                </c:pt>
                <c:pt idx="44">
                  <c:v>44621</c:v>
                </c:pt>
                <c:pt idx="45">
                  <c:v>44652</c:v>
                </c:pt>
                <c:pt idx="46">
                  <c:v>44682</c:v>
                </c:pt>
                <c:pt idx="47">
                  <c:v>44713</c:v>
                </c:pt>
                <c:pt idx="48">
                  <c:v>44743</c:v>
                </c:pt>
                <c:pt idx="49">
                  <c:v>44774</c:v>
                </c:pt>
                <c:pt idx="50">
                  <c:v>44805</c:v>
                </c:pt>
                <c:pt idx="51">
                  <c:v>44835</c:v>
                </c:pt>
                <c:pt idx="52">
                  <c:v>44866</c:v>
                </c:pt>
                <c:pt idx="53">
                  <c:v>44896</c:v>
                </c:pt>
                <c:pt idx="54">
                  <c:v>44927</c:v>
                </c:pt>
                <c:pt idx="55">
                  <c:v>44958</c:v>
                </c:pt>
                <c:pt idx="56">
                  <c:v>44986</c:v>
                </c:pt>
                <c:pt idx="57">
                  <c:v>45017</c:v>
                </c:pt>
                <c:pt idx="58">
                  <c:v>45047</c:v>
                </c:pt>
                <c:pt idx="59">
                  <c:v>45078</c:v>
                </c:pt>
                <c:pt idx="60">
                  <c:v>45108</c:v>
                </c:pt>
                <c:pt idx="61">
                  <c:v>45139</c:v>
                </c:pt>
                <c:pt idx="62">
                  <c:v>45170</c:v>
                </c:pt>
                <c:pt idx="63">
                  <c:v>45200</c:v>
                </c:pt>
                <c:pt idx="64">
                  <c:v>45231</c:v>
                </c:pt>
                <c:pt idx="65">
                  <c:v>45261</c:v>
                </c:pt>
                <c:pt idx="66">
                  <c:v>45292</c:v>
                </c:pt>
                <c:pt idx="67">
                  <c:v>45323</c:v>
                </c:pt>
                <c:pt idx="68">
                  <c:v>45352</c:v>
                </c:pt>
                <c:pt idx="69">
                  <c:v>45383</c:v>
                </c:pt>
                <c:pt idx="70">
                  <c:v>45413</c:v>
                </c:pt>
                <c:pt idx="71">
                  <c:v>45444</c:v>
                </c:pt>
                <c:pt idx="72">
                  <c:v>45474</c:v>
                </c:pt>
                <c:pt idx="73">
                  <c:v>45505</c:v>
                </c:pt>
                <c:pt idx="74">
                  <c:v>45536</c:v>
                </c:pt>
                <c:pt idx="75">
                  <c:v>45566</c:v>
                </c:pt>
                <c:pt idx="76">
                  <c:v>45597</c:v>
                </c:pt>
                <c:pt idx="77">
                  <c:v>45627</c:v>
                </c:pt>
                <c:pt idx="78">
                  <c:v>45658</c:v>
                </c:pt>
              </c:numCache>
            </c:numRef>
          </c:cat>
          <c:val>
            <c:numRef>
              <c:f>Planilha1!$B$2:$B$80</c:f>
              <c:numCache>
                <c:formatCode>0.0%</c:formatCode>
                <c:ptCount val="79"/>
                <c:pt idx="0">
                  <c:v>1.5181318981815645E-2</c:v>
                </c:pt>
                <c:pt idx="1">
                  <c:v>1.5817436753356874E-2</c:v>
                </c:pt>
                <c:pt idx="2">
                  <c:v>1.1599118990670612E-2</c:v>
                </c:pt>
                <c:pt idx="3">
                  <c:v>1.2428856446855471E-2</c:v>
                </c:pt>
                <c:pt idx="4">
                  <c:v>2.0640602343832967E-2</c:v>
                </c:pt>
                <c:pt idx="5">
                  <c:v>3.8826619578031955E-2</c:v>
                </c:pt>
                <c:pt idx="6">
                  <c:v>2.8544000970756558E-2</c:v>
                </c:pt>
                <c:pt idx="7">
                  <c:v>3.6904338913186216E-2</c:v>
                </c:pt>
                <c:pt idx="8">
                  <c:v>1.5184113186437144E-2</c:v>
                </c:pt>
                <c:pt idx="9">
                  <c:v>2.5231175238026173E-2</c:v>
                </c:pt>
                <c:pt idx="10">
                  <c:v>2.9455213327805284E-2</c:v>
                </c:pt>
                <c:pt idx="11">
                  <c:v>5.7805759446639467E-2</c:v>
                </c:pt>
                <c:pt idx="12">
                  <c:v>6.3486907824100755E-2</c:v>
                </c:pt>
                <c:pt idx="13">
                  <c:v>2.9591479758524223E-2</c:v>
                </c:pt>
                <c:pt idx="14">
                  <c:v>3.4866250310508544E-2</c:v>
                </c:pt>
                <c:pt idx="15">
                  <c:v>9.3413684879407582E-3</c:v>
                </c:pt>
                <c:pt idx="16">
                  <c:v>7.9913471163575653E-3</c:v>
                </c:pt>
                <c:pt idx="17">
                  <c:v>1.0774998723073142E-2</c:v>
                </c:pt>
                <c:pt idx="18">
                  <c:v>2.9997465792811706E-2</c:v>
                </c:pt>
                <c:pt idx="19">
                  <c:v>4.6991434174826485E-2</c:v>
                </c:pt>
                <c:pt idx="20">
                  <c:v>0.22374668073046697</c:v>
                </c:pt>
                <c:pt idx="21">
                  <c:v>9.140982964351281E-2</c:v>
                </c:pt>
                <c:pt idx="22">
                  <c:v>4.2062384101008127E-2</c:v>
                </c:pt>
                <c:pt idx="23">
                  <c:v>6.9254866854841821E-2</c:v>
                </c:pt>
                <c:pt idx="24">
                  <c:v>1.6866859608470411E-2</c:v>
                </c:pt>
                <c:pt idx="25">
                  <c:v>1.4737258863605432E-2</c:v>
                </c:pt>
                <c:pt idx="26">
                  <c:v>2.1700088672155247E-2</c:v>
                </c:pt>
                <c:pt idx="27">
                  <c:v>2.3241225435383369E-2</c:v>
                </c:pt>
                <c:pt idx="28">
                  <c:v>4.3395059729256259E-2</c:v>
                </c:pt>
                <c:pt idx="29">
                  <c:v>1.0307970490700494E-2</c:v>
                </c:pt>
                <c:pt idx="30">
                  <c:v>1.456330434545907E-2</c:v>
                </c:pt>
                <c:pt idx="31">
                  <c:v>1.2865000913427949E-2</c:v>
                </c:pt>
                <c:pt idx="32">
                  <c:v>1.74116031154961E-2</c:v>
                </c:pt>
                <c:pt idx="33">
                  <c:v>3.1820855088762007E-2</c:v>
                </c:pt>
                <c:pt idx="34">
                  <c:v>1.2814303014531186E-2</c:v>
                </c:pt>
                <c:pt idx="35">
                  <c:v>7.0272225207694914E-3</c:v>
                </c:pt>
                <c:pt idx="36">
                  <c:v>2.530366583405555E-2</c:v>
                </c:pt>
                <c:pt idx="37">
                  <c:v>1.9868935828599044E-2</c:v>
                </c:pt>
                <c:pt idx="38">
                  <c:v>1.7668393017117996E-2</c:v>
                </c:pt>
                <c:pt idx="39">
                  <c:v>2.0295339056973519E-2</c:v>
                </c:pt>
                <c:pt idx="40">
                  <c:v>3.3183566559762533E-2</c:v>
                </c:pt>
                <c:pt idx="41">
                  <c:v>5.9085823242425589E-2</c:v>
                </c:pt>
                <c:pt idx="42">
                  <c:v>1.3955950092253065E-2</c:v>
                </c:pt>
                <c:pt idx="43">
                  <c:v>3.0324309411211413E-2</c:v>
                </c:pt>
                <c:pt idx="44">
                  <c:v>4.5247716413894266E-2</c:v>
                </c:pt>
                <c:pt idx="45">
                  <c:v>1.9271893476108529E-2</c:v>
                </c:pt>
                <c:pt idx="46">
                  <c:v>5.1427709681547661E-2</c:v>
                </c:pt>
                <c:pt idx="47">
                  <c:v>5.7327498581601889E-2</c:v>
                </c:pt>
                <c:pt idx="48">
                  <c:v>4.1113478339418287E-2</c:v>
                </c:pt>
                <c:pt idx="49">
                  <c:v>3.1429132147776609E-2</c:v>
                </c:pt>
                <c:pt idx="50">
                  <c:v>5.3396306688390037E-2</c:v>
                </c:pt>
                <c:pt idx="51">
                  <c:v>4.2100394546981966E-2</c:v>
                </c:pt>
                <c:pt idx="52">
                  <c:v>5.4876794252724334E-2</c:v>
                </c:pt>
                <c:pt idx="53">
                  <c:v>2.4101536181966993E-2</c:v>
                </c:pt>
                <c:pt idx="54">
                  <c:v>3.085955776301218E-2</c:v>
                </c:pt>
                <c:pt idx="55">
                  <c:v>4.6499838124045019E-2</c:v>
                </c:pt>
                <c:pt idx="56">
                  <c:v>3.6116107724916649E-2</c:v>
                </c:pt>
                <c:pt idx="57">
                  <c:v>1.6512007699061467E-2</c:v>
                </c:pt>
                <c:pt idx="58">
                  <c:v>1.3837026849822975E-2</c:v>
                </c:pt>
                <c:pt idx="59">
                  <c:v>1.077594123401548E-2</c:v>
                </c:pt>
                <c:pt idx="60">
                  <c:v>1.5790947791841828E-2</c:v>
                </c:pt>
                <c:pt idx="61">
                  <c:v>2.8257924800878347E-2</c:v>
                </c:pt>
                <c:pt idx="62">
                  <c:v>1.1697578127392661E-2</c:v>
                </c:pt>
                <c:pt idx="63">
                  <c:v>1.7187952930750032E-2</c:v>
                </c:pt>
                <c:pt idx="64">
                  <c:v>3.3141762243985434E-2</c:v>
                </c:pt>
                <c:pt idx="65">
                  <c:v>2.2338802622463304E-2</c:v>
                </c:pt>
                <c:pt idx="66">
                  <c:v>2.1126772479262822E-2</c:v>
                </c:pt>
                <c:pt idx="67">
                  <c:v>3.8415929699759481E-2</c:v>
                </c:pt>
                <c:pt idx="68">
                  <c:v>1.2989805937934784E-2</c:v>
                </c:pt>
                <c:pt idx="69">
                  <c:v>2.3104076228745222E-2</c:v>
                </c:pt>
                <c:pt idx="70">
                  <c:v>1.7278691027671128E-2</c:v>
                </c:pt>
                <c:pt idx="71">
                  <c:v>5.9639002264899085E-2</c:v>
                </c:pt>
                <c:pt idx="72">
                  <c:v>1.6257588489710161E-2</c:v>
                </c:pt>
                <c:pt idx="73">
                  <c:v>4.0976563195902704E-2</c:v>
                </c:pt>
                <c:pt idx="74">
                  <c:v>1.2894008442244965E-2</c:v>
                </c:pt>
                <c:pt idx="75">
                  <c:v>1.1473060627837855E-2</c:v>
                </c:pt>
                <c:pt idx="76">
                  <c:v>1.4103835462631567E-2</c:v>
                </c:pt>
                <c:pt idx="77">
                  <c:v>1.513046895600207E-2</c:v>
                </c:pt>
                <c:pt idx="78">
                  <c:v>2.1434579561976766E-2</c:v>
                </c:pt>
              </c:numCache>
            </c:numRef>
          </c:val>
          <c:extLst>
            <c:ext xmlns:c16="http://schemas.microsoft.com/office/drawing/2014/chart" uri="{C3380CC4-5D6E-409C-BE32-E72D297353CC}">
              <c16:uniqueId val="{00000000-F413-42A1-B651-3917356AE7B0}"/>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0.25"/>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2024799196787149"/>
          <c:h val="0.1012579365079365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30"/>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OAKTREE GLOBAL CREDIT</c:v>
                </c:pt>
              </c:strCache>
            </c:strRef>
          </c:tx>
          <c:spPr>
            <a:ln w="28575" cap="rnd">
              <a:solidFill>
                <a:srgbClr val="042E27"/>
              </a:solidFill>
              <a:round/>
            </a:ln>
            <a:effectLst/>
          </c:spPr>
          <c:marker>
            <c:symbol val="none"/>
          </c:marker>
          <c:cat>
            <c:numRef>
              <c:f>Planilha1!$A$2:$A$1662</c:f>
              <c:numCache>
                <c:formatCode>dd/mm/yy</c:formatCode>
                <c:ptCount val="1661"/>
                <c:pt idx="0">
                  <c:v>43276</c:v>
                </c:pt>
                <c:pt idx="1">
                  <c:v>43277</c:v>
                </c:pt>
                <c:pt idx="2">
                  <c:v>43278</c:v>
                </c:pt>
                <c:pt idx="3">
                  <c:v>43279</c:v>
                </c:pt>
                <c:pt idx="4">
                  <c:v>43280</c:v>
                </c:pt>
                <c:pt idx="5">
                  <c:v>43283</c:v>
                </c:pt>
                <c:pt idx="6">
                  <c:v>43284</c:v>
                </c:pt>
                <c:pt idx="7">
                  <c:v>43285</c:v>
                </c:pt>
                <c:pt idx="8">
                  <c:v>43286</c:v>
                </c:pt>
                <c:pt idx="9">
                  <c:v>43287</c:v>
                </c:pt>
                <c:pt idx="10">
                  <c:v>43290</c:v>
                </c:pt>
                <c:pt idx="11">
                  <c:v>43291</c:v>
                </c:pt>
                <c:pt idx="12">
                  <c:v>43292</c:v>
                </c:pt>
                <c:pt idx="13">
                  <c:v>43293</c:v>
                </c:pt>
                <c:pt idx="14">
                  <c:v>43294</c:v>
                </c:pt>
                <c:pt idx="15">
                  <c:v>43297</c:v>
                </c:pt>
                <c:pt idx="16">
                  <c:v>43298</c:v>
                </c:pt>
                <c:pt idx="17">
                  <c:v>43299</c:v>
                </c:pt>
                <c:pt idx="18">
                  <c:v>43300</c:v>
                </c:pt>
                <c:pt idx="19">
                  <c:v>43301</c:v>
                </c:pt>
                <c:pt idx="20">
                  <c:v>43304</c:v>
                </c:pt>
                <c:pt idx="21">
                  <c:v>43305</c:v>
                </c:pt>
                <c:pt idx="22">
                  <c:v>43306</c:v>
                </c:pt>
                <c:pt idx="23">
                  <c:v>43307</c:v>
                </c:pt>
                <c:pt idx="24">
                  <c:v>43308</c:v>
                </c:pt>
                <c:pt idx="25">
                  <c:v>43311</c:v>
                </c:pt>
                <c:pt idx="26">
                  <c:v>43312</c:v>
                </c:pt>
                <c:pt idx="27">
                  <c:v>43313</c:v>
                </c:pt>
                <c:pt idx="28">
                  <c:v>43314</c:v>
                </c:pt>
                <c:pt idx="29">
                  <c:v>43315</c:v>
                </c:pt>
                <c:pt idx="30">
                  <c:v>43318</c:v>
                </c:pt>
                <c:pt idx="31">
                  <c:v>43319</c:v>
                </c:pt>
                <c:pt idx="32">
                  <c:v>43320</c:v>
                </c:pt>
                <c:pt idx="33">
                  <c:v>43321</c:v>
                </c:pt>
                <c:pt idx="34">
                  <c:v>43322</c:v>
                </c:pt>
                <c:pt idx="35">
                  <c:v>43325</c:v>
                </c:pt>
                <c:pt idx="36">
                  <c:v>43326</c:v>
                </c:pt>
                <c:pt idx="37">
                  <c:v>43327</c:v>
                </c:pt>
                <c:pt idx="38">
                  <c:v>43328</c:v>
                </c:pt>
                <c:pt idx="39">
                  <c:v>43329</c:v>
                </c:pt>
                <c:pt idx="40">
                  <c:v>43332</c:v>
                </c:pt>
                <c:pt idx="41">
                  <c:v>43333</c:v>
                </c:pt>
                <c:pt idx="42">
                  <c:v>43334</c:v>
                </c:pt>
                <c:pt idx="43">
                  <c:v>43335</c:v>
                </c:pt>
                <c:pt idx="44">
                  <c:v>43336</c:v>
                </c:pt>
                <c:pt idx="45">
                  <c:v>43339</c:v>
                </c:pt>
                <c:pt idx="46">
                  <c:v>43340</c:v>
                </c:pt>
                <c:pt idx="47">
                  <c:v>43341</c:v>
                </c:pt>
                <c:pt idx="48">
                  <c:v>43342</c:v>
                </c:pt>
                <c:pt idx="49">
                  <c:v>43343</c:v>
                </c:pt>
                <c:pt idx="50">
                  <c:v>43346</c:v>
                </c:pt>
                <c:pt idx="51">
                  <c:v>43347</c:v>
                </c:pt>
                <c:pt idx="52">
                  <c:v>43348</c:v>
                </c:pt>
                <c:pt idx="53">
                  <c:v>43349</c:v>
                </c:pt>
                <c:pt idx="54">
                  <c:v>43353</c:v>
                </c:pt>
                <c:pt idx="55">
                  <c:v>43354</c:v>
                </c:pt>
                <c:pt idx="56">
                  <c:v>43355</c:v>
                </c:pt>
                <c:pt idx="57">
                  <c:v>43356</c:v>
                </c:pt>
                <c:pt idx="58">
                  <c:v>43357</c:v>
                </c:pt>
                <c:pt idx="59">
                  <c:v>43360</c:v>
                </c:pt>
                <c:pt idx="60">
                  <c:v>43361</c:v>
                </c:pt>
                <c:pt idx="61">
                  <c:v>43362</c:v>
                </c:pt>
                <c:pt idx="62">
                  <c:v>43363</c:v>
                </c:pt>
                <c:pt idx="63">
                  <c:v>43364</c:v>
                </c:pt>
                <c:pt idx="64">
                  <c:v>43367</c:v>
                </c:pt>
                <c:pt idx="65">
                  <c:v>43368</c:v>
                </c:pt>
                <c:pt idx="66">
                  <c:v>43369</c:v>
                </c:pt>
                <c:pt idx="67">
                  <c:v>43370</c:v>
                </c:pt>
                <c:pt idx="68">
                  <c:v>43371</c:v>
                </c:pt>
                <c:pt idx="69">
                  <c:v>43374</c:v>
                </c:pt>
                <c:pt idx="70">
                  <c:v>43375</c:v>
                </c:pt>
                <c:pt idx="71">
                  <c:v>43376</c:v>
                </c:pt>
                <c:pt idx="72">
                  <c:v>43377</c:v>
                </c:pt>
                <c:pt idx="73">
                  <c:v>43378</c:v>
                </c:pt>
                <c:pt idx="74">
                  <c:v>43381</c:v>
                </c:pt>
                <c:pt idx="75">
                  <c:v>43382</c:v>
                </c:pt>
                <c:pt idx="76">
                  <c:v>43383</c:v>
                </c:pt>
                <c:pt idx="77">
                  <c:v>43384</c:v>
                </c:pt>
                <c:pt idx="78">
                  <c:v>43388</c:v>
                </c:pt>
                <c:pt idx="79">
                  <c:v>43389</c:v>
                </c:pt>
                <c:pt idx="80">
                  <c:v>43390</c:v>
                </c:pt>
                <c:pt idx="81">
                  <c:v>43391</c:v>
                </c:pt>
                <c:pt idx="82">
                  <c:v>43392</c:v>
                </c:pt>
                <c:pt idx="83">
                  <c:v>43395</c:v>
                </c:pt>
                <c:pt idx="84">
                  <c:v>43396</c:v>
                </c:pt>
                <c:pt idx="85">
                  <c:v>43397</c:v>
                </c:pt>
                <c:pt idx="86">
                  <c:v>43398</c:v>
                </c:pt>
                <c:pt idx="87">
                  <c:v>43399</c:v>
                </c:pt>
                <c:pt idx="88">
                  <c:v>43402</c:v>
                </c:pt>
                <c:pt idx="89">
                  <c:v>43403</c:v>
                </c:pt>
                <c:pt idx="90">
                  <c:v>43404</c:v>
                </c:pt>
                <c:pt idx="91">
                  <c:v>43405</c:v>
                </c:pt>
                <c:pt idx="92">
                  <c:v>43409</c:v>
                </c:pt>
                <c:pt idx="93">
                  <c:v>43410</c:v>
                </c:pt>
                <c:pt idx="94">
                  <c:v>43411</c:v>
                </c:pt>
                <c:pt idx="95">
                  <c:v>43412</c:v>
                </c:pt>
                <c:pt idx="96">
                  <c:v>43413</c:v>
                </c:pt>
                <c:pt idx="97">
                  <c:v>43416</c:v>
                </c:pt>
                <c:pt idx="98">
                  <c:v>43417</c:v>
                </c:pt>
                <c:pt idx="99">
                  <c:v>43418</c:v>
                </c:pt>
                <c:pt idx="100">
                  <c:v>43420</c:v>
                </c:pt>
                <c:pt idx="101">
                  <c:v>43423</c:v>
                </c:pt>
                <c:pt idx="102">
                  <c:v>43424</c:v>
                </c:pt>
                <c:pt idx="103">
                  <c:v>43425</c:v>
                </c:pt>
                <c:pt idx="104">
                  <c:v>43426</c:v>
                </c:pt>
                <c:pt idx="105">
                  <c:v>43427</c:v>
                </c:pt>
                <c:pt idx="106">
                  <c:v>43430</c:v>
                </c:pt>
                <c:pt idx="107">
                  <c:v>43431</c:v>
                </c:pt>
                <c:pt idx="108">
                  <c:v>43432</c:v>
                </c:pt>
                <c:pt idx="109">
                  <c:v>43433</c:v>
                </c:pt>
                <c:pt idx="110">
                  <c:v>43434</c:v>
                </c:pt>
                <c:pt idx="111">
                  <c:v>43437</c:v>
                </c:pt>
                <c:pt idx="112">
                  <c:v>43438</c:v>
                </c:pt>
                <c:pt idx="113">
                  <c:v>43439</c:v>
                </c:pt>
                <c:pt idx="114">
                  <c:v>43440</c:v>
                </c:pt>
                <c:pt idx="115">
                  <c:v>43441</c:v>
                </c:pt>
                <c:pt idx="116">
                  <c:v>43444</c:v>
                </c:pt>
                <c:pt idx="117">
                  <c:v>43445</c:v>
                </c:pt>
                <c:pt idx="118">
                  <c:v>43446</c:v>
                </c:pt>
                <c:pt idx="119">
                  <c:v>43447</c:v>
                </c:pt>
                <c:pt idx="120">
                  <c:v>43448</c:v>
                </c:pt>
                <c:pt idx="121">
                  <c:v>43451</c:v>
                </c:pt>
                <c:pt idx="122">
                  <c:v>43452</c:v>
                </c:pt>
                <c:pt idx="123">
                  <c:v>43453</c:v>
                </c:pt>
                <c:pt idx="124">
                  <c:v>43454</c:v>
                </c:pt>
                <c:pt idx="125">
                  <c:v>43455</c:v>
                </c:pt>
                <c:pt idx="126">
                  <c:v>43458</c:v>
                </c:pt>
                <c:pt idx="127">
                  <c:v>43460</c:v>
                </c:pt>
                <c:pt idx="128">
                  <c:v>43461</c:v>
                </c:pt>
                <c:pt idx="129">
                  <c:v>43462</c:v>
                </c:pt>
                <c:pt idx="130">
                  <c:v>43465</c:v>
                </c:pt>
                <c:pt idx="131">
                  <c:v>43467</c:v>
                </c:pt>
                <c:pt idx="132">
                  <c:v>43468</c:v>
                </c:pt>
                <c:pt idx="133">
                  <c:v>43469</c:v>
                </c:pt>
                <c:pt idx="134">
                  <c:v>43472</c:v>
                </c:pt>
                <c:pt idx="135">
                  <c:v>43473</c:v>
                </c:pt>
                <c:pt idx="136">
                  <c:v>43474</c:v>
                </c:pt>
                <c:pt idx="137">
                  <c:v>43475</c:v>
                </c:pt>
                <c:pt idx="138">
                  <c:v>43476</c:v>
                </c:pt>
                <c:pt idx="139">
                  <c:v>43479</c:v>
                </c:pt>
                <c:pt idx="140">
                  <c:v>43480</c:v>
                </c:pt>
                <c:pt idx="141">
                  <c:v>43481</c:v>
                </c:pt>
                <c:pt idx="142">
                  <c:v>43482</c:v>
                </c:pt>
                <c:pt idx="143">
                  <c:v>43483</c:v>
                </c:pt>
                <c:pt idx="144">
                  <c:v>43486</c:v>
                </c:pt>
                <c:pt idx="145">
                  <c:v>43487</c:v>
                </c:pt>
                <c:pt idx="146">
                  <c:v>43488</c:v>
                </c:pt>
                <c:pt idx="147">
                  <c:v>43489</c:v>
                </c:pt>
                <c:pt idx="148">
                  <c:v>43490</c:v>
                </c:pt>
                <c:pt idx="149">
                  <c:v>43493</c:v>
                </c:pt>
                <c:pt idx="150">
                  <c:v>43494</c:v>
                </c:pt>
                <c:pt idx="151">
                  <c:v>43495</c:v>
                </c:pt>
                <c:pt idx="152">
                  <c:v>43496</c:v>
                </c:pt>
                <c:pt idx="153">
                  <c:v>43497</c:v>
                </c:pt>
                <c:pt idx="154">
                  <c:v>43500</c:v>
                </c:pt>
                <c:pt idx="155">
                  <c:v>43501</c:v>
                </c:pt>
                <c:pt idx="156">
                  <c:v>43502</c:v>
                </c:pt>
                <c:pt idx="157">
                  <c:v>43503</c:v>
                </c:pt>
                <c:pt idx="158">
                  <c:v>43504</c:v>
                </c:pt>
                <c:pt idx="159">
                  <c:v>43507</c:v>
                </c:pt>
                <c:pt idx="160">
                  <c:v>43508</c:v>
                </c:pt>
                <c:pt idx="161">
                  <c:v>43509</c:v>
                </c:pt>
                <c:pt idx="162">
                  <c:v>43510</c:v>
                </c:pt>
                <c:pt idx="163">
                  <c:v>43511</c:v>
                </c:pt>
                <c:pt idx="164">
                  <c:v>43514</c:v>
                </c:pt>
                <c:pt idx="165">
                  <c:v>43515</c:v>
                </c:pt>
                <c:pt idx="166">
                  <c:v>43516</c:v>
                </c:pt>
                <c:pt idx="167">
                  <c:v>43517</c:v>
                </c:pt>
                <c:pt idx="168">
                  <c:v>43518</c:v>
                </c:pt>
                <c:pt idx="169">
                  <c:v>43521</c:v>
                </c:pt>
                <c:pt idx="170">
                  <c:v>43522</c:v>
                </c:pt>
                <c:pt idx="171">
                  <c:v>43523</c:v>
                </c:pt>
                <c:pt idx="172">
                  <c:v>43524</c:v>
                </c:pt>
                <c:pt idx="173">
                  <c:v>43525</c:v>
                </c:pt>
                <c:pt idx="174">
                  <c:v>43530</c:v>
                </c:pt>
                <c:pt idx="175">
                  <c:v>43531</c:v>
                </c:pt>
                <c:pt idx="176">
                  <c:v>43532</c:v>
                </c:pt>
                <c:pt idx="177">
                  <c:v>43535</c:v>
                </c:pt>
                <c:pt idx="178">
                  <c:v>43536</c:v>
                </c:pt>
                <c:pt idx="179">
                  <c:v>43537</c:v>
                </c:pt>
                <c:pt idx="180">
                  <c:v>43538</c:v>
                </c:pt>
                <c:pt idx="181">
                  <c:v>43539</c:v>
                </c:pt>
                <c:pt idx="182">
                  <c:v>43542</c:v>
                </c:pt>
                <c:pt idx="183">
                  <c:v>43543</c:v>
                </c:pt>
                <c:pt idx="184">
                  <c:v>43544</c:v>
                </c:pt>
                <c:pt idx="185">
                  <c:v>43545</c:v>
                </c:pt>
                <c:pt idx="186">
                  <c:v>43546</c:v>
                </c:pt>
                <c:pt idx="187">
                  <c:v>43549</c:v>
                </c:pt>
                <c:pt idx="188">
                  <c:v>43550</c:v>
                </c:pt>
                <c:pt idx="189">
                  <c:v>43551</c:v>
                </c:pt>
                <c:pt idx="190">
                  <c:v>43552</c:v>
                </c:pt>
                <c:pt idx="191">
                  <c:v>43553</c:v>
                </c:pt>
                <c:pt idx="192">
                  <c:v>43556</c:v>
                </c:pt>
                <c:pt idx="193">
                  <c:v>43557</c:v>
                </c:pt>
                <c:pt idx="194">
                  <c:v>43558</c:v>
                </c:pt>
                <c:pt idx="195">
                  <c:v>43559</c:v>
                </c:pt>
                <c:pt idx="196">
                  <c:v>43560</c:v>
                </c:pt>
                <c:pt idx="197">
                  <c:v>43563</c:v>
                </c:pt>
                <c:pt idx="198">
                  <c:v>43564</c:v>
                </c:pt>
                <c:pt idx="199">
                  <c:v>43565</c:v>
                </c:pt>
                <c:pt idx="200">
                  <c:v>43566</c:v>
                </c:pt>
                <c:pt idx="201">
                  <c:v>43567</c:v>
                </c:pt>
                <c:pt idx="202">
                  <c:v>43570</c:v>
                </c:pt>
                <c:pt idx="203">
                  <c:v>43571</c:v>
                </c:pt>
                <c:pt idx="204">
                  <c:v>43572</c:v>
                </c:pt>
                <c:pt idx="205">
                  <c:v>43573</c:v>
                </c:pt>
                <c:pt idx="206">
                  <c:v>43577</c:v>
                </c:pt>
                <c:pt idx="207">
                  <c:v>43578</c:v>
                </c:pt>
                <c:pt idx="208">
                  <c:v>43579</c:v>
                </c:pt>
                <c:pt idx="209">
                  <c:v>43580</c:v>
                </c:pt>
                <c:pt idx="210">
                  <c:v>43581</c:v>
                </c:pt>
                <c:pt idx="211">
                  <c:v>43584</c:v>
                </c:pt>
                <c:pt idx="212">
                  <c:v>43585</c:v>
                </c:pt>
                <c:pt idx="213">
                  <c:v>43587</c:v>
                </c:pt>
                <c:pt idx="214">
                  <c:v>43588</c:v>
                </c:pt>
                <c:pt idx="215">
                  <c:v>43591</c:v>
                </c:pt>
                <c:pt idx="216">
                  <c:v>43592</c:v>
                </c:pt>
                <c:pt idx="217">
                  <c:v>43593</c:v>
                </c:pt>
                <c:pt idx="218">
                  <c:v>43594</c:v>
                </c:pt>
                <c:pt idx="219">
                  <c:v>43595</c:v>
                </c:pt>
                <c:pt idx="220">
                  <c:v>43598</c:v>
                </c:pt>
                <c:pt idx="221">
                  <c:v>43599</c:v>
                </c:pt>
                <c:pt idx="222">
                  <c:v>43600</c:v>
                </c:pt>
                <c:pt idx="223">
                  <c:v>43601</c:v>
                </c:pt>
                <c:pt idx="224">
                  <c:v>43602</c:v>
                </c:pt>
                <c:pt idx="225">
                  <c:v>43605</c:v>
                </c:pt>
                <c:pt idx="226">
                  <c:v>43606</c:v>
                </c:pt>
                <c:pt idx="227">
                  <c:v>43607</c:v>
                </c:pt>
                <c:pt idx="228">
                  <c:v>43608</c:v>
                </c:pt>
                <c:pt idx="229">
                  <c:v>43609</c:v>
                </c:pt>
                <c:pt idx="230">
                  <c:v>43612</c:v>
                </c:pt>
                <c:pt idx="231">
                  <c:v>43613</c:v>
                </c:pt>
                <c:pt idx="232">
                  <c:v>43614</c:v>
                </c:pt>
                <c:pt idx="233">
                  <c:v>43615</c:v>
                </c:pt>
                <c:pt idx="234">
                  <c:v>43616</c:v>
                </c:pt>
                <c:pt idx="235">
                  <c:v>43619</c:v>
                </c:pt>
                <c:pt idx="236">
                  <c:v>43620</c:v>
                </c:pt>
                <c:pt idx="237">
                  <c:v>43621</c:v>
                </c:pt>
                <c:pt idx="238">
                  <c:v>43622</c:v>
                </c:pt>
                <c:pt idx="239">
                  <c:v>43623</c:v>
                </c:pt>
                <c:pt idx="240">
                  <c:v>43626</c:v>
                </c:pt>
                <c:pt idx="241">
                  <c:v>43627</c:v>
                </c:pt>
                <c:pt idx="242">
                  <c:v>43628</c:v>
                </c:pt>
                <c:pt idx="243">
                  <c:v>43629</c:v>
                </c:pt>
                <c:pt idx="244">
                  <c:v>43630</c:v>
                </c:pt>
                <c:pt idx="245">
                  <c:v>43633</c:v>
                </c:pt>
                <c:pt idx="246">
                  <c:v>43634</c:v>
                </c:pt>
                <c:pt idx="247">
                  <c:v>43635</c:v>
                </c:pt>
                <c:pt idx="248">
                  <c:v>43637</c:v>
                </c:pt>
                <c:pt idx="249">
                  <c:v>43640</c:v>
                </c:pt>
                <c:pt idx="250">
                  <c:v>43641</c:v>
                </c:pt>
                <c:pt idx="251">
                  <c:v>43642</c:v>
                </c:pt>
                <c:pt idx="252">
                  <c:v>43643</c:v>
                </c:pt>
                <c:pt idx="253">
                  <c:v>43644</c:v>
                </c:pt>
                <c:pt idx="254">
                  <c:v>43647</c:v>
                </c:pt>
                <c:pt idx="255">
                  <c:v>43648</c:v>
                </c:pt>
                <c:pt idx="256">
                  <c:v>43649</c:v>
                </c:pt>
                <c:pt idx="257">
                  <c:v>43650</c:v>
                </c:pt>
                <c:pt idx="258">
                  <c:v>43651</c:v>
                </c:pt>
                <c:pt idx="259">
                  <c:v>43654</c:v>
                </c:pt>
                <c:pt idx="260">
                  <c:v>43655</c:v>
                </c:pt>
                <c:pt idx="261">
                  <c:v>43656</c:v>
                </c:pt>
                <c:pt idx="262">
                  <c:v>43657</c:v>
                </c:pt>
                <c:pt idx="263">
                  <c:v>43658</c:v>
                </c:pt>
                <c:pt idx="264">
                  <c:v>43661</c:v>
                </c:pt>
                <c:pt idx="265">
                  <c:v>43662</c:v>
                </c:pt>
                <c:pt idx="266">
                  <c:v>43663</c:v>
                </c:pt>
                <c:pt idx="267">
                  <c:v>43664</c:v>
                </c:pt>
                <c:pt idx="268">
                  <c:v>43665</c:v>
                </c:pt>
                <c:pt idx="269">
                  <c:v>43668</c:v>
                </c:pt>
                <c:pt idx="270">
                  <c:v>43669</c:v>
                </c:pt>
                <c:pt idx="271">
                  <c:v>43670</c:v>
                </c:pt>
                <c:pt idx="272">
                  <c:v>43671</c:v>
                </c:pt>
                <c:pt idx="273">
                  <c:v>43672</c:v>
                </c:pt>
                <c:pt idx="274">
                  <c:v>43675</c:v>
                </c:pt>
                <c:pt idx="275">
                  <c:v>43676</c:v>
                </c:pt>
                <c:pt idx="276">
                  <c:v>43677</c:v>
                </c:pt>
                <c:pt idx="277">
                  <c:v>43678</c:v>
                </c:pt>
                <c:pt idx="278">
                  <c:v>43679</c:v>
                </c:pt>
                <c:pt idx="279">
                  <c:v>43682</c:v>
                </c:pt>
                <c:pt idx="280">
                  <c:v>43683</c:v>
                </c:pt>
                <c:pt idx="281">
                  <c:v>43684</c:v>
                </c:pt>
                <c:pt idx="282">
                  <c:v>43685</c:v>
                </c:pt>
                <c:pt idx="283">
                  <c:v>43686</c:v>
                </c:pt>
                <c:pt idx="284">
                  <c:v>43689</c:v>
                </c:pt>
                <c:pt idx="285">
                  <c:v>43690</c:v>
                </c:pt>
                <c:pt idx="286">
                  <c:v>43691</c:v>
                </c:pt>
                <c:pt idx="287">
                  <c:v>43692</c:v>
                </c:pt>
                <c:pt idx="288">
                  <c:v>43693</c:v>
                </c:pt>
                <c:pt idx="289">
                  <c:v>43696</c:v>
                </c:pt>
                <c:pt idx="290">
                  <c:v>43697</c:v>
                </c:pt>
                <c:pt idx="291">
                  <c:v>43698</c:v>
                </c:pt>
                <c:pt idx="292">
                  <c:v>43699</c:v>
                </c:pt>
                <c:pt idx="293">
                  <c:v>43700</c:v>
                </c:pt>
                <c:pt idx="294">
                  <c:v>43703</c:v>
                </c:pt>
                <c:pt idx="295">
                  <c:v>43704</c:v>
                </c:pt>
                <c:pt idx="296">
                  <c:v>43705</c:v>
                </c:pt>
                <c:pt idx="297">
                  <c:v>43706</c:v>
                </c:pt>
                <c:pt idx="298">
                  <c:v>43707</c:v>
                </c:pt>
                <c:pt idx="299">
                  <c:v>43710</c:v>
                </c:pt>
                <c:pt idx="300">
                  <c:v>43711</c:v>
                </c:pt>
                <c:pt idx="301">
                  <c:v>43712</c:v>
                </c:pt>
                <c:pt idx="302">
                  <c:v>43713</c:v>
                </c:pt>
                <c:pt idx="303">
                  <c:v>43714</c:v>
                </c:pt>
                <c:pt idx="304">
                  <c:v>43717</c:v>
                </c:pt>
                <c:pt idx="305">
                  <c:v>43718</c:v>
                </c:pt>
                <c:pt idx="306">
                  <c:v>43719</c:v>
                </c:pt>
                <c:pt idx="307">
                  <c:v>43720</c:v>
                </c:pt>
                <c:pt idx="308">
                  <c:v>43721</c:v>
                </c:pt>
                <c:pt idx="309">
                  <c:v>43724</c:v>
                </c:pt>
                <c:pt idx="310">
                  <c:v>43725</c:v>
                </c:pt>
                <c:pt idx="311">
                  <c:v>43726</c:v>
                </c:pt>
                <c:pt idx="312">
                  <c:v>43727</c:v>
                </c:pt>
                <c:pt idx="313">
                  <c:v>43728</c:v>
                </c:pt>
                <c:pt idx="314">
                  <c:v>43731</c:v>
                </c:pt>
                <c:pt idx="315">
                  <c:v>43732</c:v>
                </c:pt>
                <c:pt idx="316">
                  <c:v>43733</c:v>
                </c:pt>
                <c:pt idx="317">
                  <c:v>43734</c:v>
                </c:pt>
                <c:pt idx="318">
                  <c:v>43735</c:v>
                </c:pt>
                <c:pt idx="319">
                  <c:v>43738</c:v>
                </c:pt>
                <c:pt idx="320">
                  <c:v>43739</c:v>
                </c:pt>
                <c:pt idx="321">
                  <c:v>43740</c:v>
                </c:pt>
                <c:pt idx="322">
                  <c:v>43741</c:v>
                </c:pt>
                <c:pt idx="323">
                  <c:v>43742</c:v>
                </c:pt>
                <c:pt idx="324">
                  <c:v>43745</c:v>
                </c:pt>
                <c:pt idx="325">
                  <c:v>43746</c:v>
                </c:pt>
                <c:pt idx="326">
                  <c:v>43747</c:v>
                </c:pt>
                <c:pt idx="327">
                  <c:v>43748</c:v>
                </c:pt>
                <c:pt idx="328">
                  <c:v>43749</c:v>
                </c:pt>
                <c:pt idx="329">
                  <c:v>43752</c:v>
                </c:pt>
                <c:pt idx="330">
                  <c:v>43753</c:v>
                </c:pt>
                <c:pt idx="331">
                  <c:v>43754</c:v>
                </c:pt>
                <c:pt idx="332">
                  <c:v>43755</c:v>
                </c:pt>
                <c:pt idx="333">
                  <c:v>43756</c:v>
                </c:pt>
                <c:pt idx="334">
                  <c:v>43759</c:v>
                </c:pt>
                <c:pt idx="335">
                  <c:v>43760</c:v>
                </c:pt>
                <c:pt idx="336">
                  <c:v>43761</c:v>
                </c:pt>
                <c:pt idx="337">
                  <c:v>43762</c:v>
                </c:pt>
                <c:pt idx="338">
                  <c:v>43763</c:v>
                </c:pt>
                <c:pt idx="339">
                  <c:v>43766</c:v>
                </c:pt>
                <c:pt idx="340">
                  <c:v>43767</c:v>
                </c:pt>
                <c:pt idx="341">
                  <c:v>43768</c:v>
                </c:pt>
                <c:pt idx="342">
                  <c:v>43769</c:v>
                </c:pt>
                <c:pt idx="343">
                  <c:v>43770</c:v>
                </c:pt>
                <c:pt idx="344">
                  <c:v>43773</c:v>
                </c:pt>
                <c:pt idx="345">
                  <c:v>43774</c:v>
                </c:pt>
                <c:pt idx="346">
                  <c:v>43775</c:v>
                </c:pt>
                <c:pt idx="347">
                  <c:v>43776</c:v>
                </c:pt>
                <c:pt idx="348">
                  <c:v>43777</c:v>
                </c:pt>
                <c:pt idx="349">
                  <c:v>43780</c:v>
                </c:pt>
                <c:pt idx="350">
                  <c:v>43781</c:v>
                </c:pt>
                <c:pt idx="351">
                  <c:v>43782</c:v>
                </c:pt>
                <c:pt idx="352">
                  <c:v>43783</c:v>
                </c:pt>
                <c:pt idx="353">
                  <c:v>43787</c:v>
                </c:pt>
                <c:pt idx="354">
                  <c:v>43788</c:v>
                </c:pt>
                <c:pt idx="355">
                  <c:v>43789</c:v>
                </c:pt>
                <c:pt idx="356">
                  <c:v>43790</c:v>
                </c:pt>
                <c:pt idx="357">
                  <c:v>43791</c:v>
                </c:pt>
                <c:pt idx="358">
                  <c:v>43794</c:v>
                </c:pt>
                <c:pt idx="359">
                  <c:v>43795</c:v>
                </c:pt>
                <c:pt idx="360">
                  <c:v>43796</c:v>
                </c:pt>
                <c:pt idx="361">
                  <c:v>43797</c:v>
                </c:pt>
                <c:pt idx="362">
                  <c:v>43798</c:v>
                </c:pt>
                <c:pt idx="363">
                  <c:v>43801</c:v>
                </c:pt>
                <c:pt idx="364">
                  <c:v>43802</c:v>
                </c:pt>
                <c:pt idx="365">
                  <c:v>43803</c:v>
                </c:pt>
                <c:pt idx="366">
                  <c:v>43804</c:v>
                </c:pt>
                <c:pt idx="367">
                  <c:v>43805</c:v>
                </c:pt>
                <c:pt idx="368">
                  <c:v>43808</c:v>
                </c:pt>
                <c:pt idx="369">
                  <c:v>43809</c:v>
                </c:pt>
                <c:pt idx="370">
                  <c:v>43810</c:v>
                </c:pt>
                <c:pt idx="371">
                  <c:v>43811</c:v>
                </c:pt>
                <c:pt idx="372">
                  <c:v>43812</c:v>
                </c:pt>
                <c:pt idx="373">
                  <c:v>43815</c:v>
                </c:pt>
                <c:pt idx="374">
                  <c:v>43816</c:v>
                </c:pt>
                <c:pt idx="375">
                  <c:v>43817</c:v>
                </c:pt>
                <c:pt idx="376">
                  <c:v>43818</c:v>
                </c:pt>
                <c:pt idx="377">
                  <c:v>43819</c:v>
                </c:pt>
                <c:pt idx="378">
                  <c:v>43822</c:v>
                </c:pt>
                <c:pt idx="379">
                  <c:v>43823</c:v>
                </c:pt>
                <c:pt idx="380">
                  <c:v>43825</c:v>
                </c:pt>
                <c:pt idx="381">
                  <c:v>43826</c:v>
                </c:pt>
                <c:pt idx="382">
                  <c:v>43829</c:v>
                </c:pt>
                <c:pt idx="383">
                  <c:v>43830</c:v>
                </c:pt>
                <c:pt idx="384">
                  <c:v>43832</c:v>
                </c:pt>
                <c:pt idx="385">
                  <c:v>43833</c:v>
                </c:pt>
                <c:pt idx="386">
                  <c:v>43836</c:v>
                </c:pt>
                <c:pt idx="387">
                  <c:v>43837</c:v>
                </c:pt>
                <c:pt idx="388">
                  <c:v>43838</c:v>
                </c:pt>
                <c:pt idx="389">
                  <c:v>43839</c:v>
                </c:pt>
                <c:pt idx="390">
                  <c:v>43840</c:v>
                </c:pt>
                <c:pt idx="391">
                  <c:v>43843</c:v>
                </c:pt>
                <c:pt idx="392">
                  <c:v>43844</c:v>
                </c:pt>
                <c:pt idx="393">
                  <c:v>43845</c:v>
                </c:pt>
                <c:pt idx="394">
                  <c:v>43846</c:v>
                </c:pt>
                <c:pt idx="395">
                  <c:v>43847</c:v>
                </c:pt>
                <c:pt idx="396">
                  <c:v>43850</c:v>
                </c:pt>
                <c:pt idx="397">
                  <c:v>43851</c:v>
                </c:pt>
                <c:pt idx="398">
                  <c:v>43852</c:v>
                </c:pt>
                <c:pt idx="399">
                  <c:v>43853</c:v>
                </c:pt>
                <c:pt idx="400">
                  <c:v>43854</c:v>
                </c:pt>
                <c:pt idx="401">
                  <c:v>43857</c:v>
                </c:pt>
                <c:pt idx="402">
                  <c:v>43858</c:v>
                </c:pt>
                <c:pt idx="403">
                  <c:v>43859</c:v>
                </c:pt>
                <c:pt idx="404">
                  <c:v>43860</c:v>
                </c:pt>
                <c:pt idx="405">
                  <c:v>43861</c:v>
                </c:pt>
                <c:pt idx="406">
                  <c:v>43864</c:v>
                </c:pt>
                <c:pt idx="407">
                  <c:v>43865</c:v>
                </c:pt>
                <c:pt idx="408">
                  <c:v>43866</c:v>
                </c:pt>
                <c:pt idx="409">
                  <c:v>43867</c:v>
                </c:pt>
                <c:pt idx="410">
                  <c:v>43868</c:v>
                </c:pt>
                <c:pt idx="411">
                  <c:v>43871</c:v>
                </c:pt>
                <c:pt idx="412">
                  <c:v>43872</c:v>
                </c:pt>
                <c:pt idx="413">
                  <c:v>43873</c:v>
                </c:pt>
                <c:pt idx="414">
                  <c:v>43874</c:v>
                </c:pt>
                <c:pt idx="415">
                  <c:v>43875</c:v>
                </c:pt>
                <c:pt idx="416">
                  <c:v>43878</c:v>
                </c:pt>
                <c:pt idx="417">
                  <c:v>43879</c:v>
                </c:pt>
                <c:pt idx="418">
                  <c:v>43880</c:v>
                </c:pt>
                <c:pt idx="419">
                  <c:v>43881</c:v>
                </c:pt>
                <c:pt idx="420">
                  <c:v>43882</c:v>
                </c:pt>
                <c:pt idx="421">
                  <c:v>43887</c:v>
                </c:pt>
                <c:pt idx="422">
                  <c:v>43888</c:v>
                </c:pt>
                <c:pt idx="423">
                  <c:v>43889</c:v>
                </c:pt>
                <c:pt idx="424">
                  <c:v>43892</c:v>
                </c:pt>
                <c:pt idx="425">
                  <c:v>43893</c:v>
                </c:pt>
                <c:pt idx="426">
                  <c:v>43894</c:v>
                </c:pt>
                <c:pt idx="427">
                  <c:v>43895</c:v>
                </c:pt>
                <c:pt idx="428">
                  <c:v>43896</c:v>
                </c:pt>
                <c:pt idx="429">
                  <c:v>43899</c:v>
                </c:pt>
                <c:pt idx="430">
                  <c:v>43900</c:v>
                </c:pt>
                <c:pt idx="431">
                  <c:v>43901</c:v>
                </c:pt>
                <c:pt idx="432">
                  <c:v>43902</c:v>
                </c:pt>
                <c:pt idx="433">
                  <c:v>43903</c:v>
                </c:pt>
                <c:pt idx="434">
                  <c:v>43906</c:v>
                </c:pt>
                <c:pt idx="435">
                  <c:v>43907</c:v>
                </c:pt>
                <c:pt idx="436">
                  <c:v>43908</c:v>
                </c:pt>
                <c:pt idx="437">
                  <c:v>43909</c:v>
                </c:pt>
                <c:pt idx="438">
                  <c:v>43910</c:v>
                </c:pt>
                <c:pt idx="439">
                  <c:v>43913</c:v>
                </c:pt>
                <c:pt idx="440">
                  <c:v>43914</c:v>
                </c:pt>
                <c:pt idx="441">
                  <c:v>43915</c:v>
                </c:pt>
                <c:pt idx="442">
                  <c:v>43916</c:v>
                </c:pt>
                <c:pt idx="443">
                  <c:v>43917</c:v>
                </c:pt>
                <c:pt idx="444">
                  <c:v>43920</c:v>
                </c:pt>
                <c:pt idx="445">
                  <c:v>43921</c:v>
                </c:pt>
                <c:pt idx="446">
                  <c:v>43922</c:v>
                </c:pt>
                <c:pt idx="447">
                  <c:v>43923</c:v>
                </c:pt>
                <c:pt idx="448">
                  <c:v>43924</c:v>
                </c:pt>
                <c:pt idx="449">
                  <c:v>43927</c:v>
                </c:pt>
                <c:pt idx="450">
                  <c:v>43928</c:v>
                </c:pt>
                <c:pt idx="451">
                  <c:v>43929</c:v>
                </c:pt>
                <c:pt idx="452">
                  <c:v>43930</c:v>
                </c:pt>
                <c:pt idx="453">
                  <c:v>43934</c:v>
                </c:pt>
                <c:pt idx="454">
                  <c:v>43935</c:v>
                </c:pt>
                <c:pt idx="455">
                  <c:v>43936</c:v>
                </c:pt>
                <c:pt idx="456">
                  <c:v>43937</c:v>
                </c:pt>
                <c:pt idx="457">
                  <c:v>43938</c:v>
                </c:pt>
                <c:pt idx="458">
                  <c:v>43941</c:v>
                </c:pt>
                <c:pt idx="459">
                  <c:v>43943</c:v>
                </c:pt>
                <c:pt idx="460">
                  <c:v>43944</c:v>
                </c:pt>
                <c:pt idx="461">
                  <c:v>43945</c:v>
                </c:pt>
                <c:pt idx="462">
                  <c:v>43948</c:v>
                </c:pt>
                <c:pt idx="463">
                  <c:v>43949</c:v>
                </c:pt>
                <c:pt idx="464">
                  <c:v>43950</c:v>
                </c:pt>
                <c:pt idx="465">
                  <c:v>43951</c:v>
                </c:pt>
                <c:pt idx="466">
                  <c:v>43955</c:v>
                </c:pt>
                <c:pt idx="467">
                  <c:v>43956</c:v>
                </c:pt>
                <c:pt idx="468">
                  <c:v>43957</c:v>
                </c:pt>
                <c:pt idx="469">
                  <c:v>43958</c:v>
                </c:pt>
                <c:pt idx="470">
                  <c:v>43959</c:v>
                </c:pt>
                <c:pt idx="471">
                  <c:v>43962</c:v>
                </c:pt>
                <c:pt idx="472">
                  <c:v>43963</c:v>
                </c:pt>
                <c:pt idx="473">
                  <c:v>43964</c:v>
                </c:pt>
                <c:pt idx="474">
                  <c:v>43965</c:v>
                </c:pt>
                <c:pt idx="475">
                  <c:v>43966</c:v>
                </c:pt>
                <c:pt idx="476">
                  <c:v>43969</c:v>
                </c:pt>
                <c:pt idx="477">
                  <c:v>43970</c:v>
                </c:pt>
                <c:pt idx="478">
                  <c:v>43971</c:v>
                </c:pt>
                <c:pt idx="479">
                  <c:v>43972</c:v>
                </c:pt>
                <c:pt idx="480">
                  <c:v>43973</c:v>
                </c:pt>
                <c:pt idx="481">
                  <c:v>43976</c:v>
                </c:pt>
                <c:pt idx="482">
                  <c:v>43977</c:v>
                </c:pt>
                <c:pt idx="483">
                  <c:v>43978</c:v>
                </c:pt>
                <c:pt idx="484">
                  <c:v>43979</c:v>
                </c:pt>
                <c:pt idx="485">
                  <c:v>43980</c:v>
                </c:pt>
                <c:pt idx="486">
                  <c:v>43983</c:v>
                </c:pt>
                <c:pt idx="487">
                  <c:v>43984</c:v>
                </c:pt>
                <c:pt idx="488">
                  <c:v>43985</c:v>
                </c:pt>
                <c:pt idx="489">
                  <c:v>43986</c:v>
                </c:pt>
                <c:pt idx="490">
                  <c:v>43987</c:v>
                </c:pt>
                <c:pt idx="491">
                  <c:v>43990</c:v>
                </c:pt>
                <c:pt idx="492">
                  <c:v>43991</c:v>
                </c:pt>
                <c:pt idx="493">
                  <c:v>43992</c:v>
                </c:pt>
                <c:pt idx="494">
                  <c:v>43994</c:v>
                </c:pt>
                <c:pt idx="495">
                  <c:v>43997</c:v>
                </c:pt>
                <c:pt idx="496">
                  <c:v>43998</c:v>
                </c:pt>
                <c:pt idx="497">
                  <c:v>43999</c:v>
                </c:pt>
                <c:pt idx="498">
                  <c:v>44000</c:v>
                </c:pt>
                <c:pt idx="499">
                  <c:v>44001</c:v>
                </c:pt>
                <c:pt idx="500">
                  <c:v>44004</c:v>
                </c:pt>
                <c:pt idx="501">
                  <c:v>44005</c:v>
                </c:pt>
                <c:pt idx="502">
                  <c:v>44006</c:v>
                </c:pt>
                <c:pt idx="503">
                  <c:v>44007</c:v>
                </c:pt>
                <c:pt idx="504">
                  <c:v>44008</c:v>
                </c:pt>
                <c:pt idx="505">
                  <c:v>44011</c:v>
                </c:pt>
                <c:pt idx="506">
                  <c:v>44012</c:v>
                </c:pt>
                <c:pt idx="507">
                  <c:v>44013</c:v>
                </c:pt>
                <c:pt idx="508">
                  <c:v>44014</c:v>
                </c:pt>
                <c:pt idx="509">
                  <c:v>44015</c:v>
                </c:pt>
                <c:pt idx="510">
                  <c:v>44018</c:v>
                </c:pt>
                <c:pt idx="511">
                  <c:v>44019</c:v>
                </c:pt>
                <c:pt idx="512">
                  <c:v>44020</c:v>
                </c:pt>
                <c:pt idx="513">
                  <c:v>44021</c:v>
                </c:pt>
                <c:pt idx="514">
                  <c:v>44022</c:v>
                </c:pt>
                <c:pt idx="515">
                  <c:v>44025</c:v>
                </c:pt>
                <c:pt idx="516">
                  <c:v>44026</c:v>
                </c:pt>
                <c:pt idx="517">
                  <c:v>44027</c:v>
                </c:pt>
                <c:pt idx="518">
                  <c:v>44028</c:v>
                </c:pt>
                <c:pt idx="519">
                  <c:v>44029</c:v>
                </c:pt>
                <c:pt idx="520">
                  <c:v>44032</c:v>
                </c:pt>
                <c:pt idx="521">
                  <c:v>44033</c:v>
                </c:pt>
                <c:pt idx="522">
                  <c:v>44034</c:v>
                </c:pt>
                <c:pt idx="523">
                  <c:v>44035</c:v>
                </c:pt>
                <c:pt idx="524">
                  <c:v>44036</c:v>
                </c:pt>
                <c:pt idx="525">
                  <c:v>44039</c:v>
                </c:pt>
                <c:pt idx="526">
                  <c:v>44040</c:v>
                </c:pt>
                <c:pt idx="527">
                  <c:v>44041</c:v>
                </c:pt>
                <c:pt idx="528">
                  <c:v>44042</c:v>
                </c:pt>
                <c:pt idx="529">
                  <c:v>44043</c:v>
                </c:pt>
                <c:pt idx="530">
                  <c:v>44046</c:v>
                </c:pt>
                <c:pt idx="531">
                  <c:v>44047</c:v>
                </c:pt>
                <c:pt idx="532">
                  <c:v>44048</c:v>
                </c:pt>
                <c:pt idx="533">
                  <c:v>44049</c:v>
                </c:pt>
                <c:pt idx="534">
                  <c:v>44050</c:v>
                </c:pt>
                <c:pt idx="535">
                  <c:v>44053</c:v>
                </c:pt>
                <c:pt idx="536">
                  <c:v>44054</c:v>
                </c:pt>
                <c:pt idx="537">
                  <c:v>44055</c:v>
                </c:pt>
                <c:pt idx="538">
                  <c:v>44056</c:v>
                </c:pt>
                <c:pt idx="539">
                  <c:v>44057</c:v>
                </c:pt>
                <c:pt idx="540">
                  <c:v>44060</c:v>
                </c:pt>
                <c:pt idx="541">
                  <c:v>44061</c:v>
                </c:pt>
                <c:pt idx="542">
                  <c:v>44062</c:v>
                </c:pt>
                <c:pt idx="543">
                  <c:v>44063</c:v>
                </c:pt>
                <c:pt idx="544">
                  <c:v>44064</c:v>
                </c:pt>
                <c:pt idx="545">
                  <c:v>44067</c:v>
                </c:pt>
                <c:pt idx="546">
                  <c:v>44068</c:v>
                </c:pt>
                <c:pt idx="547">
                  <c:v>44069</c:v>
                </c:pt>
                <c:pt idx="548">
                  <c:v>44070</c:v>
                </c:pt>
                <c:pt idx="549">
                  <c:v>44071</c:v>
                </c:pt>
                <c:pt idx="550">
                  <c:v>44074</c:v>
                </c:pt>
                <c:pt idx="551">
                  <c:v>44075</c:v>
                </c:pt>
                <c:pt idx="552">
                  <c:v>44076</c:v>
                </c:pt>
                <c:pt idx="553">
                  <c:v>44077</c:v>
                </c:pt>
                <c:pt idx="554">
                  <c:v>44078</c:v>
                </c:pt>
                <c:pt idx="555">
                  <c:v>44082</c:v>
                </c:pt>
                <c:pt idx="556">
                  <c:v>44083</c:v>
                </c:pt>
                <c:pt idx="557">
                  <c:v>44084</c:v>
                </c:pt>
                <c:pt idx="558">
                  <c:v>44085</c:v>
                </c:pt>
                <c:pt idx="559">
                  <c:v>44088</c:v>
                </c:pt>
                <c:pt idx="560">
                  <c:v>44089</c:v>
                </c:pt>
                <c:pt idx="561">
                  <c:v>44090</c:v>
                </c:pt>
                <c:pt idx="562">
                  <c:v>44091</c:v>
                </c:pt>
                <c:pt idx="563">
                  <c:v>44092</c:v>
                </c:pt>
                <c:pt idx="564">
                  <c:v>44095</c:v>
                </c:pt>
                <c:pt idx="565">
                  <c:v>44096</c:v>
                </c:pt>
                <c:pt idx="566">
                  <c:v>44097</c:v>
                </c:pt>
                <c:pt idx="567">
                  <c:v>44098</c:v>
                </c:pt>
                <c:pt idx="568">
                  <c:v>44099</c:v>
                </c:pt>
                <c:pt idx="569">
                  <c:v>44102</c:v>
                </c:pt>
                <c:pt idx="570">
                  <c:v>44103</c:v>
                </c:pt>
                <c:pt idx="571">
                  <c:v>44104</c:v>
                </c:pt>
                <c:pt idx="572">
                  <c:v>44105</c:v>
                </c:pt>
                <c:pt idx="573">
                  <c:v>44106</c:v>
                </c:pt>
                <c:pt idx="574">
                  <c:v>44109</c:v>
                </c:pt>
                <c:pt idx="575">
                  <c:v>44110</c:v>
                </c:pt>
                <c:pt idx="576">
                  <c:v>44111</c:v>
                </c:pt>
                <c:pt idx="577">
                  <c:v>44112</c:v>
                </c:pt>
                <c:pt idx="578">
                  <c:v>44113</c:v>
                </c:pt>
                <c:pt idx="579">
                  <c:v>44117</c:v>
                </c:pt>
                <c:pt idx="580">
                  <c:v>44118</c:v>
                </c:pt>
                <c:pt idx="581">
                  <c:v>44119</c:v>
                </c:pt>
                <c:pt idx="582">
                  <c:v>44120</c:v>
                </c:pt>
                <c:pt idx="583">
                  <c:v>44123</c:v>
                </c:pt>
                <c:pt idx="584">
                  <c:v>44124</c:v>
                </c:pt>
                <c:pt idx="585">
                  <c:v>44125</c:v>
                </c:pt>
                <c:pt idx="586">
                  <c:v>44126</c:v>
                </c:pt>
                <c:pt idx="587">
                  <c:v>44127</c:v>
                </c:pt>
                <c:pt idx="588">
                  <c:v>44130</c:v>
                </c:pt>
                <c:pt idx="589">
                  <c:v>44131</c:v>
                </c:pt>
                <c:pt idx="590">
                  <c:v>44132</c:v>
                </c:pt>
                <c:pt idx="591">
                  <c:v>44133</c:v>
                </c:pt>
                <c:pt idx="592">
                  <c:v>44134</c:v>
                </c:pt>
                <c:pt idx="593">
                  <c:v>44138</c:v>
                </c:pt>
                <c:pt idx="594">
                  <c:v>44139</c:v>
                </c:pt>
                <c:pt idx="595">
                  <c:v>44140</c:v>
                </c:pt>
                <c:pt idx="596">
                  <c:v>44141</c:v>
                </c:pt>
                <c:pt idx="597">
                  <c:v>44144</c:v>
                </c:pt>
                <c:pt idx="598">
                  <c:v>44145</c:v>
                </c:pt>
                <c:pt idx="599">
                  <c:v>44146</c:v>
                </c:pt>
                <c:pt idx="600">
                  <c:v>44147</c:v>
                </c:pt>
                <c:pt idx="601">
                  <c:v>44148</c:v>
                </c:pt>
                <c:pt idx="602">
                  <c:v>44151</c:v>
                </c:pt>
                <c:pt idx="603">
                  <c:v>44152</c:v>
                </c:pt>
                <c:pt idx="604">
                  <c:v>44153</c:v>
                </c:pt>
                <c:pt idx="605">
                  <c:v>44154</c:v>
                </c:pt>
                <c:pt idx="606">
                  <c:v>44155</c:v>
                </c:pt>
                <c:pt idx="607">
                  <c:v>44158</c:v>
                </c:pt>
                <c:pt idx="608">
                  <c:v>44159</c:v>
                </c:pt>
                <c:pt idx="609">
                  <c:v>44160</c:v>
                </c:pt>
                <c:pt idx="610">
                  <c:v>44161</c:v>
                </c:pt>
                <c:pt idx="611">
                  <c:v>44162</c:v>
                </c:pt>
                <c:pt idx="612">
                  <c:v>44165</c:v>
                </c:pt>
                <c:pt idx="613">
                  <c:v>44166</c:v>
                </c:pt>
                <c:pt idx="614">
                  <c:v>44167</c:v>
                </c:pt>
                <c:pt idx="615">
                  <c:v>44168</c:v>
                </c:pt>
                <c:pt idx="616">
                  <c:v>44169</c:v>
                </c:pt>
                <c:pt idx="617">
                  <c:v>44172</c:v>
                </c:pt>
                <c:pt idx="618">
                  <c:v>44173</c:v>
                </c:pt>
                <c:pt idx="619">
                  <c:v>44174</c:v>
                </c:pt>
                <c:pt idx="620">
                  <c:v>44175</c:v>
                </c:pt>
                <c:pt idx="621">
                  <c:v>44176</c:v>
                </c:pt>
                <c:pt idx="622">
                  <c:v>44179</c:v>
                </c:pt>
                <c:pt idx="623">
                  <c:v>44180</c:v>
                </c:pt>
                <c:pt idx="624">
                  <c:v>44181</c:v>
                </c:pt>
                <c:pt idx="625">
                  <c:v>44182</c:v>
                </c:pt>
                <c:pt idx="626">
                  <c:v>44183</c:v>
                </c:pt>
                <c:pt idx="627">
                  <c:v>44186</c:v>
                </c:pt>
                <c:pt idx="628">
                  <c:v>44187</c:v>
                </c:pt>
                <c:pt idx="629">
                  <c:v>44188</c:v>
                </c:pt>
                <c:pt idx="630">
                  <c:v>44189</c:v>
                </c:pt>
                <c:pt idx="631">
                  <c:v>44193</c:v>
                </c:pt>
                <c:pt idx="632">
                  <c:v>44194</c:v>
                </c:pt>
                <c:pt idx="633">
                  <c:v>44195</c:v>
                </c:pt>
                <c:pt idx="634">
                  <c:v>44196</c:v>
                </c:pt>
                <c:pt idx="635">
                  <c:v>44200</c:v>
                </c:pt>
                <c:pt idx="636">
                  <c:v>44201</c:v>
                </c:pt>
                <c:pt idx="637">
                  <c:v>44202</c:v>
                </c:pt>
                <c:pt idx="638">
                  <c:v>44203</c:v>
                </c:pt>
                <c:pt idx="639">
                  <c:v>44204</c:v>
                </c:pt>
                <c:pt idx="640">
                  <c:v>44207</c:v>
                </c:pt>
                <c:pt idx="641">
                  <c:v>44208</c:v>
                </c:pt>
                <c:pt idx="642">
                  <c:v>44209</c:v>
                </c:pt>
                <c:pt idx="643">
                  <c:v>44210</c:v>
                </c:pt>
                <c:pt idx="644">
                  <c:v>44211</c:v>
                </c:pt>
                <c:pt idx="645">
                  <c:v>44214</c:v>
                </c:pt>
                <c:pt idx="646">
                  <c:v>44215</c:v>
                </c:pt>
                <c:pt idx="647">
                  <c:v>44216</c:v>
                </c:pt>
                <c:pt idx="648">
                  <c:v>44217</c:v>
                </c:pt>
                <c:pt idx="649">
                  <c:v>44218</c:v>
                </c:pt>
                <c:pt idx="650">
                  <c:v>44221</c:v>
                </c:pt>
                <c:pt idx="651">
                  <c:v>44222</c:v>
                </c:pt>
                <c:pt idx="652">
                  <c:v>44223</c:v>
                </c:pt>
                <c:pt idx="653">
                  <c:v>44224</c:v>
                </c:pt>
                <c:pt idx="654">
                  <c:v>44225</c:v>
                </c:pt>
                <c:pt idx="655">
                  <c:v>44228</c:v>
                </c:pt>
                <c:pt idx="656">
                  <c:v>44229</c:v>
                </c:pt>
                <c:pt idx="657">
                  <c:v>44230</c:v>
                </c:pt>
                <c:pt idx="658">
                  <c:v>44231</c:v>
                </c:pt>
                <c:pt idx="659">
                  <c:v>44232</c:v>
                </c:pt>
                <c:pt idx="660">
                  <c:v>44235</c:v>
                </c:pt>
                <c:pt idx="661">
                  <c:v>44236</c:v>
                </c:pt>
                <c:pt idx="662">
                  <c:v>44237</c:v>
                </c:pt>
                <c:pt idx="663">
                  <c:v>44238</c:v>
                </c:pt>
                <c:pt idx="664">
                  <c:v>44239</c:v>
                </c:pt>
                <c:pt idx="665">
                  <c:v>44244</c:v>
                </c:pt>
                <c:pt idx="666">
                  <c:v>44245</c:v>
                </c:pt>
                <c:pt idx="667">
                  <c:v>44246</c:v>
                </c:pt>
                <c:pt idx="668">
                  <c:v>44249</c:v>
                </c:pt>
                <c:pt idx="669">
                  <c:v>44250</c:v>
                </c:pt>
                <c:pt idx="670">
                  <c:v>44251</c:v>
                </c:pt>
                <c:pt idx="671">
                  <c:v>44252</c:v>
                </c:pt>
                <c:pt idx="672">
                  <c:v>44253</c:v>
                </c:pt>
                <c:pt idx="673">
                  <c:v>44256</c:v>
                </c:pt>
                <c:pt idx="674">
                  <c:v>44257</c:v>
                </c:pt>
                <c:pt idx="675">
                  <c:v>44258</c:v>
                </c:pt>
                <c:pt idx="676">
                  <c:v>44259</c:v>
                </c:pt>
                <c:pt idx="677">
                  <c:v>44260</c:v>
                </c:pt>
                <c:pt idx="678">
                  <c:v>44263</c:v>
                </c:pt>
                <c:pt idx="679">
                  <c:v>44264</c:v>
                </c:pt>
                <c:pt idx="680">
                  <c:v>44265</c:v>
                </c:pt>
                <c:pt idx="681">
                  <c:v>44266</c:v>
                </c:pt>
                <c:pt idx="682">
                  <c:v>44267</c:v>
                </c:pt>
                <c:pt idx="683">
                  <c:v>44270</c:v>
                </c:pt>
                <c:pt idx="684">
                  <c:v>44271</c:v>
                </c:pt>
                <c:pt idx="685">
                  <c:v>44272</c:v>
                </c:pt>
                <c:pt idx="686">
                  <c:v>44273</c:v>
                </c:pt>
                <c:pt idx="687">
                  <c:v>44274</c:v>
                </c:pt>
                <c:pt idx="688">
                  <c:v>44277</c:v>
                </c:pt>
                <c:pt idx="689">
                  <c:v>44278</c:v>
                </c:pt>
                <c:pt idx="690">
                  <c:v>44279</c:v>
                </c:pt>
                <c:pt idx="691">
                  <c:v>44280</c:v>
                </c:pt>
                <c:pt idx="692">
                  <c:v>44281</c:v>
                </c:pt>
                <c:pt idx="693">
                  <c:v>44284</c:v>
                </c:pt>
                <c:pt idx="694">
                  <c:v>44285</c:v>
                </c:pt>
                <c:pt idx="695">
                  <c:v>44286</c:v>
                </c:pt>
                <c:pt idx="696">
                  <c:v>44287</c:v>
                </c:pt>
                <c:pt idx="697">
                  <c:v>44291</c:v>
                </c:pt>
                <c:pt idx="698">
                  <c:v>44292</c:v>
                </c:pt>
                <c:pt idx="699">
                  <c:v>44293</c:v>
                </c:pt>
                <c:pt idx="700">
                  <c:v>44294</c:v>
                </c:pt>
                <c:pt idx="701">
                  <c:v>44295</c:v>
                </c:pt>
                <c:pt idx="702">
                  <c:v>44298</c:v>
                </c:pt>
                <c:pt idx="703">
                  <c:v>44299</c:v>
                </c:pt>
                <c:pt idx="704">
                  <c:v>44300</c:v>
                </c:pt>
                <c:pt idx="705">
                  <c:v>44301</c:v>
                </c:pt>
                <c:pt idx="706">
                  <c:v>44302</c:v>
                </c:pt>
                <c:pt idx="707">
                  <c:v>44305</c:v>
                </c:pt>
                <c:pt idx="708">
                  <c:v>44306</c:v>
                </c:pt>
                <c:pt idx="709">
                  <c:v>44308</c:v>
                </c:pt>
                <c:pt idx="710">
                  <c:v>44309</c:v>
                </c:pt>
                <c:pt idx="711">
                  <c:v>44312</c:v>
                </c:pt>
                <c:pt idx="712">
                  <c:v>44313</c:v>
                </c:pt>
                <c:pt idx="713">
                  <c:v>44314</c:v>
                </c:pt>
                <c:pt idx="714">
                  <c:v>44315</c:v>
                </c:pt>
                <c:pt idx="715">
                  <c:v>44316</c:v>
                </c:pt>
                <c:pt idx="716">
                  <c:v>44319</c:v>
                </c:pt>
                <c:pt idx="717">
                  <c:v>44320</c:v>
                </c:pt>
                <c:pt idx="718">
                  <c:v>44321</c:v>
                </c:pt>
                <c:pt idx="719">
                  <c:v>44322</c:v>
                </c:pt>
                <c:pt idx="720">
                  <c:v>44323</c:v>
                </c:pt>
                <c:pt idx="721">
                  <c:v>44326</c:v>
                </c:pt>
                <c:pt idx="722">
                  <c:v>44327</c:v>
                </c:pt>
                <c:pt idx="723">
                  <c:v>44328</c:v>
                </c:pt>
                <c:pt idx="724">
                  <c:v>44329</c:v>
                </c:pt>
                <c:pt idx="725">
                  <c:v>44330</c:v>
                </c:pt>
                <c:pt idx="726">
                  <c:v>44333</c:v>
                </c:pt>
                <c:pt idx="727">
                  <c:v>44334</c:v>
                </c:pt>
                <c:pt idx="728">
                  <c:v>44335</c:v>
                </c:pt>
                <c:pt idx="729">
                  <c:v>44336</c:v>
                </c:pt>
                <c:pt idx="730">
                  <c:v>44337</c:v>
                </c:pt>
                <c:pt idx="731">
                  <c:v>44340</c:v>
                </c:pt>
                <c:pt idx="732">
                  <c:v>44341</c:v>
                </c:pt>
                <c:pt idx="733">
                  <c:v>44342</c:v>
                </c:pt>
                <c:pt idx="734">
                  <c:v>44343</c:v>
                </c:pt>
                <c:pt idx="735">
                  <c:v>44344</c:v>
                </c:pt>
                <c:pt idx="736">
                  <c:v>44347</c:v>
                </c:pt>
                <c:pt idx="737">
                  <c:v>44348</c:v>
                </c:pt>
                <c:pt idx="738">
                  <c:v>44349</c:v>
                </c:pt>
                <c:pt idx="739">
                  <c:v>44351</c:v>
                </c:pt>
                <c:pt idx="740">
                  <c:v>44354</c:v>
                </c:pt>
                <c:pt idx="741">
                  <c:v>44355</c:v>
                </c:pt>
                <c:pt idx="742">
                  <c:v>44356</c:v>
                </c:pt>
                <c:pt idx="743">
                  <c:v>44357</c:v>
                </c:pt>
                <c:pt idx="744">
                  <c:v>44358</c:v>
                </c:pt>
                <c:pt idx="745">
                  <c:v>44361</c:v>
                </c:pt>
                <c:pt idx="746">
                  <c:v>44362</c:v>
                </c:pt>
                <c:pt idx="747">
                  <c:v>44363</c:v>
                </c:pt>
                <c:pt idx="748">
                  <c:v>44364</c:v>
                </c:pt>
                <c:pt idx="749">
                  <c:v>44365</c:v>
                </c:pt>
                <c:pt idx="750">
                  <c:v>44368</c:v>
                </c:pt>
                <c:pt idx="751">
                  <c:v>44369</c:v>
                </c:pt>
                <c:pt idx="752">
                  <c:v>44370</c:v>
                </c:pt>
                <c:pt idx="753">
                  <c:v>44371</c:v>
                </c:pt>
                <c:pt idx="754">
                  <c:v>44372</c:v>
                </c:pt>
                <c:pt idx="755">
                  <c:v>44375</c:v>
                </c:pt>
                <c:pt idx="756">
                  <c:v>44376</c:v>
                </c:pt>
                <c:pt idx="757">
                  <c:v>44377</c:v>
                </c:pt>
                <c:pt idx="758">
                  <c:v>44378</c:v>
                </c:pt>
                <c:pt idx="759">
                  <c:v>44379</c:v>
                </c:pt>
                <c:pt idx="760">
                  <c:v>44382</c:v>
                </c:pt>
                <c:pt idx="761">
                  <c:v>44383</c:v>
                </c:pt>
                <c:pt idx="762">
                  <c:v>44384</c:v>
                </c:pt>
                <c:pt idx="763">
                  <c:v>44385</c:v>
                </c:pt>
                <c:pt idx="764">
                  <c:v>44386</c:v>
                </c:pt>
                <c:pt idx="765">
                  <c:v>44389</c:v>
                </c:pt>
                <c:pt idx="766">
                  <c:v>44390</c:v>
                </c:pt>
                <c:pt idx="767">
                  <c:v>44391</c:v>
                </c:pt>
                <c:pt idx="768">
                  <c:v>44392</c:v>
                </c:pt>
                <c:pt idx="769">
                  <c:v>44393</c:v>
                </c:pt>
                <c:pt idx="770">
                  <c:v>44396</c:v>
                </c:pt>
                <c:pt idx="771">
                  <c:v>44397</c:v>
                </c:pt>
                <c:pt idx="772">
                  <c:v>44398</c:v>
                </c:pt>
                <c:pt idx="773">
                  <c:v>44399</c:v>
                </c:pt>
                <c:pt idx="774">
                  <c:v>44400</c:v>
                </c:pt>
                <c:pt idx="775">
                  <c:v>44403</c:v>
                </c:pt>
                <c:pt idx="776">
                  <c:v>44404</c:v>
                </c:pt>
                <c:pt idx="777">
                  <c:v>44405</c:v>
                </c:pt>
                <c:pt idx="778">
                  <c:v>44406</c:v>
                </c:pt>
                <c:pt idx="779">
                  <c:v>44407</c:v>
                </c:pt>
                <c:pt idx="780">
                  <c:v>44410</c:v>
                </c:pt>
                <c:pt idx="781">
                  <c:v>44411</c:v>
                </c:pt>
                <c:pt idx="782">
                  <c:v>44412</c:v>
                </c:pt>
                <c:pt idx="783">
                  <c:v>44413</c:v>
                </c:pt>
                <c:pt idx="784">
                  <c:v>44414</c:v>
                </c:pt>
                <c:pt idx="785">
                  <c:v>44417</c:v>
                </c:pt>
                <c:pt idx="786">
                  <c:v>44418</c:v>
                </c:pt>
                <c:pt idx="787">
                  <c:v>44419</c:v>
                </c:pt>
                <c:pt idx="788">
                  <c:v>44420</c:v>
                </c:pt>
                <c:pt idx="789">
                  <c:v>44421</c:v>
                </c:pt>
                <c:pt idx="790">
                  <c:v>44424</c:v>
                </c:pt>
                <c:pt idx="791">
                  <c:v>44425</c:v>
                </c:pt>
                <c:pt idx="792">
                  <c:v>44426</c:v>
                </c:pt>
                <c:pt idx="793">
                  <c:v>44427</c:v>
                </c:pt>
                <c:pt idx="794">
                  <c:v>44428</c:v>
                </c:pt>
                <c:pt idx="795">
                  <c:v>44431</c:v>
                </c:pt>
                <c:pt idx="796">
                  <c:v>44432</c:v>
                </c:pt>
                <c:pt idx="797">
                  <c:v>44433</c:v>
                </c:pt>
                <c:pt idx="798">
                  <c:v>44434</c:v>
                </c:pt>
                <c:pt idx="799">
                  <c:v>44435</c:v>
                </c:pt>
                <c:pt idx="800">
                  <c:v>44438</c:v>
                </c:pt>
                <c:pt idx="801">
                  <c:v>44439</c:v>
                </c:pt>
                <c:pt idx="802">
                  <c:v>44440</c:v>
                </c:pt>
                <c:pt idx="803">
                  <c:v>44441</c:v>
                </c:pt>
                <c:pt idx="804">
                  <c:v>44442</c:v>
                </c:pt>
                <c:pt idx="805">
                  <c:v>44445</c:v>
                </c:pt>
                <c:pt idx="806">
                  <c:v>44447</c:v>
                </c:pt>
                <c:pt idx="807">
                  <c:v>44448</c:v>
                </c:pt>
                <c:pt idx="808">
                  <c:v>44449</c:v>
                </c:pt>
                <c:pt idx="809">
                  <c:v>44452</c:v>
                </c:pt>
                <c:pt idx="810">
                  <c:v>44453</c:v>
                </c:pt>
                <c:pt idx="811">
                  <c:v>44454</c:v>
                </c:pt>
                <c:pt idx="812">
                  <c:v>44455</c:v>
                </c:pt>
                <c:pt idx="813">
                  <c:v>44456</c:v>
                </c:pt>
                <c:pt idx="814">
                  <c:v>44459</c:v>
                </c:pt>
                <c:pt idx="815">
                  <c:v>44460</c:v>
                </c:pt>
                <c:pt idx="816">
                  <c:v>44461</c:v>
                </c:pt>
                <c:pt idx="817">
                  <c:v>44462</c:v>
                </c:pt>
                <c:pt idx="818">
                  <c:v>44463</c:v>
                </c:pt>
                <c:pt idx="819">
                  <c:v>44466</c:v>
                </c:pt>
                <c:pt idx="820">
                  <c:v>44467</c:v>
                </c:pt>
                <c:pt idx="821">
                  <c:v>44468</c:v>
                </c:pt>
                <c:pt idx="822">
                  <c:v>44469</c:v>
                </c:pt>
                <c:pt idx="823">
                  <c:v>44470</c:v>
                </c:pt>
                <c:pt idx="824">
                  <c:v>44473</c:v>
                </c:pt>
                <c:pt idx="825">
                  <c:v>44474</c:v>
                </c:pt>
                <c:pt idx="826">
                  <c:v>44475</c:v>
                </c:pt>
                <c:pt idx="827">
                  <c:v>44476</c:v>
                </c:pt>
                <c:pt idx="828">
                  <c:v>44477</c:v>
                </c:pt>
                <c:pt idx="829">
                  <c:v>44480</c:v>
                </c:pt>
                <c:pt idx="830">
                  <c:v>44482</c:v>
                </c:pt>
                <c:pt idx="831">
                  <c:v>44483</c:v>
                </c:pt>
                <c:pt idx="832">
                  <c:v>44484</c:v>
                </c:pt>
                <c:pt idx="833">
                  <c:v>44487</c:v>
                </c:pt>
                <c:pt idx="834">
                  <c:v>44488</c:v>
                </c:pt>
                <c:pt idx="835">
                  <c:v>44489</c:v>
                </c:pt>
                <c:pt idx="836">
                  <c:v>44490</c:v>
                </c:pt>
                <c:pt idx="837">
                  <c:v>44491</c:v>
                </c:pt>
                <c:pt idx="838">
                  <c:v>44494</c:v>
                </c:pt>
                <c:pt idx="839">
                  <c:v>44495</c:v>
                </c:pt>
                <c:pt idx="840">
                  <c:v>44496</c:v>
                </c:pt>
                <c:pt idx="841">
                  <c:v>44497</c:v>
                </c:pt>
                <c:pt idx="842">
                  <c:v>44498</c:v>
                </c:pt>
                <c:pt idx="843">
                  <c:v>44501</c:v>
                </c:pt>
                <c:pt idx="844">
                  <c:v>44503</c:v>
                </c:pt>
                <c:pt idx="845">
                  <c:v>44504</c:v>
                </c:pt>
                <c:pt idx="846">
                  <c:v>44505</c:v>
                </c:pt>
                <c:pt idx="847">
                  <c:v>44508</c:v>
                </c:pt>
                <c:pt idx="848">
                  <c:v>44509</c:v>
                </c:pt>
                <c:pt idx="849">
                  <c:v>44510</c:v>
                </c:pt>
                <c:pt idx="850">
                  <c:v>44511</c:v>
                </c:pt>
                <c:pt idx="851">
                  <c:v>44512</c:v>
                </c:pt>
                <c:pt idx="852">
                  <c:v>44516</c:v>
                </c:pt>
                <c:pt idx="853">
                  <c:v>44517</c:v>
                </c:pt>
                <c:pt idx="854">
                  <c:v>44518</c:v>
                </c:pt>
                <c:pt idx="855">
                  <c:v>44519</c:v>
                </c:pt>
                <c:pt idx="856">
                  <c:v>44522</c:v>
                </c:pt>
                <c:pt idx="857">
                  <c:v>44523</c:v>
                </c:pt>
                <c:pt idx="858">
                  <c:v>44524</c:v>
                </c:pt>
                <c:pt idx="859">
                  <c:v>44525</c:v>
                </c:pt>
                <c:pt idx="860">
                  <c:v>44526</c:v>
                </c:pt>
                <c:pt idx="861">
                  <c:v>44529</c:v>
                </c:pt>
                <c:pt idx="862">
                  <c:v>44530</c:v>
                </c:pt>
                <c:pt idx="863">
                  <c:v>44531</c:v>
                </c:pt>
                <c:pt idx="864">
                  <c:v>44532</c:v>
                </c:pt>
                <c:pt idx="865">
                  <c:v>44533</c:v>
                </c:pt>
                <c:pt idx="866">
                  <c:v>44536</c:v>
                </c:pt>
                <c:pt idx="867">
                  <c:v>44537</c:v>
                </c:pt>
                <c:pt idx="868">
                  <c:v>44538</c:v>
                </c:pt>
                <c:pt idx="869">
                  <c:v>44539</c:v>
                </c:pt>
                <c:pt idx="870">
                  <c:v>44540</c:v>
                </c:pt>
                <c:pt idx="871">
                  <c:v>44543</c:v>
                </c:pt>
                <c:pt idx="872">
                  <c:v>44544</c:v>
                </c:pt>
                <c:pt idx="873">
                  <c:v>44545</c:v>
                </c:pt>
                <c:pt idx="874">
                  <c:v>44546</c:v>
                </c:pt>
                <c:pt idx="875">
                  <c:v>44547</c:v>
                </c:pt>
                <c:pt idx="876">
                  <c:v>44550</c:v>
                </c:pt>
                <c:pt idx="877">
                  <c:v>44551</c:v>
                </c:pt>
                <c:pt idx="878">
                  <c:v>44552</c:v>
                </c:pt>
                <c:pt idx="879">
                  <c:v>44553</c:v>
                </c:pt>
                <c:pt idx="880">
                  <c:v>44554</c:v>
                </c:pt>
                <c:pt idx="881">
                  <c:v>44557</c:v>
                </c:pt>
                <c:pt idx="882">
                  <c:v>44558</c:v>
                </c:pt>
                <c:pt idx="883">
                  <c:v>44559</c:v>
                </c:pt>
                <c:pt idx="884">
                  <c:v>44560</c:v>
                </c:pt>
                <c:pt idx="885">
                  <c:v>44561</c:v>
                </c:pt>
                <c:pt idx="886">
                  <c:v>44564</c:v>
                </c:pt>
                <c:pt idx="887">
                  <c:v>44565</c:v>
                </c:pt>
                <c:pt idx="888">
                  <c:v>44566</c:v>
                </c:pt>
                <c:pt idx="889">
                  <c:v>44567</c:v>
                </c:pt>
                <c:pt idx="890">
                  <c:v>44568</c:v>
                </c:pt>
                <c:pt idx="891">
                  <c:v>44571</c:v>
                </c:pt>
                <c:pt idx="892">
                  <c:v>44572</c:v>
                </c:pt>
                <c:pt idx="893">
                  <c:v>44573</c:v>
                </c:pt>
                <c:pt idx="894">
                  <c:v>44574</c:v>
                </c:pt>
                <c:pt idx="895">
                  <c:v>44575</c:v>
                </c:pt>
                <c:pt idx="896">
                  <c:v>44578</c:v>
                </c:pt>
                <c:pt idx="897">
                  <c:v>44579</c:v>
                </c:pt>
                <c:pt idx="898">
                  <c:v>44580</c:v>
                </c:pt>
                <c:pt idx="899">
                  <c:v>44581</c:v>
                </c:pt>
                <c:pt idx="900">
                  <c:v>44582</c:v>
                </c:pt>
                <c:pt idx="901">
                  <c:v>44585</c:v>
                </c:pt>
                <c:pt idx="902">
                  <c:v>44586</c:v>
                </c:pt>
                <c:pt idx="903">
                  <c:v>44587</c:v>
                </c:pt>
                <c:pt idx="904">
                  <c:v>44588</c:v>
                </c:pt>
                <c:pt idx="905">
                  <c:v>44589</c:v>
                </c:pt>
                <c:pt idx="906">
                  <c:v>44592</c:v>
                </c:pt>
                <c:pt idx="907">
                  <c:v>44593</c:v>
                </c:pt>
                <c:pt idx="908">
                  <c:v>44594</c:v>
                </c:pt>
                <c:pt idx="909">
                  <c:v>44595</c:v>
                </c:pt>
                <c:pt idx="910">
                  <c:v>44596</c:v>
                </c:pt>
                <c:pt idx="911">
                  <c:v>44599</c:v>
                </c:pt>
                <c:pt idx="912">
                  <c:v>44600</c:v>
                </c:pt>
                <c:pt idx="913">
                  <c:v>44601</c:v>
                </c:pt>
                <c:pt idx="914">
                  <c:v>44602</c:v>
                </c:pt>
                <c:pt idx="915">
                  <c:v>44603</c:v>
                </c:pt>
                <c:pt idx="916">
                  <c:v>44606</c:v>
                </c:pt>
                <c:pt idx="917">
                  <c:v>44607</c:v>
                </c:pt>
                <c:pt idx="918">
                  <c:v>44608</c:v>
                </c:pt>
                <c:pt idx="919">
                  <c:v>44609</c:v>
                </c:pt>
                <c:pt idx="920">
                  <c:v>44610</c:v>
                </c:pt>
                <c:pt idx="921">
                  <c:v>44613</c:v>
                </c:pt>
                <c:pt idx="922">
                  <c:v>44614</c:v>
                </c:pt>
                <c:pt idx="923">
                  <c:v>44615</c:v>
                </c:pt>
                <c:pt idx="924">
                  <c:v>44616</c:v>
                </c:pt>
                <c:pt idx="925">
                  <c:v>44617</c:v>
                </c:pt>
                <c:pt idx="926">
                  <c:v>44622</c:v>
                </c:pt>
                <c:pt idx="927">
                  <c:v>44623</c:v>
                </c:pt>
                <c:pt idx="928">
                  <c:v>44624</c:v>
                </c:pt>
                <c:pt idx="929">
                  <c:v>44627</c:v>
                </c:pt>
                <c:pt idx="930">
                  <c:v>44628</c:v>
                </c:pt>
                <c:pt idx="931">
                  <c:v>44629</c:v>
                </c:pt>
                <c:pt idx="932">
                  <c:v>44630</c:v>
                </c:pt>
                <c:pt idx="933">
                  <c:v>44631</c:v>
                </c:pt>
                <c:pt idx="934">
                  <c:v>44634</c:v>
                </c:pt>
                <c:pt idx="935">
                  <c:v>44635</c:v>
                </c:pt>
                <c:pt idx="936">
                  <c:v>44636</c:v>
                </c:pt>
                <c:pt idx="937">
                  <c:v>44637</c:v>
                </c:pt>
                <c:pt idx="938">
                  <c:v>44638</c:v>
                </c:pt>
                <c:pt idx="939">
                  <c:v>44641</c:v>
                </c:pt>
                <c:pt idx="940">
                  <c:v>44642</c:v>
                </c:pt>
                <c:pt idx="941">
                  <c:v>44643</c:v>
                </c:pt>
                <c:pt idx="942">
                  <c:v>44644</c:v>
                </c:pt>
                <c:pt idx="943">
                  <c:v>44645</c:v>
                </c:pt>
                <c:pt idx="944">
                  <c:v>44648</c:v>
                </c:pt>
                <c:pt idx="945">
                  <c:v>44649</c:v>
                </c:pt>
                <c:pt idx="946">
                  <c:v>44650</c:v>
                </c:pt>
                <c:pt idx="947">
                  <c:v>44651</c:v>
                </c:pt>
                <c:pt idx="948">
                  <c:v>44652</c:v>
                </c:pt>
                <c:pt idx="949">
                  <c:v>44655</c:v>
                </c:pt>
                <c:pt idx="950">
                  <c:v>44656</c:v>
                </c:pt>
                <c:pt idx="951">
                  <c:v>44657</c:v>
                </c:pt>
                <c:pt idx="952">
                  <c:v>44658</c:v>
                </c:pt>
                <c:pt idx="953">
                  <c:v>44659</c:v>
                </c:pt>
                <c:pt idx="954">
                  <c:v>44662</c:v>
                </c:pt>
                <c:pt idx="955">
                  <c:v>44663</c:v>
                </c:pt>
                <c:pt idx="956">
                  <c:v>44664</c:v>
                </c:pt>
                <c:pt idx="957">
                  <c:v>44665</c:v>
                </c:pt>
                <c:pt idx="958">
                  <c:v>44669</c:v>
                </c:pt>
                <c:pt idx="959">
                  <c:v>44670</c:v>
                </c:pt>
                <c:pt idx="960">
                  <c:v>44671</c:v>
                </c:pt>
                <c:pt idx="961">
                  <c:v>44673</c:v>
                </c:pt>
                <c:pt idx="962">
                  <c:v>44676</c:v>
                </c:pt>
                <c:pt idx="963">
                  <c:v>44677</c:v>
                </c:pt>
                <c:pt idx="964">
                  <c:v>44678</c:v>
                </c:pt>
                <c:pt idx="965">
                  <c:v>44679</c:v>
                </c:pt>
                <c:pt idx="966">
                  <c:v>44680</c:v>
                </c:pt>
                <c:pt idx="967">
                  <c:v>44683</c:v>
                </c:pt>
                <c:pt idx="968">
                  <c:v>44684</c:v>
                </c:pt>
                <c:pt idx="969">
                  <c:v>44685</c:v>
                </c:pt>
                <c:pt idx="970">
                  <c:v>44686</c:v>
                </c:pt>
                <c:pt idx="971">
                  <c:v>44687</c:v>
                </c:pt>
                <c:pt idx="972">
                  <c:v>44690</c:v>
                </c:pt>
                <c:pt idx="973">
                  <c:v>44691</c:v>
                </c:pt>
                <c:pt idx="974">
                  <c:v>44692</c:v>
                </c:pt>
                <c:pt idx="975">
                  <c:v>44693</c:v>
                </c:pt>
                <c:pt idx="976">
                  <c:v>44694</c:v>
                </c:pt>
                <c:pt idx="977">
                  <c:v>44697</c:v>
                </c:pt>
                <c:pt idx="978">
                  <c:v>44698</c:v>
                </c:pt>
                <c:pt idx="979">
                  <c:v>44699</c:v>
                </c:pt>
                <c:pt idx="980">
                  <c:v>44700</c:v>
                </c:pt>
                <c:pt idx="981">
                  <c:v>44701</c:v>
                </c:pt>
                <c:pt idx="982">
                  <c:v>44704</c:v>
                </c:pt>
                <c:pt idx="983">
                  <c:v>44705</c:v>
                </c:pt>
                <c:pt idx="984">
                  <c:v>44706</c:v>
                </c:pt>
                <c:pt idx="985">
                  <c:v>44707</c:v>
                </c:pt>
                <c:pt idx="986">
                  <c:v>44708</c:v>
                </c:pt>
                <c:pt idx="987">
                  <c:v>44711</c:v>
                </c:pt>
                <c:pt idx="988">
                  <c:v>44712</c:v>
                </c:pt>
                <c:pt idx="989">
                  <c:v>44713</c:v>
                </c:pt>
                <c:pt idx="990">
                  <c:v>44714</c:v>
                </c:pt>
                <c:pt idx="991">
                  <c:v>44715</c:v>
                </c:pt>
                <c:pt idx="992">
                  <c:v>44718</c:v>
                </c:pt>
                <c:pt idx="993">
                  <c:v>44719</c:v>
                </c:pt>
                <c:pt idx="994">
                  <c:v>44720</c:v>
                </c:pt>
                <c:pt idx="995">
                  <c:v>44721</c:v>
                </c:pt>
                <c:pt idx="996">
                  <c:v>44722</c:v>
                </c:pt>
                <c:pt idx="997">
                  <c:v>44725</c:v>
                </c:pt>
                <c:pt idx="998">
                  <c:v>44726</c:v>
                </c:pt>
                <c:pt idx="999">
                  <c:v>44727</c:v>
                </c:pt>
                <c:pt idx="1000">
                  <c:v>44729</c:v>
                </c:pt>
                <c:pt idx="1001">
                  <c:v>44732</c:v>
                </c:pt>
                <c:pt idx="1002">
                  <c:v>44733</c:v>
                </c:pt>
                <c:pt idx="1003">
                  <c:v>44734</c:v>
                </c:pt>
                <c:pt idx="1004">
                  <c:v>44735</c:v>
                </c:pt>
                <c:pt idx="1005">
                  <c:v>44736</c:v>
                </c:pt>
                <c:pt idx="1006">
                  <c:v>44739</c:v>
                </c:pt>
                <c:pt idx="1007">
                  <c:v>44740</c:v>
                </c:pt>
                <c:pt idx="1008">
                  <c:v>44741</c:v>
                </c:pt>
                <c:pt idx="1009">
                  <c:v>44742</c:v>
                </c:pt>
                <c:pt idx="1010">
                  <c:v>44743</c:v>
                </c:pt>
                <c:pt idx="1011">
                  <c:v>44746</c:v>
                </c:pt>
                <c:pt idx="1012">
                  <c:v>44747</c:v>
                </c:pt>
                <c:pt idx="1013">
                  <c:v>44748</c:v>
                </c:pt>
                <c:pt idx="1014">
                  <c:v>44749</c:v>
                </c:pt>
                <c:pt idx="1015">
                  <c:v>44750</c:v>
                </c:pt>
                <c:pt idx="1016">
                  <c:v>44753</c:v>
                </c:pt>
                <c:pt idx="1017">
                  <c:v>44754</c:v>
                </c:pt>
                <c:pt idx="1018">
                  <c:v>44755</c:v>
                </c:pt>
                <c:pt idx="1019">
                  <c:v>44756</c:v>
                </c:pt>
                <c:pt idx="1020">
                  <c:v>44757</c:v>
                </c:pt>
                <c:pt idx="1021">
                  <c:v>44760</c:v>
                </c:pt>
                <c:pt idx="1022">
                  <c:v>44761</c:v>
                </c:pt>
                <c:pt idx="1023">
                  <c:v>44762</c:v>
                </c:pt>
                <c:pt idx="1024">
                  <c:v>44763</c:v>
                </c:pt>
                <c:pt idx="1025">
                  <c:v>44764</c:v>
                </c:pt>
                <c:pt idx="1026">
                  <c:v>44767</c:v>
                </c:pt>
                <c:pt idx="1027">
                  <c:v>44768</c:v>
                </c:pt>
                <c:pt idx="1028">
                  <c:v>44769</c:v>
                </c:pt>
                <c:pt idx="1029">
                  <c:v>44770</c:v>
                </c:pt>
                <c:pt idx="1030">
                  <c:v>44771</c:v>
                </c:pt>
                <c:pt idx="1031">
                  <c:v>44774</c:v>
                </c:pt>
                <c:pt idx="1032">
                  <c:v>44775</c:v>
                </c:pt>
                <c:pt idx="1033">
                  <c:v>44776</c:v>
                </c:pt>
                <c:pt idx="1034">
                  <c:v>44777</c:v>
                </c:pt>
                <c:pt idx="1035">
                  <c:v>44778</c:v>
                </c:pt>
                <c:pt idx="1036">
                  <c:v>44781</c:v>
                </c:pt>
                <c:pt idx="1037">
                  <c:v>44782</c:v>
                </c:pt>
                <c:pt idx="1038">
                  <c:v>44783</c:v>
                </c:pt>
                <c:pt idx="1039">
                  <c:v>44784</c:v>
                </c:pt>
                <c:pt idx="1040">
                  <c:v>44785</c:v>
                </c:pt>
                <c:pt idx="1041">
                  <c:v>44788</c:v>
                </c:pt>
                <c:pt idx="1042">
                  <c:v>44789</c:v>
                </c:pt>
                <c:pt idx="1043">
                  <c:v>44790</c:v>
                </c:pt>
                <c:pt idx="1044">
                  <c:v>44791</c:v>
                </c:pt>
                <c:pt idx="1045">
                  <c:v>44792</c:v>
                </c:pt>
                <c:pt idx="1046">
                  <c:v>44795</c:v>
                </c:pt>
                <c:pt idx="1047">
                  <c:v>44796</c:v>
                </c:pt>
                <c:pt idx="1048">
                  <c:v>44797</c:v>
                </c:pt>
                <c:pt idx="1049">
                  <c:v>44798</c:v>
                </c:pt>
                <c:pt idx="1050">
                  <c:v>44799</c:v>
                </c:pt>
                <c:pt idx="1051">
                  <c:v>44802</c:v>
                </c:pt>
                <c:pt idx="1052">
                  <c:v>44803</c:v>
                </c:pt>
                <c:pt idx="1053">
                  <c:v>44804</c:v>
                </c:pt>
                <c:pt idx="1054">
                  <c:v>44805</c:v>
                </c:pt>
                <c:pt idx="1055">
                  <c:v>44806</c:v>
                </c:pt>
                <c:pt idx="1056">
                  <c:v>44809</c:v>
                </c:pt>
                <c:pt idx="1057">
                  <c:v>44810</c:v>
                </c:pt>
                <c:pt idx="1058">
                  <c:v>44812</c:v>
                </c:pt>
                <c:pt idx="1059">
                  <c:v>44813</c:v>
                </c:pt>
                <c:pt idx="1060">
                  <c:v>44816</c:v>
                </c:pt>
                <c:pt idx="1061">
                  <c:v>44817</c:v>
                </c:pt>
                <c:pt idx="1062">
                  <c:v>44818</c:v>
                </c:pt>
                <c:pt idx="1063">
                  <c:v>44819</c:v>
                </c:pt>
                <c:pt idx="1064">
                  <c:v>44820</c:v>
                </c:pt>
                <c:pt idx="1065">
                  <c:v>44823</c:v>
                </c:pt>
                <c:pt idx="1066">
                  <c:v>44824</c:v>
                </c:pt>
                <c:pt idx="1067">
                  <c:v>44825</c:v>
                </c:pt>
                <c:pt idx="1068">
                  <c:v>44826</c:v>
                </c:pt>
                <c:pt idx="1069">
                  <c:v>44827</c:v>
                </c:pt>
                <c:pt idx="1070">
                  <c:v>44830</c:v>
                </c:pt>
                <c:pt idx="1071">
                  <c:v>44831</c:v>
                </c:pt>
                <c:pt idx="1072">
                  <c:v>44832</c:v>
                </c:pt>
                <c:pt idx="1073">
                  <c:v>44833</c:v>
                </c:pt>
                <c:pt idx="1074">
                  <c:v>44834</c:v>
                </c:pt>
                <c:pt idx="1075">
                  <c:v>44837</c:v>
                </c:pt>
                <c:pt idx="1076">
                  <c:v>44838</c:v>
                </c:pt>
                <c:pt idx="1077">
                  <c:v>44839</c:v>
                </c:pt>
                <c:pt idx="1078">
                  <c:v>44840</c:v>
                </c:pt>
                <c:pt idx="1079">
                  <c:v>44841</c:v>
                </c:pt>
                <c:pt idx="1080">
                  <c:v>44844</c:v>
                </c:pt>
                <c:pt idx="1081">
                  <c:v>44845</c:v>
                </c:pt>
                <c:pt idx="1082">
                  <c:v>44847</c:v>
                </c:pt>
                <c:pt idx="1083">
                  <c:v>44848</c:v>
                </c:pt>
                <c:pt idx="1084">
                  <c:v>44851</c:v>
                </c:pt>
                <c:pt idx="1085">
                  <c:v>44852</c:v>
                </c:pt>
                <c:pt idx="1086">
                  <c:v>44853</c:v>
                </c:pt>
                <c:pt idx="1087">
                  <c:v>44854</c:v>
                </c:pt>
                <c:pt idx="1088">
                  <c:v>44855</c:v>
                </c:pt>
                <c:pt idx="1089">
                  <c:v>44858</c:v>
                </c:pt>
                <c:pt idx="1090">
                  <c:v>44859</c:v>
                </c:pt>
                <c:pt idx="1091">
                  <c:v>44860</c:v>
                </c:pt>
                <c:pt idx="1092">
                  <c:v>44861</c:v>
                </c:pt>
                <c:pt idx="1093">
                  <c:v>44862</c:v>
                </c:pt>
                <c:pt idx="1094">
                  <c:v>44865</c:v>
                </c:pt>
                <c:pt idx="1095">
                  <c:v>44866</c:v>
                </c:pt>
                <c:pt idx="1096">
                  <c:v>44868</c:v>
                </c:pt>
                <c:pt idx="1097">
                  <c:v>44869</c:v>
                </c:pt>
                <c:pt idx="1098">
                  <c:v>44872</c:v>
                </c:pt>
                <c:pt idx="1099">
                  <c:v>44873</c:v>
                </c:pt>
                <c:pt idx="1100">
                  <c:v>44874</c:v>
                </c:pt>
                <c:pt idx="1101">
                  <c:v>44875</c:v>
                </c:pt>
                <c:pt idx="1102">
                  <c:v>44876</c:v>
                </c:pt>
                <c:pt idx="1103">
                  <c:v>44879</c:v>
                </c:pt>
                <c:pt idx="1104">
                  <c:v>44881</c:v>
                </c:pt>
                <c:pt idx="1105">
                  <c:v>44882</c:v>
                </c:pt>
                <c:pt idx="1106">
                  <c:v>44883</c:v>
                </c:pt>
                <c:pt idx="1107">
                  <c:v>44886</c:v>
                </c:pt>
                <c:pt idx="1108">
                  <c:v>44887</c:v>
                </c:pt>
                <c:pt idx="1109">
                  <c:v>44888</c:v>
                </c:pt>
                <c:pt idx="1110">
                  <c:v>44889</c:v>
                </c:pt>
                <c:pt idx="1111">
                  <c:v>44890</c:v>
                </c:pt>
                <c:pt idx="1112">
                  <c:v>44893</c:v>
                </c:pt>
                <c:pt idx="1113">
                  <c:v>44894</c:v>
                </c:pt>
                <c:pt idx="1114">
                  <c:v>44895</c:v>
                </c:pt>
                <c:pt idx="1115">
                  <c:v>44896</c:v>
                </c:pt>
                <c:pt idx="1116">
                  <c:v>44897</c:v>
                </c:pt>
                <c:pt idx="1117">
                  <c:v>44900</c:v>
                </c:pt>
                <c:pt idx="1118">
                  <c:v>44901</c:v>
                </c:pt>
                <c:pt idx="1119">
                  <c:v>44902</c:v>
                </c:pt>
                <c:pt idx="1120">
                  <c:v>44903</c:v>
                </c:pt>
                <c:pt idx="1121">
                  <c:v>44904</c:v>
                </c:pt>
                <c:pt idx="1122">
                  <c:v>44907</c:v>
                </c:pt>
                <c:pt idx="1123">
                  <c:v>44908</c:v>
                </c:pt>
                <c:pt idx="1124">
                  <c:v>44909</c:v>
                </c:pt>
                <c:pt idx="1125">
                  <c:v>44910</c:v>
                </c:pt>
                <c:pt idx="1126">
                  <c:v>44911</c:v>
                </c:pt>
                <c:pt idx="1127">
                  <c:v>44914</c:v>
                </c:pt>
                <c:pt idx="1128">
                  <c:v>44915</c:v>
                </c:pt>
                <c:pt idx="1129">
                  <c:v>44916</c:v>
                </c:pt>
                <c:pt idx="1130">
                  <c:v>44917</c:v>
                </c:pt>
                <c:pt idx="1131">
                  <c:v>44918</c:v>
                </c:pt>
                <c:pt idx="1132">
                  <c:v>44921</c:v>
                </c:pt>
                <c:pt idx="1133">
                  <c:v>44922</c:v>
                </c:pt>
                <c:pt idx="1134">
                  <c:v>44923</c:v>
                </c:pt>
                <c:pt idx="1135">
                  <c:v>44924</c:v>
                </c:pt>
                <c:pt idx="1136">
                  <c:v>44925</c:v>
                </c:pt>
                <c:pt idx="1137">
                  <c:v>44928</c:v>
                </c:pt>
                <c:pt idx="1138">
                  <c:v>44929</c:v>
                </c:pt>
                <c:pt idx="1139">
                  <c:v>44930</c:v>
                </c:pt>
                <c:pt idx="1140">
                  <c:v>44931</c:v>
                </c:pt>
                <c:pt idx="1141">
                  <c:v>44932</c:v>
                </c:pt>
                <c:pt idx="1142">
                  <c:v>44935</c:v>
                </c:pt>
                <c:pt idx="1143">
                  <c:v>44936</c:v>
                </c:pt>
                <c:pt idx="1144">
                  <c:v>44937</c:v>
                </c:pt>
                <c:pt idx="1145">
                  <c:v>44938</c:v>
                </c:pt>
                <c:pt idx="1146">
                  <c:v>44939</c:v>
                </c:pt>
                <c:pt idx="1147">
                  <c:v>44942</c:v>
                </c:pt>
                <c:pt idx="1148">
                  <c:v>44943</c:v>
                </c:pt>
                <c:pt idx="1149">
                  <c:v>44944</c:v>
                </c:pt>
                <c:pt idx="1150">
                  <c:v>44945</c:v>
                </c:pt>
                <c:pt idx="1151">
                  <c:v>44946</c:v>
                </c:pt>
                <c:pt idx="1152">
                  <c:v>44949</c:v>
                </c:pt>
                <c:pt idx="1153">
                  <c:v>44950</c:v>
                </c:pt>
                <c:pt idx="1154">
                  <c:v>44951</c:v>
                </c:pt>
                <c:pt idx="1155">
                  <c:v>44952</c:v>
                </c:pt>
                <c:pt idx="1156">
                  <c:v>44953</c:v>
                </c:pt>
                <c:pt idx="1157">
                  <c:v>44956</c:v>
                </c:pt>
                <c:pt idx="1158">
                  <c:v>44957</c:v>
                </c:pt>
                <c:pt idx="1159">
                  <c:v>44958</c:v>
                </c:pt>
                <c:pt idx="1160">
                  <c:v>44959</c:v>
                </c:pt>
                <c:pt idx="1161">
                  <c:v>44960</c:v>
                </c:pt>
                <c:pt idx="1162">
                  <c:v>44963</c:v>
                </c:pt>
                <c:pt idx="1163">
                  <c:v>44964</c:v>
                </c:pt>
                <c:pt idx="1164">
                  <c:v>44965</c:v>
                </c:pt>
                <c:pt idx="1165">
                  <c:v>44966</c:v>
                </c:pt>
                <c:pt idx="1166">
                  <c:v>44967</c:v>
                </c:pt>
                <c:pt idx="1167">
                  <c:v>44970</c:v>
                </c:pt>
                <c:pt idx="1168">
                  <c:v>44971</c:v>
                </c:pt>
                <c:pt idx="1169">
                  <c:v>44972</c:v>
                </c:pt>
                <c:pt idx="1170">
                  <c:v>44973</c:v>
                </c:pt>
                <c:pt idx="1171">
                  <c:v>44974</c:v>
                </c:pt>
                <c:pt idx="1172">
                  <c:v>44979</c:v>
                </c:pt>
                <c:pt idx="1173">
                  <c:v>44980</c:v>
                </c:pt>
                <c:pt idx="1174">
                  <c:v>44981</c:v>
                </c:pt>
                <c:pt idx="1175">
                  <c:v>44984</c:v>
                </c:pt>
                <c:pt idx="1176">
                  <c:v>44985</c:v>
                </c:pt>
                <c:pt idx="1177">
                  <c:v>44986</c:v>
                </c:pt>
                <c:pt idx="1178">
                  <c:v>44987</c:v>
                </c:pt>
                <c:pt idx="1179">
                  <c:v>44988</c:v>
                </c:pt>
                <c:pt idx="1180">
                  <c:v>44991</c:v>
                </c:pt>
                <c:pt idx="1181">
                  <c:v>44992</c:v>
                </c:pt>
                <c:pt idx="1182">
                  <c:v>44993</c:v>
                </c:pt>
                <c:pt idx="1183">
                  <c:v>44994</c:v>
                </c:pt>
                <c:pt idx="1184">
                  <c:v>44995</c:v>
                </c:pt>
                <c:pt idx="1185">
                  <c:v>44998</c:v>
                </c:pt>
                <c:pt idx="1186">
                  <c:v>44999</c:v>
                </c:pt>
                <c:pt idx="1187">
                  <c:v>45000</c:v>
                </c:pt>
                <c:pt idx="1188">
                  <c:v>45001</c:v>
                </c:pt>
                <c:pt idx="1189">
                  <c:v>45002</c:v>
                </c:pt>
                <c:pt idx="1190">
                  <c:v>45005</c:v>
                </c:pt>
                <c:pt idx="1191">
                  <c:v>45006</c:v>
                </c:pt>
                <c:pt idx="1192">
                  <c:v>45007</c:v>
                </c:pt>
                <c:pt idx="1193">
                  <c:v>45008</c:v>
                </c:pt>
                <c:pt idx="1194">
                  <c:v>45009</c:v>
                </c:pt>
                <c:pt idx="1195">
                  <c:v>45012</c:v>
                </c:pt>
                <c:pt idx="1196">
                  <c:v>45013</c:v>
                </c:pt>
                <c:pt idx="1197">
                  <c:v>45014</c:v>
                </c:pt>
                <c:pt idx="1198">
                  <c:v>45015</c:v>
                </c:pt>
                <c:pt idx="1199">
                  <c:v>45016</c:v>
                </c:pt>
                <c:pt idx="1200">
                  <c:v>45019</c:v>
                </c:pt>
                <c:pt idx="1201">
                  <c:v>45020</c:v>
                </c:pt>
                <c:pt idx="1202">
                  <c:v>45021</c:v>
                </c:pt>
                <c:pt idx="1203">
                  <c:v>45022</c:v>
                </c:pt>
                <c:pt idx="1204">
                  <c:v>45026</c:v>
                </c:pt>
                <c:pt idx="1205">
                  <c:v>45027</c:v>
                </c:pt>
                <c:pt idx="1206">
                  <c:v>45028</c:v>
                </c:pt>
                <c:pt idx="1207">
                  <c:v>45029</c:v>
                </c:pt>
                <c:pt idx="1208">
                  <c:v>45030</c:v>
                </c:pt>
                <c:pt idx="1209">
                  <c:v>45033</c:v>
                </c:pt>
                <c:pt idx="1210">
                  <c:v>45034</c:v>
                </c:pt>
                <c:pt idx="1211">
                  <c:v>45035</c:v>
                </c:pt>
                <c:pt idx="1212">
                  <c:v>45036</c:v>
                </c:pt>
                <c:pt idx="1213">
                  <c:v>45040</c:v>
                </c:pt>
                <c:pt idx="1214">
                  <c:v>45041</c:v>
                </c:pt>
                <c:pt idx="1215">
                  <c:v>45042</c:v>
                </c:pt>
                <c:pt idx="1216">
                  <c:v>45043</c:v>
                </c:pt>
                <c:pt idx="1217">
                  <c:v>45044</c:v>
                </c:pt>
                <c:pt idx="1218">
                  <c:v>45048</c:v>
                </c:pt>
                <c:pt idx="1219">
                  <c:v>45049</c:v>
                </c:pt>
                <c:pt idx="1220">
                  <c:v>45050</c:v>
                </c:pt>
                <c:pt idx="1221">
                  <c:v>45051</c:v>
                </c:pt>
                <c:pt idx="1222">
                  <c:v>45054</c:v>
                </c:pt>
                <c:pt idx="1223">
                  <c:v>45055</c:v>
                </c:pt>
                <c:pt idx="1224">
                  <c:v>45056</c:v>
                </c:pt>
                <c:pt idx="1225">
                  <c:v>45057</c:v>
                </c:pt>
                <c:pt idx="1226">
                  <c:v>45058</c:v>
                </c:pt>
                <c:pt idx="1227">
                  <c:v>45061</c:v>
                </c:pt>
                <c:pt idx="1228">
                  <c:v>45062</c:v>
                </c:pt>
                <c:pt idx="1229">
                  <c:v>45063</c:v>
                </c:pt>
                <c:pt idx="1230">
                  <c:v>45064</c:v>
                </c:pt>
                <c:pt idx="1231">
                  <c:v>45065</c:v>
                </c:pt>
                <c:pt idx="1232">
                  <c:v>45068</c:v>
                </c:pt>
                <c:pt idx="1233">
                  <c:v>45069</c:v>
                </c:pt>
                <c:pt idx="1234">
                  <c:v>45070</c:v>
                </c:pt>
                <c:pt idx="1235">
                  <c:v>45071</c:v>
                </c:pt>
                <c:pt idx="1236">
                  <c:v>45072</c:v>
                </c:pt>
                <c:pt idx="1237">
                  <c:v>45075</c:v>
                </c:pt>
                <c:pt idx="1238">
                  <c:v>45076</c:v>
                </c:pt>
                <c:pt idx="1239">
                  <c:v>45077</c:v>
                </c:pt>
                <c:pt idx="1240">
                  <c:v>45078</c:v>
                </c:pt>
                <c:pt idx="1241">
                  <c:v>45079</c:v>
                </c:pt>
                <c:pt idx="1242">
                  <c:v>45082</c:v>
                </c:pt>
                <c:pt idx="1243">
                  <c:v>45083</c:v>
                </c:pt>
                <c:pt idx="1244">
                  <c:v>45084</c:v>
                </c:pt>
                <c:pt idx="1245">
                  <c:v>45086</c:v>
                </c:pt>
                <c:pt idx="1246">
                  <c:v>45089</c:v>
                </c:pt>
                <c:pt idx="1247">
                  <c:v>45090</c:v>
                </c:pt>
                <c:pt idx="1248">
                  <c:v>45091</c:v>
                </c:pt>
                <c:pt idx="1249">
                  <c:v>45092</c:v>
                </c:pt>
                <c:pt idx="1250">
                  <c:v>45093</c:v>
                </c:pt>
                <c:pt idx="1251">
                  <c:v>45096</c:v>
                </c:pt>
                <c:pt idx="1252">
                  <c:v>45097</c:v>
                </c:pt>
                <c:pt idx="1253">
                  <c:v>45098</c:v>
                </c:pt>
                <c:pt idx="1254">
                  <c:v>45099</c:v>
                </c:pt>
                <c:pt idx="1255">
                  <c:v>45100</c:v>
                </c:pt>
                <c:pt idx="1256">
                  <c:v>45103</c:v>
                </c:pt>
                <c:pt idx="1257">
                  <c:v>45104</c:v>
                </c:pt>
                <c:pt idx="1258">
                  <c:v>45105</c:v>
                </c:pt>
                <c:pt idx="1259">
                  <c:v>45106</c:v>
                </c:pt>
                <c:pt idx="1260">
                  <c:v>45107</c:v>
                </c:pt>
                <c:pt idx="1261">
                  <c:v>45110</c:v>
                </c:pt>
                <c:pt idx="1262">
                  <c:v>45111</c:v>
                </c:pt>
                <c:pt idx="1263">
                  <c:v>45112</c:v>
                </c:pt>
                <c:pt idx="1264">
                  <c:v>45113</c:v>
                </c:pt>
                <c:pt idx="1265">
                  <c:v>45114</c:v>
                </c:pt>
                <c:pt idx="1266">
                  <c:v>45117</c:v>
                </c:pt>
                <c:pt idx="1267">
                  <c:v>45118</c:v>
                </c:pt>
                <c:pt idx="1268">
                  <c:v>45119</c:v>
                </c:pt>
                <c:pt idx="1269">
                  <c:v>45120</c:v>
                </c:pt>
                <c:pt idx="1270">
                  <c:v>45121</c:v>
                </c:pt>
                <c:pt idx="1271">
                  <c:v>45124</c:v>
                </c:pt>
                <c:pt idx="1272">
                  <c:v>45125</c:v>
                </c:pt>
                <c:pt idx="1273">
                  <c:v>45126</c:v>
                </c:pt>
                <c:pt idx="1274">
                  <c:v>45127</c:v>
                </c:pt>
                <c:pt idx="1275">
                  <c:v>45128</c:v>
                </c:pt>
                <c:pt idx="1276">
                  <c:v>45131</c:v>
                </c:pt>
                <c:pt idx="1277">
                  <c:v>45132</c:v>
                </c:pt>
                <c:pt idx="1278">
                  <c:v>45133</c:v>
                </c:pt>
                <c:pt idx="1279">
                  <c:v>45134</c:v>
                </c:pt>
                <c:pt idx="1280">
                  <c:v>45135</c:v>
                </c:pt>
                <c:pt idx="1281">
                  <c:v>45138</c:v>
                </c:pt>
                <c:pt idx="1282">
                  <c:v>45139</c:v>
                </c:pt>
                <c:pt idx="1283">
                  <c:v>45140</c:v>
                </c:pt>
                <c:pt idx="1284">
                  <c:v>45141</c:v>
                </c:pt>
                <c:pt idx="1285">
                  <c:v>45142</c:v>
                </c:pt>
                <c:pt idx="1286">
                  <c:v>45145</c:v>
                </c:pt>
                <c:pt idx="1287">
                  <c:v>45146</c:v>
                </c:pt>
                <c:pt idx="1288">
                  <c:v>45147</c:v>
                </c:pt>
                <c:pt idx="1289">
                  <c:v>45148</c:v>
                </c:pt>
                <c:pt idx="1290">
                  <c:v>45149</c:v>
                </c:pt>
                <c:pt idx="1291">
                  <c:v>45152</c:v>
                </c:pt>
                <c:pt idx="1292">
                  <c:v>45153</c:v>
                </c:pt>
                <c:pt idx="1293">
                  <c:v>45154</c:v>
                </c:pt>
                <c:pt idx="1294">
                  <c:v>45155</c:v>
                </c:pt>
                <c:pt idx="1295">
                  <c:v>45156</c:v>
                </c:pt>
                <c:pt idx="1296">
                  <c:v>45159</c:v>
                </c:pt>
                <c:pt idx="1297">
                  <c:v>45160</c:v>
                </c:pt>
                <c:pt idx="1298">
                  <c:v>45161</c:v>
                </c:pt>
                <c:pt idx="1299">
                  <c:v>45162</c:v>
                </c:pt>
                <c:pt idx="1300">
                  <c:v>45163</c:v>
                </c:pt>
                <c:pt idx="1301">
                  <c:v>45166</c:v>
                </c:pt>
                <c:pt idx="1302">
                  <c:v>45167</c:v>
                </c:pt>
                <c:pt idx="1303">
                  <c:v>45168</c:v>
                </c:pt>
                <c:pt idx="1304">
                  <c:v>45169</c:v>
                </c:pt>
                <c:pt idx="1305">
                  <c:v>45170</c:v>
                </c:pt>
                <c:pt idx="1306">
                  <c:v>45173</c:v>
                </c:pt>
                <c:pt idx="1307">
                  <c:v>45174</c:v>
                </c:pt>
                <c:pt idx="1308">
                  <c:v>45175</c:v>
                </c:pt>
                <c:pt idx="1309">
                  <c:v>45177</c:v>
                </c:pt>
                <c:pt idx="1310">
                  <c:v>45180</c:v>
                </c:pt>
                <c:pt idx="1311">
                  <c:v>45181</c:v>
                </c:pt>
                <c:pt idx="1312">
                  <c:v>45182</c:v>
                </c:pt>
                <c:pt idx="1313">
                  <c:v>45183</c:v>
                </c:pt>
                <c:pt idx="1314">
                  <c:v>45184</c:v>
                </c:pt>
                <c:pt idx="1315">
                  <c:v>45187</c:v>
                </c:pt>
                <c:pt idx="1316">
                  <c:v>45188</c:v>
                </c:pt>
                <c:pt idx="1317">
                  <c:v>45189</c:v>
                </c:pt>
                <c:pt idx="1318">
                  <c:v>45190</c:v>
                </c:pt>
                <c:pt idx="1319">
                  <c:v>45191</c:v>
                </c:pt>
                <c:pt idx="1320">
                  <c:v>45194</c:v>
                </c:pt>
                <c:pt idx="1321">
                  <c:v>45195</c:v>
                </c:pt>
                <c:pt idx="1322">
                  <c:v>45196</c:v>
                </c:pt>
                <c:pt idx="1323">
                  <c:v>45197</c:v>
                </c:pt>
                <c:pt idx="1324">
                  <c:v>45198</c:v>
                </c:pt>
                <c:pt idx="1325">
                  <c:v>45201</c:v>
                </c:pt>
                <c:pt idx="1326">
                  <c:v>45202</c:v>
                </c:pt>
                <c:pt idx="1327">
                  <c:v>45203</c:v>
                </c:pt>
                <c:pt idx="1328">
                  <c:v>45204</c:v>
                </c:pt>
                <c:pt idx="1329">
                  <c:v>45205</c:v>
                </c:pt>
                <c:pt idx="1330">
                  <c:v>45208</c:v>
                </c:pt>
                <c:pt idx="1331">
                  <c:v>45209</c:v>
                </c:pt>
                <c:pt idx="1332">
                  <c:v>45210</c:v>
                </c:pt>
                <c:pt idx="1333">
                  <c:v>45212</c:v>
                </c:pt>
                <c:pt idx="1334">
                  <c:v>45215</c:v>
                </c:pt>
                <c:pt idx="1335">
                  <c:v>45216</c:v>
                </c:pt>
                <c:pt idx="1336">
                  <c:v>45217</c:v>
                </c:pt>
                <c:pt idx="1337">
                  <c:v>45218</c:v>
                </c:pt>
                <c:pt idx="1338">
                  <c:v>45219</c:v>
                </c:pt>
                <c:pt idx="1339">
                  <c:v>45222</c:v>
                </c:pt>
                <c:pt idx="1340">
                  <c:v>45223</c:v>
                </c:pt>
                <c:pt idx="1341">
                  <c:v>45224</c:v>
                </c:pt>
                <c:pt idx="1342">
                  <c:v>45225</c:v>
                </c:pt>
                <c:pt idx="1343">
                  <c:v>45226</c:v>
                </c:pt>
                <c:pt idx="1344">
                  <c:v>45229</c:v>
                </c:pt>
                <c:pt idx="1345">
                  <c:v>45230</c:v>
                </c:pt>
                <c:pt idx="1346">
                  <c:v>45231</c:v>
                </c:pt>
                <c:pt idx="1347">
                  <c:v>45233</c:v>
                </c:pt>
                <c:pt idx="1348">
                  <c:v>45236</c:v>
                </c:pt>
                <c:pt idx="1349">
                  <c:v>45237</c:v>
                </c:pt>
                <c:pt idx="1350">
                  <c:v>45238</c:v>
                </c:pt>
                <c:pt idx="1351">
                  <c:v>45239</c:v>
                </c:pt>
                <c:pt idx="1352">
                  <c:v>45240</c:v>
                </c:pt>
                <c:pt idx="1353">
                  <c:v>45243</c:v>
                </c:pt>
                <c:pt idx="1354">
                  <c:v>45244</c:v>
                </c:pt>
                <c:pt idx="1355">
                  <c:v>45246</c:v>
                </c:pt>
                <c:pt idx="1356">
                  <c:v>45247</c:v>
                </c:pt>
                <c:pt idx="1357">
                  <c:v>45250</c:v>
                </c:pt>
                <c:pt idx="1358">
                  <c:v>45251</c:v>
                </c:pt>
                <c:pt idx="1359">
                  <c:v>45252</c:v>
                </c:pt>
                <c:pt idx="1360">
                  <c:v>45253</c:v>
                </c:pt>
                <c:pt idx="1361">
                  <c:v>45254</c:v>
                </c:pt>
                <c:pt idx="1362">
                  <c:v>45257</c:v>
                </c:pt>
                <c:pt idx="1363">
                  <c:v>45258</c:v>
                </c:pt>
                <c:pt idx="1364">
                  <c:v>45259</c:v>
                </c:pt>
                <c:pt idx="1365">
                  <c:v>45260</c:v>
                </c:pt>
                <c:pt idx="1366">
                  <c:v>45261</c:v>
                </c:pt>
                <c:pt idx="1367">
                  <c:v>45264</c:v>
                </c:pt>
                <c:pt idx="1368">
                  <c:v>45265</c:v>
                </c:pt>
                <c:pt idx="1369">
                  <c:v>45266</c:v>
                </c:pt>
                <c:pt idx="1370">
                  <c:v>45267</c:v>
                </c:pt>
                <c:pt idx="1371">
                  <c:v>45268</c:v>
                </c:pt>
                <c:pt idx="1372">
                  <c:v>45271</c:v>
                </c:pt>
                <c:pt idx="1373">
                  <c:v>45272</c:v>
                </c:pt>
                <c:pt idx="1374">
                  <c:v>45273</c:v>
                </c:pt>
                <c:pt idx="1375">
                  <c:v>45274</c:v>
                </c:pt>
                <c:pt idx="1376">
                  <c:v>45275</c:v>
                </c:pt>
                <c:pt idx="1377">
                  <c:v>45278</c:v>
                </c:pt>
                <c:pt idx="1378">
                  <c:v>45279</c:v>
                </c:pt>
                <c:pt idx="1379">
                  <c:v>45280</c:v>
                </c:pt>
                <c:pt idx="1380">
                  <c:v>45281</c:v>
                </c:pt>
                <c:pt idx="1381">
                  <c:v>45282</c:v>
                </c:pt>
                <c:pt idx="1382">
                  <c:v>45286</c:v>
                </c:pt>
                <c:pt idx="1383">
                  <c:v>45287</c:v>
                </c:pt>
                <c:pt idx="1384">
                  <c:v>45288</c:v>
                </c:pt>
                <c:pt idx="1385">
                  <c:v>45289</c:v>
                </c:pt>
                <c:pt idx="1386">
                  <c:v>45293</c:v>
                </c:pt>
                <c:pt idx="1387">
                  <c:v>45294</c:v>
                </c:pt>
                <c:pt idx="1388">
                  <c:v>45295</c:v>
                </c:pt>
                <c:pt idx="1389">
                  <c:v>45296</c:v>
                </c:pt>
                <c:pt idx="1390">
                  <c:v>45299</c:v>
                </c:pt>
                <c:pt idx="1391">
                  <c:v>45300</c:v>
                </c:pt>
                <c:pt idx="1392">
                  <c:v>45301</c:v>
                </c:pt>
                <c:pt idx="1393">
                  <c:v>45302</c:v>
                </c:pt>
                <c:pt idx="1394">
                  <c:v>45303</c:v>
                </c:pt>
                <c:pt idx="1395">
                  <c:v>45306</c:v>
                </c:pt>
                <c:pt idx="1396">
                  <c:v>45307</c:v>
                </c:pt>
                <c:pt idx="1397">
                  <c:v>45308</c:v>
                </c:pt>
                <c:pt idx="1398">
                  <c:v>45309</c:v>
                </c:pt>
                <c:pt idx="1399">
                  <c:v>45310</c:v>
                </c:pt>
                <c:pt idx="1400">
                  <c:v>45313</c:v>
                </c:pt>
                <c:pt idx="1401">
                  <c:v>45314</c:v>
                </c:pt>
                <c:pt idx="1402">
                  <c:v>45315</c:v>
                </c:pt>
                <c:pt idx="1403">
                  <c:v>45316</c:v>
                </c:pt>
                <c:pt idx="1404">
                  <c:v>45317</c:v>
                </c:pt>
                <c:pt idx="1405">
                  <c:v>45320</c:v>
                </c:pt>
                <c:pt idx="1406">
                  <c:v>45321</c:v>
                </c:pt>
                <c:pt idx="1407">
                  <c:v>45322</c:v>
                </c:pt>
                <c:pt idx="1408">
                  <c:v>45323</c:v>
                </c:pt>
                <c:pt idx="1409">
                  <c:v>45324</c:v>
                </c:pt>
                <c:pt idx="1410">
                  <c:v>45327</c:v>
                </c:pt>
                <c:pt idx="1411">
                  <c:v>45328</c:v>
                </c:pt>
                <c:pt idx="1412">
                  <c:v>45329</c:v>
                </c:pt>
                <c:pt idx="1413">
                  <c:v>45330</c:v>
                </c:pt>
                <c:pt idx="1414">
                  <c:v>45331</c:v>
                </c:pt>
                <c:pt idx="1415">
                  <c:v>45336</c:v>
                </c:pt>
                <c:pt idx="1416">
                  <c:v>45337</c:v>
                </c:pt>
                <c:pt idx="1417">
                  <c:v>45338</c:v>
                </c:pt>
                <c:pt idx="1418">
                  <c:v>45341</c:v>
                </c:pt>
                <c:pt idx="1419">
                  <c:v>45342</c:v>
                </c:pt>
                <c:pt idx="1420">
                  <c:v>45343</c:v>
                </c:pt>
                <c:pt idx="1421">
                  <c:v>45344</c:v>
                </c:pt>
                <c:pt idx="1422">
                  <c:v>45345</c:v>
                </c:pt>
                <c:pt idx="1423">
                  <c:v>45348</c:v>
                </c:pt>
                <c:pt idx="1424">
                  <c:v>45349</c:v>
                </c:pt>
                <c:pt idx="1425">
                  <c:v>45350</c:v>
                </c:pt>
                <c:pt idx="1426">
                  <c:v>45351</c:v>
                </c:pt>
                <c:pt idx="1427">
                  <c:v>45352</c:v>
                </c:pt>
                <c:pt idx="1428">
                  <c:v>45355</c:v>
                </c:pt>
                <c:pt idx="1429">
                  <c:v>45356</c:v>
                </c:pt>
                <c:pt idx="1430">
                  <c:v>45357</c:v>
                </c:pt>
                <c:pt idx="1431">
                  <c:v>45358</c:v>
                </c:pt>
                <c:pt idx="1432">
                  <c:v>45359</c:v>
                </c:pt>
                <c:pt idx="1433">
                  <c:v>45362</c:v>
                </c:pt>
                <c:pt idx="1434">
                  <c:v>45363</c:v>
                </c:pt>
                <c:pt idx="1435">
                  <c:v>45364</c:v>
                </c:pt>
                <c:pt idx="1436">
                  <c:v>45365</c:v>
                </c:pt>
                <c:pt idx="1437">
                  <c:v>45366</c:v>
                </c:pt>
                <c:pt idx="1438">
                  <c:v>45369</c:v>
                </c:pt>
                <c:pt idx="1439">
                  <c:v>45370</c:v>
                </c:pt>
                <c:pt idx="1440">
                  <c:v>45371</c:v>
                </c:pt>
                <c:pt idx="1441">
                  <c:v>45372</c:v>
                </c:pt>
                <c:pt idx="1442">
                  <c:v>45373</c:v>
                </c:pt>
                <c:pt idx="1443">
                  <c:v>45376</c:v>
                </c:pt>
                <c:pt idx="1444">
                  <c:v>45377</c:v>
                </c:pt>
                <c:pt idx="1445">
                  <c:v>45378</c:v>
                </c:pt>
                <c:pt idx="1446">
                  <c:v>45379</c:v>
                </c:pt>
                <c:pt idx="1447">
                  <c:v>45383</c:v>
                </c:pt>
                <c:pt idx="1448">
                  <c:v>45384</c:v>
                </c:pt>
                <c:pt idx="1449">
                  <c:v>45385</c:v>
                </c:pt>
                <c:pt idx="1450">
                  <c:v>45386</c:v>
                </c:pt>
                <c:pt idx="1451">
                  <c:v>45387</c:v>
                </c:pt>
                <c:pt idx="1452">
                  <c:v>45390</c:v>
                </c:pt>
                <c:pt idx="1453">
                  <c:v>45391</c:v>
                </c:pt>
                <c:pt idx="1454">
                  <c:v>45392</c:v>
                </c:pt>
                <c:pt idx="1455">
                  <c:v>45393</c:v>
                </c:pt>
                <c:pt idx="1456">
                  <c:v>45394</c:v>
                </c:pt>
                <c:pt idx="1457">
                  <c:v>45397</c:v>
                </c:pt>
                <c:pt idx="1458">
                  <c:v>45398</c:v>
                </c:pt>
                <c:pt idx="1459">
                  <c:v>45399</c:v>
                </c:pt>
                <c:pt idx="1460">
                  <c:v>45400</c:v>
                </c:pt>
                <c:pt idx="1461">
                  <c:v>45401</c:v>
                </c:pt>
                <c:pt idx="1462">
                  <c:v>45404</c:v>
                </c:pt>
                <c:pt idx="1463">
                  <c:v>45405</c:v>
                </c:pt>
                <c:pt idx="1464">
                  <c:v>45406</c:v>
                </c:pt>
                <c:pt idx="1465">
                  <c:v>45407</c:v>
                </c:pt>
                <c:pt idx="1466">
                  <c:v>45408</c:v>
                </c:pt>
                <c:pt idx="1467">
                  <c:v>45411</c:v>
                </c:pt>
                <c:pt idx="1468">
                  <c:v>45412</c:v>
                </c:pt>
                <c:pt idx="1469">
                  <c:v>45414</c:v>
                </c:pt>
                <c:pt idx="1470">
                  <c:v>45415</c:v>
                </c:pt>
                <c:pt idx="1471">
                  <c:v>45418</c:v>
                </c:pt>
                <c:pt idx="1472">
                  <c:v>45419</c:v>
                </c:pt>
                <c:pt idx="1473">
                  <c:v>45420</c:v>
                </c:pt>
                <c:pt idx="1474">
                  <c:v>45421</c:v>
                </c:pt>
                <c:pt idx="1475">
                  <c:v>45422</c:v>
                </c:pt>
                <c:pt idx="1476">
                  <c:v>45425</c:v>
                </c:pt>
                <c:pt idx="1477">
                  <c:v>45426</c:v>
                </c:pt>
                <c:pt idx="1478">
                  <c:v>45427</c:v>
                </c:pt>
                <c:pt idx="1479">
                  <c:v>45428</c:v>
                </c:pt>
                <c:pt idx="1480">
                  <c:v>45429</c:v>
                </c:pt>
                <c:pt idx="1481">
                  <c:v>45432</c:v>
                </c:pt>
                <c:pt idx="1482">
                  <c:v>45433</c:v>
                </c:pt>
                <c:pt idx="1483">
                  <c:v>45434</c:v>
                </c:pt>
                <c:pt idx="1484">
                  <c:v>45435</c:v>
                </c:pt>
                <c:pt idx="1485">
                  <c:v>45436</c:v>
                </c:pt>
                <c:pt idx="1486">
                  <c:v>45439</c:v>
                </c:pt>
                <c:pt idx="1487">
                  <c:v>45440</c:v>
                </c:pt>
                <c:pt idx="1488">
                  <c:v>45441</c:v>
                </c:pt>
                <c:pt idx="1489">
                  <c:v>45443</c:v>
                </c:pt>
                <c:pt idx="1490">
                  <c:v>45446</c:v>
                </c:pt>
                <c:pt idx="1491">
                  <c:v>45447</c:v>
                </c:pt>
                <c:pt idx="1492">
                  <c:v>45448</c:v>
                </c:pt>
                <c:pt idx="1493">
                  <c:v>45449</c:v>
                </c:pt>
                <c:pt idx="1494">
                  <c:v>45450</c:v>
                </c:pt>
                <c:pt idx="1495">
                  <c:v>45453</c:v>
                </c:pt>
                <c:pt idx="1496">
                  <c:v>45454</c:v>
                </c:pt>
                <c:pt idx="1497">
                  <c:v>45455</c:v>
                </c:pt>
                <c:pt idx="1498">
                  <c:v>45456</c:v>
                </c:pt>
                <c:pt idx="1499">
                  <c:v>45457</c:v>
                </c:pt>
                <c:pt idx="1500">
                  <c:v>45460</c:v>
                </c:pt>
                <c:pt idx="1501">
                  <c:v>45461</c:v>
                </c:pt>
                <c:pt idx="1502">
                  <c:v>45462</c:v>
                </c:pt>
                <c:pt idx="1503">
                  <c:v>45463</c:v>
                </c:pt>
                <c:pt idx="1504">
                  <c:v>45464</c:v>
                </c:pt>
                <c:pt idx="1505">
                  <c:v>45467</c:v>
                </c:pt>
                <c:pt idx="1506">
                  <c:v>45468</c:v>
                </c:pt>
                <c:pt idx="1507">
                  <c:v>45469</c:v>
                </c:pt>
                <c:pt idx="1508">
                  <c:v>45470</c:v>
                </c:pt>
                <c:pt idx="1509">
                  <c:v>45471</c:v>
                </c:pt>
                <c:pt idx="1510">
                  <c:v>45474</c:v>
                </c:pt>
                <c:pt idx="1511">
                  <c:v>45475</c:v>
                </c:pt>
                <c:pt idx="1512">
                  <c:v>45476</c:v>
                </c:pt>
                <c:pt idx="1513">
                  <c:v>45477</c:v>
                </c:pt>
                <c:pt idx="1514">
                  <c:v>45478</c:v>
                </c:pt>
                <c:pt idx="1515">
                  <c:v>45481</c:v>
                </c:pt>
                <c:pt idx="1516">
                  <c:v>45482</c:v>
                </c:pt>
                <c:pt idx="1517">
                  <c:v>45483</c:v>
                </c:pt>
                <c:pt idx="1518">
                  <c:v>45484</c:v>
                </c:pt>
                <c:pt idx="1519">
                  <c:v>45485</c:v>
                </c:pt>
                <c:pt idx="1520">
                  <c:v>45488</c:v>
                </c:pt>
                <c:pt idx="1521">
                  <c:v>45489</c:v>
                </c:pt>
                <c:pt idx="1522">
                  <c:v>45490</c:v>
                </c:pt>
                <c:pt idx="1523">
                  <c:v>45491</c:v>
                </c:pt>
                <c:pt idx="1524">
                  <c:v>45492</c:v>
                </c:pt>
                <c:pt idx="1525">
                  <c:v>45495</c:v>
                </c:pt>
                <c:pt idx="1526">
                  <c:v>45496</c:v>
                </c:pt>
                <c:pt idx="1527">
                  <c:v>45497</c:v>
                </c:pt>
                <c:pt idx="1528">
                  <c:v>45498</c:v>
                </c:pt>
                <c:pt idx="1529">
                  <c:v>45499</c:v>
                </c:pt>
                <c:pt idx="1530">
                  <c:v>45502</c:v>
                </c:pt>
                <c:pt idx="1531">
                  <c:v>45503</c:v>
                </c:pt>
                <c:pt idx="1532">
                  <c:v>45504</c:v>
                </c:pt>
                <c:pt idx="1533">
                  <c:v>45505</c:v>
                </c:pt>
                <c:pt idx="1534">
                  <c:v>45506</c:v>
                </c:pt>
                <c:pt idx="1535">
                  <c:v>45509</c:v>
                </c:pt>
                <c:pt idx="1536">
                  <c:v>45510</c:v>
                </c:pt>
                <c:pt idx="1537">
                  <c:v>45511</c:v>
                </c:pt>
                <c:pt idx="1538">
                  <c:v>45512</c:v>
                </c:pt>
                <c:pt idx="1539">
                  <c:v>45513</c:v>
                </c:pt>
                <c:pt idx="1540">
                  <c:v>45516</c:v>
                </c:pt>
                <c:pt idx="1541">
                  <c:v>45517</c:v>
                </c:pt>
                <c:pt idx="1542">
                  <c:v>45518</c:v>
                </c:pt>
                <c:pt idx="1543">
                  <c:v>45519</c:v>
                </c:pt>
                <c:pt idx="1544">
                  <c:v>45520</c:v>
                </c:pt>
                <c:pt idx="1545">
                  <c:v>45523</c:v>
                </c:pt>
                <c:pt idx="1546">
                  <c:v>45524</c:v>
                </c:pt>
                <c:pt idx="1547">
                  <c:v>45525</c:v>
                </c:pt>
                <c:pt idx="1548">
                  <c:v>45526</c:v>
                </c:pt>
                <c:pt idx="1549">
                  <c:v>45527</c:v>
                </c:pt>
                <c:pt idx="1550">
                  <c:v>45530</c:v>
                </c:pt>
                <c:pt idx="1551">
                  <c:v>45531</c:v>
                </c:pt>
                <c:pt idx="1552">
                  <c:v>45532</c:v>
                </c:pt>
                <c:pt idx="1553">
                  <c:v>45533</c:v>
                </c:pt>
                <c:pt idx="1554">
                  <c:v>45534</c:v>
                </c:pt>
                <c:pt idx="1555">
                  <c:v>45537</c:v>
                </c:pt>
                <c:pt idx="1556">
                  <c:v>45538</c:v>
                </c:pt>
                <c:pt idx="1557">
                  <c:v>45539</c:v>
                </c:pt>
                <c:pt idx="1558">
                  <c:v>45540</c:v>
                </c:pt>
                <c:pt idx="1559">
                  <c:v>45541</c:v>
                </c:pt>
                <c:pt idx="1560">
                  <c:v>45544</c:v>
                </c:pt>
                <c:pt idx="1561">
                  <c:v>45545</c:v>
                </c:pt>
                <c:pt idx="1562">
                  <c:v>45546</c:v>
                </c:pt>
                <c:pt idx="1563">
                  <c:v>45547</c:v>
                </c:pt>
                <c:pt idx="1564">
                  <c:v>45548</c:v>
                </c:pt>
                <c:pt idx="1565">
                  <c:v>45551</c:v>
                </c:pt>
                <c:pt idx="1566">
                  <c:v>45552</c:v>
                </c:pt>
                <c:pt idx="1567">
                  <c:v>45553</c:v>
                </c:pt>
                <c:pt idx="1568">
                  <c:v>45554</c:v>
                </c:pt>
                <c:pt idx="1569">
                  <c:v>45555</c:v>
                </c:pt>
                <c:pt idx="1570">
                  <c:v>45558</c:v>
                </c:pt>
                <c:pt idx="1571">
                  <c:v>45559</c:v>
                </c:pt>
                <c:pt idx="1572">
                  <c:v>45560</c:v>
                </c:pt>
                <c:pt idx="1573">
                  <c:v>45561</c:v>
                </c:pt>
                <c:pt idx="1574">
                  <c:v>45562</c:v>
                </c:pt>
                <c:pt idx="1575">
                  <c:v>45565</c:v>
                </c:pt>
                <c:pt idx="1576">
                  <c:v>45566</c:v>
                </c:pt>
                <c:pt idx="1577">
                  <c:v>45567</c:v>
                </c:pt>
                <c:pt idx="1578">
                  <c:v>45568</c:v>
                </c:pt>
                <c:pt idx="1579">
                  <c:v>45569</c:v>
                </c:pt>
                <c:pt idx="1580">
                  <c:v>45572</c:v>
                </c:pt>
                <c:pt idx="1581">
                  <c:v>45573</c:v>
                </c:pt>
                <c:pt idx="1582">
                  <c:v>45574</c:v>
                </c:pt>
                <c:pt idx="1583">
                  <c:v>45575</c:v>
                </c:pt>
                <c:pt idx="1584">
                  <c:v>45576</c:v>
                </c:pt>
                <c:pt idx="1585">
                  <c:v>45579</c:v>
                </c:pt>
                <c:pt idx="1586">
                  <c:v>45580</c:v>
                </c:pt>
                <c:pt idx="1587">
                  <c:v>45581</c:v>
                </c:pt>
                <c:pt idx="1588">
                  <c:v>45582</c:v>
                </c:pt>
                <c:pt idx="1589">
                  <c:v>45583</c:v>
                </c:pt>
                <c:pt idx="1590">
                  <c:v>45586</c:v>
                </c:pt>
                <c:pt idx="1591">
                  <c:v>45587</c:v>
                </c:pt>
                <c:pt idx="1592">
                  <c:v>45588</c:v>
                </c:pt>
                <c:pt idx="1593">
                  <c:v>45589</c:v>
                </c:pt>
                <c:pt idx="1594">
                  <c:v>45590</c:v>
                </c:pt>
                <c:pt idx="1595">
                  <c:v>45593</c:v>
                </c:pt>
                <c:pt idx="1596">
                  <c:v>45594</c:v>
                </c:pt>
                <c:pt idx="1597">
                  <c:v>45595</c:v>
                </c:pt>
                <c:pt idx="1598">
                  <c:v>45596</c:v>
                </c:pt>
                <c:pt idx="1599">
                  <c:v>45597</c:v>
                </c:pt>
                <c:pt idx="1600">
                  <c:v>45600</c:v>
                </c:pt>
                <c:pt idx="1601">
                  <c:v>45601</c:v>
                </c:pt>
                <c:pt idx="1602">
                  <c:v>45602</c:v>
                </c:pt>
                <c:pt idx="1603">
                  <c:v>45603</c:v>
                </c:pt>
                <c:pt idx="1604">
                  <c:v>45604</c:v>
                </c:pt>
                <c:pt idx="1605">
                  <c:v>45607</c:v>
                </c:pt>
                <c:pt idx="1606">
                  <c:v>45608</c:v>
                </c:pt>
                <c:pt idx="1607">
                  <c:v>45609</c:v>
                </c:pt>
                <c:pt idx="1608">
                  <c:v>45610</c:v>
                </c:pt>
                <c:pt idx="1609">
                  <c:v>45614</c:v>
                </c:pt>
                <c:pt idx="1610">
                  <c:v>45615</c:v>
                </c:pt>
                <c:pt idx="1611">
                  <c:v>45617</c:v>
                </c:pt>
                <c:pt idx="1612">
                  <c:v>45618</c:v>
                </c:pt>
                <c:pt idx="1613">
                  <c:v>45621</c:v>
                </c:pt>
                <c:pt idx="1614">
                  <c:v>45622</c:v>
                </c:pt>
                <c:pt idx="1615">
                  <c:v>45623</c:v>
                </c:pt>
                <c:pt idx="1616">
                  <c:v>45624</c:v>
                </c:pt>
                <c:pt idx="1617">
                  <c:v>45625</c:v>
                </c:pt>
                <c:pt idx="1618">
                  <c:v>45628</c:v>
                </c:pt>
                <c:pt idx="1619">
                  <c:v>45629</c:v>
                </c:pt>
                <c:pt idx="1620">
                  <c:v>45630</c:v>
                </c:pt>
                <c:pt idx="1621">
                  <c:v>45631</c:v>
                </c:pt>
                <c:pt idx="1622">
                  <c:v>45632</c:v>
                </c:pt>
                <c:pt idx="1623">
                  <c:v>45635</c:v>
                </c:pt>
                <c:pt idx="1624">
                  <c:v>45636</c:v>
                </c:pt>
                <c:pt idx="1625">
                  <c:v>45637</c:v>
                </c:pt>
                <c:pt idx="1626">
                  <c:v>45638</c:v>
                </c:pt>
                <c:pt idx="1627">
                  <c:v>45639</c:v>
                </c:pt>
                <c:pt idx="1628">
                  <c:v>45642</c:v>
                </c:pt>
                <c:pt idx="1629">
                  <c:v>45643</c:v>
                </c:pt>
                <c:pt idx="1630">
                  <c:v>45644</c:v>
                </c:pt>
                <c:pt idx="1631">
                  <c:v>45645</c:v>
                </c:pt>
                <c:pt idx="1632">
                  <c:v>45646</c:v>
                </c:pt>
                <c:pt idx="1633">
                  <c:v>45649</c:v>
                </c:pt>
                <c:pt idx="1634">
                  <c:v>45650</c:v>
                </c:pt>
                <c:pt idx="1635">
                  <c:v>45652</c:v>
                </c:pt>
                <c:pt idx="1636">
                  <c:v>45653</c:v>
                </c:pt>
                <c:pt idx="1637">
                  <c:v>45656</c:v>
                </c:pt>
                <c:pt idx="1638">
                  <c:v>45657</c:v>
                </c:pt>
                <c:pt idx="1639">
                  <c:v>45659</c:v>
                </c:pt>
                <c:pt idx="1640">
                  <c:v>45660</c:v>
                </c:pt>
                <c:pt idx="1641">
                  <c:v>45663</c:v>
                </c:pt>
                <c:pt idx="1642">
                  <c:v>45664</c:v>
                </c:pt>
                <c:pt idx="1643">
                  <c:v>45665</c:v>
                </c:pt>
                <c:pt idx="1644">
                  <c:v>45666</c:v>
                </c:pt>
                <c:pt idx="1645">
                  <c:v>45667</c:v>
                </c:pt>
                <c:pt idx="1646">
                  <c:v>45670</c:v>
                </c:pt>
                <c:pt idx="1647">
                  <c:v>45671</c:v>
                </c:pt>
                <c:pt idx="1648">
                  <c:v>45672</c:v>
                </c:pt>
                <c:pt idx="1649">
                  <c:v>45673</c:v>
                </c:pt>
                <c:pt idx="1650">
                  <c:v>45674</c:v>
                </c:pt>
                <c:pt idx="1651">
                  <c:v>45677</c:v>
                </c:pt>
                <c:pt idx="1652">
                  <c:v>45678</c:v>
                </c:pt>
                <c:pt idx="1653">
                  <c:v>45679</c:v>
                </c:pt>
                <c:pt idx="1654">
                  <c:v>45680</c:v>
                </c:pt>
                <c:pt idx="1655">
                  <c:v>45681</c:v>
                </c:pt>
                <c:pt idx="1656">
                  <c:v>45684</c:v>
                </c:pt>
                <c:pt idx="1657">
                  <c:v>45685</c:v>
                </c:pt>
                <c:pt idx="1658">
                  <c:v>45686</c:v>
                </c:pt>
                <c:pt idx="1659">
                  <c:v>45687</c:v>
                </c:pt>
                <c:pt idx="1660">
                  <c:v>45688</c:v>
                </c:pt>
              </c:numCache>
            </c:numRef>
          </c:cat>
          <c:val>
            <c:numRef>
              <c:f>Planilha1!$B$2:$B$1662</c:f>
              <c:numCache>
                <c:formatCode>0.00%</c:formatCode>
                <c:ptCount val="1661"/>
                <c:pt idx="0">
                  <c:v>0</c:v>
                </c:pt>
                <c:pt idx="1">
                  <c:v>-2.6667999999996361E-4</c:v>
                </c:pt>
                <c:pt idx="2">
                  <c:v>-3.0828000000004957E-4</c:v>
                </c:pt>
                <c:pt idx="3">
                  <c:v>-5.4836000000002549E-4</c:v>
                </c:pt>
                <c:pt idx="4">
                  <c:v>-1.1483999999994943E-4</c:v>
                </c:pt>
                <c:pt idx="5">
                  <c:v>-6.6715999999999998E-4</c:v>
                </c:pt>
                <c:pt idx="6">
                  <c:v>-7.0199999999998042E-4</c:v>
                </c:pt>
                <c:pt idx="7">
                  <c:v>-8.8228000000001305E-4</c:v>
                </c:pt>
                <c:pt idx="8">
                  <c:v>-6.9883999999997837E-4</c:v>
                </c:pt>
                <c:pt idx="9">
                  <c:v>-6.9675999999996296E-4</c:v>
                </c:pt>
                <c:pt idx="10">
                  <c:v>0</c:v>
                </c:pt>
                <c:pt idx="11">
                  <c:v>0</c:v>
                </c:pt>
                <c:pt idx="12">
                  <c:v>-7.0076051162757129E-4</c:v>
                </c:pt>
                <c:pt idx="13">
                  <c:v>-2.8588438646736991E-4</c:v>
                </c:pt>
                <c:pt idx="14">
                  <c:v>0</c:v>
                </c:pt>
                <c:pt idx="15">
                  <c:v>-4.7519388030271357E-5</c:v>
                </c:pt>
                <c:pt idx="16">
                  <c:v>-1.906370739306273E-5</c:v>
                </c:pt>
                <c:pt idx="17">
                  <c:v>0</c:v>
                </c:pt>
                <c:pt idx="18">
                  <c:v>0</c:v>
                </c:pt>
                <c:pt idx="19">
                  <c:v>-1.8492790428995632E-4</c:v>
                </c:pt>
                <c:pt idx="20">
                  <c:v>-3.0156674452831939E-4</c:v>
                </c:pt>
                <c:pt idx="21">
                  <c:v>0</c:v>
                </c:pt>
                <c:pt idx="22">
                  <c:v>0</c:v>
                </c:pt>
                <c:pt idx="23">
                  <c:v>0</c:v>
                </c:pt>
                <c:pt idx="24">
                  <c:v>0</c:v>
                </c:pt>
                <c:pt idx="25">
                  <c:v>-8.0285685677269474E-5</c:v>
                </c:pt>
                <c:pt idx="26">
                  <c:v>0</c:v>
                </c:pt>
                <c:pt idx="27">
                  <c:v>0</c:v>
                </c:pt>
                <c:pt idx="28">
                  <c:v>-5.0200603140610346E-5</c:v>
                </c:pt>
                <c:pt idx="29">
                  <c:v>0</c:v>
                </c:pt>
                <c:pt idx="30">
                  <c:v>0</c:v>
                </c:pt>
                <c:pt idx="31">
                  <c:v>0</c:v>
                </c:pt>
                <c:pt idx="32">
                  <c:v>0</c:v>
                </c:pt>
                <c:pt idx="33">
                  <c:v>0</c:v>
                </c:pt>
                <c:pt idx="34">
                  <c:v>0</c:v>
                </c:pt>
                <c:pt idx="35">
                  <c:v>-1.9279544690624286E-3</c:v>
                </c:pt>
                <c:pt idx="36">
                  <c:v>-1.2879020030855076E-3</c:v>
                </c:pt>
                <c:pt idx="37">
                  <c:v>-1.045381427673424E-3</c:v>
                </c:pt>
                <c:pt idx="38">
                  <c:v>0</c:v>
                </c:pt>
                <c:pt idx="39">
                  <c:v>-2.4403598244532054E-3</c:v>
                </c:pt>
                <c:pt idx="40">
                  <c:v>-1.5271611192963824E-3</c:v>
                </c:pt>
                <c:pt idx="41">
                  <c:v>-9.1000787877266792E-4</c:v>
                </c:pt>
                <c:pt idx="42">
                  <c:v>-1.0773731437823826E-4</c:v>
                </c:pt>
                <c:pt idx="43">
                  <c:v>0</c:v>
                </c:pt>
                <c:pt idx="44">
                  <c:v>0</c:v>
                </c:pt>
                <c:pt idx="45">
                  <c:v>0</c:v>
                </c:pt>
                <c:pt idx="46">
                  <c:v>0</c:v>
                </c:pt>
                <c:pt idx="47">
                  <c:v>0</c:v>
                </c:pt>
                <c:pt idx="48">
                  <c:v>-1.2369779742344117E-4</c:v>
                </c:pt>
                <c:pt idx="49">
                  <c:v>0</c:v>
                </c:pt>
                <c:pt idx="50">
                  <c:v>-5.4196643323527636E-5</c:v>
                </c:pt>
                <c:pt idx="51">
                  <c:v>-1.3522279138216081E-3</c:v>
                </c:pt>
                <c:pt idx="52">
                  <c:v>-1.5434030283063593E-3</c:v>
                </c:pt>
                <c:pt idx="53">
                  <c:v>-1.5347477140838714E-3</c:v>
                </c:pt>
                <c:pt idx="54">
                  <c:v>-1.0593356253669442E-3</c:v>
                </c:pt>
                <c:pt idx="55">
                  <c:v>-5.505232797182358E-4</c:v>
                </c:pt>
                <c:pt idx="56">
                  <c:v>0</c:v>
                </c:pt>
                <c:pt idx="57">
                  <c:v>0</c:v>
                </c:pt>
                <c:pt idx="58">
                  <c:v>0</c:v>
                </c:pt>
                <c:pt idx="59">
                  <c:v>0</c:v>
                </c:pt>
                <c:pt idx="60">
                  <c:v>0</c:v>
                </c:pt>
                <c:pt idx="61">
                  <c:v>0</c:v>
                </c:pt>
                <c:pt idx="62">
                  <c:v>0</c:v>
                </c:pt>
                <c:pt idx="63">
                  <c:v>0</c:v>
                </c:pt>
                <c:pt idx="64">
                  <c:v>-2.7411734459999243E-5</c:v>
                </c:pt>
                <c:pt idx="65">
                  <c:v>0</c:v>
                </c:pt>
                <c:pt idx="66">
                  <c:v>-1.3390563948788121E-4</c:v>
                </c:pt>
                <c:pt idx="67">
                  <c:v>0</c:v>
                </c:pt>
                <c:pt idx="68">
                  <c:v>0</c:v>
                </c:pt>
                <c:pt idx="69">
                  <c:v>-1.7549172294985371E-3</c:v>
                </c:pt>
                <c:pt idx="70">
                  <c:v>-1.9857197025071457E-3</c:v>
                </c:pt>
                <c:pt idx="71">
                  <c:v>-1.706104147233077E-3</c:v>
                </c:pt>
                <c:pt idx="72">
                  <c:v>-3.3593128055603009E-3</c:v>
                </c:pt>
                <c:pt idx="73">
                  <c:v>-3.8511353739325736E-3</c:v>
                </c:pt>
                <c:pt idx="74">
                  <c:v>-4.1328507316650736E-3</c:v>
                </c:pt>
                <c:pt idx="75">
                  <c:v>-4.5085102747338245E-3</c:v>
                </c:pt>
                <c:pt idx="76">
                  <c:v>-5.5419646790959886E-3</c:v>
                </c:pt>
                <c:pt idx="77">
                  <c:v>-6.359705888580632E-3</c:v>
                </c:pt>
                <c:pt idx="78">
                  <c:v>-4.9398975983964187E-3</c:v>
                </c:pt>
                <c:pt idx="79">
                  <c:v>-4.0547380802126911E-3</c:v>
                </c:pt>
                <c:pt idx="80">
                  <c:v>-4.0301264420955964E-3</c:v>
                </c:pt>
                <c:pt idx="81">
                  <c:v>-4.7695792027127211E-3</c:v>
                </c:pt>
                <c:pt idx="82">
                  <c:v>-4.975203579266594E-3</c:v>
                </c:pt>
                <c:pt idx="83">
                  <c:v>-4.8685629139492929E-3</c:v>
                </c:pt>
                <c:pt idx="84">
                  <c:v>-6.2302896914818544E-3</c:v>
                </c:pt>
                <c:pt idx="85">
                  <c:v>-5.9085413557169028E-3</c:v>
                </c:pt>
                <c:pt idx="86">
                  <c:v>-6.6848139082789863E-3</c:v>
                </c:pt>
                <c:pt idx="87">
                  <c:v>-7.5489949349248405E-3</c:v>
                </c:pt>
                <c:pt idx="88">
                  <c:v>-7.4895461090445335E-3</c:v>
                </c:pt>
                <c:pt idx="89">
                  <c:v>-7.8726672757330855E-3</c:v>
                </c:pt>
                <c:pt idx="90">
                  <c:v>-7.3765181376444786E-3</c:v>
                </c:pt>
                <c:pt idx="91">
                  <c:v>-7.4302828471025815E-3</c:v>
                </c:pt>
                <c:pt idx="92">
                  <c:v>-5.1465865259641193E-3</c:v>
                </c:pt>
                <c:pt idx="93">
                  <c:v>-3.683209776399131E-3</c:v>
                </c:pt>
                <c:pt idx="94">
                  <c:v>-2.6313357095414849E-3</c:v>
                </c:pt>
                <c:pt idx="95">
                  <c:v>-2.389497065472521E-3</c:v>
                </c:pt>
                <c:pt idx="96">
                  <c:v>-2.8803332150152067E-3</c:v>
                </c:pt>
                <c:pt idx="97">
                  <c:v>-2.9335998317971241E-3</c:v>
                </c:pt>
                <c:pt idx="98">
                  <c:v>-4.338143046434895E-3</c:v>
                </c:pt>
                <c:pt idx="99">
                  <c:v>-5.3613719011507211E-3</c:v>
                </c:pt>
                <c:pt idx="100">
                  <c:v>-7.2424823751371077E-3</c:v>
                </c:pt>
                <c:pt idx="101">
                  <c:v>-8.074453408723592E-3</c:v>
                </c:pt>
                <c:pt idx="102">
                  <c:v>-1.1244461697767071E-2</c:v>
                </c:pt>
                <c:pt idx="103">
                  <c:v>-1.0466118642315782E-2</c:v>
                </c:pt>
                <c:pt idx="104">
                  <c:v>-1.0519326659959248E-2</c:v>
                </c:pt>
                <c:pt idx="105">
                  <c:v>-1.0899898764128634E-2</c:v>
                </c:pt>
                <c:pt idx="106">
                  <c:v>-1.1058770794783249E-2</c:v>
                </c:pt>
                <c:pt idx="107">
                  <c:v>-1.3435376049813357E-2</c:v>
                </c:pt>
                <c:pt idx="108">
                  <c:v>-1.2979279422803207E-2</c:v>
                </c:pt>
                <c:pt idx="109">
                  <c:v>-1.2469711082026992E-2</c:v>
                </c:pt>
                <c:pt idx="110">
                  <c:v>-1.2528398119108299E-2</c:v>
                </c:pt>
                <c:pt idx="111">
                  <c:v>-1.0908600736177183E-2</c:v>
                </c:pt>
                <c:pt idx="112">
                  <c:v>-1.2568352964956293E-2</c:v>
                </c:pt>
                <c:pt idx="113">
                  <c:v>-1.2621326586046384E-2</c:v>
                </c:pt>
                <c:pt idx="114">
                  <c:v>-1.6412583407083702E-2</c:v>
                </c:pt>
                <c:pt idx="115">
                  <c:v>-1.666365141544663E-2</c:v>
                </c:pt>
                <c:pt idx="116">
                  <c:v>-1.8220982116871308E-2</c:v>
                </c:pt>
                <c:pt idx="117">
                  <c:v>-1.8896219988353617E-2</c:v>
                </c:pt>
                <c:pt idx="118">
                  <c:v>-1.8529350316040881E-2</c:v>
                </c:pt>
                <c:pt idx="119">
                  <c:v>-1.8875983752568524E-2</c:v>
                </c:pt>
                <c:pt idx="120">
                  <c:v>-2.0342563921698219E-2</c:v>
                </c:pt>
                <c:pt idx="121">
                  <c:v>-2.1351553185789202E-2</c:v>
                </c:pt>
                <c:pt idx="122">
                  <c:v>-2.3257490161400048E-2</c:v>
                </c:pt>
                <c:pt idx="123">
                  <c:v>-2.438399023097677E-2</c:v>
                </c:pt>
                <c:pt idx="124">
                  <c:v>-2.7751604581140111E-2</c:v>
                </c:pt>
                <c:pt idx="125">
                  <c:v>-2.9603747547723741E-2</c:v>
                </c:pt>
                <c:pt idx="126">
                  <c:v>-2.3357177062297171E-2</c:v>
                </c:pt>
                <c:pt idx="127">
                  <c:v>-2.9704391567881006E-2</c:v>
                </c:pt>
                <c:pt idx="128">
                  <c:v>-3.1001893689755752E-2</c:v>
                </c:pt>
                <c:pt idx="129">
                  <c:v>-3.1834196785126292E-2</c:v>
                </c:pt>
                <c:pt idx="130">
                  <c:v>-3.3394027716454902E-2</c:v>
                </c:pt>
                <c:pt idx="131">
                  <c:v>-3.0779607624857448E-2</c:v>
                </c:pt>
                <c:pt idx="132">
                  <c:v>-3.030767946396332E-2</c:v>
                </c:pt>
                <c:pt idx="133">
                  <c:v>-2.4953896151232093E-2</c:v>
                </c:pt>
                <c:pt idx="134">
                  <c:v>-2.1304488311151896E-2</c:v>
                </c:pt>
                <c:pt idx="135">
                  <c:v>-2.1409898394563451E-2</c:v>
                </c:pt>
                <c:pt idx="136">
                  <c:v>-1.5413321599962872E-2</c:v>
                </c:pt>
                <c:pt idx="137">
                  <c:v>-1.452426523907711E-2</c:v>
                </c:pt>
                <c:pt idx="138">
                  <c:v>-1.3424857504475196E-2</c:v>
                </c:pt>
                <c:pt idx="139">
                  <c:v>-1.3448492490286137E-2</c:v>
                </c:pt>
                <c:pt idx="140">
                  <c:v>-1.2914683639269111E-2</c:v>
                </c:pt>
                <c:pt idx="141">
                  <c:v>-1.0991967777037037E-2</c:v>
                </c:pt>
                <c:pt idx="142">
                  <c:v>-1.0124641929964928E-2</c:v>
                </c:pt>
                <c:pt idx="143">
                  <c:v>-8.6313503202599257E-3</c:v>
                </c:pt>
                <c:pt idx="144">
                  <c:v>-8.8237312915415474E-3</c:v>
                </c:pt>
                <c:pt idx="145">
                  <c:v>-9.0808447776799563E-3</c:v>
                </c:pt>
                <c:pt idx="146">
                  <c:v>-8.8024793373578571E-3</c:v>
                </c:pt>
                <c:pt idx="147">
                  <c:v>-7.8955893053604745E-3</c:v>
                </c:pt>
                <c:pt idx="148">
                  <c:v>-7.0929569070531419E-3</c:v>
                </c:pt>
                <c:pt idx="149">
                  <c:v>-7.4580490721687168E-3</c:v>
                </c:pt>
                <c:pt idx="150">
                  <c:v>-7.1398459842753085E-3</c:v>
                </c:pt>
                <c:pt idx="151">
                  <c:v>-7.0417900927296564E-3</c:v>
                </c:pt>
                <c:pt idx="152">
                  <c:v>-4.4207580650189671E-3</c:v>
                </c:pt>
                <c:pt idx="153">
                  <c:v>-3.2458355740992901E-3</c:v>
                </c:pt>
                <c:pt idx="154">
                  <c:v>-2.4531552627926946E-3</c:v>
                </c:pt>
                <c:pt idx="155">
                  <c:v>-9.9883208010609868E-4</c:v>
                </c:pt>
                <c:pt idx="156">
                  <c:v>-4.7461395473631386E-4</c:v>
                </c:pt>
                <c:pt idx="157">
                  <c:v>-9.28933074549083E-4</c:v>
                </c:pt>
                <c:pt idx="158">
                  <c:v>-1.5418507623708672E-3</c:v>
                </c:pt>
                <c:pt idx="159">
                  <c:v>-1.3208148124246386E-3</c:v>
                </c:pt>
                <c:pt idx="160">
                  <c:v>-1.647905436306256E-4</c:v>
                </c:pt>
                <c:pt idx="161">
                  <c:v>0</c:v>
                </c:pt>
                <c:pt idx="162">
                  <c:v>0</c:v>
                </c:pt>
                <c:pt idx="163">
                  <c:v>0</c:v>
                </c:pt>
                <c:pt idx="164">
                  <c:v>-5.5137701524945173E-3</c:v>
                </c:pt>
                <c:pt idx="165">
                  <c:v>0</c:v>
                </c:pt>
                <c:pt idx="166">
                  <c:v>0</c:v>
                </c:pt>
                <c:pt idx="167">
                  <c:v>0</c:v>
                </c:pt>
                <c:pt idx="168">
                  <c:v>0</c:v>
                </c:pt>
                <c:pt idx="169">
                  <c:v>0</c:v>
                </c:pt>
                <c:pt idx="170">
                  <c:v>0</c:v>
                </c:pt>
                <c:pt idx="171">
                  <c:v>0</c:v>
                </c:pt>
                <c:pt idx="172">
                  <c:v>-3.1651993925592759E-3</c:v>
                </c:pt>
                <c:pt idx="173">
                  <c:v>-3.3177450544062954E-3</c:v>
                </c:pt>
                <c:pt idx="174">
                  <c:v>-3.5233211143625418E-3</c:v>
                </c:pt>
                <c:pt idx="175">
                  <c:v>-4.1717343054447596E-3</c:v>
                </c:pt>
                <c:pt idx="176">
                  <c:v>-6.0967580305864109E-3</c:v>
                </c:pt>
                <c:pt idx="177">
                  <c:v>-4.2969007193329623E-3</c:v>
                </c:pt>
                <c:pt idx="178">
                  <c:v>-3.2159803672644318E-3</c:v>
                </c:pt>
                <c:pt idx="179">
                  <c:v>-2.0489930209949686E-3</c:v>
                </c:pt>
                <c:pt idx="180">
                  <c:v>-1.0773965772080095E-3</c:v>
                </c:pt>
                <c:pt idx="181">
                  <c:v>-2.4145098429268188E-5</c:v>
                </c:pt>
                <c:pt idx="182">
                  <c:v>0</c:v>
                </c:pt>
                <c:pt idx="183">
                  <c:v>0</c:v>
                </c:pt>
                <c:pt idx="184">
                  <c:v>0</c:v>
                </c:pt>
                <c:pt idx="185">
                  <c:v>0</c:v>
                </c:pt>
                <c:pt idx="186">
                  <c:v>-8.395117830219366E-4</c:v>
                </c:pt>
                <c:pt idx="187">
                  <c:v>-1.7810044953121005E-3</c:v>
                </c:pt>
                <c:pt idx="188">
                  <c:v>-1.3896044411217693E-3</c:v>
                </c:pt>
                <c:pt idx="189">
                  <c:v>-1.1991155750342552E-3</c:v>
                </c:pt>
                <c:pt idx="190">
                  <c:v>-1.2469446982257939E-3</c:v>
                </c:pt>
                <c:pt idx="191">
                  <c:v>-9.8988000231087713E-5</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-1.2710944934661223E-4</c:v>
                </c:pt>
                <c:pt idx="206">
                  <c:v>0</c:v>
                </c:pt>
                <c:pt idx="207">
                  <c:v>-4.2124257089076978E-3</c:v>
                </c:pt>
                <c:pt idx="208">
                  <c:v>-4.477624068756042E-3</c:v>
                </c:pt>
                <c:pt idx="209">
                  <c:v>-5.6292946522943765E-3</c:v>
                </c:pt>
                <c:pt idx="210">
                  <c:v>-5.3506066421974297E-3</c:v>
                </c:pt>
                <c:pt idx="211">
                  <c:v>-4.7089701465590269E-3</c:v>
                </c:pt>
                <c:pt idx="212">
                  <c:v>-3.7866141241783393E-3</c:v>
                </c:pt>
                <c:pt idx="213">
                  <c:v>-3.447929921561242E-3</c:v>
                </c:pt>
                <c:pt idx="214">
                  <c:v>-3.009350159784303E-3</c:v>
                </c:pt>
                <c:pt idx="215">
                  <c:v>-2.6780135921372645E-3</c:v>
                </c:pt>
                <c:pt idx="216">
                  <c:v>-2.2396521709345191E-3</c:v>
                </c:pt>
                <c:pt idx="217">
                  <c:v>-2.3549454870987422E-3</c:v>
                </c:pt>
                <c:pt idx="218">
                  <c:v>-2.2366048959665107E-3</c:v>
                </c:pt>
                <c:pt idx="219">
                  <c:v>-3.547474237188741E-3</c:v>
                </c:pt>
                <c:pt idx="220">
                  <c:v>-4.9659380160727929E-3</c:v>
                </c:pt>
                <c:pt idx="221">
                  <c:v>-4.4461640399567435E-3</c:v>
                </c:pt>
                <c:pt idx="222">
                  <c:v>-3.8696689799311229E-3</c:v>
                </c:pt>
                <c:pt idx="223">
                  <c:v>-2.6022209337384951E-3</c:v>
                </c:pt>
                <c:pt idx="224">
                  <c:v>-1.6602712181043883E-3</c:v>
                </c:pt>
                <c:pt idx="225">
                  <c:v>-1.2307193644109254E-3</c:v>
                </c:pt>
                <c:pt idx="226">
                  <c:v>0</c:v>
                </c:pt>
                <c:pt idx="227">
                  <c:v>-4.2795245218680043E-4</c:v>
                </c:pt>
                <c:pt idx="228">
                  <c:v>-9.4954174749685514E-4</c:v>
                </c:pt>
                <c:pt idx="229">
                  <c:v>-4.5807644773454017E-4</c:v>
                </c:pt>
                <c:pt idx="230">
                  <c:v>0</c:v>
                </c:pt>
                <c:pt idx="231">
                  <c:v>-5.2319722087534881E-3</c:v>
                </c:pt>
                <c:pt idx="232">
                  <c:v>-6.4146959718650465E-3</c:v>
                </c:pt>
                <c:pt idx="233">
                  <c:v>-6.5611873411589305E-3</c:v>
                </c:pt>
                <c:pt idx="234">
                  <c:v>-7.9261046694713462E-3</c:v>
                </c:pt>
                <c:pt idx="235">
                  <c:v>-8.2031484218940496E-3</c:v>
                </c:pt>
                <c:pt idx="236">
                  <c:v>-6.8985499582875955E-3</c:v>
                </c:pt>
                <c:pt idx="237">
                  <c:v>-5.4340517365516726E-3</c:v>
                </c:pt>
                <c:pt idx="238">
                  <c:v>-4.5732992709895661E-3</c:v>
                </c:pt>
                <c:pt idx="239">
                  <c:v>-3.8363949941384854E-3</c:v>
                </c:pt>
                <c:pt idx="240">
                  <c:v>-3.6421999766768948E-3</c:v>
                </c:pt>
                <c:pt idx="241">
                  <c:v>-6.5498090957042743E-4</c:v>
                </c:pt>
                <c:pt idx="242">
                  <c:v>-6.2713489641775427E-4</c:v>
                </c:pt>
                <c:pt idx="243">
                  <c:v>0</c:v>
                </c:pt>
                <c:pt idx="244">
                  <c:v>0</c:v>
                </c:pt>
                <c:pt idx="245">
                  <c:v>0</c:v>
                </c:pt>
                <c:pt idx="246">
                  <c:v>0</c:v>
                </c:pt>
                <c:pt idx="247">
                  <c:v>0</c:v>
                </c:pt>
                <c:pt idx="248">
                  <c:v>-9.4373248683966501E-3</c:v>
                </c:pt>
                <c:pt idx="249">
                  <c:v>-9.0656003591364099E-3</c:v>
                </c:pt>
                <c:pt idx="250">
                  <c:v>-9.624480547147797E-3</c:v>
                </c:pt>
                <c:pt idx="251">
                  <c:v>-9.6609197475649514E-3</c:v>
                </c:pt>
                <c:pt idx="252">
                  <c:v>-8.88354393519338E-3</c:v>
                </c:pt>
                <c:pt idx="253">
                  <c:v>-8.4029856955760377E-3</c:v>
                </c:pt>
                <c:pt idx="254">
                  <c:v>-7.6591830790942875E-3</c:v>
                </c:pt>
                <c:pt idx="255">
                  <c:v>-6.7906906552609335E-3</c:v>
                </c:pt>
                <c:pt idx="256">
                  <c:v>-6.5640808882135226E-3</c:v>
                </c:pt>
                <c:pt idx="257">
                  <c:v>0</c:v>
                </c:pt>
                <c:pt idx="258">
                  <c:v>-1.1970906256795437E-2</c:v>
                </c:pt>
                <c:pt idx="259">
                  <c:v>-1.187773867098991E-2</c:v>
                </c:pt>
                <c:pt idx="260">
                  <c:v>-1.1814264090589111E-2</c:v>
                </c:pt>
                <c:pt idx="261">
                  <c:v>-1.1158409427286933E-2</c:v>
                </c:pt>
                <c:pt idx="262">
                  <c:v>-1.1363050660485327E-2</c:v>
                </c:pt>
                <c:pt idx="263">
                  <c:v>-7.9026777614781604E-3</c:v>
                </c:pt>
                <c:pt idx="264">
                  <c:v>-1.0442336239005203E-2</c:v>
                </c:pt>
                <c:pt idx="265">
                  <c:v>-6.720461388973256E-3</c:v>
                </c:pt>
                <c:pt idx="266">
                  <c:v>-6.0313431594919689E-3</c:v>
                </c:pt>
                <c:pt idx="267">
                  <c:v>-9.8371724385122247E-3</c:v>
                </c:pt>
                <c:pt idx="268">
                  <c:v>-9.9716882281054332E-3</c:v>
                </c:pt>
                <c:pt idx="269">
                  <c:v>-9.4485178232220149E-3</c:v>
                </c:pt>
                <c:pt idx="270">
                  <c:v>-8.5797522859636186E-3</c:v>
                </c:pt>
                <c:pt idx="271">
                  <c:v>-8.3014057982280631E-3</c:v>
                </c:pt>
                <c:pt idx="272">
                  <c:v>-7.6694535417687016E-3</c:v>
                </c:pt>
                <c:pt idx="273">
                  <c:v>-7.2906225936871984E-3</c:v>
                </c:pt>
                <c:pt idx="274">
                  <c:v>-6.8480118100091537E-3</c:v>
                </c:pt>
                <c:pt idx="275">
                  <c:v>-7.3254864371047603E-3</c:v>
                </c:pt>
                <c:pt idx="276">
                  <c:v>-7.3460032863220349E-3</c:v>
                </c:pt>
                <c:pt idx="277">
                  <c:v>-6.7680441988802768E-3</c:v>
                </c:pt>
                <c:pt idx="278">
                  <c:v>-6.9315499819122073E-3</c:v>
                </c:pt>
                <c:pt idx="279">
                  <c:v>-8.66308695440305E-3</c:v>
                </c:pt>
                <c:pt idx="280">
                  <c:v>-7.4172757494506518E-3</c:v>
                </c:pt>
                <c:pt idx="281">
                  <c:v>-7.9460517497469373E-3</c:v>
                </c:pt>
                <c:pt idx="282">
                  <c:v>-6.9782725271767569E-3</c:v>
                </c:pt>
                <c:pt idx="283">
                  <c:v>-7.394825617326805E-3</c:v>
                </c:pt>
                <c:pt idx="284">
                  <c:v>-1.2402120846498908E-2</c:v>
                </c:pt>
                <c:pt idx="285">
                  <c:v>-1.4050202898503623E-2</c:v>
                </c:pt>
                <c:pt idx="286">
                  <c:v>-1.6154632217994982E-2</c:v>
                </c:pt>
                <c:pt idx="287">
                  <c:v>-1.6342586167159272E-2</c:v>
                </c:pt>
                <c:pt idx="288">
                  <c:v>-1.4186244964075546E-2</c:v>
                </c:pt>
                <c:pt idx="289">
                  <c:v>-1.3854682320547929E-2</c:v>
                </c:pt>
                <c:pt idx="290">
                  <c:v>-1.0003656772242041E-2</c:v>
                </c:pt>
                <c:pt idx="291">
                  <c:v>-1.2954799253638212E-2</c:v>
                </c:pt>
                <c:pt idx="292">
                  <c:v>-1.2046692796758246E-2</c:v>
                </c:pt>
                <c:pt idx="293">
                  <c:v>-1.2382307009247639E-2</c:v>
                </c:pt>
                <c:pt idx="294">
                  <c:v>-1.1335022683421197E-2</c:v>
                </c:pt>
                <c:pt idx="295">
                  <c:v>-1.2286780633293306E-2</c:v>
                </c:pt>
                <c:pt idx="296">
                  <c:v>-1.4058805544929156E-2</c:v>
                </c:pt>
                <c:pt idx="297">
                  <c:v>-1.5255202408800288E-2</c:v>
                </c:pt>
                <c:pt idx="298">
                  <c:v>-1.5721817351053265E-2</c:v>
                </c:pt>
                <c:pt idx="299">
                  <c:v>-2.2030766985684812E-2</c:v>
                </c:pt>
                <c:pt idx="300">
                  <c:v>-1.5633469097277468E-2</c:v>
                </c:pt>
                <c:pt idx="301">
                  <c:v>-1.3867456787981935E-2</c:v>
                </c:pt>
                <c:pt idx="302">
                  <c:v>-1.1135015779103688E-2</c:v>
                </c:pt>
                <c:pt idx="303">
                  <c:v>-9.6799752628589624E-3</c:v>
                </c:pt>
                <c:pt idx="304">
                  <c:v>-9.1530122934223457E-3</c:v>
                </c:pt>
                <c:pt idx="305">
                  <c:v>-7.9262471626530603E-3</c:v>
                </c:pt>
                <c:pt idx="306">
                  <c:v>-7.759041316642251E-3</c:v>
                </c:pt>
                <c:pt idx="307">
                  <c:v>-6.9099786147460238E-3</c:v>
                </c:pt>
                <c:pt idx="308">
                  <c:v>-7.352987155194334E-3</c:v>
                </c:pt>
                <c:pt idx="309">
                  <c:v>-6.7402752262247286E-3</c:v>
                </c:pt>
                <c:pt idx="310">
                  <c:v>-6.1259352695442922E-3</c:v>
                </c:pt>
                <c:pt idx="311">
                  <c:v>-5.9355392788140657E-3</c:v>
                </c:pt>
                <c:pt idx="312">
                  <c:v>-5.1669806971784589E-3</c:v>
                </c:pt>
                <c:pt idx="313">
                  <c:v>-4.7248601718449974E-3</c:v>
                </c:pt>
                <c:pt idx="314">
                  <c:v>-4.8395436238721605E-3</c:v>
                </c:pt>
                <c:pt idx="315">
                  <c:v>-5.1802916737446201E-3</c:v>
                </c:pt>
                <c:pt idx="316">
                  <c:v>-5.5216687343235512E-3</c:v>
                </c:pt>
                <c:pt idx="317">
                  <c:v>-5.5014571403020187E-3</c:v>
                </c:pt>
                <c:pt idx="318">
                  <c:v>-5.722165896985848E-3</c:v>
                </c:pt>
                <c:pt idx="319">
                  <c:v>-5.0248520280064789E-3</c:v>
                </c:pt>
                <c:pt idx="320">
                  <c:v>-5.010162777980681E-3</c:v>
                </c:pt>
                <c:pt idx="321">
                  <c:v>-6.2359566422179845E-3</c:v>
                </c:pt>
                <c:pt idx="322">
                  <c:v>-7.3601837776880574E-3</c:v>
                </c:pt>
                <c:pt idx="323">
                  <c:v>-7.1728125884430805E-3</c:v>
                </c:pt>
                <c:pt idx="324">
                  <c:v>-6.10645443796094E-3</c:v>
                </c:pt>
                <c:pt idx="325">
                  <c:v>-6.4656473017828319E-3</c:v>
                </c:pt>
                <c:pt idx="326">
                  <c:v>-6.7848609851188764E-3</c:v>
                </c:pt>
                <c:pt idx="327">
                  <c:v>-5.9308031982012663E-3</c:v>
                </c:pt>
                <c:pt idx="328">
                  <c:v>-5.4196857484712715E-3</c:v>
                </c:pt>
                <c:pt idx="329">
                  <c:v>-5.4631337379993806E-3</c:v>
                </c:pt>
                <c:pt idx="330">
                  <c:v>-4.5857840546304389E-3</c:v>
                </c:pt>
                <c:pt idx="331">
                  <c:v>-5.0266188080787854E-3</c:v>
                </c:pt>
                <c:pt idx="332">
                  <c:v>-5.1423012771101007E-3</c:v>
                </c:pt>
                <c:pt idx="333">
                  <c:v>-5.3049837961293292E-3</c:v>
                </c:pt>
                <c:pt idx="334">
                  <c:v>-4.9138038878560504E-3</c:v>
                </c:pt>
                <c:pt idx="335">
                  <c:v>-5.5891763833713489E-3</c:v>
                </c:pt>
                <c:pt idx="336">
                  <c:v>-5.5071737376041893E-3</c:v>
                </c:pt>
                <c:pt idx="337">
                  <c:v>-5.1505894181825005E-3</c:v>
                </c:pt>
                <c:pt idx="338">
                  <c:v>-4.9819497977675042E-3</c:v>
                </c:pt>
                <c:pt idx="339">
                  <c:v>-5.2028065569704064E-3</c:v>
                </c:pt>
                <c:pt idx="340">
                  <c:v>-5.4996626097573355E-3</c:v>
                </c:pt>
                <c:pt idx="341">
                  <c:v>-5.1651584161613974E-3</c:v>
                </c:pt>
                <c:pt idx="342">
                  <c:v>-5.7704887194886447E-3</c:v>
                </c:pt>
                <c:pt idx="343">
                  <c:v>-5.8113281646167561E-3</c:v>
                </c:pt>
                <c:pt idx="344">
                  <c:v>-5.4876466552336786E-3</c:v>
                </c:pt>
                <c:pt idx="345">
                  <c:v>-5.8388196325489397E-3</c:v>
                </c:pt>
                <c:pt idx="346">
                  <c:v>-5.3952098318665355E-3</c:v>
                </c:pt>
                <c:pt idx="347">
                  <c:v>-5.1235697082801191E-3</c:v>
                </c:pt>
                <c:pt idx="348">
                  <c:v>-4.7728407385222837E-3</c:v>
                </c:pt>
                <c:pt idx="349">
                  <c:v>-4.8157984697058094E-3</c:v>
                </c:pt>
                <c:pt idx="350">
                  <c:v>-3.8215082958928158E-3</c:v>
                </c:pt>
                <c:pt idx="351">
                  <c:v>-4.0206549355676479E-3</c:v>
                </c:pt>
                <c:pt idx="352">
                  <c:v>-3.6362646428604369E-3</c:v>
                </c:pt>
                <c:pt idx="353">
                  <c:v>-2.6391716713410106E-3</c:v>
                </c:pt>
                <c:pt idx="354">
                  <c:v>-2.4237262542445379E-3</c:v>
                </c:pt>
                <c:pt idx="355">
                  <c:v>-3.0978869791342583E-3</c:v>
                </c:pt>
                <c:pt idx="356">
                  <c:v>-2.8873996464294006E-3</c:v>
                </c:pt>
                <c:pt idx="357">
                  <c:v>-2.4677570036919579E-3</c:v>
                </c:pt>
                <c:pt idx="358">
                  <c:v>-1.3138923637619128E-3</c:v>
                </c:pt>
                <c:pt idx="359">
                  <c:v>0</c:v>
                </c:pt>
                <c:pt idx="360">
                  <c:v>0</c:v>
                </c:pt>
                <c:pt idx="361">
                  <c:v>-3.5247357650507974E-5</c:v>
                </c:pt>
                <c:pt idx="362">
                  <c:v>0</c:v>
                </c:pt>
                <c:pt idx="363">
                  <c:v>-1.6093906674023045E-4</c:v>
                </c:pt>
                <c:pt idx="364">
                  <c:v>-3.2707478705751498E-4</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-3.8964706386110353E-5</c:v>
                </c:pt>
                <c:pt idx="381">
                  <c:v>0</c:v>
                </c:pt>
                <c:pt idx="382">
                  <c:v>0</c:v>
                </c:pt>
                <c:pt idx="383">
                  <c:v>0</c:v>
                </c:pt>
                <c:pt idx="384">
                  <c:v>-1.8230230529559476E-4</c:v>
                </c:pt>
                <c:pt idx="385">
                  <c:v>0</c:v>
                </c:pt>
                <c:pt idx="386">
                  <c:v>-1.9687341973910841E-3</c:v>
                </c:pt>
                <c:pt idx="387">
                  <c:v>-8.6638878636669827E-4</c:v>
                </c:pt>
                <c:pt idx="388">
                  <c:v>-4.4879250914845294E-4</c:v>
                </c:pt>
                <c:pt idx="389">
                  <c:v>0</c:v>
                </c:pt>
                <c:pt idx="390">
                  <c:v>0</c:v>
                </c:pt>
                <c:pt idx="391">
                  <c:v>0</c:v>
                </c:pt>
                <c:pt idx="392">
                  <c:v>-2.8588245882384222E-3</c:v>
                </c:pt>
                <c:pt idx="393">
                  <c:v>-2.1840070705057535E-3</c:v>
                </c:pt>
                <c:pt idx="394">
                  <c:v>-1.2771020738459472E-3</c:v>
                </c:pt>
                <c:pt idx="395">
                  <c:v>-6.7959605403757441E-4</c:v>
                </c:pt>
                <c:pt idx="396">
                  <c:v>-5.061468850246656E-4</c:v>
                </c:pt>
                <c:pt idx="397">
                  <c:v>-1.5742172426815804E-4</c:v>
                </c:pt>
                <c:pt idx="398">
                  <c:v>-5.8224350083566867E-6</c:v>
                </c:pt>
                <c:pt idx="399">
                  <c:v>-4.1986325772906403E-4</c:v>
                </c:pt>
                <c:pt idx="400">
                  <c:v>-4.3995830776565709E-4</c:v>
                </c:pt>
                <c:pt idx="401">
                  <c:v>-2.3044783803314443E-3</c:v>
                </c:pt>
                <c:pt idx="402">
                  <c:v>-1.0206269614215497E-3</c:v>
                </c:pt>
                <c:pt idx="403">
                  <c:v>-5.2385716647215439E-4</c:v>
                </c:pt>
                <c:pt idx="404">
                  <c:v>0</c:v>
                </c:pt>
                <c:pt idx="405">
                  <c:v>-3.463453714457056E-3</c:v>
                </c:pt>
                <c:pt idx="406">
                  <c:v>-3.002568037928094E-3</c:v>
                </c:pt>
                <c:pt idx="407">
                  <c:v>-1.3968899335769492E-3</c:v>
                </c:pt>
                <c:pt idx="408">
                  <c:v>-5.1720666947942706E-4</c:v>
                </c:pt>
                <c:pt idx="409">
                  <c:v>0</c:v>
                </c:pt>
                <c:pt idx="410">
                  <c:v>0</c:v>
                </c:pt>
                <c:pt idx="411">
                  <c:v>0</c:v>
                </c:pt>
                <c:pt idx="412">
                  <c:v>0</c:v>
                </c:pt>
                <c:pt idx="413">
                  <c:v>0</c:v>
                </c:pt>
                <c:pt idx="414">
                  <c:v>-2.3157178011483788E-4</c:v>
                </c:pt>
                <c:pt idx="415">
                  <c:v>0</c:v>
                </c:pt>
                <c:pt idx="416">
                  <c:v>0</c:v>
                </c:pt>
                <c:pt idx="417">
                  <c:v>-2.6737520214127159E-3</c:v>
                </c:pt>
                <c:pt idx="418">
                  <c:v>-1.7651739209124965E-3</c:v>
                </c:pt>
                <c:pt idx="419">
                  <c:v>-1.7582352107889951E-3</c:v>
                </c:pt>
                <c:pt idx="420">
                  <c:v>-2.2048398851559473E-3</c:v>
                </c:pt>
                <c:pt idx="421">
                  <c:v>-9.70109367377423E-3</c:v>
                </c:pt>
                <c:pt idx="422">
                  <c:v>-1.6151656163391436E-2</c:v>
                </c:pt>
                <c:pt idx="423">
                  <c:v>-2.2238530225097152E-2</c:v>
                </c:pt>
                <c:pt idx="424">
                  <c:v>-2.0052363239385293E-2</c:v>
                </c:pt>
                <c:pt idx="425">
                  <c:v>-1.8421427015481086E-2</c:v>
                </c:pt>
                <c:pt idx="426">
                  <c:v>-1.6128920055316416E-2</c:v>
                </c:pt>
                <c:pt idx="427">
                  <c:v>-2.0539189214133183E-2</c:v>
                </c:pt>
                <c:pt idx="428">
                  <c:v>-2.9516960310586968E-2</c:v>
                </c:pt>
                <c:pt idx="429">
                  <c:v>-5.4680688195379502E-2</c:v>
                </c:pt>
                <c:pt idx="430">
                  <c:v>-5.4305229857632212E-2</c:v>
                </c:pt>
                <c:pt idx="431">
                  <c:v>-6.3592492429952088E-2</c:v>
                </c:pt>
                <c:pt idx="432">
                  <c:v>-8.633244939048168E-2</c:v>
                </c:pt>
                <c:pt idx="433">
                  <c:v>-9.0491755137974209E-2</c:v>
                </c:pt>
                <c:pt idx="434">
                  <c:v>-0.11836216042928262</c:v>
                </c:pt>
                <c:pt idx="435">
                  <c:v>-0.13524791783552745</c:v>
                </c:pt>
                <c:pt idx="436">
                  <c:v>-0.15318708217210772</c:v>
                </c:pt>
                <c:pt idx="437">
                  <c:v>-0.17387790497426658</c:v>
                </c:pt>
                <c:pt idx="438">
                  <c:v>-0.17698632208776197</c:v>
                </c:pt>
                <c:pt idx="439">
                  <c:v>-0.20133774759128301</c:v>
                </c:pt>
                <c:pt idx="440">
                  <c:v>-0.20058063340636006</c:v>
                </c:pt>
                <c:pt idx="441">
                  <c:v>-0.19089451555868217</c:v>
                </c:pt>
                <c:pt idx="442">
                  <c:v>-0.17909772603466634</c:v>
                </c:pt>
                <c:pt idx="443">
                  <c:v>-0.16964545254128999</c:v>
                </c:pt>
                <c:pt idx="444">
                  <c:v>-0.17034002903381348</c:v>
                </c:pt>
                <c:pt idx="445">
                  <c:v>-0.16464280328461212</c:v>
                </c:pt>
                <c:pt idx="446">
                  <c:v>-0.1679012197725519</c:v>
                </c:pt>
                <c:pt idx="447">
                  <c:v>-0.16973705780312565</c:v>
                </c:pt>
                <c:pt idx="448">
                  <c:v>-0.17237750044389435</c:v>
                </c:pt>
                <c:pt idx="449">
                  <c:v>-0.1702526209325417</c:v>
                </c:pt>
                <c:pt idx="450">
                  <c:v>-0.16712100334427066</c:v>
                </c:pt>
                <c:pt idx="451">
                  <c:v>-0.16640371753405878</c:v>
                </c:pt>
                <c:pt idx="452">
                  <c:v>-0.15093444823729832</c:v>
                </c:pt>
                <c:pt idx="453">
                  <c:v>-0.15097469632806582</c:v>
                </c:pt>
                <c:pt idx="454">
                  <c:v>-0.13756975133886518</c:v>
                </c:pt>
                <c:pt idx="455">
                  <c:v>-0.13732943264114081</c:v>
                </c:pt>
                <c:pt idx="456">
                  <c:v>-0.13600784501104102</c:v>
                </c:pt>
                <c:pt idx="457">
                  <c:v>-0.13115686506290419</c:v>
                </c:pt>
                <c:pt idx="458">
                  <c:v>-0.13151612414690139</c:v>
                </c:pt>
                <c:pt idx="459">
                  <c:v>-0.13520524074971035</c:v>
                </c:pt>
                <c:pt idx="460">
                  <c:v>-0.13554474638867153</c:v>
                </c:pt>
                <c:pt idx="461">
                  <c:v>-0.13312960196888618</c:v>
                </c:pt>
                <c:pt idx="462">
                  <c:v>-0.1336502820621385</c:v>
                </c:pt>
                <c:pt idx="463">
                  <c:v>-0.1322488590800393</c:v>
                </c:pt>
                <c:pt idx="464">
                  <c:v>-0.13129041513999037</c:v>
                </c:pt>
                <c:pt idx="465">
                  <c:v>-0.13085650017873204</c:v>
                </c:pt>
                <c:pt idx="466">
                  <c:v>-0.13205449482542342</c:v>
                </c:pt>
                <c:pt idx="467">
                  <c:v>-0.13040620736114625</c:v>
                </c:pt>
                <c:pt idx="468">
                  <c:v>-0.13025906562793663</c:v>
                </c:pt>
                <c:pt idx="469">
                  <c:v>-0.12742861663543512</c:v>
                </c:pt>
                <c:pt idx="470">
                  <c:v>-0.12329963760554773</c:v>
                </c:pt>
                <c:pt idx="471">
                  <c:v>-0.119898848073209</c:v>
                </c:pt>
                <c:pt idx="472">
                  <c:v>-0.11735762809419245</c:v>
                </c:pt>
                <c:pt idx="473">
                  <c:v>-0.11735859254810929</c:v>
                </c:pt>
                <c:pt idx="474">
                  <c:v>-0.12030170404629581</c:v>
                </c:pt>
                <c:pt idx="475">
                  <c:v>-0.1185028813998427</c:v>
                </c:pt>
                <c:pt idx="476">
                  <c:v>-0.11190858848624019</c:v>
                </c:pt>
                <c:pt idx="477">
                  <c:v>-0.10934843663404255</c:v>
                </c:pt>
                <c:pt idx="478">
                  <c:v>-0.10598872569445525</c:v>
                </c:pt>
                <c:pt idx="479">
                  <c:v>-0.10602695557610066</c:v>
                </c:pt>
                <c:pt idx="480">
                  <c:v>-0.10254833997075569</c:v>
                </c:pt>
                <c:pt idx="481">
                  <c:v>-0.10258581079144811</c:v>
                </c:pt>
                <c:pt idx="482">
                  <c:v>-9.6442266132003227E-2</c:v>
                </c:pt>
                <c:pt idx="483">
                  <c:v>-9.2986368774475678E-2</c:v>
                </c:pt>
                <c:pt idx="484">
                  <c:v>-8.9563834378365195E-2</c:v>
                </c:pt>
                <c:pt idx="485">
                  <c:v>-8.6495701076152773E-2</c:v>
                </c:pt>
                <c:pt idx="486">
                  <c:v>-8.652905510744105E-2</c:v>
                </c:pt>
                <c:pt idx="487">
                  <c:v>-7.856146018751646E-2</c:v>
                </c:pt>
                <c:pt idx="488">
                  <c:v>-7.2902660782795267E-2</c:v>
                </c:pt>
                <c:pt idx="489">
                  <c:v>-6.8956392189362725E-2</c:v>
                </c:pt>
                <c:pt idx="490">
                  <c:v>-5.5309780052980109E-2</c:v>
                </c:pt>
                <c:pt idx="491">
                  <c:v>-5.7625291025085526E-2</c:v>
                </c:pt>
                <c:pt idx="492">
                  <c:v>-5.915553111597581E-2</c:v>
                </c:pt>
                <c:pt idx="493">
                  <c:v>-5.7621977947278948E-2</c:v>
                </c:pt>
                <c:pt idx="494">
                  <c:v>-6.2239685069361256E-2</c:v>
                </c:pt>
                <c:pt idx="495">
                  <c:v>-6.3094468073615059E-2</c:v>
                </c:pt>
                <c:pt idx="496">
                  <c:v>-5.7686676730862335E-2</c:v>
                </c:pt>
                <c:pt idx="497">
                  <c:v>-5.6915863728269685E-2</c:v>
                </c:pt>
                <c:pt idx="498">
                  <c:v>-5.8271466219193255E-2</c:v>
                </c:pt>
                <c:pt idx="499">
                  <c:v>-5.7593428325316755E-2</c:v>
                </c:pt>
                <c:pt idx="500">
                  <c:v>-5.7665065819023455E-2</c:v>
                </c:pt>
                <c:pt idx="501">
                  <c:v>-5.770413513278165E-2</c:v>
                </c:pt>
                <c:pt idx="502">
                  <c:v>-5.8090791852118268E-2</c:v>
                </c:pt>
                <c:pt idx="503">
                  <c:v>-5.8282780692457646E-2</c:v>
                </c:pt>
                <c:pt idx="504">
                  <c:v>-5.894617317500557E-2</c:v>
                </c:pt>
                <c:pt idx="505">
                  <c:v>-5.987540666355682E-2</c:v>
                </c:pt>
                <c:pt idx="506">
                  <c:v>-5.9638374253252607E-2</c:v>
                </c:pt>
                <c:pt idx="507">
                  <c:v>-5.8252150350471273E-2</c:v>
                </c:pt>
                <c:pt idx="508">
                  <c:v>-5.6709390218920824E-2</c:v>
                </c:pt>
                <c:pt idx="509">
                  <c:v>-5.5746311541994074E-2</c:v>
                </c:pt>
                <c:pt idx="510">
                  <c:v>-5.3278524012585177E-2</c:v>
                </c:pt>
                <c:pt idx="511">
                  <c:v>-5.2800011987804839E-2</c:v>
                </c:pt>
                <c:pt idx="512">
                  <c:v>-5.0881543474898976E-2</c:v>
                </c:pt>
                <c:pt idx="513">
                  <c:v>-5.1502803609490257E-2</c:v>
                </c:pt>
                <c:pt idx="514">
                  <c:v>-5.089190242437551E-2</c:v>
                </c:pt>
                <c:pt idx="515">
                  <c:v>-5.0520471574743341E-2</c:v>
                </c:pt>
                <c:pt idx="516">
                  <c:v>-5.1659964947279466E-2</c:v>
                </c:pt>
                <c:pt idx="517">
                  <c:v>-4.9061324239699687E-2</c:v>
                </c:pt>
                <c:pt idx="518">
                  <c:v>-4.8992517596841145E-2</c:v>
                </c:pt>
                <c:pt idx="519">
                  <c:v>-4.7763053176050806E-2</c:v>
                </c:pt>
                <c:pt idx="520">
                  <c:v>-4.513834542233143E-2</c:v>
                </c:pt>
                <c:pt idx="521">
                  <c:v>-4.309055971341863E-2</c:v>
                </c:pt>
                <c:pt idx="522">
                  <c:v>-4.2321916732138608E-2</c:v>
                </c:pt>
                <c:pt idx="523">
                  <c:v>-4.1002293730387766E-2</c:v>
                </c:pt>
                <c:pt idx="524">
                  <c:v>-4.1080369847001925E-2</c:v>
                </c:pt>
                <c:pt idx="525">
                  <c:v>-4.0144420901548877E-2</c:v>
                </c:pt>
                <c:pt idx="526">
                  <c:v>-3.9816283316625109E-2</c:v>
                </c:pt>
                <c:pt idx="527">
                  <c:v>-3.808203443195133E-2</c:v>
                </c:pt>
                <c:pt idx="528">
                  <c:v>-3.7882901488524759E-2</c:v>
                </c:pt>
                <c:pt idx="529">
                  <c:v>-3.7779419155306714E-2</c:v>
                </c:pt>
                <c:pt idx="530">
                  <c:v>-3.5341109981261248E-2</c:v>
                </c:pt>
                <c:pt idx="531">
                  <c:v>-3.2812034977492986E-2</c:v>
                </c:pt>
                <c:pt idx="532">
                  <c:v>-3.0888119085983143E-2</c:v>
                </c:pt>
                <c:pt idx="533">
                  <c:v>-3.0263626244744928E-2</c:v>
                </c:pt>
                <c:pt idx="534">
                  <c:v>-2.9230785401171765E-2</c:v>
                </c:pt>
                <c:pt idx="535">
                  <c:v>-2.8796593605918727E-2</c:v>
                </c:pt>
                <c:pt idx="536">
                  <c:v>-2.844369277366917E-2</c:v>
                </c:pt>
                <c:pt idx="537">
                  <c:v>-2.7990863799487453E-2</c:v>
                </c:pt>
                <c:pt idx="538">
                  <c:v>-2.8849549270052524E-2</c:v>
                </c:pt>
                <c:pt idx="539">
                  <c:v>-2.9653171566073194E-2</c:v>
                </c:pt>
                <c:pt idx="540">
                  <c:v>-2.8927723618084128E-2</c:v>
                </c:pt>
                <c:pt idx="541">
                  <c:v>-2.8021101215804044E-2</c:v>
                </c:pt>
                <c:pt idx="542">
                  <c:v>-2.7579604575144318E-2</c:v>
                </c:pt>
                <c:pt idx="543">
                  <c:v>-2.7397849662477221E-2</c:v>
                </c:pt>
                <c:pt idx="544">
                  <c:v>-2.7366067333868097E-2</c:v>
                </c:pt>
                <c:pt idx="545">
                  <c:v>-2.6198926282384617E-2</c:v>
                </c:pt>
                <c:pt idx="546">
                  <c:v>-2.4633331811341707E-2</c:v>
                </c:pt>
                <c:pt idx="547">
                  <c:v>-2.4294603093591296E-2</c:v>
                </c:pt>
                <c:pt idx="548">
                  <c:v>-2.3748105997807602E-2</c:v>
                </c:pt>
                <c:pt idx="549">
                  <c:v>-2.4162571138411058E-2</c:v>
                </c:pt>
                <c:pt idx="550">
                  <c:v>-2.3438435919364422E-2</c:v>
                </c:pt>
                <c:pt idx="551">
                  <c:v>-2.2822239167836159E-2</c:v>
                </c:pt>
                <c:pt idx="552">
                  <c:v>-2.1164959063798009E-2</c:v>
                </c:pt>
                <c:pt idx="553">
                  <c:v>-2.2151345377046862E-2</c:v>
                </c:pt>
                <c:pt idx="554">
                  <c:v>-2.2547548404133623E-2</c:v>
                </c:pt>
                <c:pt idx="555">
                  <c:v>-2.2829133227315439E-2</c:v>
                </c:pt>
                <c:pt idx="556">
                  <c:v>-2.1619975919550366E-2</c:v>
                </c:pt>
                <c:pt idx="557">
                  <c:v>-2.143881932551675E-2</c:v>
                </c:pt>
                <c:pt idx="558">
                  <c:v>-2.1821296744547379E-2</c:v>
                </c:pt>
                <c:pt idx="559">
                  <c:v>-2.0775507214128658E-2</c:v>
                </c:pt>
                <c:pt idx="560">
                  <c:v>-2.0067857012955669E-2</c:v>
                </c:pt>
                <c:pt idx="561">
                  <c:v>-2.24491651744942E-2</c:v>
                </c:pt>
                <c:pt idx="562">
                  <c:v>-2.3152305660593443E-2</c:v>
                </c:pt>
                <c:pt idx="563">
                  <c:v>-2.1951631975244409E-2</c:v>
                </c:pt>
                <c:pt idx="564">
                  <c:v>-2.4516516795737117E-2</c:v>
                </c:pt>
                <c:pt idx="565">
                  <c:v>-2.5789033367756939E-2</c:v>
                </c:pt>
                <c:pt idx="566">
                  <c:v>-2.704761893875654E-2</c:v>
                </c:pt>
                <c:pt idx="567">
                  <c:v>-2.917463275090644E-2</c:v>
                </c:pt>
                <c:pt idx="568">
                  <c:v>-2.9269765413641319E-2</c:v>
                </c:pt>
                <c:pt idx="569">
                  <c:v>-2.7184946460350093E-2</c:v>
                </c:pt>
                <c:pt idx="570">
                  <c:v>-2.7046583043808838E-2</c:v>
                </c:pt>
                <c:pt idx="571">
                  <c:v>-2.5640802158826394E-2</c:v>
                </c:pt>
                <c:pt idx="572">
                  <c:v>-2.4423348761351372E-2</c:v>
                </c:pt>
                <c:pt idx="573">
                  <c:v>-2.546650390375664E-2</c:v>
                </c:pt>
                <c:pt idx="574">
                  <c:v>-2.3157172580821558E-2</c:v>
                </c:pt>
                <c:pt idx="575">
                  <c:v>-2.3078542796218141E-2</c:v>
                </c:pt>
                <c:pt idx="576">
                  <c:v>-2.2573347546407302E-2</c:v>
                </c:pt>
                <c:pt idx="577">
                  <c:v>-2.1150527975561943E-2</c:v>
                </c:pt>
                <c:pt idx="578">
                  <c:v>-1.9734745346257531E-2</c:v>
                </c:pt>
                <c:pt idx="579">
                  <c:v>-1.8208398791549899E-2</c:v>
                </c:pt>
                <c:pt idx="580">
                  <c:v>-1.8645930454996133E-2</c:v>
                </c:pt>
                <c:pt idx="581">
                  <c:v>-2.0368882726663332E-2</c:v>
                </c:pt>
                <c:pt idx="582">
                  <c:v>-1.9661009272268836E-2</c:v>
                </c:pt>
                <c:pt idx="583">
                  <c:v>-1.9969589874991298E-2</c:v>
                </c:pt>
                <c:pt idx="584">
                  <c:v>-1.9722287816499203E-2</c:v>
                </c:pt>
                <c:pt idx="585">
                  <c:v>-2.0147594133537616E-2</c:v>
                </c:pt>
                <c:pt idx="586">
                  <c:v>-1.9992308122808514E-2</c:v>
                </c:pt>
                <c:pt idx="587">
                  <c:v>-1.954101513079053E-2</c:v>
                </c:pt>
                <c:pt idx="588">
                  <c:v>-2.1446213472212067E-2</c:v>
                </c:pt>
                <c:pt idx="589">
                  <c:v>-2.1646846677286953E-2</c:v>
                </c:pt>
                <c:pt idx="590">
                  <c:v>-2.5474942875528449E-2</c:v>
                </c:pt>
                <c:pt idx="591">
                  <c:v>-2.6406712520675512E-2</c:v>
                </c:pt>
                <c:pt idx="592">
                  <c:v>-2.8238665945195588E-2</c:v>
                </c:pt>
                <c:pt idx="593">
                  <c:v>-2.4729187814514123E-2</c:v>
                </c:pt>
                <c:pt idx="594">
                  <c:v>-2.0351772599769592E-2</c:v>
                </c:pt>
                <c:pt idx="595">
                  <c:v>-1.672590809966874E-2</c:v>
                </c:pt>
                <c:pt idx="596">
                  <c:v>-1.6737704799891551E-2</c:v>
                </c:pt>
                <c:pt idx="597">
                  <c:v>-1.1190942791835291E-2</c:v>
                </c:pt>
                <c:pt idx="598">
                  <c:v>-9.9270616544221736E-3</c:v>
                </c:pt>
                <c:pt idx="599">
                  <c:v>-2.5758599488605255E-3</c:v>
                </c:pt>
                <c:pt idx="600">
                  <c:v>-9.014438205548831E-3</c:v>
                </c:pt>
                <c:pt idx="601">
                  <c:v>-7.2383605972995424E-3</c:v>
                </c:pt>
                <c:pt idx="602">
                  <c:v>-5.5759099486519361E-3</c:v>
                </c:pt>
                <c:pt idx="603">
                  <c:v>-5.0837884074907205E-3</c:v>
                </c:pt>
                <c:pt idx="604">
                  <c:v>-4.1639851350145606E-3</c:v>
                </c:pt>
                <c:pt idx="605">
                  <c:v>-3.3087109736735115E-3</c:v>
                </c:pt>
                <c:pt idx="606">
                  <c:v>-2.531718321910517E-3</c:v>
                </c:pt>
                <c:pt idx="607">
                  <c:v>-9.4725448858862542E-4</c:v>
                </c:pt>
                <c:pt idx="608">
                  <c:v>0</c:v>
                </c:pt>
                <c:pt idx="609">
                  <c:v>0</c:v>
                </c:pt>
                <c:pt idx="610">
                  <c:v>-6.9685123188148492E-5</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-7.4141061056501702E-4</c:v>
                </c:pt>
                <c:pt idx="628">
                  <c:v>-1.1918794814418969E-5</c:v>
                </c:pt>
                <c:pt idx="629">
                  <c:v>0</c:v>
                </c:pt>
                <c:pt idx="630">
                  <c:v>0</c:v>
                </c:pt>
                <c:pt idx="631">
                  <c:v>0</c:v>
                </c:pt>
                <c:pt idx="632">
                  <c:v>-2.6035599271981817E-4</c:v>
                </c:pt>
                <c:pt idx="633">
                  <c:v>0</c:v>
                </c:pt>
                <c:pt idx="634">
                  <c:v>-8.9847661580682453E-4</c:v>
                </c:pt>
                <c:pt idx="635">
                  <c:v>-1.1510654407498981E-3</c:v>
                </c:pt>
                <c:pt idx="636">
                  <c:v>-3.1511107185053732E-4</c:v>
                </c:pt>
                <c:pt idx="637">
                  <c:v>0</c:v>
                </c:pt>
                <c:pt idx="638">
                  <c:v>0</c:v>
                </c:pt>
                <c:pt idx="639">
                  <c:v>0</c:v>
                </c:pt>
                <c:pt idx="640">
                  <c:v>-4.2089331357922534E-4</c:v>
                </c:pt>
                <c:pt idx="641">
                  <c:v>-7.9956187605248539E-4</c:v>
                </c:pt>
                <c:pt idx="642">
                  <c:v>-9.6330619329366052E-4</c:v>
                </c:pt>
                <c:pt idx="643">
                  <c:v>-5.168491259931147E-4</c:v>
                </c:pt>
                <c:pt idx="644">
                  <c:v>-8.3229850803952883E-4</c:v>
                </c:pt>
                <c:pt idx="645">
                  <c:v>-8.7297685299086297E-4</c:v>
                </c:pt>
                <c:pt idx="646">
                  <c:v>0</c:v>
                </c:pt>
                <c:pt idx="647">
                  <c:v>0</c:v>
                </c:pt>
                <c:pt idx="648">
                  <c:v>0</c:v>
                </c:pt>
                <c:pt idx="649">
                  <c:v>0</c:v>
                </c:pt>
                <c:pt idx="650">
                  <c:v>0</c:v>
                </c:pt>
                <c:pt idx="651">
                  <c:v>-5.5534690941992152E-5</c:v>
                </c:pt>
                <c:pt idx="652">
                  <c:v>-1.6611506071443369E-3</c:v>
                </c:pt>
                <c:pt idx="653">
                  <c:v>-8.7305659635284773E-4</c:v>
                </c:pt>
                <c:pt idx="654">
                  <c:v>-2.0280840265762263E-3</c:v>
                </c:pt>
                <c:pt idx="655">
                  <c:v>-4.1287092080761968E-4</c:v>
                </c:pt>
                <c:pt idx="656">
                  <c:v>0</c:v>
                </c:pt>
                <c:pt idx="657">
                  <c:v>0</c:v>
                </c:pt>
                <c:pt idx="658">
                  <c:v>0</c:v>
                </c:pt>
                <c:pt idx="659">
                  <c:v>0</c:v>
                </c:pt>
                <c:pt idx="660">
                  <c:v>0</c:v>
                </c:pt>
                <c:pt idx="661">
                  <c:v>0</c:v>
                </c:pt>
                <c:pt idx="662">
                  <c:v>0</c:v>
                </c:pt>
                <c:pt idx="663">
                  <c:v>0</c:v>
                </c:pt>
                <c:pt idx="664">
                  <c:v>0</c:v>
                </c:pt>
                <c:pt idx="665">
                  <c:v>0</c:v>
                </c:pt>
                <c:pt idx="666">
                  <c:v>-7.0438998958057068E-5</c:v>
                </c:pt>
                <c:pt idx="667">
                  <c:v>0</c:v>
                </c:pt>
                <c:pt idx="668">
                  <c:v>-5.5939788489840542E-4</c:v>
                </c:pt>
                <c:pt idx="669">
                  <c:v>-1.16110723887193E-3</c:v>
                </c:pt>
                <c:pt idx="670">
                  <c:v>-5.634760987851523E-4</c:v>
                </c:pt>
                <c:pt idx="671">
                  <c:v>-2.0728040496595119E-3</c:v>
                </c:pt>
                <c:pt idx="672">
                  <c:v>-2.2476142686371232E-3</c:v>
                </c:pt>
                <c:pt idx="673">
                  <c:v>-9.8519970386984259E-4</c:v>
                </c:pt>
                <c:pt idx="674">
                  <c:v>-5.1856390432853327E-4</c:v>
                </c:pt>
                <c:pt idx="675">
                  <c:v>-1.2785978160594121E-3</c:v>
                </c:pt>
                <c:pt idx="676">
                  <c:v>-4.2042497045087258E-3</c:v>
                </c:pt>
                <c:pt idx="677">
                  <c:v>-4.2881122976976141E-3</c:v>
                </c:pt>
                <c:pt idx="678">
                  <c:v>-5.3066030145035017E-3</c:v>
                </c:pt>
                <c:pt idx="679">
                  <c:v>-3.925125340922867E-3</c:v>
                </c:pt>
                <c:pt idx="680">
                  <c:v>-4.0816440793956469E-3</c:v>
                </c:pt>
                <c:pt idx="681">
                  <c:v>-2.9499397258133035E-3</c:v>
                </c:pt>
                <c:pt idx="682">
                  <c:v>-3.6766480634735227E-3</c:v>
                </c:pt>
                <c:pt idx="683">
                  <c:v>-2.6616480212657261E-3</c:v>
                </c:pt>
                <c:pt idx="684">
                  <c:v>-3.1283788639272763E-3</c:v>
                </c:pt>
                <c:pt idx="685">
                  <c:v>-3.0162452626080844E-3</c:v>
                </c:pt>
                <c:pt idx="686">
                  <c:v>-5.4493405005407933E-3</c:v>
                </c:pt>
                <c:pt idx="687">
                  <c:v>-5.5733458516066666E-3</c:v>
                </c:pt>
                <c:pt idx="688">
                  <c:v>-4.3432459477222053E-3</c:v>
                </c:pt>
                <c:pt idx="689">
                  <c:v>-5.1328296295649325E-3</c:v>
                </c:pt>
                <c:pt idx="690">
                  <c:v>-4.5185313823008291E-3</c:v>
                </c:pt>
                <c:pt idx="691">
                  <c:v>-4.1141401862349576E-3</c:v>
                </c:pt>
                <c:pt idx="692">
                  <c:v>-3.3771671915883523E-3</c:v>
                </c:pt>
                <c:pt idx="693">
                  <c:v>-3.0463739317251742E-3</c:v>
                </c:pt>
                <c:pt idx="694">
                  <c:v>-3.3795173487435543E-3</c:v>
                </c:pt>
                <c:pt idx="695">
                  <c:v>-3.4399129315160031E-3</c:v>
                </c:pt>
                <c:pt idx="696">
                  <c:v>-1.9708746233408894E-3</c:v>
                </c:pt>
                <c:pt idx="697">
                  <c:v>-7.0381590610727749E-3</c:v>
                </c:pt>
                <c:pt idx="698">
                  <c:v>-4.6103689573071032E-4</c:v>
                </c:pt>
                <c:pt idx="699">
                  <c:v>-3.4086783060908321E-4</c:v>
                </c:pt>
                <c:pt idx="700">
                  <c:v>0</c:v>
                </c:pt>
                <c:pt idx="701">
                  <c:v>0</c:v>
                </c:pt>
                <c:pt idx="702">
                  <c:v>0</c:v>
                </c:pt>
                <c:pt idx="703">
                  <c:v>0</c:v>
                </c:pt>
                <c:pt idx="704">
                  <c:v>0</c:v>
                </c:pt>
                <c:pt idx="705">
                  <c:v>-6.8651953014321938E-4</c:v>
                </c:pt>
                <c:pt idx="706">
                  <c:v>-1.1381755267978426E-4</c:v>
                </c:pt>
                <c:pt idx="707">
                  <c:v>-5.0803428572840457E-4</c:v>
                </c:pt>
                <c:pt idx="708">
                  <c:v>-1.8032512952170397E-3</c:v>
                </c:pt>
                <c:pt idx="709">
                  <c:v>-1.4101386657487864E-3</c:v>
                </c:pt>
                <c:pt idx="710">
                  <c:v>0</c:v>
                </c:pt>
                <c:pt idx="711">
                  <c:v>0</c:v>
                </c:pt>
                <c:pt idx="712">
                  <c:v>0</c:v>
                </c:pt>
                <c:pt idx="713">
                  <c:v>-1.4494627883267276E-4</c:v>
                </c:pt>
                <c:pt idx="714">
                  <c:v>0</c:v>
                </c:pt>
                <c:pt idx="715">
                  <c:v>0</c:v>
                </c:pt>
                <c:pt idx="716">
                  <c:v>0</c:v>
                </c:pt>
                <c:pt idx="717">
                  <c:v>0</c:v>
                </c:pt>
                <c:pt idx="718">
                  <c:v>-3.0201271972152196E-4</c:v>
                </c:pt>
                <c:pt idx="719">
                  <c:v>-1.8919930003665098E-3</c:v>
                </c:pt>
                <c:pt idx="720">
                  <c:v>-1.4934688306897121E-3</c:v>
                </c:pt>
                <c:pt idx="721">
                  <c:v>-1.3223196778027833E-3</c:v>
                </c:pt>
                <c:pt idx="722">
                  <c:v>-2.5198901038836104E-3</c:v>
                </c:pt>
                <c:pt idx="723">
                  <c:v>-3.1069332483942493E-3</c:v>
                </c:pt>
                <c:pt idx="724">
                  <c:v>-3.1451003534357681E-3</c:v>
                </c:pt>
                <c:pt idx="725">
                  <c:v>-1.4443648521368585E-3</c:v>
                </c:pt>
                <c:pt idx="726">
                  <c:v>-1.2080939374437226E-3</c:v>
                </c:pt>
                <c:pt idx="727">
                  <c:v>-5.5730690495532154E-4</c:v>
                </c:pt>
                <c:pt idx="728">
                  <c:v>-1.0682483555915492E-3</c:v>
                </c:pt>
                <c:pt idx="729">
                  <c:v>-7.786623354580505E-4</c:v>
                </c:pt>
                <c:pt idx="730">
                  <c:v>0</c:v>
                </c:pt>
                <c:pt idx="731">
                  <c:v>-3.3995176421894206E-5</c:v>
                </c:pt>
                <c:pt idx="732">
                  <c:v>0</c:v>
                </c:pt>
                <c:pt idx="733">
                  <c:v>0</c:v>
                </c:pt>
                <c:pt idx="734">
                  <c:v>0</c:v>
                </c:pt>
                <c:pt idx="735">
                  <c:v>0</c:v>
                </c:pt>
                <c:pt idx="736">
                  <c:v>-3.9275809361930909E-5</c:v>
                </c:pt>
                <c:pt idx="737">
                  <c:v>0</c:v>
                </c:pt>
                <c:pt idx="738">
                  <c:v>0</c:v>
                </c:pt>
                <c:pt idx="739">
                  <c:v>0</c:v>
                </c:pt>
                <c:pt idx="740">
                  <c:v>0</c:v>
                </c:pt>
                <c:pt idx="741">
                  <c:v>0</c:v>
                </c:pt>
                <c:pt idx="742">
                  <c:v>0</c:v>
                </c:pt>
                <c:pt idx="743">
                  <c:v>0</c:v>
                </c:pt>
                <c:pt idx="744">
                  <c:v>0</c:v>
                </c:pt>
                <c:pt idx="745">
                  <c:v>0</c:v>
                </c:pt>
                <c:pt idx="746">
                  <c:v>-1.3052093005496524E-4</c:v>
                </c:pt>
                <c:pt idx="747">
                  <c:v>-1.2919684181900162E-4</c:v>
                </c:pt>
                <c:pt idx="748">
                  <c:v>-4.2175200194664934E-4</c:v>
                </c:pt>
                <c:pt idx="749">
                  <c:v>-6.1690552293009208E-4</c:v>
                </c:pt>
                <c:pt idx="750">
                  <c:v>0</c:v>
                </c:pt>
                <c:pt idx="751">
                  <c:v>-2.0856457112327701E-4</c:v>
                </c:pt>
                <c:pt idx="752">
                  <c:v>-2.4292673303776211E-4</c:v>
                </c:pt>
                <c:pt idx="753">
                  <c:v>0</c:v>
                </c:pt>
                <c:pt idx="754">
                  <c:v>0</c:v>
                </c:pt>
                <c:pt idx="755">
                  <c:v>0</c:v>
                </c:pt>
                <c:pt idx="756">
                  <c:v>-3.3629529531870907E-4</c:v>
                </c:pt>
                <c:pt idx="757">
                  <c:v>-2.4138746853484918E-4</c:v>
                </c:pt>
                <c:pt idx="758">
                  <c:v>0</c:v>
                </c:pt>
                <c:pt idx="759">
                  <c:v>0</c:v>
                </c:pt>
                <c:pt idx="760">
                  <c:v>0</c:v>
                </c:pt>
                <c:pt idx="761">
                  <c:v>-4.2590614228725423E-3</c:v>
                </c:pt>
                <c:pt idx="762">
                  <c:v>-4.5942968575200579E-3</c:v>
                </c:pt>
                <c:pt idx="763">
                  <c:v>-5.5204917037392906E-3</c:v>
                </c:pt>
                <c:pt idx="764">
                  <c:v>-4.1261918068736117E-3</c:v>
                </c:pt>
                <c:pt idx="765">
                  <c:v>-3.5232497065470882E-3</c:v>
                </c:pt>
                <c:pt idx="766">
                  <c:v>-3.8068315267543716E-3</c:v>
                </c:pt>
                <c:pt idx="767">
                  <c:v>-4.0974435302437266E-3</c:v>
                </c:pt>
                <c:pt idx="768">
                  <c:v>-4.3413205034948657E-3</c:v>
                </c:pt>
                <c:pt idx="769">
                  <c:v>-4.5522429625916572E-3</c:v>
                </c:pt>
                <c:pt idx="770">
                  <c:v>-5.8148774485560131E-3</c:v>
                </c:pt>
                <c:pt idx="771">
                  <c:v>-4.8913793433303697E-3</c:v>
                </c:pt>
                <c:pt idx="772">
                  <c:v>-4.2304488313242121E-3</c:v>
                </c:pt>
                <c:pt idx="773">
                  <c:v>-3.5638365065324973E-3</c:v>
                </c:pt>
                <c:pt idx="774">
                  <c:v>-2.9859028627788335E-3</c:v>
                </c:pt>
                <c:pt idx="775">
                  <c:v>-2.8854365402910544E-3</c:v>
                </c:pt>
                <c:pt idx="776">
                  <c:v>-3.6273710459163219E-3</c:v>
                </c:pt>
                <c:pt idx="777">
                  <c:v>-3.0973766374984783E-3</c:v>
                </c:pt>
                <c:pt idx="778">
                  <c:v>-2.7711897017194086E-3</c:v>
                </c:pt>
                <c:pt idx="779">
                  <c:v>-4.2306608392638015E-3</c:v>
                </c:pt>
                <c:pt idx="780">
                  <c:v>-3.1130991463103105E-3</c:v>
                </c:pt>
                <c:pt idx="781">
                  <c:v>-3.04959004787929E-3</c:v>
                </c:pt>
                <c:pt idx="782">
                  <c:v>-3.0187895343926864E-3</c:v>
                </c:pt>
                <c:pt idx="783">
                  <c:v>-2.6416274095805979E-3</c:v>
                </c:pt>
                <c:pt idx="784">
                  <c:v>-2.4322822895555497E-3</c:v>
                </c:pt>
                <c:pt idx="785">
                  <c:v>-1.5057821519030515E-3</c:v>
                </c:pt>
                <c:pt idx="786">
                  <c:v>-2.2322824795146749E-3</c:v>
                </c:pt>
                <c:pt idx="787">
                  <c:v>-2.0912547979941016E-3</c:v>
                </c:pt>
                <c:pt idx="788">
                  <c:v>-1.3432399046569017E-3</c:v>
                </c:pt>
                <c:pt idx="789">
                  <c:v>-1.2059096416056623E-3</c:v>
                </c:pt>
                <c:pt idx="790">
                  <c:v>-1.152602365235276E-3</c:v>
                </c:pt>
                <c:pt idx="791">
                  <c:v>-1.2672901803215538E-3</c:v>
                </c:pt>
                <c:pt idx="792">
                  <c:v>-1.1376006834187262E-3</c:v>
                </c:pt>
                <c:pt idx="793">
                  <c:v>-1.6220642666961501E-3</c:v>
                </c:pt>
                <c:pt idx="794">
                  <c:v>-1.0245326089922608E-3</c:v>
                </c:pt>
                <c:pt idx="795">
                  <c:v>-2.6356827069560584E-5</c:v>
                </c:pt>
                <c:pt idx="796">
                  <c:v>0</c:v>
                </c:pt>
                <c:pt idx="797">
                  <c:v>0</c:v>
                </c:pt>
                <c:pt idx="798">
                  <c:v>0</c:v>
                </c:pt>
                <c:pt idx="799">
                  <c:v>0</c:v>
                </c:pt>
                <c:pt idx="800">
                  <c:v>0</c:v>
                </c:pt>
                <c:pt idx="801">
                  <c:v>-2.4877137477379778E-3</c:v>
                </c:pt>
                <c:pt idx="802">
                  <c:v>-1.7321449087998068E-3</c:v>
                </c:pt>
                <c:pt idx="803">
                  <c:v>-9.7099597183411004E-4</c:v>
                </c:pt>
                <c:pt idx="804">
                  <c:v>-5.1176989540819228E-4</c:v>
                </c:pt>
                <c:pt idx="805">
                  <c:v>-5.4747242305876686E-4</c:v>
                </c:pt>
                <c:pt idx="806">
                  <c:v>0</c:v>
                </c:pt>
                <c:pt idx="807">
                  <c:v>0</c:v>
                </c:pt>
                <c:pt idx="808">
                  <c:v>0</c:v>
                </c:pt>
                <c:pt idx="809">
                  <c:v>0</c:v>
                </c:pt>
                <c:pt idx="810">
                  <c:v>0</c:v>
                </c:pt>
                <c:pt idx="811">
                  <c:v>0</c:v>
                </c:pt>
                <c:pt idx="812">
                  <c:v>0</c:v>
                </c:pt>
                <c:pt idx="813">
                  <c:v>0</c:v>
                </c:pt>
                <c:pt idx="814">
                  <c:v>-1.6115141348176027E-3</c:v>
                </c:pt>
                <c:pt idx="815">
                  <c:v>-1.2210405428728934E-3</c:v>
                </c:pt>
                <c:pt idx="816">
                  <c:v>-5.3710986038716193E-4</c:v>
                </c:pt>
                <c:pt idx="817">
                  <c:v>0</c:v>
                </c:pt>
                <c:pt idx="818">
                  <c:v>0</c:v>
                </c:pt>
                <c:pt idx="819">
                  <c:v>-7.7791833212148347E-4</c:v>
                </c:pt>
                <c:pt idx="820">
                  <c:v>-4.5523981981532942E-3</c:v>
                </c:pt>
                <c:pt idx="821">
                  <c:v>-2.8809132439320513E-3</c:v>
                </c:pt>
                <c:pt idx="822">
                  <c:v>-2.4673842650323736E-3</c:v>
                </c:pt>
                <c:pt idx="823">
                  <c:v>-2.3595319238570662E-3</c:v>
                </c:pt>
                <c:pt idx="824">
                  <c:v>-2.411856990980937E-3</c:v>
                </c:pt>
                <c:pt idx="825">
                  <c:v>-1.8305558407549279E-3</c:v>
                </c:pt>
                <c:pt idx="826">
                  <c:v>-3.0301092619828187E-3</c:v>
                </c:pt>
                <c:pt idx="827">
                  <c:v>-1.1695432097083315E-3</c:v>
                </c:pt>
                <c:pt idx="828">
                  <c:v>-1.5010889850720689E-3</c:v>
                </c:pt>
                <c:pt idx="829">
                  <c:v>-5.1357698853193986E-3</c:v>
                </c:pt>
                <c:pt idx="830">
                  <c:v>-2.1472557824312511E-3</c:v>
                </c:pt>
                <c:pt idx="831">
                  <c:v>-6.1289569972769204E-4</c:v>
                </c:pt>
                <c:pt idx="832">
                  <c:v>0</c:v>
                </c:pt>
                <c:pt idx="833">
                  <c:v>0</c:v>
                </c:pt>
                <c:pt idx="834">
                  <c:v>0</c:v>
                </c:pt>
                <c:pt idx="835">
                  <c:v>0</c:v>
                </c:pt>
                <c:pt idx="836">
                  <c:v>0</c:v>
                </c:pt>
                <c:pt idx="837">
                  <c:v>-3.4713642980360048E-4</c:v>
                </c:pt>
                <c:pt idx="838">
                  <c:v>-3.2539386850568555E-4</c:v>
                </c:pt>
                <c:pt idx="839">
                  <c:v>-1.8100117593042962E-4</c:v>
                </c:pt>
                <c:pt idx="840">
                  <c:v>-2.7187822224818625E-4</c:v>
                </c:pt>
                <c:pt idx="841">
                  <c:v>0</c:v>
                </c:pt>
                <c:pt idx="842">
                  <c:v>0</c:v>
                </c:pt>
                <c:pt idx="843">
                  <c:v>0</c:v>
                </c:pt>
                <c:pt idx="844">
                  <c:v>0</c:v>
                </c:pt>
                <c:pt idx="845">
                  <c:v>0</c:v>
                </c:pt>
                <c:pt idx="846">
                  <c:v>0</c:v>
                </c:pt>
                <c:pt idx="847">
                  <c:v>0</c:v>
                </c:pt>
                <c:pt idx="848">
                  <c:v>0</c:v>
                </c:pt>
                <c:pt idx="849">
                  <c:v>-5.9973556776755476E-4</c:v>
                </c:pt>
                <c:pt idx="850">
                  <c:v>-6.3611623360436799E-4</c:v>
                </c:pt>
                <c:pt idx="851">
                  <c:v>-4.4043171834490176E-4</c:v>
                </c:pt>
                <c:pt idx="852">
                  <c:v>-2.0532718201159538E-4</c:v>
                </c:pt>
                <c:pt idx="853">
                  <c:v>-1.157453090268363E-5</c:v>
                </c:pt>
                <c:pt idx="854">
                  <c:v>0</c:v>
                </c:pt>
                <c:pt idx="855">
                  <c:v>-5.9738781416978625E-5</c:v>
                </c:pt>
                <c:pt idx="856">
                  <c:v>-1.4645368155049673E-4</c:v>
                </c:pt>
                <c:pt idx="857">
                  <c:v>-1.057680328713695E-3</c:v>
                </c:pt>
                <c:pt idx="858">
                  <c:v>-1.6138296502897643E-3</c:v>
                </c:pt>
                <c:pt idx="859">
                  <c:v>-9.1243557692796701E-3</c:v>
                </c:pt>
                <c:pt idx="860">
                  <c:v>-4.8296660840241581E-3</c:v>
                </c:pt>
                <c:pt idx="861">
                  <c:v>-4.6382438786503081E-3</c:v>
                </c:pt>
                <c:pt idx="862">
                  <c:v>-5.9574343656253513E-3</c:v>
                </c:pt>
                <c:pt idx="863">
                  <c:v>-5.6390578830326846E-3</c:v>
                </c:pt>
                <c:pt idx="864">
                  <c:v>-5.3076679209480351E-3</c:v>
                </c:pt>
                <c:pt idx="865">
                  <c:v>-5.0293476442642001E-3</c:v>
                </c:pt>
                <c:pt idx="866">
                  <c:v>-3.3418498771833325E-3</c:v>
                </c:pt>
                <c:pt idx="867">
                  <c:v>-4.278046086085384E-4</c:v>
                </c:pt>
                <c:pt idx="868">
                  <c:v>0</c:v>
                </c:pt>
                <c:pt idx="869">
                  <c:v>0</c:v>
                </c:pt>
                <c:pt idx="870">
                  <c:v>0</c:v>
                </c:pt>
                <c:pt idx="871">
                  <c:v>0</c:v>
                </c:pt>
                <c:pt idx="872">
                  <c:v>-1.102799678045843E-3</c:v>
                </c:pt>
                <c:pt idx="873">
                  <c:v>-6.2936561782264407E-4</c:v>
                </c:pt>
                <c:pt idx="874">
                  <c:v>0</c:v>
                </c:pt>
                <c:pt idx="875">
                  <c:v>0</c:v>
                </c:pt>
                <c:pt idx="876">
                  <c:v>-2.8712147985872913E-4</c:v>
                </c:pt>
                <c:pt idx="877">
                  <c:v>0</c:v>
                </c:pt>
                <c:pt idx="878">
                  <c:v>0</c:v>
                </c:pt>
                <c:pt idx="879">
                  <c:v>0</c:v>
                </c:pt>
                <c:pt idx="880">
                  <c:v>-3.294303857737146E-5</c:v>
                </c:pt>
                <c:pt idx="881">
                  <c:v>0</c:v>
                </c:pt>
                <c:pt idx="882">
                  <c:v>0</c:v>
                </c:pt>
                <c:pt idx="883">
                  <c:v>-1.1917369714448355E-2</c:v>
                </c:pt>
                <c:pt idx="884">
                  <c:v>-1.2448400669896952E-2</c:v>
                </c:pt>
                <c:pt idx="885">
                  <c:v>-1.2102706150477472E-2</c:v>
                </c:pt>
                <c:pt idx="886">
                  <c:v>-1.1099953532749354E-2</c:v>
                </c:pt>
                <c:pt idx="887">
                  <c:v>-1.042695927812988E-2</c:v>
                </c:pt>
                <c:pt idx="888">
                  <c:v>-1.0841119641833003E-2</c:v>
                </c:pt>
                <c:pt idx="889">
                  <c:v>-1.1962874751253969E-2</c:v>
                </c:pt>
                <c:pt idx="890">
                  <c:v>-1.2835924536557635E-2</c:v>
                </c:pt>
                <c:pt idx="891">
                  <c:v>-1.2811942704200685E-2</c:v>
                </c:pt>
                <c:pt idx="892">
                  <c:v>-1.1582881964100449E-2</c:v>
                </c:pt>
                <c:pt idx="893">
                  <c:v>-1.0577221467516945E-2</c:v>
                </c:pt>
                <c:pt idx="894">
                  <c:v>-1.0210534676586079E-2</c:v>
                </c:pt>
                <c:pt idx="895">
                  <c:v>-1.0904684566697666E-2</c:v>
                </c:pt>
                <c:pt idx="896">
                  <c:v>-1.0940812511014929E-2</c:v>
                </c:pt>
                <c:pt idx="897">
                  <c:v>-1.2123191993649064E-2</c:v>
                </c:pt>
                <c:pt idx="898">
                  <c:v>-1.0530278827681785E-2</c:v>
                </c:pt>
                <c:pt idx="899">
                  <c:v>-1.0078528412034904E-2</c:v>
                </c:pt>
                <c:pt idx="900">
                  <c:v>-1.084238571268302E-2</c:v>
                </c:pt>
                <c:pt idx="901">
                  <c:v>-1.1522151404299788E-2</c:v>
                </c:pt>
                <c:pt idx="902">
                  <c:v>-1.2045716625833447E-2</c:v>
                </c:pt>
                <c:pt idx="903">
                  <c:v>-1.1805718601884153E-2</c:v>
                </c:pt>
                <c:pt idx="904">
                  <c:v>-1.2907608651259794E-2</c:v>
                </c:pt>
                <c:pt idx="905">
                  <c:v>-1.4230105420083614E-2</c:v>
                </c:pt>
                <c:pt idx="906">
                  <c:v>-1.4102428301019227E-2</c:v>
                </c:pt>
                <c:pt idx="907">
                  <c:v>-1.2880735276445603E-2</c:v>
                </c:pt>
                <c:pt idx="908">
                  <c:v>-1.1748418685676816E-2</c:v>
                </c:pt>
                <c:pt idx="909">
                  <c:v>-1.2700275255238336E-2</c:v>
                </c:pt>
                <c:pt idx="910">
                  <c:v>-1.4473836310990376E-2</c:v>
                </c:pt>
                <c:pt idx="911">
                  <c:v>-1.5444357215339431E-2</c:v>
                </c:pt>
                <c:pt idx="912">
                  <c:v>-1.5433959097972157E-2</c:v>
                </c:pt>
                <c:pt idx="913">
                  <c:v>-1.3444136804656866E-2</c:v>
                </c:pt>
                <c:pt idx="914">
                  <c:v>-1.4245804698622523E-2</c:v>
                </c:pt>
                <c:pt idx="915">
                  <c:v>-1.5674920969407133E-2</c:v>
                </c:pt>
                <c:pt idx="916">
                  <c:v>-1.8255663453471453E-2</c:v>
                </c:pt>
                <c:pt idx="917">
                  <c:v>-1.768409372622862E-2</c:v>
                </c:pt>
                <c:pt idx="918">
                  <c:v>-1.7428829338289008E-2</c:v>
                </c:pt>
                <c:pt idx="919">
                  <c:v>-1.7609820292433374E-2</c:v>
                </c:pt>
                <c:pt idx="920">
                  <c:v>-1.7133565279691246E-2</c:v>
                </c:pt>
                <c:pt idx="921">
                  <c:v>-1.7162635900045031E-2</c:v>
                </c:pt>
                <c:pt idx="922">
                  <c:v>-1.7639454518520364E-2</c:v>
                </c:pt>
                <c:pt idx="923">
                  <c:v>-1.7515526602811412E-2</c:v>
                </c:pt>
                <c:pt idx="924">
                  <c:v>-2.2919092485642459E-2</c:v>
                </c:pt>
                <c:pt idx="925">
                  <c:v>-1.9233935978701631E-2</c:v>
                </c:pt>
                <c:pt idx="926">
                  <c:v>-2.2495644879640335E-2</c:v>
                </c:pt>
                <c:pt idx="927">
                  <c:v>-2.2323467412251288E-2</c:v>
                </c:pt>
                <c:pt idx="928">
                  <c:v>-2.5107320333437776E-2</c:v>
                </c:pt>
                <c:pt idx="929">
                  <c:v>-2.7629913408595358E-2</c:v>
                </c:pt>
                <c:pt idx="930">
                  <c:v>-3.0774130934662323E-2</c:v>
                </c:pt>
                <c:pt idx="931">
                  <c:v>-2.9542774930634164E-2</c:v>
                </c:pt>
                <c:pt idx="932">
                  <c:v>-3.1793334305240235E-2</c:v>
                </c:pt>
                <c:pt idx="933">
                  <c:v>-3.282593352223015E-2</c:v>
                </c:pt>
                <c:pt idx="934">
                  <c:v>-3.7644893232163565E-2</c:v>
                </c:pt>
                <c:pt idx="935">
                  <c:v>-3.9964089983232982E-2</c:v>
                </c:pt>
                <c:pt idx="936">
                  <c:v>-3.6036664693012074E-2</c:v>
                </c:pt>
                <c:pt idx="937">
                  <c:v>-3.0344132433036689E-2</c:v>
                </c:pt>
                <c:pt idx="938">
                  <c:v>-2.8180825760487253E-2</c:v>
                </c:pt>
                <c:pt idx="939">
                  <c:v>-2.6161753146439298E-2</c:v>
                </c:pt>
                <c:pt idx="940">
                  <c:v>-2.5809001303056519E-2</c:v>
                </c:pt>
                <c:pt idx="941">
                  <c:v>-2.3933860524146269E-2</c:v>
                </c:pt>
                <c:pt idx="942">
                  <c:v>-2.3473223107952686E-2</c:v>
                </c:pt>
                <c:pt idx="943">
                  <c:v>-2.2973549868586813E-2</c:v>
                </c:pt>
                <c:pt idx="944">
                  <c:v>-2.1615750143547992E-2</c:v>
                </c:pt>
                <c:pt idx="945">
                  <c:v>-1.7093410413251523E-2</c:v>
                </c:pt>
                <c:pt idx="946">
                  <c:v>-1.428408904748411E-2</c:v>
                </c:pt>
                <c:pt idx="947">
                  <c:v>-1.3798007691306896E-2</c:v>
                </c:pt>
                <c:pt idx="948">
                  <c:v>-1.2946064532301089E-2</c:v>
                </c:pt>
                <c:pt idx="949">
                  <c:v>-1.0409732546372077E-2</c:v>
                </c:pt>
                <c:pt idx="950">
                  <c:v>-9.689656792533842E-3</c:v>
                </c:pt>
                <c:pt idx="951">
                  <c:v>-1.0122383472635985E-2</c:v>
                </c:pt>
                <c:pt idx="952">
                  <c:v>-1.0648309303689785E-2</c:v>
                </c:pt>
                <c:pt idx="953">
                  <c:v>-1.1337256051018242E-2</c:v>
                </c:pt>
                <c:pt idx="954">
                  <c:v>-1.360623471444075E-2</c:v>
                </c:pt>
                <c:pt idx="955">
                  <c:v>-1.268139037907702E-2</c:v>
                </c:pt>
                <c:pt idx="956">
                  <c:v>-1.2133508429025972E-2</c:v>
                </c:pt>
                <c:pt idx="957">
                  <c:v>-1.2449470703970133E-2</c:v>
                </c:pt>
                <c:pt idx="958">
                  <c:v>-1.2481653408154943E-2</c:v>
                </c:pt>
                <c:pt idx="959">
                  <c:v>-1.2254699998059251E-2</c:v>
                </c:pt>
                <c:pt idx="960">
                  <c:v>-1.0893616657009693E-2</c:v>
                </c:pt>
                <c:pt idx="961">
                  <c:v>-1.290830294817762E-2</c:v>
                </c:pt>
                <c:pt idx="962">
                  <c:v>-1.4136007767238492E-2</c:v>
                </c:pt>
                <c:pt idx="963">
                  <c:v>-1.4808895835270657E-2</c:v>
                </c:pt>
                <c:pt idx="964">
                  <c:v>-1.6366277335449989E-2</c:v>
                </c:pt>
                <c:pt idx="965">
                  <c:v>-1.6178563953502405E-2</c:v>
                </c:pt>
                <c:pt idx="966">
                  <c:v>-1.7218122476067469E-2</c:v>
                </c:pt>
                <c:pt idx="967">
                  <c:v>-1.8707748765278774E-2</c:v>
                </c:pt>
                <c:pt idx="968">
                  <c:v>-1.8536502472579309E-2</c:v>
                </c:pt>
                <c:pt idx="969">
                  <c:v>-1.841874154713935E-2</c:v>
                </c:pt>
                <c:pt idx="970">
                  <c:v>-2.0856646734736452E-2</c:v>
                </c:pt>
                <c:pt idx="971">
                  <c:v>-2.0886583184187589E-2</c:v>
                </c:pt>
                <c:pt idx="972">
                  <c:v>-3.2036125853258254E-2</c:v>
                </c:pt>
                <c:pt idx="973">
                  <c:v>-3.2689777812570694E-2</c:v>
                </c:pt>
                <c:pt idx="974">
                  <c:v>-3.3454182382553876E-2</c:v>
                </c:pt>
                <c:pt idx="975">
                  <c:v>-3.7855265198225026E-2</c:v>
                </c:pt>
                <c:pt idx="976">
                  <c:v>-3.8874264363827106E-2</c:v>
                </c:pt>
                <c:pt idx="977">
                  <c:v>-3.8143782324422441E-2</c:v>
                </c:pt>
                <c:pt idx="978">
                  <c:v>-3.7157701000918086E-2</c:v>
                </c:pt>
                <c:pt idx="979">
                  <c:v>-3.7966238350269549E-2</c:v>
                </c:pt>
                <c:pt idx="980">
                  <c:v>-4.0167616998505774E-2</c:v>
                </c:pt>
                <c:pt idx="981">
                  <c:v>-3.951198016682872E-2</c:v>
                </c:pt>
                <c:pt idx="982">
                  <c:v>-3.9078992104357516E-2</c:v>
                </c:pt>
                <c:pt idx="983">
                  <c:v>-3.9316670359781758E-2</c:v>
                </c:pt>
                <c:pt idx="984">
                  <c:v>-3.9348869400364708E-2</c:v>
                </c:pt>
                <c:pt idx="985">
                  <c:v>-3.9338887861148066E-2</c:v>
                </c:pt>
                <c:pt idx="986">
                  <c:v>-3.2670574376647263E-2</c:v>
                </c:pt>
                <c:pt idx="987">
                  <c:v>-3.2691182742804144E-2</c:v>
                </c:pt>
                <c:pt idx="988">
                  <c:v>-2.9631073162166663E-2</c:v>
                </c:pt>
                <c:pt idx="989">
                  <c:v>-2.8412222670856021E-2</c:v>
                </c:pt>
                <c:pt idx="990">
                  <c:v>-2.6698730550783104E-2</c:v>
                </c:pt>
                <c:pt idx="991">
                  <c:v>-2.6721478985086332E-2</c:v>
                </c:pt>
                <c:pt idx="992">
                  <c:v>-2.7649084171722862E-2</c:v>
                </c:pt>
                <c:pt idx="993">
                  <c:v>-2.5240747864620536E-2</c:v>
                </c:pt>
                <c:pt idx="994">
                  <c:v>-2.5495407805831663E-2</c:v>
                </c:pt>
                <c:pt idx="995">
                  <c:v>-2.6653037645399818E-2</c:v>
                </c:pt>
                <c:pt idx="996">
                  <c:v>-3.1160078338909859E-2</c:v>
                </c:pt>
                <c:pt idx="997">
                  <c:v>-4.3032261576314706E-2</c:v>
                </c:pt>
                <c:pt idx="998">
                  <c:v>-4.4593629157621592E-2</c:v>
                </c:pt>
                <c:pt idx="999">
                  <c:v>-4.2080927771491305E-2</c:v>
                </c:pt>
                <c:pt idx="1000">
                  <c:v>-4.9788914133343284E-2</c:v>
                </c:pt>
                <c:pt idx="1001">
                  <c:v>-4.9807121048985097E-2</c:v>
                </c:pt>
                <c:pt idx="1002">
                  <c:v>-5.1412882792028956E-2</c:v>
                </c:pt>
                <c:pt idx="1003">
                  <c:v>-5.1430648624923025E-2</c:v>
                </c:pt>
                <c:pt idx="1004">
                  <c:v>-5.4922202478414651E-2</c:v>
                </c:pt>
                <c:pt idx="1005">
                  <c:v>-5.95794481839187E-2</c:v>
                </c:pt>
                <c:pt idx="1006">
                  <c:v>-5.9225079037127502E-2</c:v>
                </c:pt>
                <c:pt idx="1007">
                  <c:v>-6.131305857820666E-2</c:v>
                </c:pt>
                <c:pt idx="1008">
                  <c:v>-6.5389283950188143E-2</c:v>
                </c:pt>
                <c:pt idx="1009">
                  <c:v>-6.9661137688978692E-2</c:v>
                </c:pt>
                <c:pt idx="1010">
                  <c:v>-7.0283889351354323E-2</c:v>
                </c:pt>
                <c:pt idx="1011">
                  <c:v>-7.0311955283227145E-2</c:v>
                </c:pt>
                <c:pt idx="1012">
                  <c:v>-7.4435098790446658E-2</c:v>
                </c:pt>
                <c:pt idx="1013">
                  <c:v>-7.4966456473856538E-2</c:v>
                </c:pt>
                <c:pt idx="1014">
                  <c:v>-7.4183542764867397E-2</c:v>
                </c:pt>
                <c:pt idx="1015">
                  <c:v>-7.3125736485665782E-2</c:v>
                </c:pt>
                <c:pt idx="1016">
                  <c:v>-7.308410317520124E-2</c:v>
                </c:pt>
                <c:pt idx="1017">
                  <c:v>-7.5783603104987315E-2</c:v>
                </c:pt>
                <c:pt idx="1018">
                  <c:v>-7.693219074822738E-2</c:v>
                </c:pt>
                <c:pt idx="1019">
                  <c:v>-7.8727961137146751E-2</c:v>
                </c:pt>
                <c:pt idx="1020">
                  <c:v>-7.6171780427570737E-2</c:v>
                </c:pt>
                <c:pt idx="1021">
                  <c:v>-7.3702190795929629E-2</c:v>
                </c:pt>
                <c:pt idx="1022">
                  <c:v>-7.0979640208475997E-2</c:v>
                </c:pt>
                <c:pt idx="1023">
                  <c:v>-6.7013710028019535E-2</c:v>
                </c:pt>
                <c:pt idx="1024">
                  <c:v>-6.3194978962313367E-2</c:v>
                </c:pt>
                <c:pt idx="1025">
                  <c:v>-6.1341508415434183E-2</c:v>
                </c:pt>
                <c:pt idx="1026">
                  <c:v>-5.9845894836332576E-2</c:v>
                </c:pt>
                <c:pt idx="1027">
                  <c:v>-5.8787263569028705E-2</c:v>
                </c:pt>
                <c:pt idx="1028">
                  <c:v>-5.7479159166898677E-2</c:v>
                </c:pt>
                <c:pt idx="1029">
                  <c:v>-5.3864404367411849E-2</c:v>
                </c:pt>
                <c:pt idx="1030">
                  <c:v>-4.781516685572243E-2</c:v>
                </c:pt>
                <c:pt idx="1031">
                  <c:v>-4.6308616058117466E-2</c:v>
                </c:pt>
                <c:pt idx="1032">
                  <c:v>-4.4495643442037255E-2</c:v>
                </c:pt>
                <c:pt idx="1033">
                  <c:v>-4.3558481462533674E-2</c:v>
                </c:pt>
                <c:pt idx="1034">
                  <c:v>-4.1210181418314368E-2</c:v>
                </c:pt>
                <c:pt idx="1035">
                  <c:v>-3.9999531798831575E-2</c:v>
                </c:pt>
                <c:pt idx="1036">
                  <c:v>-3.7323531777659624E-2</c:v>
                </c:pt>
                <c:pt idx="1037">
                  <c:v>-3.6347048088017392E-2</c:v>
                </c:pt>
                <c:pt idx="1038">
                  <c:v>-3.2868506175583255E-2</c:v>
                </c:pt>
                <c:pt idx="1039">
                  <c:v>-2.7619801178194091E-2</c:v>
                </c:pt>
                <c:pt idx="1040">
                  <c:v>-2.7624840956996671E-2</c:v>
                </c:pt>
                <c:pt idx="1041">
                  <c:v>-2.6383862814509249E-2</c:v>
                </c:pt>
                <c:pt idx="1042">
                  <c:v>-2.2448612389615832E-2</c:v>
                </c:pt>
                <c:pt idx="1043">
                  <c:v>-2.3943433653411277E-2</c:v>
                </c:pt>
                <c:pt idx="1044">
                  <c:v>-2.3305717850409673E-2</c:v>
                </c:pt>
                <c:pt idx="1045">
                  <c:v>-2.3544163916542946E-2</c:v>
                </c:pt>
                <c:pt idx="1046">
                  <c:v>-2.5459239020519307E-2</c:v>
                </c:pt>
                <c:pt idx="1047">
                  <c:v>-2.5488129940494396E-2</c:v>
                </c:pt>
                <c:pt idx="1048">
                  <c:v>-2.4324006382696148E-2</c:v>
                </c:pt>
                <c:pt idx="1049">
                  <c:v>-2.1601602822825104E-2</c:v>
                </c:pt>
                <c:pt idx="1050">
                  <c:v>-2.1521930209469891E-2</c:v>
                </c:pt>
                <c:pt idx="1051">
                  <c:v>-2.4333318129592277E-2</c:v>
                </c:pt>
                <c:pt idx="1052">
                  <c:v>-2.5201532341069369E-2</c:v>
                </c:pt>
                <c:pt idx="1053">
                  <c:v>-2.5736508536650243E-2</c:v>
                </c:pt>
                <c:pt idx="1054">
                  <c:v>-2.741335811586712E-2</c:v>
                </c:pt>
                <c:pt idx="1055">
                  <c:v>-2.6911789854325803E-2</c:v>
                </c:pt>
                <c:pt idx="1056">
                  <c:v>-2.6933901169104622E-2</c:v>
                </c:pt>
                <c:pt idx="1057">
                  <c:v>-2.8367313912579909E-2</c:v>
                </c:pt>
                <c:pt idx="1058">
                  <c:v>-2.6005119761807596E-2</c:v>
                </c:pt>
                <c:pt idx="1059">
                  <c:v>-2.4021121394401882E-2</c:v>
                </c:pt>
                <c:pt idx="1060">
                  <c:v>-2.271564715236004E-2</c:v>
                </c:pt>
                <c:pt idx="1061">
                  <c:v>-3.0807449018512532E-2</c:v>
                </c:pt>
                <c:pt idx="1062">
                  <c:v>-2.5174201547109282E-2</c:v>
                </c:pt>
                <c:pt idx="1063">
                  <c:v>-2.4774882801046692E-2</c:v>
                </c:pt>
                <c:pt idx="1064">
                  <c:v>-2.7028521586687674E-2</c:v>
                </c:pt>
                <c:pt idx="1065">
                  <c:v>-2.7669725210675837E-2</c:v>
                </c:pt>
                <c:pt idx="1066">
                  <c:v>-2.898098253763216E-2</c:v>
                </c:pt>
                <c:pt idx="1067">
                  <c:v>-2.9286522190611741E-2</c:v>
                </c:pt>
                <c:pt idx="1068">
                  <c:v>-3.1246252838694324E-2</c:v>
                </c:pt>
                <c:pt idx="1069">
                  <c:v>-3.6303152186421037E-2</c:v>
                </c:pt>
                <c:pt idx="1070">
                  <c:v>-4.1407124865167531E-2</c:v>
                </c:pt>
                <c:pt idx="1071">
                  <c:v>-4.6821203220152506E-2</c:v>
                </c:pt>
                <c:pt idx="1072">
                  <c:v>-5.0541989411269611E-2</c:v>
                </c:pt>
                <c:pt idx="1073">
                  <c:v>-5.6814815035053805E-2</c:v>
                </c:pt>
                <c:pt idx="1074">
                  <c:v>-5.7486257331857249E-2</c:v>
                </c:pt>
                <c:pt idx="1075">
                  <c:v>-5.5767243509238736E-2</c:v>
                </c:pt>
                <c:pt idx="1076">
                  <c:v>-4.8705900791929796E-2</c:v>
                </c:pt>
                <c:pt idx="1077">
                  <c:v>-4.8699578605879236E-2</c:v>
                </c:pt>
                <c:pt idx="1078">
                  <c:v>-4.7083173699497015E-2</c:v>
                </c:pt>
                <c:pt idx="1079">
                  <c:v>-4.8763633622685904E-2</c:v>
                </c:pt>
                <c:pt idx="1080">
                  <c:v>-4.8790711202475918E-2</c:v>
                </c:pt>
                <c:pt idx="1081">
                  <c:v>-5.3095523624359299E-2</c:v>
                </c:pt>
                <c:pt idx="1082">
                  <c:v>-5.7549168800799355E-2</c:v>
                </c:pt>
                <c:pt idx="1083">
                  <c:v>-5.6990480323429404E-2</c:v>
                </c:pt>
                <c:pt idx="1084">
                  <c:v>-5.4490268113618484E-2</c:v>
                </c:pt>
                <c:pt idx="1085">
                  <c:v>-5.2982083676207138E-2</c:v>
                </c:pt>
                <c:pt idx="1086">
                  <c:v>-5.4664569312755915E-2</c:v>
                </c:pt>
                <c:pt idx="1087">
                  <c:v>-5.4193190714835825E-2</c:v>
                </c:pt>
                <c:pt idx="1088">
                  <c:v>-5.4934740663928283E-2</c:v>
                </c:pt>
                <c:pt idx="1089">
                  <c:v>-5.3349464764055839E-2</c:v>
                </c:pt>
                <c:pt idx="1090">
                  <c:v>-5.1573363398404785E-2</c:v>
                </c:pt>
                <c:pt idx="1091">
                  <c:v>-4.9738924755269316E-2</c:v>
                </c:pt>
                <c:pt idx="1092">
                  <c:v>-4.7509855912315616E-2</c:v>
                </c:pt>
                <c:pt idx="1093">
                  <c:v>-4.5551301484893704E-2</c:v>
                </c:pt>
                <c:pt idx="1094">
                  <c:v>-4.5579849340509557E-2</c:v>
                </c:pt>
                <c:pt idx="1095">
                  <c:v>-4.4560809333912196E-2</c:v>
                </c:pt>
                <c:pt idx="1096">
                  <c:v>-4.6210115745994179E-2</c:v>
                </c:pt>
                <c:pt idx="1097">
                  <c:v>-4.4483072583727516E-2</c:v>
                </c:pt>
                <c:pt idx="1098">
                  <c:v>-4.3166677459580464E-2</c:v>
                </c:pt>
                <c:pt idx="1099">
                  <c:v>-3.4131677314839848E-2</c:v>
                </c:pt>
                <c:pt idx="1100">
                  <c:v>-4.0463722381603756E-2</c:v>
                </c:pt>
                <c:pt idx="1101">
                  <c:v>-3.2977453614268064E-2</c:v>
                </c:pt>
                <c:pt idx="1102">
                  <c:v>-3.3006932644573495E-2</c:v>
                </c:pt>
                <c:pt idx="1103">
                  <c:v>-2.7150783189794137E-2</c:v>
                </c:pt>
                <c:pt idx="1104">
                  <c:v>-2.2415392324153949E-2</c:v>
                </c:pt>
                <c:pt idx="1105">
                  <c:v>-2.1390585569040256E-2</c:v>
                </c:pt>
                <c:pt idx="1106">
                  <c:v>-2.1531666702715807E-2</c:v>
                </c:pt>
                <c:pt idx="1107">
                  <c:v>-2.0724003350660686E-2</c:v>
                </c:pt>
                <c:pt idx="1108">
                  <c:v>-1.9299248898158972E-2</c:v>
                </c:pt>
                <c:pt idx="1109">
                  <c:v>-1.6729909219942884E-2</c:v>
                </c:pt>
                <c:pt idx="1110">
                  <c:v>-1.6763562199953532E-2</c:v>
                </c:pt>
                <c:pt idx="1111">
                  <c:v>-1.4307948356855784E-2</c:v>
                </c:pt>
                <c:pt idx="1112">
                  <c:v>-1.4293261934996818E-2</c:v>
                </c:pt>
                <c:pt idx="1113">
                  <c:v>-1.487535230259256E-2</c:v>
                </c:pt>
                <c:pt idx="1114">
                  <c:v>-1.3724591918410025E-2</c:v>
                </c:pt>
                <c:pt idx="1115">
                  <c:v>-1.0557813826617695E-2</c:v>
                </c:pt>
                <c:pt idx="1116">
                  <c:v>-8.2819085304163282E-3</c:v>
                </c:pt>
                <c:pt idx="1117">
                  <c:v>-6.3041506670708037E-3</c:v>
                </c:pt>
                <c:pt idx="1118">
                  <c:v>-6.9785335155255705E-3</c:v>
                </c:pt>
                <c:pt idx="1119">
                  <c:v>-7.356721130693176E-3</c:v>
                </c:pt>
                <c:pt idx="1120">
                  <c:v>-7.1893874053298749E-3</c:v>
                </c:pt>
                <c:pt idx="1121">
                  <c:v>-6.3638356973954122E-3</c:v>
                </c:pt>
                <c:pt idx="1122">
                  <c:v>-2.8927268460800975E-3</c:v>
                </c:pt>
                <c:pt idx="1123">
                  <c:v>0</c:v>
                </c:pt>
                <c:pt idx="1124">
                  <c:v>0</c:v>
                </c:pt>
                <c:pt idx="1125">
                  <c:v>-9.5256429244385769E-4</c:v>
                </c:pt>
                <c:pt idx="1126">
                  <c:v>-2.8347179107018113E-3</c:v>
                </c:pt>
                <c:pt idx="1127">
                  <c:v>-2.6472330517184769E-3</c:v>
                </c:pt>
                <c:pt idx="1128">
                  <c:v>-3.2645894829212868E-3</c:v>
                </c:pt>
                <c:pt idx="1129">
                  <c:v>-1.6240398962822557E-3</c:v>
                </c:pt>
                <c:pt idx="1130">
                  <c:v>-1.7523833755881087E-3</c:v>
                </c:pt>
                <c:pt idx="1131">
                  <c:v>-1.783079170251105E-3</c:v>
                </c:pt>
                <c:pt idx="1132">
                  <c:v>-1.129050844122983E-3</c:v>
                </c:pt>
                <c:pt idx="1133">
                  <c:v>-6.5205531621887749E-4</c:v>
                </c:pt>
                <c:pt idx="1134">
                  <c:v>-1.8311651720899769E-3</c:v>
                </c:pt>
                <c:pt idx="1135">
                  <c:v>-2.804291162844621E-3</c:v>
                </c:pt>
                <c:pt idx="1136">
                  <c:v>-1.4530402688551361E-3</c:v>
                </c:pt>
                <c:pt idx="1137">
                  <c:v>-1.4796759026304801E-3</c:v>
                </c:pt>
                <c:pt idx="1138">
                  <c:v>0</c:v>
                </c:pt>
                <c:pt idx="1139">
                  <c:v>0</c:v>
                </c:pt>
                <c:pt idx="1140">
                  <c:v>0</c:v>
                </c:pt>
                <c:pt idx="1141">
                  <c:v>-1.6086378148094966E-3</c:v>
                </c:pt>
                <c:pt idx="1142">
                  <c:v>0</c:v>
                </c:pt>
                <c:pt idx="1143">
                  <c:v>0</c:v>
                </c:pt>
                <c:pt idx="1144">
                  <c:v>0</c:v>
                </c:pt>
                <c:pt idx="1145">
                  <c:v>0</c:v>
                </c:pt>
                <c:pt idx="1146">
                  <c:v>0</c:v>
                </c:pt>
                <c:pt idx="1147">
                  <c:v>-3.4281717962149733E-5</c:v>
                </c:pt>
                <c:pt idx="1148">
                  <c:v>0</c:v>
                </c:pt>
                <c:pt idx="1149">
                  <c:v>0</c:v>
                </c:pt>
                <c:pt idx="1150">
                  <c:v>0</c:v>
                </c:pt>
                <c:pt idx="1151">
                  <c:v>0</c:v>
                </c:pt>
                <c:pt idx="1152">
                  <c:v>0</c:v>
                </c:pt>
                <c:pt idx="1153">
                  <c:v>0</c:v>
                </c:pt>
                <c:pt idx="1154">
                  <c:v>-3.4195294824342749E-4</c:v>
                </c:pt>
                <c:pt idx="1155">
                  <c:v>0</c:v>
                </c:pt>
                <c:pt idx="1156">
                  <c:v>0</c:v>
                </c:pt>
                <c:pt idx="1157">
                  <c:v>0</c:v>
                </c:pt>
                <c:pt idx="1158">
                  <c:v>0</c:v>
                </c:pt>
                <c:pt idx="1159">
                  <c:v>0</c:v>
                </c:pt>
                <c:pt idx="1160">
                  <c:v>0</c:v>
                </c:pt>
                <c:pt idx="1161">
                  <c:v>0</c:v>
                </c:pt>
                <c:pt idx="1162">
                  <c:v>-8.011367349914345E-4</c:v>
                </c:pt>
                <c:pt idx="1163">
                  <c:v>0</c:v>
                </c:pt>
                <c:pt idx="1164">
                  <c:v>0</c:v>
                </c:pt>
                <c:pt idx="1165">
                  <c:v>0</c:v>
                </c:pt>
                <c:pt idx="1166">
                  <c:v>-3.241830001600189E-3</c:v>
                </c:pt>
                <c:pt idx="1167">
                  <c:v>-3.4321810318965907E-3</c:v>
                </c:pt>
                <c:pt idx="1168">
                  <c:v>-3.40773837126348E-3</c:v>
                </c:pt>
                <c:pt idx="1169">
                  <c:v>0</c:v>
                </c:pt>
                <c:pt idx="1170">
                  <c:v>-6.8739753936661128E-3</c:v>
                </c:pt>
                <c:pt idx="1171">
                  <c:v>-7.7819954761566886E-3</c:v>
                </c:pt>
                <c:pt idx="1172">
                  <c:v>-1.0016310507518692E-2</c:v>
                </c:pt>
                <c:pt idx="1173">
                  <c:v>-8.0115652502014221E-3</c:v>
                </c:pt>
                <c:pt idx="1174">
                  <c:v>-8.4168469238469074E-3</c:v>
                </c:pt>
                <c:pt idx="1175">
                  <c:v>-7.3249046149312172E-3</c:v>
                </c:pt>
                <c:pt idx="1176">
                  <c:v>-7.4329864789627496E-3</c:v>
                </c:pt>
                <c:pt idx="1177">
                  <c:v>-7.8914639039212586E-3</c:v>
                </c:pt>
                <c:pt idx="1178">
                  <c:v>-9.1728980632462629E-3</c:v>
                </c:pt>
                <c:pt idx="1179">
                  <c:v>-5.900623232355311E-3</c:v>
                </c:pt>
                <c:pt idx="1180">
                  <c:v>-3.7681115798060784E-3</c:v>
                </c:pt>
                <c:pt idx="1181">
                  <c:v>-3.8156520206120647E-3</c:v>
                </c:pt>
                <c:pt idx="1182">
                  <c:v>-4.6520070112763831E-3</c:v>
                </c:pt>
                <c:pt idx="1183">
                  <c:v>-4.5240302945791736E-3</c:v>
                </c:pt>
                <c:pt idx="1184">
                  <c:v>-7.3030078135048002E-3</c:v>
                </c:pt>
                <c:pt idx="1185">
                  <c:v>-1.147847312287207E-2</c:v>
                </c:pt>
                <c:pt idx="1186">
                  <c:v>-1.0708665401715516E-2</c:v>
                </c:pt>
                <c:pt idx="1187">
                  <c:v>-1.5140473628671795E-2</c:v>
                </c:pt>
                <c:pt idx="1188">
                  <c:v>-1.40842236513593E-2</c:v>
                </c:pt>
                <c:pt idx="1189">
                  <c:v>-1.5057739396031923E-2</c:v>
                </c:pt>
                <c:pt idx="1190">
                  <c:v>-1.694585750608564E-2</c:v>
                </c:pt>
                <c:pt idx="1191">
                  <c:v>-1.447162021078352E-2</c:v>
                </c:pt>
                <c:pt idx="1192">
                  <c:v>-1.1300696957039457E-2</c:v>
                </c:pt>
                <c:pt idx="1193">
                  <c:v>-1.1129954875763419E-2</c:v>
                </c:pt>
                <c:pt idx="1194">
                  <c:v>-1.3068682562077622E-2</c:v>
                </c:pt>
                <c:pt idx="1195">
                  <c:v>-1.2838061180706996E-2</c:v>
                </c:pt>
                <c:pt idx="1196">
                  <c:v>-1.1862465590434645E-2</c:v>
                </c:pt>
                <c:pt idx="1197">
                  <c:v>-8.5499025144430297E-3</c:v>
                </c:pt>
                <c:pt idx="1198">
                  <c:v>-5.9773360393449238E-3</c:v>
                </c:pt>
                <c:pt idx="1199">
                  <c:v>-3.7907484012024411E-3</c:v>
                </c:pt>
                <c:pt idx="1200">
                  <c:v>-1.626665159830233E-3</c:v>
                </c:pt>
                <c:pt idx="1201">
                  <c:v>-9.2077958470932766E-4</c:v>
                </c:pt>
                <c:pt idx="1202">
                  <c:v>-1.8613371768257661E-3</c:v>
                </c:pt>
                <c:pt idx="1203">
                  <c:v>-1.891966213897568E-3</c:v>
                </c:pt>
                <c:pt idx="1204">
                  <c:v>-1.5427702642900934E-3</c:v>
                </c:pt>
                <c:pt idx="1205">
                  <c:v>0</c:v>
                </c:pt>
                <c:pt idx="1206">
                  <c:v>0</c:v>
                </c:pt>
                <c:pt idx="1207">
                  <c:v>0</c:v>
                </c:pt>
                <c:pt idx="1208">
                  <c:v>0</c:v>
                </c:pt>
                <c:pt idx="1209">
                  <c:v>0</c:v>
                </c:pt>
                <c:pt idx="1210">
                  <c:v>0</c:v>
                </c:pt>
                <c:pt idx="1211">
                  <c:v>-3.2604774662573529E-4</c:v>
                </c:pt>
                <c:pt idx="1212">
                  <c:v>-3.7469876915001204E-4</c:v>
                </c:pt>
                <c:pt idx="1213">
                  <c:v>0</c:v>
                </c:pt>
                <c:pt idx="1214">
                  <c:v>0</c:v>
                </c:pt>
                <c:pt idx="1215">
                  <c:v>-4.6822841150722294E-4</c:v>
                </c:pt>
                <c:pt idx="1216">
                  <c:v>0</c:v>
                </c:pt>
                <c:pt idx="1217">
                  <c:v>0</c:v>
                </c:pt>
                <c:pt idx="1218">
                  <c:v>-5.1381380566085911E-4</c:v>
                </c:pt>
                <c:pt idx="1219">
                  <c:v>-9.8588707695387737E-5</c:v>
                </c:pt>
                <c:pt idx="1220">
                  <c:v>-1.3296648298262569E-3</c:v>
                </c:pt>
                <c:pt idx="1221">
                  <c:v>-7.9642141403727469E-4</c:v>
                </c:pt>
                <c:pt idx="1222">
                  <c:v>-7.8795466481827118E-4</c:v>
                </c:pt>
                <c:pt idx="1223">
                  <c:v>0</c:v>
                </c:pt>
                <c:pt idx="1224">
                  <c:v>0</c:v>
                </c:pt>
                <c:pt idx="1225">
                  <c:v>0</c:v>
                </c:pt>
                <c:pt idx="1226">
                  <c:v>-2.1269152568585014E-4</c:v>
                </c:pt>
                <c:pt idx="1227">
                  <c:v>0</c:v>
                </c:pt>
                <c:pt idx="1228">
                  <c:v>-3.5667225089660421E-4</c:v>
                </c:pt>
                <c:pt idx="1229">
                  <c:v>-4.2730422421392183E-4</c:v>
                </c:pt>
                <c:pt idx="1230">
                  <c:v>-5.1668172342044102E-4</c:v>
                </c:pt>
                <c:pt idx="1231">
                  <c:v>0</c:v>
                </c:pt>
                <c:pt idx="1232">
                  <c:v>0</c:v>
                </c:pt>
                <c:pt idx="1233">
                  <c:v>0</c:v>
                </c:pt>
                <c:pt idx="1234">
                  <c:v>-1.1470425121428596E-3</c:v>
                </c:pt>
                <c:pt idx="1235">
                  <c:v>-8.1907381997380286E-4</c:v>
                </c:pt>
                <c:pt idx="1236">
                  <c:v>-8.5558384635000108E-4</c:v>
                </c:pt>
                <c:pt idx="1237">
                  <c:v>-4.5878477658672381E-4</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-1.0740740497197486E-5</c:v>
                </c:pt>
                <c:pt idx="1252">
                  <c:v>0</c:v>
                </c:pt>
                <c:pt idx="1253">
                  <c:v>-6.1321071234906254E-4</c:v>
                </c:pt>
                <c:pt idx="1254">
                  <c:v>-6.4549211916547253E-4</c:v>
                </c:pt>
                <c:pt idx="1255">
                  <c:v>-4.856643954822468E-4</c:v>
                </c:pt>
                <c:pt idx="1256">
                  <c:v>-1.8913942242866698E-5</c:v>
                </c:pt>
                <c:pt idx="1257">
                  <c:v>0</c:v>
                </c:pt>
                <c:pt idx="1258">
                  <c:v>0</c:v>
                </c:pt>
                <c:pt idx="1259">
                  <c:v>0</c:v>
                </c:pt>
                <c:pt idx="1260">
                  <c:v>0</c:v>
                </c:pt>
                <c:pt idx="1261">
                  <c:v>0</c:v>
                </c:pt>
                <c:pt idx="1262">
                  <c:v>-3.2617669805020628E-5</c:v>
                </c:pt>
                <c:pt idx="1263">
                  <c:v>0</c:v>
                </c:pt>
                <c:pt idx="1264">
                  <c:v>-1.9281763759439157E-3</c:v>
                </c:pt>
                <c:pt idx="1265">
                  <c:v>-1.4242024661397573E-3</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-1.3106178700852289E-5</c:v>
                </c:pt>
                <c:pt idx="1283">
                  <c:v>-8.4590324595827248E-4</c:v>
                </c:pt>
                <c:pt idx="1284">
                  <c:v>-1.7885200318104922E-3</c:v>
                </c:pt>
                <c:pt idx="1285">
                  <c:v>0</c:v>
                </c:pt>
                <c:pt idx="1286">
                  <c:v>0</c:v>
                </c:pt>
                <c:pt idx="1287">
                  <c:v>0</c:v>
                </c:pt>
                <c:pt idx="1288">
                  <c:v>0</c:v>
                </c:pt>
                <c:pt idx="1289">
                  <c:v>0</c:v>
                </c:pt>
                <c:pt idx="1290">
                  <c:v>-4.9820203599533703E-3</c:v>
                </c:pt>
                <c:pt idx="1291">
                  <c:v>-5.1630759040927074E-3</c:v>
                </c:pt>
                <c:pt idx="1292">
                  <c:v>-4.6399426032944493E-3</c:v>
                </c:pt>
                <c:pt idx="1293">
                  <c:v>-4.4448541908324321E-3</c:v>
                </c:pt>
                <c:pt idx="1294">
                  <c:v>-5.310006564052016E-3</c:v>
                </c:pt>
                <c:pt idx="1295">
                  <c:v>-5.7223660307991978E-3</c:v>
                </c:pt>
                <c:pt idx="1296">
                  <c:v>-5.2329541600474525E-3</c:v>
                </c:pt>
                <c:pt idx="1297">
                  <c:v>-4.8193403177209573E-3</c:v>
                </c:pt>
                <c:pt idx="1298">
                  <c:v>-2.9326860911835454E-3</c:v>
                </c:pt>
                <c:pt idx="1299">
                  <c:v>-2.6898287092928541E-3</c:v>
                </c:pt>
                <c:pt idx="1300">
                  <c:v>-2.1439039177060192E-3</c:v>
                </c:pt>
                <c:pt idx="1301">
                  <c:v>-6.1841449611575716E-4</c:v>
                </c:pt>
                <c:pt idx="1302">
                  <c:v>0</c:v>
                </c:pt>
                <c:pt idx="1303">
                  <c:v>0</c:v>
                </c:pt>
                <c:pt idx="1304">
                  <c:v>0</c:v>
                </c:pt>
                <c:pt idx="1305">
                  <c:v>0</c:v>
                </c:pt>
                <c:pt idx="1306">
                  <c:v>-3.4727135299520456E-5</c:v>
                </c:pt>
                <c:pt idx="1307">
                  <c:v>0</c:v>
                </c:pt>
                <c:pt idx="1308">
                  <c:v>-7.607274615986702E-4</c:v>
                </c:pt>
                <c:pt idx="1309">
                  <c:v>0</c:v>
                </c:pt>
                <c:pt idx="1310">
                  <c:v>0</c:v>
                </c:pt>
                <c:pt idx="1311">
                  <c:v>0</c:v>
                </c:pt>
                <c:pt idx="1312">
                  <c:v>0</c:v>
                </c:pt>
                <c:pt idx="1313">
                  <c:v>0</c:v>
                </c:pt>
                <c:pt idx="1314">
                  <c:v>0</c:v>
                </c:pt>
                <c:pt idx="1315">
                  <c:v>0</c:v>
                </c:pt>
                <c:pt idx="1316">
                  <c:v>0</c:v>
                </c:pt>
                <c:pt idx="1317">
                  <c:v>0</c:v>
                </c:pt>
                <c:pt idx="1318">
                  <c:v>-1.029834180988226E-3</c:v>
                </c:pt>
                <c:pt idx="1319">
                  <c:v>-4.2213334519493003E-4</c:v>
                </c:pt>
                <c:pt idx="1320">
                  <c:v>-8.4634469752807443E-4</c:v>
                </c:pt>
                <c:pt idx="1321">
                  <c:v>-1.9446295961721191E-3</c:v>
                </c:pt>
                <c:pt idx="1322">
                  <c:v>-2.7478520127017635E-3</c:v>
                </c:pt>
                <c:pt idx="1323">
                  <c:v>-3.1404064520928836E-3</c:v>
                </c:pt>
                <c:pt idx="1324">
                  <c:v>-3.0185814671726376E-3</c:v>
                </c:pt>
                <c:pt idx="1325">
                  <c:v>-3.3239903904230274E-3</c:v>
                </c:pt>
                <c:pt idx="1326">
                  <c:v>-6.0726779654357143E-3</c:v>
                </c:pt>
                <c:pt idx="1327">
                  <c:v>-6.7997624910497555E-3</c:v>
                </c:pt>
                <c:pt idx="1328">
                  <c:v>-6.1210388588350869E-3</c:v>
                </c:pt>
                <c:pt idx="1329">
                  <c:v>-6.8457692784604403E-3</c:v>
                </c:pt>
                <c:pt idx="1330">
                  <c:v>-6.8743963698057941E-3</c:v>
                </c:pt>
                <c:pt idx="1331">
                  <c:v>-4.2925306265919746E-3</c:v>
                </c:pt>
                <c:pt idx="1332">
                  <c:v>-3.5821137526392162E-3</c:v>
                </c:pt>
                <c:pt idx="1333">
                  <c:v>-3.818527026292021E-3</c:v>
                </c:pt>
                <c:pt idx="1334">
                  <c:v>-3.6870894419173744E-3</c:v>
                </c:pt>
                <c:pt idx="1335">
                  <c:v>-4.5953238765214025E-3</c:v>
                </c:pt>
                <c:pt idx="1336">
                  <c:v>-5.7028653524177431E-3</c:v>
                </c:pt>
                <c:pt idx="1337">
                  <c:v>-5.9136813563218675E-3</c:v>
                </c:pt>
                <c:pt idx="1338">
                  <c:v>-6.4457383728270638E-3</c:v>
                </c:pt>
                <c:pt idx="1339">
                  <c:v>-5.9606254266726475E-3</c:v>
                </c:pt>
                <c:pt idx="1340">
                  <c:v>-3.9283780400099985E-3</c:v>
                </c:pt>
                <c:pt idx="1341">
                  <c:v>-4.1873805590921928E-3</c:v>
                </c:pt>
                <c:pt idx="1342">
                  <c:v>-4.2602779213935975E-3</c:v>
                </c:pt>
                <c:pt idx="1343">
                  <c:v>-4.2226848831649448E-3</c:v>
                </c:pt>
                <c:pt idx="1344">
                  <c:v>-4.5171951675783981E-3</c:v>
                </c:pt>
                <c:pt idx="1345">
                  <c:v>-4.5483144143376756E-3</c:v>
                </c:pt>
                <c:pt idx="1346">
                  <c:v>-3.4973441397647149E-3</c:v>
                </c:pt>
                <c:pt idx="1347">
                  <c:v>0</c:v>
                </c:pt>
                <c:pt idx="1348">
                  <c:v>0</c:v>
                </c:pt>
                <c:pt idx="1349">
                  <c:v>0</c:v>
                </c:pt>
                <c:pt idx="1350">
                  <c:v>0</c:v>
                </c:pt>
                <c:pt idx="1351">
                  <c:v>-1.2837257533332349E-3</c:v>
                </c:pt>
                <c:pt idx="1352">
                  <c:v>-1.3353072716745223E-3</c:v>
                </c:pt>
                <c:pt idx="1353">
                  <c:v>-1.8575259764478825E-4</c:v>
                </c:pt>
                <c:pt idx="1354">
                  <c:v>0</c:v>
                </c:pt>
                <c:pt idx="1355">
                  <c:v>0</c:v>
                </c:pt>
                <c:pt idx="1356">
                  <c:v>0</c:v>
                </c:pt>
                <c:pt idx="1357">
                  <c:v>0</c:v>
                </c:pt>
                <c:pt idx="1358">
                  <c:v>0</c:v>
                </c:pt>
                <c:pt idx="1359">
                  <c:v>0</c:v>
                </c:pt>
                <c:pt idx="1360">
                  <c:v>-3.3247296796869649E-5</c:v>
                </c:pt>
                <c:pt idx="1361">
                  <c:v>0</c:v>
                </c:pt>
                <c:pt idx="1362">
                  <c:v>0</c:v>
                </c:pt>
                <c:pt idx="1363">
                  <c:v>0</c:v>
                </c:pt>
                <c:pt idx="1364">
                  <c:v>0</c:v>
                </c:pt>
                <c:pt idx="1365">
                  <c:v>0</c:v>
                </c:pt>
                <c:pt idx="1366">
                  <c:v>0</c:v>
                </c:pt>
                <c:pt idx="1367">
                  <c:v>0</c:v>
                </c:pt>
                <c:pt idx="1368">
                  <c:v>0</c:v>
                </c:pt>
                <c:pt idx="1369">
                  <c:v>0</c:v>
                </c:pt>
                <c:pt idx="1370">
                  <c:v>-4.6842029932579415E-5</c:v>
                </c:pt>
                <c:pt idx="1371">
                  <c:v>-7.6268668396386574E-4</c:v>
                </c:pt>
                <c:pt idx="1372">
                  <c:v>0</c:v>
                </c:pt>
                <c:pt idx="1373">
                  <c:v>0</c:v>
                </c:pt>
                <c:pt idx="1374">
                  <c:v>0</c:v>
                </c:pt>
                <c:pt idx="1375">
                  <c:v>0</c:v>
                </c:pt>
                <c:pt idx="1376">
                  <c:v>0</c:v>
                </c:pt>
                <c:pt idx="1377">
                  <c:v>0</c:v>
                </c:pt>
                <c:pt idx="1378">
                  <c:v>0</c:v>
                </c:pt>
                <c:pt idx="1379">
                  <c:v>0</c:v>
                </c:pt>
                <c:pt idx="1380">
                  <c:v>0</c:v>
                </c:pt>
                <c:pt idx="1381">
                  <c:v>-1.0046789333088097E-5</c:v>
                </c:pt>
                <c:pt idx="1382">
                  <c:v>0</c:v>
                </c:pt>
                <c:pt idx="1383">
                  <c:v>0</c:v>
                </c:pt>
                <c:pt idx="1384">
                  <c:v>0</c:v>
                </c:pt>
                <c:pt idx="1385">
                  <c:v>0</c:v>
                </c:pt>
                <c:pt idx="1386">
                  <c:v>-3.3022787817130373E-3</c:v>
                </c:pt>
                <c:pt idx="1387">
                  <c:v>-4.435655806548932E-3</c:v>
                </c:pt>
                <c:pt idx="1388">
                  <c:v>-4.8607187215405105E-3</c:v>
                </c:pt>
                <c:pt idx="1389">
                  <c:v>-4.5962797075286884E-3</c:v>
                </c:pt>
                <c:pt idx="1390">
                  <c:v>-1.9215515652562388E-3</c:v>
                </c:pt>
                <c:pt idx="1391">
                  <c:v>-1.0089022907046516E-3</c:v>
                </c:pt>
                <c:pt idx="1392">
                  <c:v>0</c:v>
                </c:pt>
                <c:pt idx="1393">
                  <c:v>0</c:v>
                </c:pt>
                <c:pt idx="1394">
                  <c:v>0</c:v>
                </c:pt>
                <c:pt idx="1395">
                  <c:v>-3.659706152379777E-5</c:v>
                </c:pt>
                <c:pt idx="1396">
                  <c:v>0</c:v>
                </c:pt>
                <c:pt idx="1397">
                  <c:v>-1.7529744448269156E-3</c:v>
                </c:pt>
                <c:pt idx="1398">
                  <c:v>-1.0023382766059798E-3</c:v>
                </c:pt>
                <c:pt idx="1399">
                  <c:v>-5.843957698143952E-4</c:v>
                </c:pt>
                <c:pt idx="1400">
                  <c:v>0</c:v>
                </c:pt>
                <c:pt idx="1401">
                  <c:v>0</c:v>
                </c:pt>
                <c:pt idx="1402">
                  <c:v>0</c:v>
                </c:pt>
                <c:pt idx="1403">
                  <c:v>0</c:v>
                </c:pt>
                <c:pt idx="1404">
                  <c:v>0</c:v>
                </c:pt>
                <c:pt idx="1405">
                  <c:v>0</c:v>
                </c:pt>
                <c:pt idx="1406">
                  <c:v>0</c:v>
                </c:pt>
                <c:pt idx="1407">
                  <c:v>0</c:v>
                </c:pt>
                <c:pt idx="1408">
                  <c:v>0</c:v>
                </c:pt>
                <c:pt idx="1409">
                  <c:v>-5.1617042216224925E-3</c:v>
                </c:pt>
                <c:pt idx="1410">
                  <c:v>-6.2734952769502228E-3</c:v>
                </c:pt>
                <c:pt idx="1411">
                  <c:v>-5.1738635133959402E-3</c:v>
                </c:pt>
                <c:pt idx="1412">
                  <c:v>-4.2735463717742126E-3</c:v>
                </c:pt>
                <c:pt idx="1413">
                  <c:v>-4.7012126289921368E-3</c:v>
                </c:pt>
                <c:pt idx="1414">
                  <c:v>-3.529792841310291E-4</c:v>
                </c:pt>
                <c:pt idx="1415">
                  <c:v>-5.1504139356264049E-3</c:v>
                </c:pt>
                <c:pt idx="1416">
                  <c:v>-3.3307973074371789E-3</c:v>
                </c:pt>
                <c:pt idx="1417">
                  <c:v>-4.5425919182204748E-3</c:v>
                </c:pt>
                <c:pt idx="1418">
                  <c:v>-4.5658174554379285E-3</c:v>
                </c:pt>
                <c:pt idx="1419">
                  <c:v>-2.7938060499815374E-3</c:v>
                </c:pt>
                <c:pt idx="1420">
                  <c:v>-2.6810661286036353E-3</c:v>
                </c:pt>
                <c:pt idx="1421">
                  <c:v>-1.4403974430509698E-3</c:v>
                </c:pt>
                <c:pt idx="1422">
                  <c:v>-2.8606583928583886E-4</c:v>
                </c:pt>
                <c:pt idx="1423">
                  <c:v>-5.2024931802844155E-5</c:v>
                </c:pt>
                <c:pt idx="1424">
                  <c:v>-3.2129451880103888E-4</c:v>
                </c:pt>
                <c:pt idx="1425">
                  <c:v>0</c:v>
                </c:pt>
                <c:pt idx="1426">
                  <c:v>0</c:v>
                </c:pt>
                <c:pt idx="1427">
                  <c:v>0</c:v>
                </c:pt>
                <c:pt idx="1428">
                  <c:v>0</c:v>
                </c:pt>
                <c:pt idx="1429">
                  <c:v>0</c:v>
                </c:pt>
                <c:pt idx="1430">
                  <c:v>0</c:v>
                </c:pt>
                <c:pt idx="1431">
                  <c:v>0</c:v>
                </c:pt>
                <c:pt idx="1432">
                  <c:v>0</c:v>
                </c:pt>
                <c:pt idx="1433">
                  <c:v>0</c:v>
                </c:pt>
                <c:pt idx="1434">
                  <c:v>0</c:v>
                </c:pt>
                <c:pt idx="1435">
                  <c:v>0</c:v>
                </c:pt>
                <c:pt idx="1436">
                  <c:v>-1.5102869942994293E-3</c:v>
                </c:pt>
                <c:pt idx="1437">
                  <c:v>-1.7296770866126636E-3</c:v>
                </c:pt>
                <c:pt idx="1438">
                  <c:v>-1.100517014199001E-3</c:v>
                </c:pt>
                <c:pt idx="1439">
                  <c:v>0</c:v>
                </c:pt>
                <c:pt idx="1440">
                  <c:v>0</c:v>
                </c:pt>
                <c:pt idx="1441">
                  <c:v>0</c:v>
                </c:pt>
                <c:pt idx="1442">
                  <c:v>0</c:v>
                </c:pt>
                <c:pt idx="1443">
                  <c:v>-1.2469602617588707E-4</c:v>
                </c:pt>
                <c:pt idx="1444">
                  <c:v>-1.290845103344754E-4</c:v>
                </c:pt>
                <c:pt idx="1445">
                  <c:v>0</c:v>
                </c:pt>
                <c:pt idx="1446">
                  <c:v>-5.1108608266618253E-5</c:v>
                </c:pt>
                <c:pt idx="1447">
                  <c:v>0</c:v>
                </c:pt>
                <c:pt idx="1448">
                  <c:v>-1.3238397638507596E-3</c:v>
                </c:pt>
                <c:pt idx="1449">
                  <c:v>-2.437452593355691E-4</c:v>
                </c:pt>
                <c:pt idx="1450">
                  <c:v>0</c:v>
                </c:pt>
                <c:pt idx="1451">
                  <c:v>-6.5611754392082343E-4</c:v>
                </c:pt>
                <c:pt idx="1452">
                  <c:v>-5.5704944490777837E-4</c:v>
                </c:pt>
                <c:pt idx="1453">
                  <c:v>0</c:v>
                </c:pt>
                <c:pt idx="1454">
                  <c:v>-3.6294255339165637E-3</c:v>
                </c:pt>
                <c:pt idx="1455">
                  <c:v>-3.9171939267603354E-3</c:v>
                </c:pt>
                <c:pt idx="1456">
                  <c:v>-3.2027718766608239E-3</c:v>
                </c:pt>
                <c:pt idx="1457">
                  <c:v>-4.4591946756023402E-3</c:v>
                </c:pt>
                <c:pt idx="1458">
                  <c:v>-6.010792188623916E-3</c:v>
                </c:pt>
                <c:pt idx="1459">
                  <c:v>-5.416893619184379E-3</c:v>
                </c:pt>
                <c:pt idx="1460">
                  <c:v>-5.9621957390656967E-3</c:v>
                </c:pt>
                <c:pt idx="1461">
                  <c:v>-5.2929080516536473E-3</c:v>
                </c:pt>
                <c:pt idx="1462">
                  <c:v>-3.0623263293842562E-3</c:v>
                </c:pt>
                <c:pt idx="1463">
                  <c:v>-5.4928653320463557E-4</c:v>
                </c:pt>
                <c:pt idx="1464">
                  <c:v>-7.7347172520013992E-4</c:v>
                </c:pt>
                <c:pt idx="1465">
                  <c:v>-2.4089428128004869E-3</c:v>
                </c:pt>
                <c:pt idx="1466">
                  <c:v>-1.1332675965403558E-3</c:v>
                </c:pt>
                <c:pt idx="1467">
                  <c:v>0</c:v>
                </c:pt>
                <c:pt idx="1468">
                  <c:v>-9.9838347655775424E-4</c:v>
                </c:pt>
                <c:pt idx="1469">
                  <c:v>0</c:v>
                </c:pt>
                <c:pt idx="1470">
                  <c:v>0</c:v>
                </c:pt>
                <c:pt idx="1471">
                  <c:v>0</c:v>
                </c:pt>
                <c:pt idx="1472">
                  <c:v>0</c:v>
                </c:pt>
                <c:pt idx="1473">
                  <c:v>0</c:v>
                </c:pt>
                <c:pt idx="1474">
                  <c:v>-4.0372418002860453E-5</c:v>
                </c:pt>
                <c:pt idx="1475">
                  <c:v>0</c:v>
                </c:pt>
                <c:pt idx="1476">
                  <c:v>0</c:v>
                </c:pt>
                <c:pt idx="1477">
                  <c:v>0</c:v>
                </c:pt>
                <c:pt idx="1478">
                  <c:v>0</c:v>
                </c:pt>
                <c:pt idx="1479">
                  <c:v>-2.1530809234687634E-4</c:v>
                </c:pt>
                <c:pt idx="1480">
                  <c:v>-2.3483041822442387E-4</c:v>
                </c:pt>
                <c:pt idx="1481">
                  <c:v>-5.0040022753367129E-4</c:v>
                </c:pt>
                <c:pt idx="1482">
                  <c:v>0</c:v>
                </c:pt>
                <c:pt idx="1483">
                  <c:v>-2.865572205291698E-4</c:v>
                </c:pt>
                <c:pt idx="1484">
                  <c:v>-9.4209678240517419E-4</c:v>
                </c:pt>
                <c:pt idx="1485">
                  <c:v>-5.9568778956393292E-4</c:v>
                </c:pt>
                <c:pt idx="1486">
                  <c:v>-6.3912198005417072E-4</c:v>
                </c:pt>
                <c:pt idx="1487">
                  <c:v>-9.4417294861220524E-4</c:v>
                </c:pt>
                <c:pt idx="1488">
                  <c:v>0</c:v>
                </c:pt>
                <c:pt idx="1489">
                  <c:v>-1.2385663356556673E-3</c:v>
                </c:pt>
                <c:pt idx="1490">
                  <c:v>0</c:v>
                </c:pt>
                <c:pt idx="1491">
                  <c:v>0</c:v>
                </c:pt>
                <c:pt idx="1492">
                  <c:v>-5.2244478729062847E-4</c:v>
                </c:pt>
                <c:pt idx="1493">
                  <c:v>-4.9298500482259531E-3</c:v>
                </c:pt>
                <c:pt idx="1494">
                  <c:v>0</c:v>
                </c:pt>
                <c:pt idx="1495">
                  <c:v>-5.7537432252339404E-3</c:v>
                </c:pt>
                <c:pt idx="1496">
                  <c:v>-2.501775595760427E-4</c:v>
                </c:pt>
                <c:pt idx="1497">
                  <c:v>-3.7741174786784159E-3</c:v>
                </c:pt>
                <c:pt idx="1498">
                  <c:v>-5.2244987885188806E-3</c:v>
                </c:pt>
                <c:pt idx="1499">
                  <c:v>0</c:v>
                </c:pt>
                <c:pt idx="1500">
                  <c:v>-2.5081864168493891E-3</c:v>
                </c:pt>
                <c:pt idx="1501">
                  <c:v>-7.2457775984909007E-5</c:v>
                </c:pt>
                <c:pt idx="1502">
                  <c:v>-1.1952726620314763E-4</c:v>
                </c:pt>
                <c:pt idx="1503">
                  <c:v>0</c:v>
                </c:pt>
                <c:pt idx="1504">
                  <c:v>-9.9204335875435886E-4</c:v>
                </c:pt>
                <c:pt idx="1505">
                  <c:v>-1.7553362906237463E-3</c:v>
                </c:pt>
                <c:pt idx="1506">
                  <c:v>-1.0830386164002634E-3</c:v>
                </c:pt>
                <c:pt idx="1507">
                  <c:v>-1.5445252829465498E-3</c:v>
                </c:pt>
                <c:pt idx="1508">
                  <c:v>-6.1489153275915418E-4</c:v>
                </c:pt>
                <c:pt idx="1509">
                  <c:v>-3.4186661927010034E-4</c:v>
                </c:pt>
                <c:pt idx="1510">
                  <c:v>-2.6171981767574004E-4</c:v>
                </c:pt>
                <c:pt idx="1511">
                  <c:v>0</c:v>
                </c:pt>
                <c:pt idx="1512">
                  <c:v>0</c:v>
                </c:pt>
                <c:pt idx="1513">
                  <c:v>-4.5281590232159862E-5</c:v>
                </c:pt>
                <c:pt idx="1514">
                  <c:v>0</c:v>
                </c:pt>
                <c:pt idx="1515">
                  <c:v>-1.1661629544460444E-3</c:v>
                </c:pt>
                <c:pt idx="1516">
                  <c:v>-1.3925337023157419E-3</c:v>
                </c:pt>
                <c:pt idx="1517">
                  <c:v>-6.8356958679614995E-4</c:v>
                </c:pt>
                <c:pt idx="1518">
                  <c:v>0</c:v>
                </c:pt>
                <c:pt idx="1519">
                  <c:v>0</c:v>
                </c:pt>
                <c:pt idx="1520">
                  <c:v>0</c:v>
                </c:pt>
                <c:pt idx="1521">
                  <c:v>0</c:v>
                </c:pt>
                <c:pt idx="1522">
                  <c:v>0</c:v>
                </c:pt>
                <c:pt idx="1523">
                  <c:v>0</c:v>
                </c:pt>
                <c:pt idx="1524">
                  <c:v>-5.3591295421149686E-4</c:v>
                </c:pt>
                <c:pt idx="1525">
                  <c:v>0</c:v>
                </c:pt>
                <c:pt idx="1526">
                  <c:v>0</c:v>
                </c:pt>
                <c:pt idx="1527">
                  <c:v>0</c:v>
                </c:pt>
                <c:pt idx="1528">
                  <c:v>0</c:v>
                </c:pt>
                <c:pt idx="1529">
                  <c:v>0</c:v>
                </c:pt>
                <c:pt idx="1530">
                  <c:v>0</c:v>
                </c:pt>
                <c:pt idx="1531">
                  <c:v>0</c:v>
                </c:pt>
                <c:pt idx="1532">
                  <c:v>0</c:v>
                </c:pt>
                <c:pt idx="1533">
                  <c:v>0</c:v>
                </c:pt>
                <c:pt idx="1534">
                  <c:v>0</c:v>
                </c:pt>
                <c:pt idx="1535">
                  <c:v>-3.2570164602516681E-3</c:v>
                </c:pt>
                <c:pt idx="1536">
                  <c:v>-2.073302576839439E-3</c:v>
                </c:pt>
                <c:pt idx="1537">
                  <c:v>-8.4775641746700939E-4</c:v>
                </c:pt>
                <c:pt idx="1538">
                  <c:v>-6.0924972168188349E-4</c:v>
                </c:pt>
                <c:pt idx="1539">
                  <c:v>0</c:v>
                </c:pt>
                <c:pt idx="1540">
                  <c:v>0</c:v>
                </c:pt>
                <c:pt idx="1541">
                  <c:v>0</c:v>
                </c:pt>
                <c:pt idx="1542">
                  <c:v>-2.1561399191625223E-5</c:v>
                </c:pt>
                <c:pt idx="1543">
                  <c:v>0</c:v>
                </c:pt>
                <c:pt idx="1544">
                  <c:v>-6.5344592458077781E-3</c:v>
                </c:pt>
                <c:pt idx="1545">
                  <c:v>-5.2868766375379671E-3</c:v>
                </c:pt>
                <c:pt idx="1546">
                  <c:v>-4.3388952592531161E-3</c:v>
                </c:pt>
                <c:pt idx="1547">
                  <c:v>-3.3316792763108684E-3</c:v>
                </c:pt>
                <c:pt idx="1548">
                  <c:v>-3.6190224535647196E-3</c:v>
                </c:pt>
                <c:pt idx="1549">
                  <c:v>-1.9726419997370139E-3</c:v>
                </c:pt>
                <c:pt idx="1550">
                  <c:v>-1.040606210169876E-3</c:v>
                </c:pt>
                <c:pt idx="1551">
                  <c:v>-4.4224498911295208E-4</c:v>
                </c:pt>
                <c:pt idx="1552">
                  <c:v>-3.2161891912674717E-4</c:v>
                </c:pt>
                <c:pt idx="1553">
                  <c:v>0</c:v>
                </c:pt>
                <c:pt idx="1554">
                  <c:v>-3.8988101855903974E-5</c:v>
                </c:pt>
                <c:pt idx="1555">
                  <c:v>-8.735485011106114E-5</c:v>
                </c:pt>
                <c:pt idx="1556">
                  <c:v>0</c:v>
                </c:pt>
                <c:pt idx="1557">
                  <c:v>0</c:v>
                </c:pt>
                <c:pt idx="1558">
                  <c:v>0</c:v>
                </c:pt>
                <c:pt idx="1559">
                  <c:v>-1.969181089338184E-3</c:v>
                </c:pt>
                <c:pt idx="1560">
                  <c:v>-1.2213307835215964E-3</c:v>
                </c:pt>
                <c:pt idx="1561">
                  <c:v>-5.3044749477809618E-4</c:v>
                </c:pt>
                <c:pt idx="1562">
                  <c:v>-6.9243229794001108E-4</c:v>
                </c:pt>
                <c:pt idx="1563">
                  <c:v>0</c:v>
                </c:pt>
                <c:pt idx="1564">
                  <c:v>0</c:v>
                </c:pt>
                <c:pt idx="1565">
                  <c:v>0</c:v>
                </c:pt>
                <c:pt idx="1566">
                  <c:v>0</c:v>
                </c:pt>
                <c:pt idx="1567">
                  <c:v>0</c:v>
                </c:pt>
                <c:pt idx="1568">
                  <c:v>0</c:v>
                </c:pt>
                <c:pt idx="1569">
                  <c:v>0</c:v>
                </c:pt>
                <c:pt idx="1570">
                  <c:v>0</c:v>
                </c:pt>
                <c:pt idx="1571">
                  <c:v>0</c:v>
                </c:pt>
                <c:pt idx="1572">
                  <c:v>-1.4653412463988721E-5</c:v>
                </c:pt>
                <c:pt idx="1573">
                  <c:v>-3.2852712681187215E-4</c:v>
                </c:pt>
                <c:pt idx="1574">
                  <c:v>0</c:v>
                </c:pt>
                <c:pt idx="1575">
                  <c:v>0</c:v>
                </c:pt>
                <c:pt idx="1576">
                  <c:v>0</c:v>
                </c:pt>
                <c:pt idx="1577">
                  <c:v>0</c:v>
                </c:pt>
                <c:pt idx="1578">
                  <c:v>-4.4971025511492417E-4</c:v>
                </c:pt>
                <c:pt idx="1579">
                  <c:v>-1.4405983175809671E-3</c:v>
                </c:pt>
                <c:pt idx="1580">
                  <c:v>-1.3425285961611059E-3</c:v>
                </c:pt>
                <c:pt idx="1581">
                  <c:v>-3.7815549535146343E-4</c:v>
                </c:pt>
                <c:pt idx="1582">
                  <c:v>-4.6863522303148289E-4</c:v>
                </c:pt>
                <c:pt idx="1583">
                  <c:v>-3.7636115580993041E-4</c:v>
                </c:pt>
                <c:pt idx="1584">
                  <c:v>0</c:v>
                </c:pt>
                <c:pt idx="1585">
                  <c:v>-3.2871823427374806E-5</c:v>
                </c:pt>
                <c:pt idx="1586">
                  <c:v>0</c:v>
                </c:pt>
                <c:pt idx="1587">
                  <c:v>0</c:v>
                </c:pt>
                <c:pt idx="1588">
                  <c:v>0</c:v>
                </c:pt>
                <c:pt idx="1589">
                  <c:v>0</c:v>
                </c:pt>
                <c:pt idx="1590">
                  <c:v>-2.952904837116162E-4</c:v>
                </c:pt>
                <c:pt idx="1591">
                  <c:v>-3.2855975787191586E-4</c:v>
                </c:pt>
                <c:pt idx="1592">
                  <c:v>-1.3662498930185542E-3</c:v>
                </c:pt>
                <c:pt idx="1593">
                  <c:v>-3.7710364359247776E-4</c:v>
                </c:pt>
                <c:pt idx="1594">
                  <c:v>-7.0341017840607649E-4</c:v>
                </c:pt>
                <c:pt idx="1595">
                  <c:v>0</c:v>
                </c:pt>
                <c:pt idx="1596">
                  <c:v>0</c:v>
                </c:pt>
                <c:pt idx="1597">
                  <c:v>0</c:v>
                </c:pt>
                <c:pt idx="1598">
                  <c:v>0</c:v>
                </c:pt>
                <c:pt idx="1599">
                  <c:v>0</c:v>
                </c:pt>
                <c:pt idx="1600">
                  <c:v>-6.1661876925652077E-4</c:v>
                </c:pt>
                <c:pt idx="1601">
                  <c:v>0</c:v>
                </c:pt>
                <c:pt idx="1602">
                  <c:v>0</c:v>
                </c:pt>
                <c:pt idx="1603">
                  <c:v>0</c:v>
                </c:pt>
                <c:pt idx="1604">
                  <c:v>0</c:v>
                </c:pt>
                <c:pt idx="1605">
                  <c:v>0</c:v>
                </c:pt>
                <c:pt idx="1606">
                  <c:v>-5.3993861187259925E-4</c:v>
                </c:pt>
                <c:pt idx="1607">
                  <c:v>-1.9499176668404838E-4</c:v>
                </c:pt>
                <c:pt idx="1608">
                  <c:v>-4.6487127174319853E-4</c:v>
                </c:pt>
                <c:pt idx="1609">
                  <c:v>-9.0379318657336869E-4</c:v>
                </c:pt>
                <c:pt idx="1610">
                  <c:v>0</c:v>
                </c:pt>
                <c:pt idx="1611">
                  <c:v>0</c:v>
                </c:pt>
                <c:pt idx="1612">
                  <c:v>0</c:v>
                </c:pt>
                <c:pt idx="1613">
                  <c:v>0</c:v>
                </c:pt>
                <c:pt idx="1614">
                  <c:v>-3.3456067887501281E-4</c:v>
                </c:pt>
                <c:pt idx="1615">
                  <c:v>0</c:v>
                </c:pt>
                <c:pt idx="1616">
                  <c:v>-4.6306201311208063E-4</c:v>
                </c:pt>
                <c:pt idx="1617">
                  <c:v>0</c:v>
                </c:pt>
                <c:pt idx="1618">
                  <c:v>0</c:v>
                </c:pt>
                <c:pt idx="1619">
                  <c:v>0</c:v>
                </c:pt>
                <c:pt idx="1620">
                  <c:v>0</c:v>
                </c:pt>
                <c:pt idx="1621">
                  <c:v>-6.1754294373272056E-4</c:v>
                </c:pt>
                <c:pt idx="1622">
                  <c:v>0</c:v>
                </c:pt>
                <c:pt idx="1623">
                  <c:v>0</c:v>
                </c:pt>
                <c:pt idx="1624">
                  <c:v>0</c:v>
                </c:pt>
                <c:pt idx="1625">
                  <c:v>0</c:v>
                </c:pt>
                <c:pt idx="1626">
                  <c:v>-1.7260647746354591E-3</c:v>
                </c:pt>
                <c:pt idx="1627">
                  <c:v>-2.1116697787278743E-3</c:v>
                </c:pt>
                <c:pt idx="1628">
                  <c:v>-1.5630501994508203E-3</c:v>
                </c:pt>
                <c:pt idx="1629">
                  <c:v>-1.9100463272224365E-3</c:v>
                </c:pt>
                <c:pt idx="1630">
                  <c:v>-2.0049365964481792E-3</c:v>
                </c:pt>
                <c:pt idx="1631">
                  <c:v>-2.5511924919410446E-3</c:v>
                </c:pt>
                <c:pt idx="1632">
                  <c:v>-9.5485476645049301E-4</c:v>
                </c:pt>
                <c:pt idx="1633">
                  <c:v>-1.0250120854050741E-3</c:v>
                </c:pt>
                <c:pt idx="1634">
                  <c:v>-1.0526904551069489E-3</c:v>
                </c:pt>
                <c:pt idx="1635">
                  <c:v>-2.6060348545627228E-3</c:v>
                </c:pt>
                <c:pt idx="1636">
                  <c:v>-4.7348995142915731E-4</c:v>
                </c:pt>
                <c:pt idx="1637">
                  <c:v>-5.0271145147724749E-4</c:v>
                </c:pt>
                <c:pt idx="1638">
                  <c:v>0</c:v>
                </c:pt>
                <c:pt idx="1639">
                  <c:v>0</c:v>
                </c:pt>
                <c:pt idx="1640">
                  <c:v>0</c:v>
                </c:pt>
                <c:pt idx="1641">
                  <c:v>0</c:v>
                </c:pt>
                <c:pt idx="1642">
                  <c:v>-9.6812588039275958E-4</c:v>
                </c:pt>
                <c:pt idx="1643">
                  <c:v>-5.2588704073818101E-4</c:v>
                </c:pt>
                <c:pt idx="1644">
                  <c:v>-5.281655860554748E-4</c:v>
                </c:pt>
                <c:pt idx="1645">
                  <c:v>-1.8148857146248873E-3</c:v>
                </c:pt>
                <c:pt idx="1646">
                  <c:v>-1.6112422499911941E-3</c:v>
                </c:pt>
                <c:pt idx="1647">
                  <c:v>-1.0482405085245081E-3</c:v>
                </c:pt>
                <c:pt idx="1648">
                  <c:v>0</c:v>
                </c:pt>
                <c:pt idx="1649">
                  <c:v>0</c:v>
                </c:pt>
                <c:pt idx="1650">
                  <c:v>0</c:v>
                </c:pt>
                <c:pt idx="1651">
                  <c:v>-2.0776126151632847E-5</c:v>
                </c:pt>
                <c:pt idx="1652">
                  <c:v>0</c:v>
                </c:pt>
                <c:pt idx="1653">
                  <c:v>-1.6020537044130777E-4</c:v>
                </c:pt>
                <c:pt idx="1654">
                  <c:v>0</c:v>
                </c:pt>
                <c:pt idx="1655">
                  <c:v>0</c:v>
                </c:pt>
                <c:pt idx="1656">
                  <c:v>0</c:v>
                </c:pt>
                <c:pt idx="1657">
                  <c:v>-2.9050167972563431E-4</c:v>
                </c:pt>
                <c:pt idx="1658">
                  <c:v>-5.2054850421425565E-4</c:v>
                </c:pt>
                <c:pt idx="1659">
                  <c:v>0</c:v>
                </c:pt>
                <c:pt idx="1660">
                  <c:v>-3.1760162814236277E-3</c:v>
                </c:pt>
              </c:numCache>
            </c:numRef>
          </c:val>
          <c:smooth val="0"/>
          <c:extLst>
            <c:ext xmlns:c16="http://schemas.microsoft.com/office/drawing/2014/chart" uri="{C3380CC4-5D6E-409C-BE32-E72D297353CC}">
              <c16:uniqueId val="{00000000-3A44-44C3-BCEB-2CEEAB867C00}"/>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31187655568968464"/>
          <c:y val="0.59621880143955142"/>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3793050" cy="859210"/>
          </a:xfrm>
          <a:prstGeom prst="rect">
            <a:avLst/>
          </a:prstGeom>
        </p:spPr>
        <p:txBody>
          <a:bodyPr vert="horz" wrap="square" lIns="0" tIns="152400" rIns="0" bIns="0" rtlCol="0">
            <a:spAutoFit/>
          </a:bodyPr>
          <a:lstStyle/>
          <a:p>
            <a:pPr marL="12700">
              <a:lnSpc>
                <a:spcPct val="100000"/>
              </a:lnSpc>
              <a:spcBef>
                <a:spcPts val="1200"/>
              </a:spcBef>
            </a:pPr>
            <a:r>
              <a:rPr lang="pt-BR" sz="2500" spc="-10" dirty="0" err="1">
                <a:solidFill>
                  <a:srgbClr val="FFFFFF"/>
                </a:solidFill>
                <a:latin typeface="Montserrat SemiBold" panose="00000700000000000000" pitchFamily="2" charset="0"/>
                <a:cs typeface="Arial Black"/>
              </a:rPr>
              <a:t>Oaktree</a:t>
            </a:r>
            <a:endParaRPr sz="2500" dirty="0">
              <a:latin typeface="Montserrat SemiBold" panose="00000700000000000000" pitchFamily="2" charset="0"/>
              <a:cs typeface="Arial Black"/>
            </a:endParaRPr>
          </a:p>
          <a:p>
            <a:pPr marL="12700">
              <a:lnSpc>
                <a:spcPct val="100000"/>
              </a:lnSpc>
              <a:spcBef>
                <a:spcPts val="660"/>
              </a:spcBef>
            </a:pPr>
            <a:r>
              <a:rPr lang="pt-BR" sz="1500" spc="-10" dirty="0" err="1">
                <a:solidFill>
                  <a:srgbClr val="FFFFFF"/>
                </a:solidFill>
                <a:latin typeface="Montserrat Light" panose="00000400000000000000" pitchFamily="2" charset="0"/>
                <a:cs typeface="Verdana"/>
              </a:rPr>
              <a:t>Oaktree</a:t>
            </a:r>
            <a:r>
              <a:rPr lang="pt-BR" sz="1500" spc="-10" dirty="0">
                <a:solidFill>
                  <a:srgbClr val="FFFFFF"/>
                </a:solidFill>
                <a:latin typeface="Montserrat Light" panose="00000400000000000000" pitchFamily="2" charset="0"/>
                <a:cs typeface="Verdana"/>
              </a:rPr>
              <a:t> Global </a:t>
            </a:r>
            <a:r>
              <a:rPr lang="pt-BR" sz="1500" spc="-10" dirty="0" err="1">
                <a:solidFill>
                  <a:srgbClr val="FFFFFF"/>
                </a:solidFill>
                <a:latin typeface="Montserrat Light" panose="00000400000000000000" pitchFamily="2" charset="0"/>
                <a:cs typeface="Verdana"/>
              </a:rPr>
              <a:t>Credit</a:t>
            </a:r>
            <a:r>
              <a:rPr lang="pt-BR" sz="1500" spc="-10" dirty="0">
                <a:solidFill>
                  <a:srgbClr val="FFFFFF"/>
                </a:solidFill>
                <a:latin typeface="Montserrat Light" panose="00000400000000000000" pitchFamily="2" charset="0"/>
                <a:cs typeface="Verdana"/>
              </a:rPr>
              <a:t> BRL FIC FIM IE</a:t>
            </a:r>
            <a:endParaRP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5632311"/>
          </a:xfrm>
          <a:prstGeom prst="rect">
            <a:avLst/>
          </a:prstGeom>
        </p:spPr>
        <p:txBody>
          <a:bodyPr vert="horz" wrap="square" lIns="0" tIns="12700" rIns="0" bIns="0" rtlCol="0" anchor="t">
            <a:spAutoFit/>
          </a:bodyPr>
          <a:lstStyle/>
          <a:p>
            <a:pPr marL="12700" marR="65405">
              <a:lnSpc>
                <a:spcPct val="116700"/>
              </a:lnSpc>
              <a:spcBef>
                <a:spcPts val="100"/>
              </a:spcBef>
            </a:pPr>
            <a:r>
              <a:rPr lang="pt-BR" sz="1000" dirty="0">
                <a:solidFill>
                  <a:srgbClr val="9E9959"/>
                </a:solidFill>
                <a:latin typeface="Montserrat SemiBold"/>
              </a:rPr>
              <a:t>O </a:t>
            </a:r>
            <a:r>
              <a:rPr lang="pt-BR" sz="1000" dirty="0" err="1">
                <a:solidFill>
                  <a:srgbClr val="9E9959"/>
                </a:solidFill>
                <a:latin typeface="Montserrat SemiBold"/>
              </a:rPr>
              <a:t>Oaktree</a:t>
            </a:r>
            <a:r>
              <a:rPr lang="pt-BR" sz="1000" dirty="0">
                <a:solidFill>
                  <a:srgbClr val="9E9959"/>
                </a:solidFill>
                <a:latin typeface="Montserrat SemiBold"/>
              </a:rPr>
              <a:t> Global </a:t>
            </a:r>
            <a:r>
              <a:rPr lang="pt-BR" sz="1000" dirty="0" err="1">
                <a:solidFill>
                  <a:srgbClr val="9E9959"/>
                </a:solidFill>
                <a:latin typeface="Montserrat SemiBold"/>
              </a:rPr>
              <a:t>Credit</a:t>
            </a:r>
            <a:r>
              <a:rPr lang="pt-BR" sz="1000" dirty="0">
                <a:solidFill>
                  <a:srgbClr val="9E9959"/>
                </a:solidFill>
                <a:latin typeface="Montserrat SemiBold"/>
              </a:rPr>
              <a:t> BRL FIC FIM é um fundo de investimento em cotas, classificado como fundo multimercado com investimentos no exterior</a:t>
            </a:r>
            <a:r>
              <a:rPr lang="pt-BR" sz="1000" dirty="0">
                <a:solidFill>
                  <a:srgbClr val="2B333B"/>
                </a:solidFill>
                <a:latin typeface="Montserrat"/>
              </a:rPr>
              <a:t>, e o Fundo é uma “casca” que compra 100% do seu patrimônio líquido no Fundo </a:t>
            </a:r>
            <a:r>
              <a:rPr lang="pt-BR" sz="1000" i="1" dirty="0" err="1">
                <a:solidFill>
                  <a:srgbClr val="2B333B"/>
                </a:solidFill>
                <a:latin typeface="Montserrat"/>
              </a:rPr>
              <a:t>Oaktree</a:t>
            </a:r>
            <a:r>
              <a:rPr lang="pt-BR" sz="1000" i="1" dirty="0">
                <a:solidFill>
                  <a:srgbClr val="2B333B"/>
                </a:solidFill>
                <a:latin typeface="Montserrat"/>
              </a:rPr>
              <a:t> Global </a:t>
            </a:r>
            <a:r>
              <a:rPr lang="pt-BR" sz="1000" i="1" dirty="0" err="1">
                <a:solidFill>
                  <a:srgbClr val="2B333B"/>
                </a:solidFill>
                <a:latin typeface="Montserrat"/>
              </a:rPr>
              <a:t>Credit</a:t>
            </a:r>
            <a:r>
              <a:rPr lang="pt-BR" sz="1000" dirty="0">
                <a:solidFill>
                  <a:srgbClr val="2B333B"/>
                </a:solidFill>
                <a:latin typeface="Montserrat"/>
              </a:rPr>
              <a:t>, o principal fundo de crédito global gerido pela </a:t>
            </a:r>
            <a:r>
              <a:rPr lang="pt-BR" sz="1000" dirty="0" err="1">
                <a:solidFill>
                  <a:srgbClr val="2B333B"/>
                </a:solidFill>
                <a:latin typeface="Montserrat"/>
              </a:rPr>
              <a:t>Oaktree</a:t>
            </a:r>
            <a:r>
              <a:rPr lang="pt-BR" sz="1000" dirty="0">
                <a:solidFill>
                  <a:srgbClr val="2B333B"/>
                </a:solidFill>
                <a:latin typeface="Montserrat"/>
              </a:rPr>
              <a:t>, uma das mais importantes empresas de gestão de recursos de terceiros do mundo.</a:t>
            </a:r>
          </a:p>
          <a:p>
            <a:pPr marL="12700" marR="65405">
              <a:lnSpc>
                <a:spcPct val="116700"/>
              </a:lnSpc>
              <a:spcBef>
                <a:spcPts val="100"/>
              </a:spcBef>
            </a:pPr>
            <a:endParaRPr lang="pt-BR" sz="500" dirty="0">
              <a:solidFill>
                <a:srgbClr val="2B333B"/>
              </a:solidFill>
              <a:latin typeface="Montserrat"/>
            </a:endParaRPr>
          </a:p>
          <a:p>
            <a:pPr marL="12700" marR="65405">
              <a:lnSpc>
                <a:spcPct val="116700"/>
              </a:lnSpc>
              <a:spcBef>
                <a:spcPts val="100"/>
              </a:spcBef>
            </a:pPr>
            <a:r>
              <a:rPr lang="pt-BR" sz="1000" dirty="0">
                <a:solidFill>
                  <a:srgbClr val="2B333B"/>
                </a:solidFill>
                <a:latin typeface="Montserrat"/>
                <a:cs typeface="Verdana"/>
              </a:rPr>
              <a:t>O Fundo adota uma abordagem fundamentalista </a:t>
            </a:r>
            <a:r>
              <a:rPr lang="pt-BR" sz="1000" i="1" dirty="0" err="1">
                <a:solidFill>
                  <a:srgbClr val="2B333B"/>
                </a:solidFill>
                <a:latin typeface="Montserrat"/>
                <a:cs typeface="Verdana"/>
              </a:rPr>
              <a:t>bottom-up</a:t>
            </a:r>
            <a:r>
              <a:rPr lang="pt-BR" sz="1000" i="1" dirty="0">
                <a:solidFill>
                  <a:srgbClr val="2B333B"/>
                </a:solidFill>
                <a:latin typeface="Montserrat"/>
                <a:cs typeface="Verdana"/>
              </a:rPr>
              <a:t> </a:t>
            </a:r>
            <a:r>
              <a:rPr lang="pt-BR" sz="1000" dirty="0">
                <a:solidFill>
                  <a:srgbClr val="2B333B"/>
                </a:solidFill>
                <a:latin typeface="Montserrat"/>
                <a:cs typeface="Verdana"/>
              </a:rPr>
              <a:t>para fazer seus investimentos, que passam por um rigoroso processo de seleção, que se inicia em um universo de ativos investíveis de dezenas de milhares de emissores, que, além disso, possuem vários ativos emitidos, cada um desses emissores, totalizando mais de 13 mil ativos analisados. O foco do fundo é fazer alocação em ativos considerados </a:t>
            </a:r>
            <a:r>
              <a:rPr lang="pt-BR" sz="1000" i="1" dirty="0">
                <a:solidFill>
                  <a:srgbClr val="2B333B"/>
                </a:solidFill>
                <a:latin typeface="Montserrat"/>
                <a:cs typeface="Verdana"/>
              </a:rPr>
              <a:t>high </a:t>
            </a:r>
            <a:r>
              <a:rPr lang="pt-BR" sz="1000" i="1" dirty="0" err="1">
                <a:solidFill>
                  <a:srgbClr val="2B333B"/>
                </a:solidFill>
                <a:latin typeface="Montserrat"/>
                <a:cs typeface="Verdana"/>
              </a:rPr>
              <a:t>yield</a:t>
            </a:r>
            <a:r>
              <a:rPr lang="pt-BR" sz="1000" dirty="0">
                <a:solidFill>
                  <a:srgbClr val="2B333B"/>
                </a:solidFill>
                <a:latin typeface="Montserrat"/>
                <a:cs typeface="Verdana"/>
              </a:rPr>
              <a:t>, e buscar por uma composição de portfólio que entregue para seus cotistas uma boa alternativa entre risco e retorno.</a:t>
            </a:r>
          </a:p>
          <a:p>
            <a:pPr marL="12700" marR="65405">
              <a:lnSpc>
                <a:spcPct val="116700"/>
              </a:lnSpc>
              <a:spcBef>
                <a:spcPts val="100"/>
              </a:spcBef>
            </a:pPr>
            <a:endParaRPr lang="pt-BR" sz="500" dirty="0">
              <a:solidFill>
                <a:srgbClr val="2B333B"/>
              </a:solidFill>
              <a:latin typeface="Montserrat"/>
              <a:cs typeface="Verdana"/>
            </a:endParaRPr>
          </a:p>
          <a:p>
            <a:pPr marL="12700" marR="65405">
              <a:lnSpc>
                <a:spcPct val="116700"/>
              </a:lnSpc>
              <a:spcBef>
                <a:spcPts val="100"/>
              </a:spcBef>
            </a:pPr>
            <a:r>
              <a:rPr lang="pt-BR" sz="1000" dirty="0">
                <a:solidFill>
                  <a:srgbClr val="2B333B"/>
                </a:solidFill>
                <a:latin typeface="Montserrat"/>
                <a:cs typeface="Verdana"/>
              </a:rPr>
              <a:t>O ativo é uma excelente opção para investidores que desejem diversificar o seu portfólio em uma alocação conservadora, por se tratar de um fundo de renda fixa, internacionalmente, contando com a expertise de um time de crédito do mais alto gabarito.  </a:t>
            </a:r>
          </a:p>
        </p:txBody>
      </p:sp>
      <p:sp>
        <p:nvSpPr>
          <p:cNvPr id="4" name="object 4"/>
          <p:cNvSpPr txBox="1"/>
          <p:nvPr/>
        </p:nvSpPr>
        <p:spPr>
          <a:xfrm>
            <a:off x="4085691" y="3853037"/>
            <a:ext cx="2860040" cy="2160079"/>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2B333B"/>
                </a:solidFill>
                <a:latin typeface="Montserrat" panose="00000500000000000000" pitchFamily="2" charset="0"/>
                <a:cs typeface="Verdana"/>
              </a:rPr>
              <a:t>Desde a criação do Fundo, em meados de 2018, o ativo não conseguiu superar a performance do CDI. Porém, isso se deve ao contexto macroeconômico do período, em que o CDI esteve bastante alto (à exceção do período pandêmico), enquanto nos EUA as taxas de juros apresentaram uma alta consistente, de forma que os ativos de renda fixa se desvalorizaram. Porém, estamos em um momento de inflexão, em que os juros estão em tendência de queda na maioria dos países do mundo.</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4085692" y="2646700"/>
            <a:ext cx="2860039" cy="1070037"/>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A </a:t>
            </a:r>
            <a:r>
              <a:rPr lang="pt-BR" sz="1600" spc="75" dirty="0" err="1">
                <a:solidFill>
                  <a:srgbClr val="034C45"/>
                </a:solidFill>
                <a:latin typeface="Montserrat"/>
                <a:cs typeface="Verdana"/>
              </a:rPr>
              <a:t>Oaktree</a:t>
            </a:r>
            <a:r>
              <a:rPr lang="pt-BR" sz="1600" spc="75" dirty="0">
                <a:solidFill>
                  <a:srgbClr val="034C45"/>
                </a:solidFill>
                <a:latin typeface="Montserrat"/>
                <a:cs typeface="Verdana"/>
              </a:rPr>
              <a:t> é a gestora de investimentos de um dos maiores investidores do mundo, o </a:t>
            </a:r>
            <a:r>
              <a:rPr lang="pt-BR" sz="1600" i="1" spc="75" dirty="0">
                <a:solidFill>
                  <a:srgbClr val="034C45"/>
                </a:solidFill>
                <a:latin typeface="Montserrat"/>
                <a:cs typeface="Verdana"/>
              </a:rPr>
              <a:t>Howard Marks</a:t>
            </a:r>
            <a:r>
              <a:rPr lang="pt-BR" sz="1600" spc="75" dirty="0">
                <a:solidFill>
                  <a:srgbClr val="034C45"/>
                </a:solidFill>
                <a:latin typeface="Montserrat"/>
                <a:cs typeface="Verdana"/>
              </a:rPr>
              <a:t>.</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20" name="object 6"/>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528627">
            <a:off x="4000214" y="2226848"/>
            <a:ext cx="170955" cy="278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702878"/>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a:t>
            </a:r>
            <a:r>
              <a:rPr lang="pt-BR" dirty="0" err="1">
                <a:latin typeface="Montserrat" panose="00000500000000000000" pitchFamily="2" charset="0"/>
              </a:rPr>
              <a:t>Oaktree</a:t>
            </a:r>
            <a:r>
              <a:rPr lang="pt-BR" dirty="0">
                <a:latin typeface="Montserrat" panose="00000500000000000000" pitchFamily="2" charset="0"/>
              </a:rPr>
              <a:t> Capital Management é uma gestora global de investimentos alternativos, fundada em 1995 por Howard Marks e outros sócios. A empresa é amplamente conhecida por seu foco em investimentos em crédito, </a:t>
            </a:r>
            <a:r>
              <a:rPr lang="pt-BR" i="1" dirty="0" err="1">
                <a:latin typeface="Montserrat" panose="00000500000000000000" pitchFamily="2" charset="0"/>
              </a:rPr>
              <a:t>private</a:t>
            </a:r>
            <a:r>
              <a:rPr lang="pt-BR" i="1" dirty="0">
                <a:latin typeface="Montserrat" panose="00000500000000000000" pitchFamily="2" charset="0"/>
              </a:rPr>
              <a:t> </a:t>
            </a:r>
            <a:r>
              <a:rPr lang="pt-BR" i="1" dirty="0" err="1">
                <a:latin typeface="Montserrat" panose="00000500000000000000" pitchFamily="2" charset="0"/>
              </a:rPr>
              <a:t>equity</a:t>
            </a:r>
            <a:r>
              <a:rPr lang="pt-BR" dirty="0">
                <a:latin typeface="Montserrat" panose="00000500000000000000" pitchFamily="2" charset="0"/>
              </a:rPr>
              <a:t>, imóveis e ativos listados. Com uma filosofia centrada na gestão de riscos e na obtenção de retornos ajustados ao risco, a </a:t>
            </a:r>
            <a:r>
              <a:rPr lang="pt-BR" dirty="0" err="1">
                <a:latin typeface="Montserrat" panose="00000500000000000000" pitchFamily="2" charset="0"/>
              </a:rPr>
              <a:t>Oaktree</a:t>
            </a:r>
            <a:r>
              <a:rPr lang="pt-BR" dirty="0">
                <a:latin typeface="Montserrat" panose="00000500000000000000" pitchFamily="2" charset="0"/>
              </a:rPr>
              <a:t> faz a gestão de mais de US$ 195 bilhões de (AUM). Ela atende principalmente grandes investidores institucionais, como fundos de pensão e fundações e conta com mais de 1.200 funcionários.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Howard Marks, seu cofundador e atual </a:t>
            </a:r>
            <a:r>
              <a:rPr lang="pt-BR" i="1" dirty="0">
                <a:latin typeface="Montserrat" panose="00000500000000000000" pitchFamily="2" charset="0"/>
              </a:rPr>
              <a:t>chairman</a:t>
            </a:r>
            <a:r>
              <a:rPr lang="pt-BR" dirty="0">
                <a:latin typeface="Montserrat" panose="00000500000000000000" pitchFamily="2" charset="0"/>
              </a:rPr>
              <a:t>, é uma das vozes mais respeitadas no mundo dos investimentos, conhecido por suas cartas aos investidores que oferecem insights profundos sobre ciclos de mercado, riscos e oportunidades. Seus livros e entrevistas são amplamente seguidos por investidores ao redor do mundo. Além de Marks, Bruce </a:t>
            </a:r>
            <a:r>
              <a:rPr lang="pt-BR" dirty="0" err="1">
                <a:latin typeface="Montserrat" panose="00000500000000000000" pitchFamily="2" charset="0"/>
              </a:rPr>
              <a:t>Karsh</a:t>
            </a:r>
            <a:r>
              <a:rPr lang="pt-BR" dirty="0">
                <a:latin typeface="Montserrat" panose="00000500000000000000" pitchFamily="2" charset="0"/>
              </a:rPr>
              <a:t>, outro </a:t>
            </a:r>
            <a:r>
              <a:rPr lang="pt-BR" dirty="0" err="1">
                <a:latin typeface="Montserrat" panose="00000500000000000000" pitchFamily="2" charset="0"/>
              </a:rPr>
              <a:t>co-fundador</a:t>
            </a:r>
            <a:r>
              <a:rPr lang="pt-BR" dirty="0">
                <a:latin typeface="Montserrat" panose="00000500000000000000" pitchFamily="2" charset="0"/>
              </a:rPr>
              <a:t>, exerce papel fundamental como </a:t>
            </a:r>
            <a:r>
              <a:rPr lang="pt-BR" i="1" dirty="0" err="1">
                <a:latin typeface="Montserrat" panose="00000500000000000000" pitchFamily="2" charset="0"/>
              </a:rPr>
              <a:t>co-chairman</a:t>
            </a:r>
            <a:r>
              <a:rPr lang="pt-BR" i="1" dirty="0">
                <a:latin typeface="Montserrat" panose="00000500000000000000" pitchFamily="2" charset="0"/>
              </a:rPr>
              <a:t> </a:t>
            </a:r>
            <a:r>
              <a:rPr lang="pt-BR" dirty="0">
                <a:latin typeface="Montserrat" panose="00000500000000000000" pitchFamily="2" charset="0"/>
              </a:rPr>
              <a:t>e CIO na gestão da empresa.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 </a:t>
            </a:r>
            <a:r>
              <a:rPr lang="pt-BR" dirty="0" err="1">
                <a:latin typeface="Montserrat" panose="00000500000000000000" pitchFamily="2" charset="0"/>
              </a:rPr>
              <a:t>Oaktree</a:t>
            </a:r>
            <a:r>
              <a:rPr lang="pt-BR" dirty="0">
                <a:latin typeface="Montserrat" panose="00000500000000000000" pitchFamily="2" charset="0"/>
              </a:rPr>
              <a:t> opera sob uma estrutura estratégica diversificada, com especialização em crédito e investimentos </a:t>
            </a:r>
            <a:r>
              <a:rPr lang="pt-BR" i="1" dirty="0" err="1">
                <a:latin typeface="Montserrat" panose="00000500000000000000" pitchFamily="2" charset="0"/>
              </a:rPr>
              <a:t>distressed</a:t>
            </a:r>
            <a:r>
              <a:rPr lang="pt-BR" dirty="0">
                <a:latin typeface="Montserrat" panose="00000500000000000000" pitchFamily="2" charset="0"/>
              </a:rPr>
              <a:t> (ativos considerados “estressados”, ou seja, que são negociados abaixo do seu valor intrínseco, por serem entendidos como de alto risco), focando em ativos que estão subvalorizados devido a dificuldades temporárias, mas que apresentam potencial de recuperação. A empresa, desde 2019, faz parte do grupo Brookfield </a:t>
            </a:r>
            <a:r>
              <a:rPr lang="pt-BR" dirty="0" err="1">
                <a:latin typeface="Montserrat" panose="00000500000000000000" pitchFamily="2" charset="0"/>
              </a:rPr>
              <a:t>Asset</a:t>
            </a:r>
            <a:r>
              <a:rPr lang="pt-BR" dirty="0">
                <a:latin typeface="Montserrat" panose="00000500000000000000" pitchFamily="2" charset="0"/>
              </a:rPr>
              <a:t> Management, uma das maiores plataformas de investimento do mundo, o que aumentou sua capacidade de expansão global.</a:t>
            </a:r>
          </a:p>
        </p:txBody>
      </p:sp>
      <p:sp>
        <p:nvSpPr>
          <p:cNvPr id="3" name="object 3"/>
          <p:cNvSpPr txBox="1"/>
          <p:nvPr/>
        </p:nvSpPr>
        <p:spPr>
          <a:xfrm>
            <a:off x="3875306" y="4398122"/>
            <a:ext cx="2889289" cy="6082434"/>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Para se ter ideia da dimensão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65 dos 100 maiores planos de pensão dos Estados Unidos investem em seus fundos, mais de 550 empresas ao redor do mundo viabilizam seus investimentos, seja orientado ao longo prazo seja o seu caixa através dos produtos da empresa e 39 dos 50 planos de aposentadoria dos estados dos EUA também são seus aplicadores, além de quase 280 fundos de </a:t>
            </a:r>
            <a:r>
              <a:rPr lang="pt-BR" sz="1000" i="1" dirty="0" err="1">
                <a:solidFill>
                  <a:srgbClr val="2B333B"/>
                </a:solidFill>
                <a:latin typeface="Montserrat" panose="00000500000000000000" pitchFamily="2" charset="0"/>
                <a:cs typeface="Verdana"/>
              </a:rPr>
              <a:t>endowment</a:t>
            </a:r>
            <a:r>
              <a:rPr lang="pt-BR" sz="1000" dirty="0">
                <a:solidFill>
                  <a:srgbClr val="2B333B"/>
                </a:solidFill>
                <a:latin typeface="Montserrat" panose="00000500000000000000" pitchFamily="2" charset="0"/>
                <a:cs typeface="Verdana"/>
              </a:rPr>
              <a:t> e 16 fundos soberanos. </a:t>
            </a:r>
          </a:p>
          <a:p>
            <a:pPr marL="12700" marR="38735" algn="l">
              <a:lnSpc>
                <a:spcPct val="116700"/>
              </a:lnSpc>
              <a:spcBef>
                <a:spcPts val="100"/>
              </a:spcBef>
            </a:pPr>
            <a:endParaRPr lang="pt-BR" sz="5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O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Global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é o principal veículo de crédito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e a estratégia é liderada pelo </a:t>
            </a:r>
            <a:r>
              <a:rPr lang="pt-BR" sz="1000" dirty="0" err="1">
                <a:solidFill>
                  <a:srgbClr val="2B333B"/>
                </a:solidFill>
                <a:latin typeface="Montserrat" panose="00000500000000000000" pitchFamily="2" charset="0"/>
                <a:cs typeface="Verdana"/>
              </a:rPr>
              <a:t>Co-Fundador</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Co-Presidente</a:t>
            </a:r>
            <a:r>
              <a:rPr lang="pt-BR" sz="1000" dirty="0">
                <a:solidFill>
                  <a:srgbClr val="2B333B"/>
                </a:solidFill>
                <a:latin typeface="Montserrat" panose="00000500000000000000" pitchFamily="2" charset="0"/>
                <a:cs typeface="Verdana"/>
              </a:rPr>
              <a:t> e CIO, Bruce </a:t>
            </a:r>
            <a:r>
              <a:rPr lang="pt-BR" sz="1000" dirty="0" err="1">
                <a:solidFill>
                  <a:srgbClr val="2B333B"/>
                </a:solidFill>
                <a:latin typeface="Montserrat" panose="00000500000000000000" pitchFamily="2" charset="0"/>
                <a:cs typeface="Verdana"/>
              </a:rPr>
              <a:t>Karsh</a:t>
            </a:r>
            <a:r>
              <a:rPr lang="pt-BR" sz="1000" dirty="0">
                <a:solidFill>
                  <a:srgbClr val="2B333B"/>
                </a:solidFill>
                <a:latin typeface="Montserrat" panose="00000500000000000000" pitchFamily="2" charset="0"/>
                <a:cs typeface="Verdana"/>
              </a:rPr>
              <a:t>, a estratégia do fundo estrangeiro (o fundo principal), conta com o conhecimento, habilidade e experiência da equipe de crédito global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e busca retornos atrativos com volatilidade limitada e controle de risco por meio da diversificação das dez </a:t>
            </a:r>
            <a:r>
              <a:rPr lang="pt-BR" sz="1000" dirty="0" err="1">
                <a:solidFill>
                  <a:srgbClr val="2B333B"/>
                </a:solidFill>
                <a:latin typeface="Montserrat" panose="00000500000000000000" pitchFamily="2" charset="0"/>
                <a:cs typeface="Verdana"/>
              </a:rPr>
              <a:t>sub-estratégias</a:t>
            </a:r>
            <a:r>
              <a:rPr lang="pt-BR" sz="1000" dirty="0">
                <a:solidFill>
                  <a:srgbClr val="2B333B"/>
                </a:solidFill>
                <a:latin typeface="Montserrat" panose="00000500000000000000" pitchFamily="2" charset="0"/>
                <a:cs typeface="Verdana"/>
              </a:rPr>
              <a:t> de crédito nas quais investe.  </a:t>
            </a:r>
          </a:p>
          <a:p>
            <a:pPr marL="12700" marR="38735" algn="l">
              <a:lnSpc>
                <a:spcPct val="116700"/>
              </a:lnSpc>
              <a:spcBef>
                <a:spcPts val="100"/>
              </a:spcBef>
            </a:pPr>
            <a:endParaRPr lang="pt-BR" sz="5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filosofia do time é oportunística e orientada por valor, aproveitando ineficiências do mercado. Essa metodologia está alinhada com a visão mais ampla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que prioriza o controle de risco e a criação de valor de longo prazo para seus investidores. Como resultado, a plataforma de crédito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se tornou uma das maiores e mais respeitadas do mundo no setor de investimentos alternativos.</a:t>
            </a:r>
          </a:p>
        </p:txBody>
      </p:sp>
      <p:sp>
        <p:nvSpPr>
          <p:cNvPr id="6" name="object 6"/>
          <p:cNvSpPr txBox="1"/>
          <p:nvPr/>
        </p:nvSpPr>
        <p:spPr>
          <a:xfrm>
            <a:off x="3875306" y="2253570"/>
            <a:ext cx="3367944" cy="2143664"/>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O crescimento acelerado e constante foi possibilitado por uma equipe experiente, uma plataforma de escala global e uma filosofia de investimento unificada que é complementada por um conjunto de princípios comerciais fundamentais.</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1881700"/>
            <a:ext cx="170955" cy="278822"/>
          </a:xfrm>
          <a:prstGeom prst="rect">
            <a:avLst/>
          </a:prstGeom>
          <a:noFill/>
          <a:ln>
            <a:noFill/>
          </a:ln>
        </p:spPr>
      </p:pic>
      <p:sp>
        <p:nvSpPr>
          <p:cNvPr id="7" name="object 6">
            <a:extLst>
              <a:ext uri="{FF2B5EF4-FFF2-40B4-BE49-F238E27FC236}">
                <a16:creationId xmlns:a16="http://schemas.microsoft.com/office/drawing/2014/main" id="{239BC176-CC18-7C00-DFF4-7DB4E38B292A}"/>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p:cNvSpPr txBox="1"/>
          <p:nvPr/>
        </p:nvSpPr>
        <p:spPr>
          <a:xfrm>
            <a:off x="779299" y="2354538"/>
            <a:ext cx="2869565" cy="6905480"/>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fundo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Global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BRL FIC FIM IE, como o próprio nome diz, é um fundo cotado em reais (BRL) de Investimentos em Cota (FIC), classificado como Multimercado (FIM) e de investimentos no exterior (IE), ou seja, ele pode investir mais de 40% dos seus ativos no exterior. Dessa forma, vale destacar que o presente veículo é um FIC que aloca 100% dos seus ativos no seu fundo master, o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Global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e este FIC é gerido pela Gama Investimentos, apesar de ser apenas uma casca utilizada para acessar a estratégia principal. Assim, todo este relatório será sobre o fundo master,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Global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à exceção das características do produto.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Nesse sentido, o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Global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BRL FIC FIM IE teve seu início em 25/06/2018, possui R$ 992 milhões em patrimônio líquido em agosto/24, e tem uma taxa de administração de 0,85% ao ano, não cobra taxa de performance, tem uma liquidez financeira de 12 dias (D+2), sendo 9 dias para cotização e 3 dias para a liquidação financeira das cotas.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rPr>
              <a:t>O Fundo investe na plataforma de crédito de alto rendimento líquido da </a:t>
            </a:r>
            <a:r>
              <a:rPr lang="pt-BR" sz="1000" dirty="0" err="1">
                <a:latin typeface="Montserrat" panose="00000500000000000000" pitchFamily="2" charset="0"/>
              </a:rPr>
              <a:t>Oaktree</a:t>
            </a:r>
            <a:r>
              <a:rPr lang="pt-BR" sz="1000" dirty="0">
                <a:latin typeface="Montserrat" panose="00000500000000000000" pitchFamily="2" charset="0"/>
              </a:rPr>
              <a:t>, de títulos de alto rendimento, empréstimos seniores, crédito estruturado, dívida de mercados emergentes e conversíveis. Os investimentos são selecionados por meio de análise fundamentalista </a:t>
            </a:r>
            <a:r>
              <a:rPr lang="pt-BR" sz="1000" i="1" dirty="0" err="1">
                <a:latin typeface="Montserrat" panose="00000500000000000000" pitchFamily="2" charset="0"/>
              </a:rPr>
              <a:t>bottom-up</a:t>
            </a:r>
            <a:r>
              <a:rPr lang="pt-BR" sz="1000" dirty="0">
                <a:latin typeface="Montserrat" panose="00000500000000000000" pitchFamily="2" charset="0"/>
              </a:rPr>
              <a:t>. O fundo aloca de forma flexível entre classes de ativos de crédito com base nas condições de mercado em mudança e em nossa avaliação de valor relativo.</a:t>
            </a:r>
          </a:p>
          <a:p>
            <a:pPr marL="12700" marR="12700">
              <a:lnSpc>
                <a:spcPct val="116700"/>
              </a:lnSpc>
              <a:spcBef>
                <a:spcPts val="100"/>
              </a:spcBef>
            </a:pPr>
            <a:endParaRPr lang="pt-B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7290714"/>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Para composição do portfólio do fundo, a gestão faz uma seleção ativa de papéis de crédito visando maximizar os retornos e controlar o risco do portfólio, em um universo de seleção bastante amplo, dada a escala que o time de análise possui. Dessa forma, o processo começa com um universo elegível de aproximadamente 13 mil emissões de papéis de crédito. </a:t>
            </a:r>
          </a:p>
          <a:p>
            <a:pPr marL="0" marR="5080" indent="0">
              <a:lnSpc>
                <a:spcPct val="116700"/>
              </a:lnSpc>
              <a:spcBef>
                <a:spcPts val="100"/>
              </a:spcBef>
              <a:spcAft>
                <a:spcPts val="600"/>
              </a:spcAft>
              <a:buNone/>
            </a:pPr>
            <a:r>
              <a:rPr lang="pt-BR" dirty="0">
                <a:latin typeface="Montserrat" panose="00000500000000000000" pitchFamily="2" charset="0"/>
              </a:rPr>
              <a:t>A partir desse universo, a </a:t>
            </a:r>
            <a:r>
              <a:rPr lang="pt-BR" dirty="0" err="1">
                <a:latin typeface="Montserrat" panose="00000500000000000000" pitchFamily="2" charset="0"/>
              </a:rPr>
              <a:t>Oaktree</a:t>
            </a:r>
            <a:r>
              <a:rPr lang="pt-BR" dirty="0">
                <a:latin typeface="Montserrat" panose="00000500000000000000" pitchFamily="2" charset="0"/>
              </a:rPr>
              <a:t> aplica sua estratégia de portfólio, que inclui cerca de 1.500 investimentos em diferentes categorias, como </a:t>
            </a:r>
            <a:r>
              <a:rPr lang="pt-BR" i="1" dirty="0">
                <a:latin typeface="Montserrat" panose="00000500000000000000" pitchFamily="2" charset="0"/>
              </a:rPr>
              <a:t>High </a:t>
            </a:r>
            <a:r>
              <a:rPr lang="pt-BR" i="1" dirty="0" err="1">
                <a:latin typeface="Montserrat" panose="00000500000000000000" pitchFamily="2" charset="0"/>
              </a:rPr>
              <a:t>Yield</a:t>
            </a:r>
            <a:r>
              <a:rPr lang="pt-BR" i="1" dirty="0">
                <a:latin typeface="Montserrat" panose="00000500000000000000" pitchFamily="2" charset="0"/>
              </a:rPr>
              <a:t> Bonds</a:t>
            </a:r>
            <a:r>
              <a:rPr lang="pt-BR" dirty="0">
                <a:latin typeface="Montserrat" panose="00000500000000000000" pitchFamily="2" charset="0"/>
              </a:rPr>
              <a:t>, </a:t>
            </a:r>
            <a:r>
              <a:rPr lang="pt-BR" i="1" dirty="0" err="1">
                <a:latin typeface="Montserrat" panose="00000500000000000000" pitchFamily="2" charset="0"/>
              </a:rPr>
              <a:t>Senior</a:t>
            </a:r>
            <a:r>
              <a:rPr lang="pt-BR" i="1" dirty="0">
                <a:latin typeface="Montserrat" panose="00000500000000000000" pitchFamily="2" charset="0"/>
              </a:rPr>
              <a:t> </a:t>
            </a:r>
            <a:r>
              <a:rPr lang="pt-BR" i="1" dirty="0" err="1">
                <a:latin typeface="Montserrat" panose="00000500000000000000" pitchFamily="2" charset="0"/>
              </a:rPr>
              <a:t>Loans</a:t>
            </a:r>
            <a:r>
              <a:rPr lang="pt-BR" dirty="0">
                <a:latin typeface="Montserrat" panose="00000500000000000000" pitchFamily="2" charset="0"/>
              </a:rPr>
              <a:t>, </a:t>
            </a:r>
            <a:r>
              <a:rPr lang="pt-BR" i="1" dirty="0" err="1">
                <a:latin typeface="Montserrat" panose="00000500000000000000" pitchFamily="2" charset="0"/>
              </a:rPr>
              <a:t>Structured</a:t>
            </a:r>
            <a:r>
              <a:rPr lang="pt-BR" i="1" dirty="0">
                <a:latin typeface="Montserrat" panose="00000500000000000000" pitchFamily="2" charset="0"/>
              </a:rPr>
              <a:t> </a:t>
            </a:r>
            <a:r>
              <a:rPr lang="pt-BR" i="1" dirty="0" err="1">
                <a:latin typeface="Montserrat" panose="00000500000000000000" pitchFamily="2" charset="0"/>
              </a:rPr>
              <a:t>Credit</a:t>
            </a:r>
            <a:r>
              <a:rPr lang="pt-BR" dirty="0">
                <a:latin typeface="Montserrat" panose="00000500000000000000" pitchFamily="2" charset="0"/>
              </a:rPr>
              <a:t>, </a:t>
            </a:r>
            <a:r>
              <a:rPr lang="pt-BR" i="1" dirty="0" err="1">
                <a:latin typeface="Montserrat" panose="00000500000000000000" pitchFamily="2" charset="0"/>
              </a:rPr>
              <a:t>Emerging</a:t>
            </a:r>
            <a:r>
              <a:rPr lang="pt-BR" i="1" dirty="0">
                <a:latin typeface="Montserrat" panose="00000500000000000000" pitchFamily="2" charset="0"/>
              </a:rPr>
              <a:t> </a:t>
            </a:r>
            <a:r>
              <a:rPr lang="pt-BR" i="1" dirty="0" err="1">
                <a:latin typeface="Montserrat" panose="00000500000000000000" pitchFamily="2" charset="0"/>
              </a:rPr>
              <a:t>Markets</a:t>
            </a:r>
            <a:r>
              <a:rPr lang="pt-BR" i="1" dirty="0">
                <a:latin typeface="Montserrat" panose="00000500000000000000" pitchFamily="2" charset="0"/>
              </a:rPr>
              <a:t> </a:t>
            </a:r>
            <a:r>
              <a:rPr lang="pt-BR" i="1" dirty="0" err="1">
                <a:latin typeface="Montserrat" panose="00000500000000000000" pitchFamily="2" charset="0"/>
              </a:rPr>
              <a:t>Debt</a:t>
            </a:r>
            <a:r>
              <a:rPr lang="pt-BR" i="1" dirty="0">
                <a:latin typeface="Montserrat" panose="00000500000000000000" pitchFamily="2" charset="0"/>
              </a:rPr>
              <a:t> </a:t>
            </a:r>
            <a:r>
              <a:rPr lang="pt-BR" dirty="0">
                <a:latin typeface="Montserrat" panose="00000500000000000000" pitchFamily="2" charset="0"/>
              </a:rPr>
              <a:t>e </a:t>
            </a:r>
            <a:r>
              <a:rPr lang="pt-BR" i="1" dirty="0">
                <a:latin typeface="Montserrat" panose="00000500000000000000" pitchFamily="2" charset="0"/>
              </a:rPr>
              <a:t>Global </a:t>
            </a:r>
            <a:r>
              <a:rPr lang="pt-BR" i="1" dirty="0" err="1">
                <a:latin typeface="Montserrat" panose="00000500000000000000" pitchFamily="2" charset="0"/>
              </a:rPr>
              <a:t>Convertible</a:t>
            </a:r>
            <a:r>
              <a:rPr lang="pt-BR" i="1" dirty="0">
                <a:latin typeface="Montserrat" panose="00000500000000000000" pitchFamily="2" charset="0"/>
              </a:rPr>
              <a:t> Bonds</a:t>
            </a:r>
            <a:r>
              <a:rPr lang="pt-BR" dirty="0">
                <a:latin typeface="Montserrat" panose="00000500000000000000" pitchFamily="2" charset="0"/>
              </a:rPr>
              <a:t>, que são as categorias gerais de fundos de crédito que a empresa possui. </a:t>
            </a:r>
          </a:p>
          <a:p>
            <a:pPr marL="0" marR="5080" indent="0">
              <a:lnSpc>
                <a:spcPct val="116700"/>
              </a:lnSpc>
              <a:spcBef>
                <a:spcPts val="100"/>
              </a:spcBef>
              <a:spcAft>
                <a:spcPts val="600"/>
              </a:spcAft>
              <a:buNone/>
            </a:pPr>
            <a:r>
              <a:rPr lang="pt-BR" dirty="0">
                <a:latin typeface="Montserrat" panose="00000500000000000000" pitchFamily="2" charset="0"/>
              </a:rPr>
              <a:t>Por fim, a carteira de crédito global da </a:t>
            </a:r>
            <a:r>
              <a:rPr lang="pt-BR" dirty="0" err="1">
                <a:latin typeface="Montserrat" panose="00000500000000000000" pitchFamily="2" charset="0"/>
              </a:rPr>
              <a:t>Oaktree</a:t>
            </a:r>
            <a:r>
              <a:rPr lang="pt-BR" dirty="0">
                <a:latin typeface="Montserrat" panose="00000500000000000000" pitchFamily="2" charset="0"/>
              </a:rPr>
              <a:t> (que compõe o fundo em questão) é composta por cerca de 600 investimentos, representando a seleção mais refinada e focada da empresa. Esse fluxo demonstra como a </a:t>
            </a:r>
            <a:r>
              <a:rPr lang="pt-BR" dirty="0" err="1">
                <a:latin typeface="Montserrat" panose="00000500000000000000" pitchFamily="2" charset="0"/>
              </a:rPr>
              <a:t>Oaktree</a:t>
            </a:r>
            <a:r>
              <a:rPr lang="pt-BR" dirty="0">
                <a:latin typeface="Montserrat" panose="00000500000000000000" pitchFamily="2" charset="0"/>
              </a:rPr>
              <a:t> filtra um grande número de opções para construir um portfólio equilibrado em termos de retorno e risco. </a:t>
            </a:r>
          </a:p>
          <a:p>
            <a:pPr marL="0" marR="5080" indent="0">
              <a:lnSpc>
                <a:spcPct val="116700"/>
              </a:lnSpc>
              <a:spcBef>
                <a:spcPts val="100"/>
              </a:spcBef>
              <a:spcAft>
                <a:spcPts val="600"/>
              </a:spcAft>
              <a:buNone/>
            </a:pPr>
            <a:r>
              <a:rPr lang="pt-BR" dirty="0">
                <a:latin typeface="Montserrat" panose="00000500000000000000" pitchFamily="2" charset="0"/>
              </a:rPr>
              <a:t>As estratégias "Alpha" incluem investimentos em </a:t>
            </a:r>
            <a:r>
              <a:rPr lang="pt-BR" i="1" dirty="0">
                <a:latin typeface="Montserrat" panose="00000500000000000000" pitchFamily="2" charset="0"/>
              </a:rPr>
              <a:t>Real </a:t>
            </a:r>
            <a:r>
              <a:rPr lang="pt-BR" i="1" dirty="0" err="1">
                <a:latin typeface="Montserrat" panose="00000500000000000000" pitchFamily="2" charset="0"/>
              </a:rPr>
              <a:t>Estate</a:t>
            </a:r>
            <a:r>
              <a:rPr lang="pt-BR" i="1" dirty="0">
                <a:latin typeface="Montserrat" panose="00000500000000000000" pitchFamily="2" charset="0"/>
              </a:rPr>
              <a:t> </a:t>
            </a:r>
            <a:r>
              <a:rPr lang="pt-BR" i="1" dirty="0" err="1">
                <a:latin typeface="Montserrat" panose="00000500000000000000" pitchFamily="2" charset="0"/>
              </a:rPr>
              <a:t>Debt</a:t>
            </a:r>
            <a:r>
              <a:rPr lang="pt-BR" dirty="0">
                <a:latin typeface="Montserrat" panose="00000500000000000000" pitchFamily="2" charset="0"/>
              </a:rPr>
              <a:t>, </a:t>
            </a:r>
            <a:r>
              <a:rPr lang="pt-BR" i="1" dirty="0">
                <a:latin typeface="Montserrat" panose="00000500000000000000" pitchFamily="2" charset="0"/>
              </a:rPr>
              <a:t>Corporate </a:t>
            </a:r>
            <a:r>
              <a:rPr lang="pt-BR" i="1" dirty="0" err="1">
                <a:latin typeface="Montserrat" panose="00000500000000000000" pitchFamily="2" charset="0"/>
              </a:rPr>
              <a:t>Structured</a:t>
            </a:r>
            <a:r>
              <a:rPr lang="pt-BR" i="1" dirty="0">
                <a:latin typeface="Montserrat" panose="00000500000000000000" pitchFamily="2" charset="0"/>
              </a:rPr>
              <a:t> </a:t>
            </a:r>
            <a:r>
              <a:rPr lang="pt-BR" i="1" dirty="0" err="1">
                <a:latin typeface="Montserrat" panose="00000500000000000000" pitchFamily="2" charset="0"/>
              </a:rPr>
              <a:t>Credit</a:t>
            </a:r>
            <a:r>
              <a:rPr lang="pt-BR" dirty="0">
                <a:latin typeface="Montserrat" panose="00000500000000000000" pitchFamily="2" charset="0"/>
              </a:rPr>
              <a:t>, </a:t>
            </a:r>
            <a:r>
              <a:rPr lang="pt-BR" i="1" dirty="0" err="1">
                <a:latin typeface="Montserrat" panose="00000500000000000000" pitchFamily="2" charset="0"/>
              </a:rPr>
              <a:t>Emerging</a:t>
            </a:r>
            <a:r>
              <a:rPr lang="pt-BR" i="1" dirty="0">
                <a:latin typeface="Montserrat" panose="00000500000000000000" pitchFamily="2" charset="0"/>
              </a:rPr>
              <a:t> </a:t>
            </a:r>
            <a:r>
              <a:rPr lang="pt-BR" i="1" dirty="0" err="1">
                <a:latin typeface="Montserrat" panose="00000500000000000000" pitchFamily="2" charset="0"/>
              </a:rPr>
              <a:t>Markets</a:t>
            </a:r>
            <a:r>
              <a:rPr lang="pt-BR" i="1" dirty="0">
                <a:latin typeface="Montserrat" panose="00000500000000000000" pitchFamily="2" charset="0"/>
              </a:rPr>
              <a:t> </a:t>
            </a:r>
            <a:r>
              <a:rPr lang="pt-BR" i="1" dirty="0" err="1">
                <a:latin typeface="Montserrat" panose="00000500000000000000" pitchFamily="2" charset="0"/>
              </a:rPr>
              <a:t>Debt</a:t>
            </a:r>
            <a:r>
              <a:rPr lang="pt-BR" i="1" dirty="0">
                <a:latin typeface="Montserrat" panose="00000500000000000000" pitchFamily="2" charset="0"/>
              </a:rPr>
              <a:t> </a:t>
            </a:r>
            <a:r>
              <a:rPr lang="pt-BR" dirty="0">
                <a:latin typeface="Montserrat" panose="00000500000000000000" pitchFamily="2" charset="0"/>
              </a:rPr>
              <a:t>e </a:t>
            </a:r>
            <a:r>
              <a:rPr lang="pt-BR" i="1" dirty="0">
                <a:latin typeface="Montserrat" panose="00000500000000000000" pitchFamily="2" charset="0"/>
              </a:rPr>
              <a:t>Global </a:t>
            </a:r>
            <a:r>
              <a:rPr lang="pt-BR" i="1" dirty="0" err="1">
                <a:latin typeface="Montserrat" panose="00000500000000000000" pitchFamily="2" charset="0"/>
              </a:rPr>
              <a:t>Convertible</a:t>
            </a:r>
            <a:r>
              <a:rPr lang="pt-BR" i="1" dirty="0">
                <a:latin typeface="Montserrat" panose="00000500000000000000" pitchFamily="2" charset="0"/>
              </a:rPr>
              <a:t> Bonds</a:t>
            </a:r>
            <a:r>
              <a:rPr lang="pt-BR" dirty="0">
                <a:latin typeface="Montserrat" panose="00000500000000000000" pitchFamily="2" charset="0"/>
              </a:rPr>
              <a:t>. Essas estratégias são caracterizadas por um potencial maior de retorno total, mas também apresentam um perfil mais oportunista e, consequentemente, maior risco. Por outro lado, as estratégias "Core" são compostas por </a:t>
            </a:r>
            <a:r>
              <a:rPr lang="pt-BR" i="1" dirty="0">
                <a:latin typeface="Montserrat" panose="00000500000000000000" pitchFamily="2" charset="0"/>
              </a:rPr>
              <a:t>High </a:t>
            </a:r>
            <a:r>
              <a:rPr lang="pt-BR" i="1" dirty="0" err="1">
                <a:latin typeface="Montserrat" panose="00000500000000000000" pitchFamily="2" charset="0"/>
              </a:rPr>
              <a:t>Yield</a:t>
            </a:r>
            <a:r>
              <a:rPr lang="pt-BR" i="1" dirty="0">
                <a:latin typeface="Montserrat" panose="00000500000000000000" pitchFamily="2" charset="0"/>
              </a:rPr>
              <a:t> Bonds </a:t>
            </a:r>
            <a:r>
              <a:rPr lang="pt-BR" dirty="0">
                <a:latin typeface="Montserrat" panose="00000500000000000000" pitchFamily="2" charset="0"/>
              </a:rPr>
              <a:t>e </a:t>
            </a:r>
            <a:r>
              <a:rPr lang="pt-BR" i="1" dirty="0" err="1">
                <a:latin typeface="Montserrat" panose="00000500000000000000" pitchFamily="2" charset="0"/>
              </a:rPr>
              <a:t>Senior</a:t>
            </a:r>
            <a:r>
              <a:rPr lang="pt-BR" i="1" dirty="0">
                <a:latin typeface="Montserrat" panose="00000500000000000000" pitchFamily="2" charset="0"/>
              </a:rPr>
              <a:t> </a:t>
            </a:r>
            <a:r>
              <a:rPr lang="pt-BR" i="1" dirty="0" err="1">
                <a:latin typeface="Montserrat" panose="00000500000000000000" pitchFamily="2" charset="0"/>
              </a:rPr>
              <a:t>Loans</a:t>
            </a:r>
            <a:r>
              <a:rPr lang="pt-BR" dirty="0">
                <a:latin typeface="Montserrat" panose="00000500000000000000" pitchFamily="2" charset="0"/>
              </a:rPr>
              <a:t>, que são opções que oferecem menor volatilidade e uma potencial estabilidade na geração de retorno, sendo mais conservadoras em comparação com as estratégias "Alpha".</a:t>
            </a:r>
          </a:p>
        </p:txBody>
      </p:sp>
      <p:sp>
        <p:nvSpPr>
          <p:cNvPr id="6" name="object 6"/>
          <p:cNvSpPr txBox="1"/>
          <p:nvPr/>
        </p:nvSpPr>
        <p:spPr>
          <a:xfrm>
            <a:off x="917105" y="9105104"/>
            <a:ext cx="2861145" cy="1338443"/>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O Fundo busca gerar retorno total investindo globalmente em oportunidades de alta convicção.</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670760" y="9331751"/>
            <a:ext cx="170955" cy="278822"/>
          </a:xfrm>
          <a:prstGeom prst="rect">
            <a:avLst/>
          </a:prstGeom>
          <a:noFill/>
          <a:ln>
            <a:noFill/>
          </a:ln>
        </p:spPr>
      </p:pic>
      <p:sp>
        <p:nvSpPr>
          <p:cNvPr id="7" name="object 6">
            <a:extLst>
              <a:ext uri="{FF2B5EF4-FFF2-40B4-BE49-F238E27FC236}">
                <a16:creationId xmlns:a16="http://schemas.microsoft.com/office/drawing/2014/main" id="{4D8167EE-F0BD-2B29-81B3-DD4B81A16A9C}"/>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28BCACBB-E79D-210A-E2ED-5D5C66CBB047}"/>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7204B56E-174C-C6BA-CB40-E560EA7DCD27}"/>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653BE6A9-4A03-1F83-F9B8-33224D58B55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50A2DBE5-4466-DE6D-5232-E39C47F199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a:extLst>
              <a:ext uri="{FF2B5EF4-FFF2-40B4-BE49-F238E27FC236}">
                <a16:creationId xmlns:a16="http://schemas.microsoft.com/office/drawing/2014/main" id="{2ADCE453-480A-D135-8616-8E5C119EA54D}"/>
              </a:ext>
            </a:extLst>
          </p:cNvPr>
          <p:cNvSpPr txBox="1"/>
          <p:nvPr/>
        </p:nvSpPr>
        <p:spPr>
          <a:xfrm>
            <a:off x="779299" y="2354538"/>
            <a:ext cx="2869565" cy="7278403"/>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No centro da estratégia de gestão de investimentos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está a prioridade no controle de risco. A gestora reconhece que evitar perdas é tão ou mais importante do que buscar retornos elevados. Essa abordagem é fundamental para garantir a consistência, um dos principais objetivos da empresa. A consistência de resultados, especialmente em mercados voláteis, é um reflexo da disciplina e do foco no longo prazo, diferenciando 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de gestoras que buscam retornos rápidos a qualquer custo.</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Um ponto crucial na filosofia da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é sua capacidade de explorar as ineficiências dos mercados. A gestora acredita que essas imperfeições, muitas vezes ignoradas por outros investidores, são fontes valiosas de oportunidades. Com uma equipe altamente especializada, 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aproveita-se dos benefícios da especialização, garantindo que suas estratégias de investimento sejam profundamente fundamentadas em análises detalhadas e setoriais.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Outro aspecto distintivo é que a previsão macroeconômica não influencia a gestão do fundo. A </a:t>
            </a:r>
            <a:r>
              <a:rPr lang="pt-BR" sz="1000" dirty="0" err="1">
                <a:latin typeface="Montserrat" panose="00000500000000000000" pitchFamily="2" charset="0"/>
                <a:cs typeface="Verdana"/>
              </a:rPr>
              <a:t>Oaktree</a:t>
            </a:r>
            <a:r>
              <a:rPr lang="pt-BR" sz="1000" dirty="0">
                <a:latin typeface="Montserrat" panose="00000500000000000000" pitchFamily="2" charset="0"/>
                <a:cs typeface="Verdana"/>
              </a:rPr>
              <a:t> evita tentar prever cenários macroeconômicos amplos, concentrando-se em fundamentos sólidos e oportunidades de valor específico. </a:t>
            </a:r>
          </a:p>
          <a:p>
            <a:pPr marL="12700" marR="12700">
              <a:lnSpc>
                <a:spcPct val="116700"/>
              </a:lnSpc>
              <a:spcBef>
                <a:spcPts val="100"/>
              </a:spcBef>
            </a:pPr>
            <a:endParaRPr lang="pt-BR" sz="500" dirty="0">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Além disso, a gestora não pratica </a:t>
            </a:r>
            <a:r>
              <a:rPr lang="pt-BR" sz="1000" i="1" dirty="0" err="1">
                <a:latin typeface="Montserrat" panose="00000500000000000000" pitchFamily="2" charset="0"/>
                <a:cs typeface="Verdana"/>
              </a:rPr>
              <a:t>market</a:t>
            </a:r>
            <a:r>
              <a:rPr lang="pt-BR" sz="1000" i="1" dirty="0">
                <a:latin typeface="Montserrat" panose="00000500000000000000" pitchFamily="2" charset="0"/>
                <a:cs typeface="Verdana"/>
              </a:rPr>
              <a:t> timing</a:t>
            </a:r>
            <a:r>
              <a:rPr lang="pt-BR" sz="1000" dirty="0">
                <a:latin typeface="Montserrat" panose="00000500000000000000" pitchFamily="2" charset="0"/>
                <a:cs typeface="Verdana"/>
              </a:rPr>
              <a:t>, ou seja, não tenta antecipar os movimentos de curto prazo dos mercados. Em vez disso, busca investimentos que façam sentido independentemente do momento econômico, garantindo, assim, que suas decisões sejam guiadas pela lógica de valor intrínseco e risco ajustado. </a:t>
            </a:r>
            <a:endParaRPr sz="1000" dirty="0">
              <a:latin typeface="Montserrat" panose="00000500000000000000" pitchFamily="2" charset="0"/>
              <a:cs typeface="Verdana"/>
            </a:endParaRPr>
          </a:p>
        </p:txBody>
      </p:sp>
      <p:sp>
        <p:nvSpPr>
          <p:cNvPr id="13" name="object 6">
            <a:extLst>
              <a:ext uri="{FF2B5EF4-FFF2-40B4-BE49-F238E27FC236}">
                <a16:creationId xmlns:a16="http://schemas.microsoft.com/office/drawing/2014/main" id="{5B05CE82-02DA-55F0-1A0D-F9BD1F533712}"/>
              </a:ext>
            </a:extLst>
          </p:cNvPr>
          <p:cNvSpPr txBox="1"/>
          <p:nvPr/>
        </p:nvSpPr>
        <p:spPr>
          <a:xfrm>
            <a:off x="4398396" y="2284135"/>
            <a:ext cx="2593951" cy="1172565"/>
          </a:xfrm>
          <a:prstGeom prst="rect">
            <a:avLst/>
          </a:prstGeom>
        </p:spPr>
        <p:txBody>
          <a:bodyPr vert="horz" wrap="square" lIns="0" tIns="12700" rIns="0" bIns="0" rtlCol="0">
            <a:spAutoFit/>
          </a:bodyPr>
          <a:lstStyle/>
          <a:p>
            <a:pPr marL="12700" marR="5715">
              <a:lnSpc>
                <a:spcPct val="109300"/>
              </a:lnSpc>
              <a:spcBef>
                <a:spcPts val="100"/>
              </a:spcBef>
            </a:pPr>
            <a:r>
              <a:rPr lang="pt-BR" sz="1400" spc="75" dirty="0">
                <a:solidFill>
                  <a:srgbClr val="004C45"/>
                </a:solidFill>
                <a:latin typeface="Montserrat" panose="00000500000000000000" pitchFamily="2" charset="0"/>
                <a:cs typeface="Verdana"/>
              </a:rPr>
              <a:t>O Fundo preza pela diversificação inteligente, alocando em boas oportunidades no mercado de crédito.</a:t>
            </a:r>
            <a:endParaRPr sz="1400" dirty="0">
              <a:latin typeface="Montserrat" panose="00000500000000000000" pitchFamily="2" charset="0"/>
              <a:cs typeface="Verdana"/>
            </a:endParaRPr>
          </a:p>
        </p:txBody>
      </p:sp>
      <p:pic>
        <p:nvPicPr>
          <p:cNvPr id="14" name="Google Shape;1317;g30a28a55c88_1_134">
            <a:extLst>
              <a:ext uri="{FF2B5EF4-FFF2-40B4-BE49-F238E27FC236}">
                <a16:creationId xmlns:a16="http://schemas.microsoft.com/office/drawing/2014/main" id="{4CDC3EC6-4485-4CD4-887C-19F2E7CA86F4}"/>
              </a:ext>
            </a:extLst>
          </p:cNvPr>
          <p:cNvPicPr preferRelativeResize="0"/>
          <p:nvPr/>
        </p:nvPicPr>
        <p:blipFill>
          <a:blip r:embed="rId4">
            <a:alphaModFix/>
          </a:blip>
          <a:stretch>
            <a:fillRect/>
          </a:stretch>
        </p:blipFill>
        <p:spPr>
          <a:xfrm rot="10637659">
            <a:off x="4207929" y="2473817"/>
            <a:ext cx="170955" cy="278822"/>
          </a:xfrm>
          <a:prstGeom prst="rect">
            <a:avLst/>
          </a:prstGeom>
          <a:noFill/>
          <a:ln>
            <a:noFill/>
          </a:ln>
        </p:spPr>
      </p:pic>
      <p:sp>
        <p:nvSpPr>
          <p:cNvPr id="15" name="object 5">
            <a:extLst>
              <a:ext uri="{FF2B5EF4-FFF2-40B4-BE49-F238E27FC236}">
                <a16:creationId xmlns:a16="http://schemas.microsoft.com/office/drawing/2014/main" id="{B9666D07-6425-A92E-65B2-1B68BA22B8ED}"/>
              </a:ext>
            </a:extLst>
          </p:cNvPr>
          <p:cNvSpPr txBox="1">
            <a:spLocks noGrp="1"/>
          </p:cNvSpPr>
          <p:nvPr>
            <p:ph type="title"/>
          </p:nvPr>
        </p:nvSpPr>
        <p:spPr>
          <a:xfrm>
            <a:off x="770299" y="1134697"/>
            <a:ext cx="4379552" cy="936154"/>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r>
              <a:rPr lang="pt-BR" spc="-10" dirty="0">
                <a:solidFill>
                  <a:srgbClr val="1C302B"/>
                </a:solidFill>
                <a:latin typeface="Montserrat SemiBold" panose="00000700000000000000" pitchFamily="2" charset="0"/>
                <a:cs typeface="Arial Black"/>
              </a:rPr>
              <a:t> pt2</a:t>
            </a:r>
            <a:endParaRPr spc="-10" dirty="0">
              <a:solidFill>
                <a:srgbClr val="1C302B"/>
              </a:solidFill>
              <a:latin typeface="Montserrat SemiBold" panose="00000700000000000000" pitchFamily="2" charset="0"/>
              <a:cs typeface="Arial Black"/>
            </a:endParaRPr>
          </a:p>
        </p:txBody>
      </p:sp>
      <p:sp>
        <p:nvSpPr>
          <p:cNvPr id="3" name="object 6">
            <a:extLst>
              <a:ext uri="{FF2B5EF4-FFF2-40B4-BE49-F238E27FC236}">
                <a16:creationId xmlns:a16="http://schemas.microsoft.com/office/drawing/2014/main" id="{7E56F539-F762-F11C-AEB7-D222F0E44AF6}"/>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
        <p:nvSpPr>
          <p:cNvPr id="4" name="object 2">
            <a:extLst>
              <a:ext uri="{FF2B5EF4-FFF2-40B4-BE49-F238E27FC236}">
                <a16:creationId xmlns:a16="http://schemas.microsoft.com/office/drawing/2014/main" id="{0D251209-85D1-B7A9-321C-126B9BB0A481}"/>
              </a:ext>
            </a:extLst>
          </p:cNvPr>
          <p:cNvSpPr txBox="1"/>
          <p:nvPr/>
        </p:nvSpPr>
        <p:spPr>
          <a:xfrm>
            <a:off x="4201443" y="3597499"/>
            <a:ext cx="3131807" cy="6526402"/>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Com relação ao cenário atual, 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mantém uma visão cautelosamente otimista sobre o cenário macroeconômico, destacando a resiliência da economia americana, apesar da inflação ainda acima da meta do Federal Reserve. A taxa de juros permaneceu inalterada no início de 2025, com expectativas de cortes graduais ao longo do ano. A curva de juros se achatou, enquanto a criação robusta de empregos sustentou a atividade econômica. Na Europa, o Banco Central Europeu manteve as taxas estáveis, mas projeta cortes em fevereiro, em um ambiente de inflação pressionada por energia e desaceleração manufatureira. Nesse contexto, a </a:t>
            </a:r>
            <a:r>
              <a:rPr lang="pt-BR" sz="1000" dirty="0" err="1">
                <a:solidFill>
                  <a:srgbClr val="2B333B"/>
                </a:solidFill>
                <a:latin typeface="Montserrat" panose="00000500000000000000" pitchFamily="2" charset="0"/>
                <a:cs typeface="Verdana"/>
              </a:rPr>
              <a:t>Oaktree</a:t>
            </a:r>
            <a:r>
              <a:rPr lang="pt-BR" sz="1000" dirty="0">
                <a:solidFill>
                  <a:srgbClr val="2B333B"/>
                </a:solidFill>
                <a:latin typeface="Montserrat" panose="00000500000000000000" pitchFamily="2" charset="0"/>
                <a:cs typeface="Verdana"/>
              </a:rPr>
              <a:t> avalia que investimentos em crédito oferecem uma relação risco-retorno mais favorável do que ações, priorizando rendimentos e cupons em sua estratégia.</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O portfólio do fundo tem sido ajustado para capturar oportunidades em crédito estruturado, </a:t>
            </a:r>
            <a:r>
              <a:rPr lang="pt-BR" sz="1000" i="1" dirty="0" err="1">
                <a:solidFill>
                  <a:srgbClr val="2B333B"/>
                </a:solidFill>
                <a:latin typeface="Montserrat" panose="00000500000000000000" pitchFamily="2" charset="0"/>
                <a:cs typeface="Verdana"/>
              </a:rPr>
              <a:t>senior</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loans</a:t>
            </a:r>
            <a:r>
              <a:rPr lang="pt-BR" sz="1000" i="1" dirty="0">
                <a:solidFill>
                  <a:srgbClr val="2B333B"/>
                </a:solidFill>
                <a:latin typeface="Montserrat" panose="00000500000000000000" pitchFamily="2" charset="0"/>
                <a:cs typeface="Verdana"/>
              </a:rPr>
              <a:t> </a:t>
            </a:r>
            <a:r>
              <a:rPr lang="pt-BR" sz="1000" dirty="0">
                <a:solidFill>
                  <a:srgbClr val="2B333B"/>
                </a:solidFill>
                <a:latin typeface="Montserrat" panose="00000500000000000000" pitchFamily="2" charset="0"/>
                <a:cs typeface="Verdana"/>
              </a:rPr>
              <a:t>e títulos conversíveis, reduzindo exposição a crédito imobiliário e dívidas emergentes. Os títulos </a:t>
            </a:r>
            <a:r>
              <a:rPr lang="pt-BR" sz="1000" i="1" dirty="0">
                <a:solidFill>
                  <a:srgbClr val="2B333B"/>
                </a:solidFill>
                <a:latin typeface="Montserrat" panose="00000500000000000000" pitchFamily="2" charset="0"/>
                <a:cs typeface="Verdana"/>
              </a:rPr>
              <a:t>high </a:t>
            </a:r>
            <a:r>
              <a:rPr lang="pt-BR" sz="1000" i="1" dirty="0" err="1">
                <a:solidFill>
                  <a:srgbClr val="2B333B"/>
                </a:solidFill>
                <a:latin typeface="Montserrat" panose="00000500000000000000" pitchFamily="2" charset="0"/>
                <a:cs typeface="Verdana"/>
              </a:rPr>
              <a:t>yield</a:t>
            </a:r>
            <a:r>
              <a:rPr lang="pt-BR" sz="1000" i="1" dirty="0">
                <a:solidFill>
                  <a:srgbClr val="2B333B"/>
                </a:solidFill>
                <a:latin typeface="Montserrat" panose="00000500000000000000" pitchFamily="2" charset="0"/>
                <a:cs typeface="Verdana"/>
              </a:rPr>
              <a:t> </a:t>
            </a:r>
            <a:r>
              <a:rPr lang="pt-BR" sz="1000" dirty="0">
                <a:solidFill>
                  <a:srgbClr val="2B333B"/>
                </a:solidFill>
                <a:latin typeface="Montserrat" panose="00000500000000000000" pitchFamily="2" charset="0"/>
                <a:cs typeface="Verdana"/>
              </a:rPr>
              <a:t>americanos apresentaram bom desempenho com compressão dos spreads, enquanto os </a:t>
            </a:r>
            <a:r>
              <a:rPr lang="pt-BR" sz="1000" i="1" dirty="0" err="1">
                <a:solidFill>
                  <a:srgbClr val="2B333B"/>
                </a:solidFill>
                <a:latin typeface="Montserrat" panose="00000500000000000000" pitchFamily="2" charset="0"/>
                <a:cs typeface="Verdana"/>
              </a:rPr>
              <a:t>senior</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loans</a:t>
            </a:r>
            <a:r>
              <a:rPr lang="pt-BR" sz="1000" i="1" dirty="0">
                <a:solidFill>
                  <a:srgbClr val="2B333B"/>
                </a:solidFill>
                <a:latin typeface="Montserrat" panose="00000500000000000000" pitchFamily="2" charset="0"/>
                <a:cs typeface="Verdana"/>
              </a:rPr>
              <a:t> </a:t>
            </a:r>
            <a:r>
              <a:rPr lang="pt-BR" sz="1000" dirty="0">
                <a:solidFill>
                  <a:srgbClr val="2B333B"/>
                </a:solidFill>
                <a:latin typeface="Montserrat" panose="00000500000000000000" pitchFamily="2" charset="0"/>
                <a:cs typeface="Verdana"/>
              </a:rPr>
              <a:t>se beneficiaram da menor </a:t>
            </a:r>
            <a:r>
              <a:rPr lang="pt-BR" sz="1000" i="1" dirty="0" err="1">
                <a:solidFill>
                  <a:srgbClr val="2B333B"/>
                </a:solidFill>
                <a:latin typeface="Montserrat" panose="00000500000000000000" pitchFamily="2" charset="0"/>
                <a:cs typeface="Verdana"/>
              </a:rPr>
              <a:t>duration</a:t>
            </a:r>
            <a:r>
              <a:rPr lang="pt-BR" sz="1000" i="1" dirty="0">
                <a:solidFill>
                  <a:srgbClr val="2B333B"/>
                </a:solidFill>
                <a:latin typeface="Montserrat" panose="00000500000000000000" pitchFamily="2" charset="0"/>
                <a:cs typeface="Verdana"/>
              </a:rPr>
              <a:t> </a:t>
            </a:r>
            <a:r>
              <a:rPr lang="pt-BR" sz="1000" dirty="0">
                <a:solidFill>
                  <a:srgbClr val="2B333B"/>
                </a:solidFill>
                <a:latin typeface="Montserrat" panose="00000500000000000000" pitchFamily="2" charset="0"/>
                <a:cs typeface="Verdana"/>
              </a:rPr>
              <a:t>e volatilidade reduzida. A demanda por </a:t>
            </a:r>
            <a:r>
              <a:rPr lang="pt-BR" sz="1000" dirty="0" err="1">
                <a:solidFill>
                  <a:srgbClr val="2B333B"/>
                </a:solidFill>
                <a:latin typeface="Montserrat" panose="00000500000000000000" pitchFamily="2" charset="0"/>
                <a:cs typeface="Verdana"/>
              </a:rPr>
              <a:t>CLOs</a:t>
            </a:r>
            <a:r>
              <a:rPr lang="pt-BR" sz="1000" dirty="0">
                <a:solidFill>
                  <a:srgbClr val="2B333B"/>
                </a:solidFill>
                <a:latin typeface="Montserrat" panose="00000500000000000000" pitchFamily="2" charset="0"/>
                <a:cs typeface="Verdana"/>
              </a:rPr>
              <a:t> permanece elevada, mas a gestora adota uma abordagem seletiva, priorizando ativos com fundamentos sólidos. A gestão ativa segue essencial, dado que a maior parte do mercado </a:t>
            </a:r>
            <a:r>
              <a:rPr lang="pt-BR" sz="1000" i="1" dirty="0">
                <a:solidFill>
                  <a:srgbClr val="2B333B"/>
                </a:solidFill>
                <a:latin typeface="Montserrat" panose="00000500000000000000" pitchFamily="2" charset="0"/>
                <a:cs typeface="Verdana"/>
              </a:rPr>
              <a:t>high </a:t>
            </a:r>
            <a:r>
              <a:rPr lang="pt-BR" sz="1000" i="1" dirty="0" err="1">
                <a:solidFill>
                  <a:srgbClr val="2B333B"/>
                </a:solidFill>
                <a:latin typeface="Montserrat" panose="00000500000000000000" pitchFamily="2" charset="0"/>
                <a:cs typeface="Verdana"/>
              </a:rPr>
              <a:t>yield</a:t>
            </a:r>
            <a:r>
              <a:rPr lang="pt-BR" sz="1000" dirty="0">
                <a:solidFill>
                  <a:srgbClr val="2B333B"/>
                </a:solidFill>
                <a:latin typeface="Montserrat" panose="00000500000000000000" pitchFamily="2" charset="0"/>
                <a:cs typeface="Verdana"/>
              </a:rPr>
              <a:t> apresenta retornos inferiores à média. O Fundo mantém reservas de caixa para aproveitar oportunidades em meio à volatilidade, tanto nos EUA quanto na Europa.</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p:txBody>
      </p:sp>
    </p:spTree>
    <p:extLst>
      <p:ext uri="{BB962C8B-B14F-4D97-AF65-F5344CB8AC3E}">
        <p14:creationId xmlns:p14="http://schemas.microsoft.com/office/powerpoint/2010/main" val="11219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últimos 3 anos.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últimos 5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mensal.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6F9818C9-E387-97A7-04A1-6ED8313FC5E3}"/>
              </a:ext>
            </a:extLst>
          </p:cNvPr>
          <p:cNvGraphicFramePr/>
          <p:nvPr>
            <p:extLst>
              <p:ext uri="{D42A27DB-BD31-4B8C-83A1-F6EECF244321}">
                <p14:modId xmlns:p14="http://schemas.microsoft.com/office/powerpoint/2010/main" val="2958739325"/>
              </p:ext>
            </p:extLst>
          </p:nvPr>
        </p:nvGraphicFramePr>
        <p:xfrm>
          <a:off x="771918" y="1292072"/>
          <a:ext cx="5976000" cy="183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áfico 18">
            <a:extLst>
              <a:ext uri="{FF2B5EF4-FFF2-40B4-BE49-F238E27FC236}">
                <a16:creationId xmlns:a16="http://schemas.microsoft.com/office/drawing/2014/main" id="{AEE25915-01AD-A261-2CB7-61F971A3AA56}"/>
              </a:ext>
            </a:extLst>
          </p:cNvPr>
          <p:cNvGraphicFramePr/>
          <p:nvPr>
            <p:extLst>
              <p:ext uri="{D42A27DB-BD31-4B8C-83A1-F6EECF244321}">
                <p14:modId xmlns:p14="http://schemas.microsoft.com/office/powerpoint/2010/main" val="2117684370"/>
              </p:ext>
            </p:extLst>
          </p:nvPr>
        </p:nvGraphicFramePr>
        <p:xfrm>
          <a:off x="771918" y="3510926"/>
          <a:ext cx="5976000" cy="183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áfico 19">
            <a:extLst>
              <a:ext uri="{FF2B5EF4-FFF2-40B4-BE49-F238E27FC236}">
                <a16:creationId xmlns:a16="http://schemas.microsoft.com/office/drawing/2014/main" id="{21F08299-D5E1-3286-1D2B-19EFBAD56D43}"/>
              </a:ext>
            </a:extLst>
          </p:cNvPr>
          <p:cNvGraphicFramePr/>
          <p:nvPr>
            <p:extLst>
              <p:ext uri="{D42A27DB-BD31-4B8C-83A1-F6EECF244321}">
                <p14:modId xmlns:p14="http://schemas.microsoft.com/office/powerpoint/2010/main" val="4078309589"/>
              </p:ext>
            </p:extLst>
          </p:nvPr>
        </p:nvGraphicFramePr>
        <p:xfrm>
          <a:off x="771918" y="5751700"/>
          <a:ext cx="5976000" cy="183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Gráfico 26">
            <a:extLst>
              <a:ext uri="{FF2B5EF4-FFF2-40B4-BE49-F238E27FC236}">
                <a16:creationId xmlns:a16="http://schemas.microsoft.com/office/drawing/2014/main" id="{6A6F365D-D19F-E23E-F165-6F0C8F384AE5}"/>
              </a:ext>
            </a:extLst>
          </p:cNvPr>
          <p:cNvGraphicFramePr/>
          <p:nvPr>
            <p:extLst>
              <p:ext uri="{D42A27DB-BD31-4B8C-83A1-F6EECF244321}">
                <p14:modId xmlns:p14="http://schemas.microsoft.com/office/powerpoint/2010/main" val="1469619580"/>
              </p:ext>
            </p:extLst>
          </p:nvPr>
        </p:nvGraphicFramePr>
        <p:xfrm>
          <a:off x="790250" y="8065108"/>
          <a:ext cx="5976000" cy="1836000"/>
        </p:xfrm>
        <a:graphic>
          <a:graphicData uri="http://schemas.openxmlformats.org/drawingml/2006/chart">
            <c:chart xmlns:c="http://schemas.openxmlformats.org/drawingml/2006/chart" xmlns:r="http://schemas.openxmlformats.org/officeDocument/2006/relationships" r:id="rId7"/>
          </a:graphicData>
        </a:graphic>
      </p:graphicFrame>
      <p:sp>
        <p:nvSpPr>
          <p:cNvPr id="5" name="object 6">
            <a:extLst>
              <a:ext uri="{FF2B5EF4-FFF2-40B4-BE49-F238E27FC236}">
                <a16:creationId xmlns:a16="http://schemas.microsoft.com/office/drawing/2014/main" id="{29ECBDDF-6589-5266-C6C3-5F494FD0BE43}"/>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46338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rPr>
              <a:t>Drawdown do fundo. </a:t>
            </a:r>
            <a:r>
              <a:rPr sz="900" b="1" dirty="0">
                <a:solidFill>
                  <a:srgbClr val="2B333B"/>
                </a:solidFill>
                <a:latin typeface="Montserrat" panose="00000500000000000000" pitchFamily="2" charset="0"/>
              </a:rPr>
              <a:t>Fonte</a:t>
            </a:r>
            <a:r>
              <a:rPr sz="900" dirty="0">
                <a:solidFill>
                  <a:srgbClr val="2B333B"/>
                </a:solidFill>
                <a:latin typeface="Montserrat" panose="00000500000000000000" pitchFamily="2" charset="0"/>
              </a:rPr>
              <a:t>: </a:t>
            </a:r>
            <a:r>
              <a:rPr lang="pt-BR" sz="900" dirty="0">
                <a:solidFill>
                  <a:srgbClr val="2B333B"/>
                </a:solidFill>
                <a:latin typeface="Montserrat" panose="00000500000000000000" pitchFamily="2" charset="0"/>
              </a:rPr>
              <a:t>Quantum</a:t>
            </a:r>
            <a:r>
              <a:rPr sz="900" dirty="0">
                <a:solidFill>
                  <a:srgbClr val="2B333B"/>
                </a:solidFill>
                <a:latin typeface="Montserrat" panose="00000500000000000000" pitchFamily="2" charset="0"/>
              </a:rPr>
              <a:t>. Adaptado por Hub do Investidor.</a:t>
            </a: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2618380" cy="274434"/>
          </a:xfrm>
          <a:prstGeom prst="rect">
            <a:avLst/>
          </a:prstGeom>
        </p:spPr>
        <p:txBody>
          <a:bodyPr vert="horz" wrap="square" lIns="0" tIns="12700" rIns="0" bIns="0" rtlCol="0">
            <a:spAutoFit/>
          </a:bodyPr>
          <a:lstStyle/>
          <a:p>
            <a:pPr marL="12700">
              <a:lnSpc>
                <a:spcPct val="100000"/>
              </a:lnSpc>
              <a:spcBef>
                <a:spcPts val="100"/>
              </a:spcBef>
            </a:pPr>
            <a:r>
              <a:rPr lang="pt-BR" sz="1700" spc="-10" dirty="0" err="1">
                <a:solidFill>
                  <a:srgbClr val="9E9959"/>
                </a:solidFill>
                <a:latin typeface="Montserrat" panose="00000500000000000000" pitchFamily="2" charset="0"/>
                <a:cs typeface="Verdana"/>
              </a:rPr>
              <a:t>Oaktree</a:t>
            </a:r>
            <a:r>
              <a:rPr lang="pt-BR" sz="1700" spc="-10" dirty="0">
                <a:solidFill>
                  <a:srgbClr val="9E9959"/>
                </a:solidFill>
                <a:latin typeface="Montserrat" panose="00000500000000000000" pitchFamily="2" charset="0"/>
                <a:cs typeface="Verdana"/>
              </a:rPr>
              <a:t> Global </a:t>
            </a:r>
            <a:r>
              <a:rPr lang="pt-BR" sz="1700" spc="-10" dirty="0" err="1">
                <a:solidFill>
                  <a:srgbClr val="9E9959"/>
                </a:solidFill>
                <a:latin typeface="Montserrat" panose="00000500000000000000" pitchFamily="2" charset="0"/>
                <a:cs typeface="Verdana"/>
              </a:rPr>
              <a:t>Credit</a:t>
            </a:r>
            <a:endParaRPr sz="1700" dirty="0">
              <a:latin typeface="Montserrat" panose="00000500000000000000" pitchFamily="2" charset="0"/>
              <a:cs typeface="Verdana"/>
            </a:endParaRPr>
          </a:p>
        </p:txBody>
      </p:sp>
      <p:sp>
        <p:nvSpPr>
          <p:cNvPr id="13" name="object 13"/>
          <p:cNvSpPr txBox="1"/>
          <p:nvPr/>
        </p:nvSpPr>
        <p:spPr>
          <a:xfrm>
            <a:off x="853250" y="5751700"/>
            <a:ext cx="2385000" cy="489878"/>
          </a:xfrm>
          <a:prstGeom prst="rect">
            <a:avLst/>
          </a:prstGeom>
        </p:spPr>
        <p:txBody>
          <a:bodyPr vert="horz" wrap="square" lIns="0" tIns="226060" rIns="0" bIns="0" rtlCol="0">
            <a:spAutoFit/>
          </a:bodyPr>
          <a:lstStyle/>
          <a:p>
            <a:pPr marL="12700">
              <a:lnSpc>
                <a:spcPct val="100000"/>
              </a:lnSpc>
              <a:spcBef>
                <a:spcPts val="950"/>
              </a:spcBef>
            </a:pPr>
            <a:r>
              <a:rPr lang="pt-BR" sz="1700" spc="-10" dirty="0" err="1">
                <a:solidFill>
                  <a:srgbClr val="9E9959"/>
                </a:solidFill>
                <a:latin typeface="Montserrat" panose="00000500000000000000" pitchFamily="2" charset="0"/>
                <a:cs typeface="Verdana"/>
              </a:rPr>
              <a:t>Oaktree</a:t>
            </a:r>
            <a:r>
              <a:rPr lang="pt-BR" sz="1700" spc="-10" dirty="0">
                <a:solidFill>
                  <a:srgbClr val="9E9959"/>
                </a:solidFill>
                <a:latin typeface="Montserrat" panose="00000500000000000000" pitchFamily="2" charset="0"/>
                <a:cs typeface="Verdana"/>
              </a:rPr>
              <a:t> Global </a:t>
            </a:r>
            <a:r>
              <a:rPr lang="pt-BR" sz="1700" spc="-10" dirty="0" err="1">
                <a:solidFill>
                  <a:srgbClr val="9E9959"/>
                </a:solidFill>
                <a:latin typeface="Montserrat" panose="00000500000000000000" pitchFamily="2" charset="0"/>
                <a:cs typeface="Verdana"/>
              </a:rPr>
              <a:t>Credit</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6" name="Gráfico 5">
            <a:extLst>
              <a:ext uri="{FF2B5EF4-FFF2-40B4-BE49-F238E27FC236}">
                <a16:creationId xmlns:a16="http://schemas.microsoft.com/office/drawing/2014/main" id="{AF3EB8AD-99EC-1BB9-9388-049D5644DE66}"/>
              </a:ext>
            </a:extLst>
          </p:cNvPr>
          <p:cNvGraphicFramePr/>
          <p:nvPr>
            <p:extLst>
              <p:ext uri="{D42A27DB-BD31-4B8C-83A1-F6EECF244321}">
                <p14:modId xmlns:p14="http://schemas.microsoft.com/office/powerpoint/2010/main" val="3201119326"/>
              </p:ext>
            </p:extLst>
          </p:nvPr>
        </p:nvGraphicFramePr>
        <p:xfrm>
          <a:off x="754870" y="2462471"/>
          <a:ext cx="5976000" cy="226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C27F802C-C920-4CF7-1CD3-2BFEEF426CD7}"/>
              </a:ext>
            </a:extLst>
          </p:cNvPr>
          <p:cNvGraphicFramePr/>
          <p:nvPr>
            <p:extLst>
              <p:ext uri="{D42A27DB-BD31-4B8C-83A1-F6EECF244321}">
                <p14:modId xmlns:p14="http://schemas.microsoft.com/office/powerpoint/2010/main" val="3490632468"/>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5"/>
          </a:graphicData>
        </a:graphic>
      </p:graphicFrame>
      <p:sp>
        <p:nvSpPr>
          <p:cNvPr id="2" name="object 6">
            <a:extLst>
              <a:ext uri="{FF2B5EF4-FFF2-40B4-BE49-F238E27FC236}">
                <a16:creationId xmlns:a16="http://schemas.microsoft.com/office/drawing/2014/main" id="{DA604CBF-C1C8-C2C1-CE1E-A5388AC330FD}"/>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4346318"/>
          </a:xfrm>
          <a:prstGeom prst="rect">
            <a:avLst/>
          </a:prstGeom>
        </p:spPr>
        <p:txBody>
          <a:bodyPr vert="horz" wrap="square" lIns="0" tIns="12700" rIns="0" bIns="0" rtlCol="0">
            <a:spAutoFit/>
          </a:bodyPr>
          <a:lstStyle/>
          <a:p>
            <a:pPr marL="12700" marR="12065">
              <a:lnSpc>
                <a:spcPct val="116700"/>
              </a:lnSpc>
              <a:spcBef>
                <a:spcPts val="100"/>
              </a:spcBef>
            </a:pPr>
            <a:r>
              <a:rPr lang="pt-BR" sz="1000" dirty="0">
                <a:solidFill>
                  <a:srgbClr val="F7FAF5"/>
                </a:solidFill>
                <a:latin typeface="Montserrat" panose="00000500000000000000" pitchFamily="2" charset="0"/>
                <a:cs typeface="Arial Black"/>
              </a:rPr>
              <a:t>O </a:t>
            </a:r>
            <a:r>
              <a:rPr lang="pt-BR" sz="1000" dirty="0" err="1">
                <a:solidFill>
                  <a:srgbClr val="F7FAF5"/>
                </a:solidFill>
                <a:latin typeface="Montserrat" panose="00000500000000000000" pitchFamily="2" charset="0"/>
                <a:cs typeface="Arial Black"/>
              </a:rPr>
              <a:t>Oaktree</a:t>
            </a:r>
            <a:r>
              <a:rPr lang="pt-BR" sz="1000" dirty="0">
                <a:solidFill>
                  <a:srgbClr val="F7FAF5"/>
                </a:solidFill>
                <a:latin typeface="Montserrat" panose="00000500000000000000" pitchFamily="2" charset="0"/>
                <a:cs typeface="Arial Black"/>
              </a:rPr>
              <a:t> Global </a:t>
            </a:r>
            <a:r>
              <a:rPr lang="pt-BR" sz="1000" dirty="0" err="1">
                <a:solidFill>
                  <a:srgbClr val="F7FAF5"/>
                </a:solidFill>
                <a:latin typeface="Montserrat" panose="00000500000000000000" pitchFamily="2" charset="0"/>
                <a:cs typeface="Arial Black"/>
              </a:rPr>
              <a:t>Credit</a:t>
            </a:r>
            <a:r>
              <a:rPr lang="pt-BR" sz="1000" dirty="0">
                <a:solidFill>
                  <a:srgbClr val="F7FAF5"/>
                </a:solidFill>
                <a:latin typeface="Montserrat" panose="00000500000000000000" pitchFamily="2" charset="0"/>
                <a:cs typeface="Arial Black"/>
              </a:rPr>
              <a:t> BRL FIC FIM é um fundo de investimento que é gerido por uma das mais importantes casas de gestão de recursos do mundo, e conta com um time de análise de ponta, liderado pelo lendário investidor Howard Marks, sendo um fundo que investe em crédito ao redor do mundo, focando em emissores considerados </a:t>
            </a:r>
            <a:r>
              <a:rPr lang="pt-BR" sz="1000" i="1" dirty="0">
                <a:solidFill>
                  <a:srgbClr val="F7FAF5"/>
                </a:solidFill>
                <a:latin typeface="Montserrat" panose="00000500000000000000" pitchFamily="2" charset="0"/>
                <a:cs typeface="Arial Black"/>
              </a:rPr>
              <a:t>high </a:t>
            </a:r>
            <a:r>
              <a:rPr lang="pt-BR" sz="1000" i="1" dirty="0" err="1">
                <a:solidFill>
                  <a:srgbClr val="F7FAF5"/>
                </a:solidFill>
                <a:latin typeface="Montserrat" panose="00000500000000000000" pitchFamily="2" charset="0"/>
                <a:cs typeface="Arial Black"/>
              </a:rPr>
              <a:t>yield</a:t>
            </a:r>
            <a:r>
              <a:rPr lang="pt-BR" sz="1000" dirty="0">
                <a:solidFill>
                  <a:srgbClr val="F7FAF5"/>
                </a:solidFill>
                <a:latin typeface="Montserrat" panose="00000500000000000000" pitchFamily="2" charset="0"/>
                <a:cs typeface="Arial Black"/>
              </a:rPr>
              <a:t>, mas cujo risco é bastante controlado pelo fato do time de análise fazer uma seleção extremamente criteriosa.  </a:t>
            </a:r>
          </a:p>
          <a:p>
            <a:pPr marL="12700" marR="12065">
              <a:lnSpc>
                <a:spcPct val="116700"/>
              </a:lnSpc>
              <a:spcBef>
                <a:spcPts val="100"/>
              </a:spcBef>
            </a:pPr>
            <a:endParaRPr lang="pt-BR" sz="1000" dirty="0">
              <a:solidFill>
                <a:srgbClr val="F7FAF5"/>
              </a:solidFill>
              <a:latin typeface="Montserrat" panose="00000500000000000000" pitchFamily="2" charset="0"/>
              <a:cs typeface="Verdana"/>
            </a:endParaRPr>
          </a:p>
          <a:p>
            <a:pPr marL="12700" marR="12065">
              <a:lnSpc>
                <a:spcPct val="116700"/>
              </a:lnSpc>
              <a:spcBef>
                <a:spcPts val="100"/>
              </a:spcBef>
            </a:pPr>
            <a:r>
              <a:rPr lang="pt-BR" sz="1000" dirty="0">
                <a:solidFill>
                  <a:srgbClr val="F7FAF5"/>
                </a:solidFill>
                <a:latin typeface="Montserrat" panose="00000500000000000000" pitchFamily="2" charset="0"/>
                <a:cs typeface="Verdana"/>
              </a:rPr>
              <a:t>Além disso, é um fundo que guarda um poder de diversificação importante para o portfólio dos investidores, contando com um time de altíssimo gabarito para tomar as decisões de alocação de capital, selecionando ativos de crédito de emissores considerados de alto risco, mas com </a:t>
            </a:r>
            <a:r>
              <a:rPr lang="pt-BR" sz="1000" i="1" dirty="0" err="1">
                <a:solidFill>
                  <a:srgbClr val="F7FAF5"/>
                </a:solidFill>
                <a:latin typeface="Montserrat" panose="00000500000000000000" pitchFamily="2" charset="0"/>
                <a:cs typeface="Verdana"/>
              </a:rPr>
              <a:t>durations</a:t>
            </a:r>
            <a:r>
              <a:rPr lang="pt-BR" sz="1000" dirty="0">
                <a:solidFill>
                  <a:srgbClr val="F7FAF5"/>
                </a:solidFill>
                <a:latin typeface="Montserrat" panose="00000500000000000000" pitchFamily="2" charset="0"/>
                <a:cs typeface="Verdana"/>
              </a:rPr>
              <a:t> relativamente baixas, o que reduz o nível geral de volatilidade do portfólio.  </a:t>
            </a:r>
            <a:endParaRPr lang="pt-BR" sz="1000" dirty="0">
              <a:latin typeface="Montserrat" panose="00000500000000000000" pitchFamily="2" charset="0"/>
              <a:cs typeface="Verdana"/>
            </a:endParaRPr>
          </a:p>
        </p:txBody>
      </p:sp>
      <p:sp>
        <p:nvSpPr>
          <p:cNvPr id="7" name="object 7"/>
          <p:cNvSpPr txBox="1"/>
          <p:nvPr/>
        </p:nvSpPr>
        <p:spPr>
          <a:xfrm>
            <a:off x="3550820" y="2578699"/>
            <a:ext cx="2617470" cy="4526367"/>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Para investidores brasileiros, a alocação no fundo de crédito global gerido pela </a:t>
            </a:r>
            <a:r>
              <a:rPr lang="pt-BR" sz="1000" spc="-10" dirty="0" err="1">
                <a:solidFill>
                  <a:srgbClr val="F7FAF5"/>
                </a:solidFill>
                <a:latin typeface="Montserrat" panose="00000500000000000000" pitchFamily="2" charset="0"/>
                <a:cs typeface="Verdana"/>
              </a:rPr>
              <a:t>Oaktree</a:t>
            </a:r>
            <a:r>
              <a:rPr lang="pt-BR" sz="1000" spc="-10" dirty="0">
                <a:solidFill>
                  <a:srgbClr val="F7FAF5"/>
                </a:solidFill>
                <a:latin typeface="Montserrat" panose="00000500000000000000" pitchFamily="2" charset="0"/>
                <a:cs typeface="Verdana"/>
              </a:rPr>
              <a:t> representa uma alternativa estratégica diante do cenário atual de juros elevados e incertezas nos mercados de renda variável. A abordagem da gestora, focada em ativos de crédito com perfis de risco ajustados a retornos superiores, permite exposição a um portfólio diversificado e resiliente, composto por títulos </a:t>
            </a:r>
            <a:r>
              <a:rPr lang="pt-BR" sz="1000" i="1" spc="-10" dirty="0">
                <a:solidFill>
                  <a:srgbClr val="F7FAF5"/>
                </a:solidFill>
                <a:latin typeface="Montserrat" panose="00000500000000000000" pitchFamily="2" charset="0"/>
                <a:cs typeface="Verdana"/>
              </a:rPr>
              <a:t>high </a:t>
            </a:r>
            <a:r>
              <a:rPr lang="pt-BR" sz="1000" i="1" spc="-10" dirty="0" err="1">
                <a:solidFill>
                  <a:srgbClr val="F7FAF5"/>
                </a:solidFill>
                <a:latin typeface="Montserrat" panose="00000500000000000000" pitchFamily="2" charset="0"/>
                <a:cs typeface="Verdana"/>
              </a:rPr>
              <a:t>yield</a:t>
            </a:r>
            <a:r>
              <a:rPr lang="pt-BR" sz="1000" spc="-10" dirty="0">
                <a:solidFill>
                  <a:srgbClr val="F7FAF5"/>
                </a:solidFill>
                <a:latin typeface="Montserrat" panose="00000500000000000000" pitchFamily="2" charset="0"/>
                <a:cs typeface="Verdana"/>
              </a:rPr>
              <a:t>, </a:t>
            </a:r>
            <a:r>
              <a:rPr lang="pt-BR" sz="1000" i="1" spc="-10" dirty="0" err="1">
                <a:solidFill>
                  <a:srgbClr val="F7FAF5"/>
                </a:solidFill>
                <a:latin typeface="Montserrat" panose="00000500000000000000" pitchFamily="2" charset="0"/>
                <a:cs typeface="Verdana"/>
              </a:rPr>
              <a:t>senior</a:t>
            </a:r>
            <a:r>
              <a:rPr lang="pt-BR" sz="1000" i="1" spc="-10" dirty="0">
                <a:solidFill>
                  <a:srgbClr val="F7FAF5"/>
                </a:solidFill>
                <a:latin typeface="Montserrat" panose="00000500000000000000" pitchFamily="2" charset="0"/>
                <a:cs typeface="Verdana"/>
              </a:rPr>
              <a:t> </a:t>
            </a:r>
            <a:r>
              <a:rPr lang="pt-BR" sz="1000" i="1" spc="-10" dirty="0" err="1">
                <a:solidFill>
                  <a:srgbClr val="F7FAF5"/>
                </a:solidFill>
                <a:latin typeface="Montserrat" panose="00000500000000000000" pitchFamily="2" charset="0"/>
                <a:cs typeface="Verdana"/>
              </a:rPr>
              <a:t>loans</a:t>
            </a:r>
            <a:r>
              <a:rPr lang="pt-BR" sz="1000" i="1" spc="-1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 crédito estruturado. </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Não obstante, a expertise da </a:t>
            </a:r>
            <a:r>
              <a:rPr lang="pt-BR" sz="1000" spc="-10" dirty="0" err="1">
                <a:solidFill>
                  <a:srgbClr val="F7FAF5"/>
                </a:solidFill>
                <a:latin typeface="Montserrat" panose="00000500000000000000" pitchFamily="2" charset="0"/>
                <a:cs typeface="Verdana"/>
              </a:rPr>
              <a:t>Oaktree</a:t>
            </a:r>
            <a:r>
              <a:rPr lang="pt-BR" sz="1000" spc="-10" dirty="0">
                <a:solidFill>
                  <a:srgbClr val="F7FAF5"/>
                </a:solidFill>
                <a:latin typeface="Montserrat" panose="00000500000000000000" pitchFamily="2" charset="0"/>
                <a:cs typeface="Verdana"/>
              </a:rPr>
              <a:t> na seleção ativa e gestão criteriosa de ativos assegura maior proteção contra volatilidade e ciclos econômicos adversos. Com a perspectiva de cortes graduais nas taxas de juros nos Estados Unidos e na Europa, o fundo se posiciona de forma otimizada para capturar oportunidades em mercados globais, oferecendo aos investidores brasileiros um veículo eficiente de diversificação e geração de renda em moeda forte. </a:t>
            </a:r>
          </a:p>
        </p:txBody>
      </p:sp>
      <p:sp>
        <p:nvSpPr>
          <p:cNvPr id="8" name="object 8"/>
          <p:cNvSpPr/>
          <p:nvPr/>
        </p:nvSpPr>
        <p:spPr>
          <a:xfrm>
            <a:off x="791999" y="1659601"/>
            <a:ext cx="5976620" cy="6162100"/>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8496700"/>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cinco </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8538402"/>
            <a:ext cx="458909" cy="434018"/>
          </a:xfrm>
          <a:prstGeom prst="rect">
            <a:avLst/>
          </a:prstGeom>
        </p:spPr>
      </p:pic>
      <p:sp>
        <p:nvSpPr>
          <p:cNvPr id="3" name="object 6">
            <a:extLst>
              <a:ext uri="{FF2B5EF4-FFF2-40B4-BE49-F238E27FC236}">
                <a16:creationId xmlns:a16="http://schemas.microsoft.com/office/drawing/2014/main" id="{538701E5-01EA-9B65-B27F-2CC2496915FB}"/>
              </a:ext>
            </a:extLst>
          </p:cNvPr>
          <p:cNvSpPr txBox="1"/>
          <p:nvPr/>
        </p:nvSpPr>
        <p:spPr>
          <a:xfrm>
            <a:off x="770298" y="170373"/>
            <a:ext cx="269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Oaktree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Oaktree</a:t>
            </a:r>
            <a:r>
              <a:rPr lang="pt-BR" sz="1050" dirty="0">
                <a:solidFill>
                  <a:srgbClr val="9E9959"/>
                </a:solidFill>
                <a:latin typeface="Montserrat SemiBold" panose="00000700000000000000" pitchFamily="2" charset="0"/>
                <a:cs typeface="Arial Black"/>
              </a:rPr>
              <a:t> Global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BRL FIC FIM IE</a:t>
            </a:r>
            <a:endParaRPr sz="1050" dirty="0">
              <a:latin typeface="Montserrat SemiBold" panose="00000700000000000000" pitchFamily="2" charset="0"/>
              <a:cs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480</TotalTime>
  <Words>2730</Words>
  <Application>Microsoft Office PowerPoint</Application>
  <PresentationFormat>Personalizar</PresentationFormat>
  <Paragraphs>95</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 pt2</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André Tavares Tavares</dc:creator>
  <cp:lastModifiedBy>Luiz Fernando Costa Calmon de Araujo Goes</cp:lastModifiedBy>
  <cp:revision>22</cp:revision>
  <dcterms:created xsi:type="dcterms:W3CDTF">2024-12-08T19:35:31Z</dcterms:created>
  <dcterms:modified xsi:type="dcterms:W3CDTF">2025-02-19T17:35:37Z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