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56" r:id="rId2"/>
    <p:sldId id="257" r:id="rId3"/>
    <p:sldId id="258" r:id="rId4"/>
    <p:sldId id="259" r:id="rId5"/>
    <p:sldId id="264" r:id="rId6"/>
    <p:sldId id="260" r:id="rId7"/>
    <p:sldId id="261" r:id="rId8"/>
    <p:sldId id="262" r:id="rId9"/>
    <p:sldId id="263" r:id="rId10"/>
  </p:sldIdLst>
  <p:sldSz cx="7556500" cy="10693400"/>
  <p:notesSz cx="7556500" cy="10693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69" userDrawn="1">
          <p15:clr>
            <a:srgbClr val="A4A3A4"/>
          </p15:clr>
        </p15:guide>
        <p15:guide id="2" pos="481" userDrawn="1">
          <p15:clr>
            <a:srgbClr val="A4A3A4"/>
          </p15:clr>
        </p15:guide>
        <p15:guide id="3" orient="horz" pos="1100" userDrawn="1">
          <p15:clr>
            <a:srgbClr val="A4A3A4"/>
          </p15:clr>
        </p15:guide>
        <p15:guide id="4" orient="horz" pos="62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B083"/>
    <a:srgbClr val="00332E"/>
    <a:srgbClr val="042E27"/>
    <a:srgbClr val="E1E2DC"/>
    <a:srgbClr val="F8F9F6"/>
    <a:srgbClr val="F7FA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17A024-76CF-43CF-BC95-FA8BEF73F85B}" v="5" dt="2025-02-19T18:17:38.13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418" y="-1854"/>
      </p:cViewPr>
      <p:guideLst>
        <p:guide orient="horz" pos="1469"/>
        <p:guide pos="481"/>
        <p:guide orient="horz" pos="1100"/>
        <p:guide orient="horz" pos="6231"/>
      </p:guideLst>
    </p:cSldViewPr>
  </p:slideViewPr>
  <p:notesTextViewPr>
    <p:cViewPr>
      <p:scale>
        <a:sx n="100" d="100"/>
        <a:sy n="100"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iz Fernando Costa Calmon de Araujo Goes" userId="54915e64-f446-499e-96a3-bdabbf128aff" providerId="ADAL" clId="{2A17A024-76CF-43CF-BC95-FA8BEF73F85B}"/>
    <pc:docChg chg="modSld">
      <pc:chgData name="Luiz Fernando Costa Calmon de Araujo Goes" userId="54915e64-f446-499e-96a3-bdabbf128aff" providerId="ADAL" clId="{2A17A024-76CF-43CF-BC95-FA8BEF73F85B}" dt="2025-02-19T18:17:18.276" v="39" actId="20577"/>
      <pc:docMkLst>
        <pc:docMk/>
      </pc:docMkLst>
      <pc:sldChg chg="modSp mod">
        <pc:chgData name="Luiz Fernando Costa Calmon de Araujo Goes" userId="54915e64-f446-499e-96a3-bdabbf128aff" providerId="ADAL" clId="{2A17A024-76CF-43CF-BC95-FA8BEF73F85B}" dt="2025-02-19T18:13:12.106" v="8" actId="6549"/>
        <pc:sldMkLst>
          <pc:docMk/>
          <pc:sldMk cId="0" sldId="257"/>
        </pc:sldMkLst>
        <pc:spChg chg="mod">
          <ac:chgData name="Luiz Fernando Costa Calmon de Araujo Goes" userId="54915e64-f446-499e-96a3-bdabbf128aff" providerId="ADAL" clId="{2A17A024-76CF-43CF-BC95-FA8BEF73F85B}" dt="2025-02-19T18:12:53.765" v="4" actId="13926"/>
          <ac:spMkLst>
            <pc:docMk/>
            <pc:sldMk cId="0" sldId="257"/>
            <ac:spMk id="2" creationId="{00000000-0000-0000-0000-000000000000}"/>
          </ac:spMkLst>
        </pc:spChg>
        <pc:spChg chg="mod">
          <ac:chgData name="Luiz Fernando Costa Calmon de Araujo Goes" userId="54915e64-f446-499e-96a3-bdabbf128aff" providerId="ADAL" clId="{2A17A024-76CF-43CF-BC95-FA8BEF73F85B}" dt="2025-02-19T18:13:12.106" v="8" actId="6549"/>
          <ac:spMkLst>
            <pc:docMk/>
            <pc:sldMk cId="0" sldId="257"/>
            <ac:spMk id="3" creationId="{00000000-0000-0000-0000-000000000000}"/>
          </ac:spMkLst>
        </pc:spChg>
        <pc:spChg chg="mod">
          <ac:chgData name="Luiz Fernando Costa Calmon de Araujo Goes" userId="54915e64-f446-499e-96a3-bdabbf128aff" providerId="ADAL" clId="{2A17A024-76CF-43CF-BC95-FA8BEF73F85B}" dt="2025-02-19T18:13:00.176" v="5" actId="13926"/>
          <ac:spMkLst>
            <pc:docMk/>
            <pc:sldMk cId="0" sldId="257"/>
            <ac:spMk id="4" creationId="{00000000-0000-0000-0000-000000000000}"/>
          </ac:spMkLst>
        </pc:spChg>
      </pc:sldChg>
      <pc:sldChg chg="modSp mod">
        <pc:chgData name="Luiz Fernando Costa Calmon de Araujo Goes" userId="54915e64-f446-499e-96a3-bdabbf128aff" providerId="ADAL" clId="{2A17A024-76CF-43CF-BC95-FA8BEF73F85B}" dt="2025-02-19T18:14:09.513" v="15" actId="20577"/>
        <pc:sldMkLst>
          <pc:docMk/>
          <pc:sldMk cId="0" sldId="258"/>
        </pc:sldMkLst>
        <pc:spChg chg="mod">
          <ac:chgData name="Luiz Fernando Costa Calmon de Araujo Goes" userId="54915e64-f446-499e-96a3-bdabbf128aff" providerId="ADAL" clId="{2A17A024-76CF-43CF-BC95-FA8BEF73F85B}" dt="2025-02-19T18:13:39.461" v="9" actId="13926"/>
          <ac:spMkLst>
            <pc:docMk/>
            <pc:sldMk cId="0" sldId="258"/>
            <ac:spMk id="2" creationId="{00000000-0000-0000-0000-000000000000}"/>
          </ac:spMkLst>
        </pc:spChg>
        <pc:spChg chg="mod">
          <ac:chgData name="Luiz Fernando Costa Calmon de Araujo Goes" userId="54915e64-f446-499e-96a3-bdabbf128aff" providerId="ADAL" clId="{2A17A024-76CF-43CF-BC95-FA8BEF73F85B}" dt="2025-02-19T18:14:09.513" v="15" actId="20577"/>
          <ac:spMkLst>
            <pc:docMk/>
            <pc:sldMk cId="0" sldId="258"/>
            <ac:spMk id="3" creationId="{00000000-0000-0000-0000-000000000000}"/>
          </ac:spMkLst>
        </pc:spChg>
      </pc:sldChg>
      <pc:sldChg chg="modSp mod">
        <pc:chgData name="Luiz Fernando Costa Calmon de Araujo Goes" userId="54915e64-f446-499e-96a3-bdabbf128aff" providerId="ADAL" clId="{2A17A024-76CF-43CF-BC95-FA8BEF73F85B}" dt="2025-02-19T18:15:15.592" v="21" actId="20577"/>
        <pc:sldMkLst>
          <pc:docMk/>
          <pc:sldMk cId="0" sldId="259"/>
        </pc:sldMkLst>
        <pc:spChg chg="mod">
          <ac:chgData name="Luiz Fernando Costa Calmon de Araujo Goes" userId="54915e64-f446-499e-96a3-bdabbf128aff" providerId="ADAL" clId="{2A17A024-76CF-43CF-BC95-FA8BEF73F85B}" dt="2025-02-19T18:14:50.301" v="17" actId="20577"/>
          <ac:spMkLst>
            <pc:docMk/>
            <pc:sldMk cId="0" sldId="259"/>
            <ac:spMk id="2" creationId="{00000000-0000-0000-0000-000000000000}"/>
          </ac:spMkLst>
        </pc:spChg>
        <pc:spChg chg="mod">
          <ac:chgData name="Luiz Fernando Costa Calmon de Araujo Goes" userId="54915e64-f446-499e-96a3-bdabbf128aff" providerId="ADAL" clId="{2A17A024-76CF-43CF-BC95-FA8BEF73F85B}" dt="2025-02-19T18:15:15.592" v="21" actId="20577"/>
          <ac:spMkLst>
            <pc:docMk/>
            <pc:sldMk cId="0" sldId="259"/>
            <ac:spMk id="3" creationId="{00000000-0000-0000-0000-000000000000}"/>
          </ac:spMkLst>
        </pc:spChg>
      </pc:sldChg>
      <pc:sldChg chg="modSp mod">
        <pc:chgData name="Luiz Fernando Costa Calmon de Araujo Goes" userId="54915e64-f446-499e-96a3-bdabbf128aff" providerId="ADAL" clId="{2A17A024-76CF-43CF-BC95-FA8BEF73F85B}" dt="2025-02-19T18:17:18.276" v="39" actId="20577"/>
        <pc:sldMkLst>
          <pc:docMk/>
          <pc:sldMk cId="0" sldId="262"/>
        </pc:sldMkLst>
        <pc:spChg chg="mod">
          <ac:chgData name="Luiz Fernando Costa Calmon de Araujo Goes" userId="54915e64-f446-499e-96a3-bdabbf128aff" providerId="ADAL" clId="{2A17A024-76CF-43CF-BC95-FA8BEF73F85B}" dt="2025-02-19T18:17:18.276" v="39" actId="20577"/>
          <ac:spMkLst>
            <pc:docMk/>
            <pc:sldMk cId="0" sldId="262"/>
            <ac:spMk id="6" creationId="{00000000-0000-0000-0000-000000000000}"/>
          </ac:spMkLst>
        </pc:spChg>
        <pc:spChg chg="mod">
          <ac:chgData name="Luiz Fernando Costa Calmon de Araujo Goes" userId="54915e64-f446-499e-96a3-bdabbf128aff" providerId="ADAL" clId="{2A17A024-76CF-43CF-BC95-FA8BEF73F85B}" dt="2025-02-19T18:16:35.777" v="34" actId="6549"/>
          <ac:spMkLst>
            <pc:docMk/>
            <pc:sldMk cId="0" sldId="262"/>
            <ac:spMk id="7" creationId="{00000000-0000-0000-0000-000000000000}"/>
          </ac:spMkLst>
        </pc:spChg>
        <pc:spChg chg="mod">
          <ac:chgData name="Luiz Fernando Costa Calmon de Araujo Goes" userId="54915e64-f446-499e-96a3-bdabbf128aff" providerId="ADAL" clId="{2A17A024-76CF-43CF-BC95-FA8BEF73F85B}" dt="2025-02-19T18:16:10.359" v="28" actId="20577"/>
          <ac:spMkLst>
            <pc:docMk/>
            <pc:sldMk cId="0" sldId="262"/>
            <ac:spMk id="9" creationId="{00000000-0000-0000-0000-000000000000}"/>
          </ac:spMkLst>
        </pc:spChg>
      </pc:sldChg>
      <pc:sldChg chg="modSp mod">
        <pc:chgData name="Luiz Fernando Costa Calmon de Araujo Goes" userId="54915e64-f446-499e-96a3-bdabbf128aff" providerId="ADAL" clId="{2A17A024-76CF-43CF-BC95-FA8BEF73F85B}" dt="2025-02-18T19:11:15.614" v="0"/>
        <pc:sldMkLst>
          <pc:docMk/>
          <pc:sldMk cId="0" sldId="263"/>
        </pc:sldMkLst>
        <pc:spChg chg="mod">
          <ac:chgData name="Luiz Fernando Costa Calmon de Araujo Goes" userId="54915e64-f446-499e-96a3-bdabbf128aff" providerId="ADAL" clId="{2A17A024-76CF-43CF-BC95-FA8BEF73F85B}" dt="2025-02-18T19:11:15.614" v="0"/>
          <ac:spMkLst>
            <pc:docMk/>
            <pc:sldMk cId="0" sldId="263"/>
            <ac:spMk id="3" creationId="{00000000-0000-0000-0000-000000000000}"/>
          </ac:spMkLst>
        </pc:spChg>
      </pc:sldChg>
      <pc:sldChg chg="modSp mod">
        <pc:chgData name="Luiz Fernando Costa Calmon de Araujo Goes" userId="54915e64-f446-499e-96a3-bdabbf128aff" providerId="ADAL" clId="{2A17A024-76CF-43CF-BC95-FA8BEF73F85B}" dt="2025-02-19T18:15:50.267" v="24" actId="20577"/>
        <pc:sldMkLst>
          <pc:docMk/>
          <pc:sldMk cId="1121978893" sldId="264"/>
        </pc:sldMkLst>
        <pc:spChg chg="mod">
          <ac:chgData name="Luiz Fernando Costa Calmon de Araujo Goes" userId="54915e64-f446-499e-96a3-bdabbf128aff" providerId="ADAL" clId="{2A17A024-76CF-43CF-BC95-FA8BEF73F85B}" dt="2025-02-19T18:15:50.267" v="24" actId="20577"/>
          <ac:spMkLst>
            <pc:docMk/>
            <pc:sldMk cId="1121978893" sldId="264"/>
            <ac:spMk id="2" creationId="{2ADCE453-480A-D135-8616-8E5C119EA54D}"/>
          </ac:spMkLst>
        </pc:spChg>
        <pc:spChg chg="mod">
          <ac:chgData name="Luiz Fernando Costa Calmon de Araujo Goes" userId="54915e64-f446-499e-96a3-bdabbf128aff" providerId="ADAL" clId="{2A17A024-76CF-43CF-BC95-FA8BEF73F85B}" dt="2025-02-19T18:15:35.319" v="23" actId="20577"/>
          <ac:spMkLst>
            <pc:docMk/>
            <pc:sldMk cId="1121978893" sldId="264"/>
            <ac:spMk id="13" creationId="{5B05CE82-02DA-55F0-1A0D-F9BD1F533712}"/>
          </ac:spMkLst>
        </pc:spChg>
      </pc:sldChg>
    </pc:docChg>
  </pc:docChgLst>
  <pc:docChgLst>
    <pc:chgData name="Leandro de Sousa Rocha" userId="d1345864-4140-4019-b9f6-4f243b68e156" providerId="ADAL" clId="{187D8BAD-D19E-4E6A-AD70-7122D90D6285}"/>
    <pc:docChg chg="undo custSel modSld">
      <pc:chgData name="Leandro de Sousa Rocha" userId="d1345864-4140-4019-b9f6-4f243b68e156" providerId="ADAL" clId="{187D8BAD-D19E-4E6A-AD70-7122D90D6285}" dt="2025-02-14T14:18:03.294" v="17" actId="13926"/>
      <pc:docMkLst>
        <pc:docMk/>
      </pc:docMkLst>
      <pc:sldChg chg="modSp mod">
        <pc:chgData name="Leandro de Sousa Rocha" userId="d1345864-4140-4019-b9f6-4f243b68e156" providerId="ADAL" clId="{187D8BAD-D19E-4E6A-AD70-7122D90D6285}" dt="2025-02-14T14:14:48.689" v="3" actId="13926"/>
        <pc:sldMkLst>
          <pc:docMk/>
          <pc:sldMk cId="0" sldId="257"/>
        </pc:sldMkLst>
        <pc:spChg chg="mod">
          <ac:chgData name="Leandro de Sousa Rocha" userId="d1345864-4140-4019-b9f6-4f243b68e156" providerId="ADAL" clId="{187D8BAD-D19E-4E6A-AD70-7122D90D6285}" dt="2025-02-14T14:14:23.786" v="2" actId="13926"/>
          <ac:spMkLst>
            <pc:docMk/>
            <pc:sldMk cId="0" sldId="257"/>
            <ac:spMk id="2" creationId="{00000000-0000-0000-0000-000000000000}"/>
          </ac:spMkLst>
        </pc:spChg>
        <pc:spChg chg="mod">
          <ac:chgData name="Leandro de Sousa Rocha" userId="d1345864-4140-4019-b9f6-4f243b68e156" providerId="ADAL" clId="{187D8BAD-D19E-4E6A-AD70-7122D90D6285}" dt="2025-02-14T14:14:48.689" v="3" actId="13926"/>
          <ac:spMkLst>
            <pc:docMk/>
            <pc:sldMk cId="0" sldId="257"/>
            <ac:spMk id="4" creationId="{00000000-0000-0000-0000-000000000000}"/>
          </ac:spMkLst>
        </pc:spChg>
      </pc:sldChg>
      <pc:sldChg chg="modSp mod">
        <pc:chgData name="Leandro de Sousa Rocha" userId="d1345864-4140-4019-b9f6-4f243b68e156" providerId="ADAL" clId="{187D8BAD-D19E-4E6A-AD70-7122D90D6285}" dt="2025-02-14T14:16:41.381" v="9" actId="13926"/>
        <pc:sldMkLst>
          <pc:docMk/>
          <pc:sldMk cId="0" sldId="258"/>
        </pc:sldMkLst>
        <pc:spChg chg="mod">
          <ac:chgData name="Leandro de Sousa Rocha" userId="d1345864-4140-4019-b9f6-4f243b68e156" providerId="ADAL" clId="{187D8BAD-D19E-4E6A-AD70-7122D90D6285}" dt="2025-02-14T14:15:58.420" v="8" actId="13926"/>
          <ac:spMkLst>
            <pc:docMk/>
            <pc:sldMk cId="0" sldId="258"/>
            <ac:spMk id="2" creationId="{00000000-0000-0000-0000-000000000000}"/>
          </ac:spMkLst>
        </pc:spChg>
        <pc:spChg chg="mod">
          <ac:chgData name="Leandro de Sousa Rocha" userId="d1345864-4140-4019-b9f6-4f243b68e156" providerId="ADAL" clId="{187D8BAD-D19E-4E6A-AD70-7122D90D6285}" dt="2025-02-14T14:16:41.381" v="9" actId="13926"/>
          <ac:spMkLst>
            <pc:docMk/>
            <pc:sldMk cId="0" sldId="258"/>
            <ac:spMk id="3" creationId="{00000000-0000-0000-0000-000000000000}"/>
          </ac:spMkLst>
        </pc:spChg>
      </pc:sldChg>
      <pc:sldChg chg="modSp mod">
        <pc:chgData name="Leandro de Sousa Rocha" userId="d1345864-4140-4019-b9f6-4f243b68e156" providerId="ADAL" clId="{187D8BAD-D19E-4E6A-AD70-7122D90D6285}" dt="2025-02-14T14:18:03.294" v="17" actId="13926"/>
        <pc:sldMkLst>
          <pc:docMk/>
          <pc:sldMk cId="0" sldId="259"/>
        </pc:sldMkLst>
        <pc:spChg chg="mod">
          <ac:chgData name="Leandro de Sousa Rocha" userId="d1345864-4140-4019-b9f6-4f243b68e156" providerId="ADAL" clId="{187D8BAD-D19E-4E6A-AD70-7122D90D6285}" dt="2025-02-14T14:17:24.346" v="11" actId="13926"/>
          <ac:spMkLst>
            <pc:docMk/>
            <pc:sldMk cId="0" sldId="259"/>
            <ac:spMk id="2" creationId="{00000000-0000-0000-0000-000000000000}"/>
          </ac:spMkLst>
        </pc:spChg>
        <pc:spChg chg="mod">
          <ac:chgData name="Leandro de Sousa Rocha" userId="d1345864-4140-4019-b9f6-4f243b68e156" providerId="ADAL" clId="{187D8BAD-D19E-4E6A-AD70-7122D90D6285}" dt="2025-02-14T14:18:03.294" v="17" actId="13926"/>
          <ac:spMkLst>
            <pc:docMk/>
            <pc:sldMk cId="0" sldId="259"/>
            <ac:spMk id="3"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a:solidFill>
                  <a:schemeClr val="tx1"/>
                </a:solidFill>
                <a:latin typeface="Poppins" panose="00000500000000000000" pitchFamily="2" charset="0"/>
                <a:cs typeface="Poppins" panose="00000500000000000000" pitchFamily="2" charset="0"/>
              </a:rPr>
              <a:t>Performance Histórica</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KAPITALO K10 FIC MULTIMERCADO</c:v>
                </c:pt>
              </c:strCache>
            </c:strRef>
          </c:tx>
          <c:spPr>
            <a:ln w="28575" cap="rnd">
              <a:solidFill>
                <a:srgbClr val="042E27"/>
              </a:solidFill>
              <a:round/>
            </a:ln>
            <a:effectLst/>
          </c:spPr>
          <c:marker>
            <c:symbol val="none"/>
          </c:marker>
          <c:dLbls>
            <c:dLbl>
              <c:idx val="1684"/>
              <c:tx>
                <c:rich>
                  <a:bodyPr/>
                  <a:lstStyle/>
                  <a:p>
                    <a:r>
                      <a:rPr lang="en-US" dirty="0"/>
                      <a:t>125,5%</a:t>
                    </a:r>
                  </a:p>
                </c:rich>
              </c:tx>
              <c:dLblPos val="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4121-454A-8F1E-882041368A1E}"/>
                </c:ext>
              </c:extLst>
            </c:dLbl>
            <c:spPr>
              <a:solidFill>
                <a:srgbClr val="042E27"/>
              </a:solid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43236</c:v>
                </c:pt>
                <c:pt idx="1">
                  <c:v>43237</c:v>
                </c:pt>
                <c:pt idx="2">
                  <c:v>43238</c:v>
                </c:pt>
                <c:pt idx="3">
                  <c:v>43241</c:v>
                </c:pt>
                <c:pt idx="4">
                  <c:v>43242</c:v>
                </c:pt>
                <c:pt idx="5">
                  <c:v>43243</c:v>
                </c:pt>
                <c:pt idx="6">
                  <c:v>43244</c:v>
                </c:pt>
                <c:pt idx="7">
                  <c:v>43245</c:v>
                </c:pt>
                <c:pt idx="8">
                  <c:v>43248</c:v>
                </c:pt>
                <c:pt idx="9">
                  <c:v>43249</c:v>
                </c:pt>
                <c:pt idx="10">
                  <c:v>43250</c:v>
                </c:pt>
                <c:pt idx="11">
                  <c:v>43252</c:v>
                </c:pt>
                <c:pt idx="12">
                  <c:v>43255</c:v>
                </c:pt>
                <c:pt idx="13">
                  <c:v>43256</c:v>
                </c:pt>
                <c:pt idx="14">
                  <c:v>43257</c:v>
                </c:pt>
                <c:pt idx="15">
                  <c:v>43258</c:v>
                </c:pt>
                <c:pt idx="16">
                  <c:v>43259</c:v>
                </c:pt>
                <c:pt idx="17">
                  <c:v>43262</c:v>
                </c:pt>
                <c:pt idx="18">
                  <c:v>43263</c:v>
                </c:pt>
                <c:pt idx="19">
                  <c:v>43264</c:v>
                </c:pt>
                <c:pt idx="20">
                  <c:v>43265</c:v>
                </c:pt>
                <c:pt idx="21">
                  <c:v>43266</c:v>
                </c:pt>
                <c:pt idx="22">
                  <c:v>43269</c:v>
                </c:pt>
                <c:pt idx="23">
                  <c:v>43270</c:v>
                </c:pt>
                <c:pt idx="24">
                  <c:v>43271</c:v>
                </c:pt>
                <c:pt idx="25">
                  <c:v>43272</c:v>
                </c:pt>
                <c:pt idx="26">
                  <c:v>43273</c:v>
                </c:pt>
                <c:pt idx="27">
                  <c:v>43276</c:v>
                </c:pt>
                <c:pt idx="28">
                  <c:v>43277</c:v>
                </c:pt>
                <c:pt idx="29">
                  <c:v>43278</c:v>
                </c:pt>
                <c:pt idx="30">
                  <c:v>43279</c:v>
                </c:pt>
                <c:pt idx="31">
                  <c:v>43280</c:v>
                </c:pt>
                <c:pt idx="32">
                  <c:v>43283</c:v>
                </c:pt>
                <c:pt idx="33">
                  <c:v>43284</c:v>
                </c:pt>
                <c:pt idx="34">
                  <c:v>43285</c:v>
                </c:pt>
                <c:pt idx="35">
                  <c:v>43286</c:v>
                </c:pt>
                <c:pt idx="36">
                  <c:v>43287</c:v>
                </c:pt>
                <c:pt idx="37">
                  <c:v>43290</c:v>
                </c:pt>
                <c:pt idx="38">
                  <c:v>43291</c:v>
                </c:pt>
                <c:pt idx="39">
                  <c:v>43292</c:v>
                </c:pt>
                <c:pt idx="40">
                  <c:v>43293</c:v>
                </c:pt>
                <c:pt idx="41">
                  <c:v>43294</c:v>
                </c:pt>
                <c:pt idx="42">
                  <c:v>43297</c:v>
                </c:pt>
                <c:pt idx="43">
                  <c:v>43298</c:v>
                </c:pt>
                <c:pt idx="44">
                  <c:v>43299</c:v>
                </c:pt>
                <c:pt idx="45">
                  <c:v>43300</c:v>
                </c:pt>
                <c:pt idx="46">
                  <c:v>43301</c:v>
                </c:pt>
                <c:pt idx="47">
                  <c:v>43304</c:v>
                </c:pt>
                <c:pt idx="48">
                  <c:v>43305</c:v>
                </c:pt>
                <c:pt idx="49">
                  <c:v>43306</c:v>
                </c:pt>
                <c:pt idx="50">
                  <c:v>43307</c:v>
                </c:pt>
                <c:pt idx="51">
                  <c:v>43308</c:v>
                </c:pt>
                <c:pt idx="52">
                  <c:v>43311</c:v>
                </c:pt>
                <c:pt idx="53">
                  <c:v>43312</c:v>
                </c:pt>
                <c:pt idx="54">
                  <c:v>43313</c:v>
                </c:pt>
                <c:pt idx="55">
                  <c:v>43314</c:v>
                </c:pt>
                <c:pt idx="56">
                  <c:v>43315</c:v>
                </c:pt>
                <c:pt idx="57">
                  <c:v>43318</c:v>
                </c:pt>
                <c:pt idx="58">
                  <c:v>43319</c:v>
                </c:pt>
                <c:pt idx="59">
                  <c:v>43320</c:v>
                </c:pt>
                <c:pt idx="60">
                  <c:v>43321</c:v>
                </c:pt>
                <c:pt idx="61">
                  <c:v>43322</c:v>
                </c:pt>
                <c:pt idx="62">
                  <c:v>43325</c:v>
                </c:pt>
                <c:pt idx="63">
                  <c:v>43326</c:v>
                </c:pt>
                <c:pt idx="64">
                  <c:v>43327</c:v>
                </c:pt>
                <c:pt idx="65">
                  <c:v>43328</c:v>
                </c:pt>
                <c:pt idx="66">
                  <c:v>43329</c:v>
                </c:pt>
                <c:pt idx="67">
                  <c:v>43332</c:v>
                </c:pt>
                <c:pt idx="68">
                  <c:v>43333</c:v>
                </c:pt>
                <c:pt idx="69">
                  <c:v>43334</c:v>
                </c:pt>
                <c:pt idx="70">
                  <c:v>43335</c:v>
                </c:pt>
                <c:pt idx="71">
                  <c:v>43336</c:v>
                </c:pt>
                <c:pt idx="72">
                  <c:v>43339</c:v>
                </c:pt>
                <c:pt idx="73">
                  <c:v>43340</c:v>
                </c:pt>
                <c:pt idx="74">
                  <c:v>43341</c:v>
                </c:pt>
                <c:pt idx="75">
                  <c:v>43342</c:v>
                </c:pt>
                <c:pt idx="76">
                  <c:v>43343</c:v>
                </c:pt>
                <c:pt idx="77">
                  <c:v>43346</c:v>
                </c:pt>
                <c:pt idx="78">
                  <c:v>43347</c:v>
                </c:pt>
                <c:pt idx="79">
                  <c:v>43348</c:v>
                </c:pt>
                <c:pt idx="80">
                  <c:v>43349</c:v>
                </c:pt>
                <c:pt idx="81">
                  <c:v>43353</c:v>
                </c:pt>
                <c:pt idx="82">
                  <c:v>43354</c:v>
                </c:pt>
                <c:pt idx="83">
                  <c:v>43355</c:v>
                </c:pt>
                <c:pt idx="84">
                  <c:v>43356</c:v>
                </c:pt>
                <c:pt idx="85">
                  <c:v>43357</c:v>
                </c:pt>
                <c:pt idx="86">
                  <c:v>43360</c:v>
                </c:pt>
                <c:pt idx="87">
                  <c:v>43361</c:v>
                </c:pt>
                <c:pt idx="88">
                  <c:v>43362</c:v>
                </c:pt>
                <c:pt idx="89">
                  <c:v>43363</c:v>
                </c:pt>
                <c:pt idx="90">
                  <c:v>43364</c:v>
                </c:pt>
                <c:pt idx="91">
                  <c:v>43367</c:v>
                </c:pt>
                <c:pt idx="92">
                  <c:v>43368</c:v>
                </c:pt>
                <c:pt idx="93">
                  <c:v>43369</c:v>
                </c:pt>
                <c:pt idx="94">
                  <c:v>43370</c:v>
                </c:pt>
                <c:pt idx="95">
                  <c:v>43371</c:v>
                </c:pt>
                <c:pt idx="96">
                  <c:v>43374</c:v>
                </c:pt>
                <c:pt idx="97">
                  <c:v>43375</c:v>
                </c:pt>
                <c:pt idx="98">
                  <c:v>43376</c:v>
                </c:pt>
                <c:pt idx="99">
                  <c:v>43377</c:v>
                </c:pt>
                <c:pt idx="100">
                  <c:v>43378</c:v>
                </c:pt>
                <c:pt idx="101">
                  <c:v>43381</c:v>
                </c:pt>
                <c:pt idx="102">
                  <c:v>43382</c:v>
                </c:pt>
                <c:pt idx="103">
                  <c:v>43383</c:v>
                </c:pt>
                <c:pt idx="104">
                  <c:v>43384</c:v>
                </c:pt>
                <c:pt idx="105">
                  <c:v>43388</c:v>
                </c:pt>
                <c:pt idx="106">
                  <c:v>43389</c:v>
                </c:pt>
                <c:pt idx="107">
                  <c:v>43390</c:v>
                </c:pt>
                <c:pt idx="108">
                  <c:v>43391</c:v>
                </c:pt>
                <c:pt idx="109">
                  <c:v>43392</c:v>
                </c:pt>
                <c:pt idx="110">
                  <c:v>43395</c:v>
                </c:pt>
                <c:pt idx="111">
                  <c:v>43396</c:v>
                </c:pt>
                <c:pt idx="112">
                  <c:v>43397</c:v>
                </c:pt>
                <c:pt idx="113">
                  <c:v>43398</c:v>
                </c:pt>
                <c:pt idx="114">
                  <c:v>43399</c:v>
                </c:pt>
                <c:pt idx="115">
                  <c:v>43402</c:v>
                </c:pt>
                <c:pt idx="116">
                  <c:v>43403</c:v>
                </c:pt>
                <c:pt idx="117">
                  <c:v>43404</c:v>
                </c:pt>
                <c:pt idx="118">
                  <c:v>43405</c:v>
                </c:pt>
                <c:pt idx="119">
                  <c:v>43409</c:v>
                </c:pt>
                <c:pt idx="120">
                  <c:v>43410</c:v>
                </c:pt>
                <c:pt idx="121">
                  <c:v>43411</c:v>
                </c:pt>
                <c:pt idx="122">
                  <c:v>43412</c:v>
                </c:pt>
                <c:pt idx="123">
                  <c:v>43413</c:v>
                </c:pt>
                <c:pt idx="124">
                  <c:v>43416</c:v>
                </c:pt>
                <c:pt idx="125">
                  <c:v>43417</c:v>
                </c:pt>
                <c:pt idx="126">
                  <c:v>43418</c:v>
                </c:pt>
                <c:pt idx="127">
                  <c:v>43420</c:v>
                </c:pt>
                <c:pt idx="128">
                  <c:v>43423</c:v>
                </c:pt>
                <c:pt idx="129">
                  <c:v>43424</c:v>
                </c:pt>
                <c:pt idx="130">
                  <c:v>43425</c:v>
                </c:pt>
                <c:pt idx="131">
                  <c:v>43426</c:v>
                </c:pt>
                <c:pt idx="132">
                  <c:v>43427</c:v>
                </c:pt>
                <c:pt idx="133">
                  <c:v>43430</c:v>
                </c:pt>
                <c:pt idx="134">
                  <c:v>43431</c:v>
                </c:pt>
                <c:pt idx="135">
                  <c:v>43432</c:v>
                </c:pt>
                <c:pt idx="136">
                  <c:v>43433</c:v>
                </c:pt>
                <c:pt idx="137">
                  <c:v>43434</c:v>
                </c:pt>
                <c:pt idx="138">
                  <c:v>43437</c:v>
                </c:pt>
                <c:pt idx="139">
                  <c:v>43438</c:v>
                </c:pt>
                <c:pt idx="140">
                  <c:v>43439</c:v>
                </c:pt>
                <c:pt idx="141">
                  <c:v>43440</c:v>
                </c:pt>
                <c:pt idx="142">
                  <c:v>43441</c:v>
                </c:pt>
                <c:pt idx="143">
                  <c:v>43444</c:v>
                </c:pt>
                <c:pt idx="144">
                  <c:v>43445</c:v>
                </c:pt>
                <c:pt idx="145">
                  <c:v>43446</c:v>
                </c:pt>
                <c:pt idx="146">
                  <c:v>43447</c:v>
                </c:pt>
                <c:pt idx="147">
                  <c:v>43448</c:v>
                </c:pt>
                <c:pt idx="148">
                  <c:v>43451</c:v>
                </c:pt>
                <c:pt idx="149">
                  <c:v>43452</c:v>
                </c:pt>
                <c:pt idx="150">
                  <c:v>43453</c:v>
                </c:pt>
                <c:pt idx="151">
                  <c:v>43454</c:v>
                </c:pt>
                <c:pt idx="152">
                  <c:v>43455</c:v>
                </c:pt>
                <c:pt idx="153">
                  <c:v>43458</c:v>
                </c:pt>
                <c:pt idx="154">
                  <c:v>43460</c:v>
                </c:pt>
                <c:pt idx="155">
                  <c:v>43461</c:v>
                </c:pt>
                <c:pt idx="156">
                  <c:v>43462</c:v>
                </c:pt>
                <c:pt idx="157">
                  <c:v>43465</c:v>
                </c:pt>
                <c:pt idx="158">
                  <c:v>43467</c:v>
                </c:pt>
                <c:pt idx="159">
                  <c:v>43468</c:v>
                </c:pt>
                <c:pt idx="160">
                  <c:v>43469</c:v>
                </c:pt>
                <c:pt idx="161">
                  <c:v>43472</c:v>
                </c:pt>
                <c:pt idx="162">
                  <c:v>43473</c:v>
                </c:pt>
                <c:pt idx="163">
                  <c:v>43474</c:v>
                </c:pt>
                <c:pt idx="164">
                  <c:v>43475</c:v>
                </c:pt>
                <c:pt idx="165">
                  <c:v>43476</c:v>
                </c:pt>
                <c:pt idx="166">
                  <c:v>43479</c:v>
                </c:pt>
                <c:pt idx="167">
                  <c:v>43480</c:v>
                </c:pt>
                <c:pt idx="168">
                  <c:v>43481</c:v>
                </c:pt>
                <c:pt idx="169">
                  <c:v>43482</c:v>
                </c:pt>
                <c:pt idx="170">
                  <c:v>43483</c:v>
                </c:pt>
                <c:pt idx="171">
                  <c:v>43486</c:v>
                </c:pt>
                <c:pt idx="172">
                  <c:v>43487</c:v>
                </c:pt>
                <c:pt idx="173">
                  <c:v>43488</c:v>
                </c:pt>
                <c:pt idx="174">
                  <c:v>43489</c:v>
                </c:pt>
                <c:pt idx="175">
                  <c:v>43490</c:v>
                </c:pt>
                <c:pt idx="176">
                  <c:v>43493</c:v>
                </c:pt>
                <c:pt idx="177">
                  <c:v>43494</c:v>
                </c:pt>
                <c:pt idx="178">
                  <c:v>43495</c:v>
                </c:pt>
                <c:pt idx="179">
                  <c:v>43496</c:v>
                </c:pt>
                <c:pt idx="180">
                  <c:v>43497</c:v>
                </c:pt>
                <c:pt idx="181">
                  <c:v>43500</c:v>
                </c:pt>
                <c:pt idx="182">
                  <c:v>43501</c:v>
                </c:pt>
                <c:pt idx="183">
                  <c:v>43502</c:v>
                </c:pt>
                <c:pt idx="184">
                  <c:v>43503</c:v>
                </c:pt>
                <c:pt idx="185">
                  <c:v>43504</c:v>
                </c:pt>
                <c:pt idx="186">
                  <c:v>43507</c:v>
                </c:pt>
                <c:pt idx="187">
                  <c:v>43508</c:v>
                </c:pt>
                <c:pt idx="188">
                  <c:v>43509</c:v>
                </c:pt>
                <c:pt idx="189">
                  <c:v>43510</c:v>
                </c:pt>
                <c:pt idx="190">
                  <c:v>43511</c:v>
                </c:pt>
                <c:pt idx="191">
                  <c:v>43514</c:v>
                </c:pt>
                <c:pt idx="192">
                  <c:v>43515</c:v>
                </c:pt>
                <c:pt idx="193">
                  <c:v>43516</c:v>
                </c:pt>
                <c:pt idx="194">
                  <c:v>43517</c:v>
                </c:pt>
                <c:pt idx="195">
                  <c:v>43518</c:v>
                </c:pt>
                <c:pt idx="196">
                  <c:v>43521</c:v>
                </c:pt>
                <c:pt idx="197">
                  <c:v>43522</c:v>
                </c:pt>
                <c:pt idx="198">
                  <c:v>43523</c:v>
                </c:pt>
                <c:pt idx="199">
                  <c:v>43524</c:v>
                </c:pt>
                <c:pt idx="200">
                  <c:v>43525</c:v>
                </c:pt>
                <c:pt idx="201">
                  <c:v>43530</c:v>
                </c:pt>
                <c:pt idx="202">
                  <c:v>43531</c:v>
                </c:pt>
                <c:pt idx="203">
                  <c:v>43532</c:v>
                </c:pt>
                <c:pt idx="204">
                  <c:v>43535</c:v>
                </c:pt>
                <c:pt idx="205">
                  <c:v>43536</c:v>
                </c:pt>
                <c:pt idx="206">
                  <c:v>43537</c:v>
                </c:pt>
                <c:pt idx="207">
                  <c:v>43538</c:v>
                </c:pt>
                <c:pt idx="208">
                  <c:v>43539</c:v>
                </c:pt>
                <c:pt idx="209">
                  <c:v>43542</c:v>
                </c:pt>
                <c:pt idx="210">
                  <c:v>43543</c:v>
                </c:pt>
                <c:pt idx="211">
                  <c:v>43544</c:v>
                </c:pt>
                <c:pt idx="212">
                  <c:v>43545</c:v>
                </c:pt>
                <c:pt idx="213">
                  <c:v>43546</c:v>
                </c:pt>
                <c:pt idx="214">
                  <c:v>43549</c:v>
                </c:pt>
                <c:pt idx="215">
                  <c:v>43550</c:v>
                </c:pt>
                <c:pt idx="216">
                  <c:v>43551</c:v>
                </c:pt>
                <c:pt idx="217">
                  <c:v>43552</c:v>
                </c:pt>
                <c:pt idx="218">
                  <c:v>43553</c:v>
                </c:pt>
                <c:pt idx="219">
                  <c:v>43556</c:v>
                </c:pt>
                <c:pt idx="220">
                  <c:v>43557</c:v>
                </c:pt>
                <c:pt idx="221">
                  <c:v>43558</c:v>
                </c:pt>
                <c:pt idx="222">
                  <c:v>43559</c:v>
                </c:pt>
                <c:pt idx="223">
                  <c:v>43560</c:v>
                </c:pt>
                <c:pt idx="224">
                  <c:v>43563</c:v>
                </c:pt>
                <c:pt idx="225">
                  <c:v>43564</c:v>
                </c:pt>
                <c:pt idx="226">
                  <c:v>43565</c:v>
                </c:pt>
                <c:pt idx="227">
                  <c:v>43566</c:v>
                </c:pt>
                <c:pt idx="228">
                  <c:v>43567</c:v>
                </c:pt>
                <c:pt idx="229">
                  <c:v>43570</c:v>
                </c:pt>
                <c:pt idx="230">
                  <c:v>43571</c:v>
                </c:pt>
                <c:pt idx="231">
                  <c:v>43572</c:v>
                </c:pt>
                <c:pt idx="232">
                  <c:v>43573</c:v>
                </c:pt>
                <c:pt idx="233">
                  <c:v>43577</c:v>
                </c:pt>
                <c:pt idx="234">
                  <c:v>43578</c:v>
                </c:pt>
                <c:pt idx="235">
                  <c:v>43579</c:v>
                </c:pt>
                <c:pt idx="236">
                  <c:v>43580</c:v>
                </c:pt>
                <c:pt idx="237">
                  <c:v>43581</c:v>
                </c:pt>
                <c:pt idx="238">
                  <c:v>43584</c:v>
                </c:pt>
                <c:pt idx="239">
                  <c:v>43585</c:v>
                </c:pt>
                <c:pt idx="240">
                  <c:v>43587</c:v>
                </c:pt>
                <c:pt idx="241">
                  <c:v>43588</c:v>
                </c:pt>
                <c:pt idx="242">
                  <c:v>43591</c:v>
                </c:pt>
                <c:pt idx="243">
                  <c:v>43592</c:v>
                </c:pt>
                <c:pt idx="244">
                  <c:v>43593</c:v>
                </c:pt>
                <c:pt idx="245">
                  <c:v>43594</c:v>
                </c:pt>
                <c:pt idx="246">
                  <c:v>43595</c:v>
                </c:pt>
                <c:pt idx="247">
                  <c:v>43598</c:v>
                </c:pt>
                <c:pt idx="248">
                  <c:v>43599</c:v>
                </c:pt>
                <c:pt idx="249">
                  <c:v>43600</c:v>
                </c:pt>
                <c:pt idx="250">
                  <c:v>43601</c:v>
                </c:pt>
                <c:pt idx="251">
                  <c:v>43602</c:v>
                </c:pt>
                <c:pt idx="252">
                  <c:v>43605</c:v>
                </c:pt>
                <c:pt idx="253">
                  <c:v>43606</c:v>
                </c:pt>
                <c:pt idx="254">
                  <c:v>43607</c:v>
                </c:pt>
                <c:pt idx="255">
                  <c:v>43608</c:v>
                </c:pt>
                <c:pt idx="256">
                  <c:v>43609</c:v>
                </c:pt>
                <c:pt idx="257">
                  <c:v>43612</c:v>
                </c:pt>
                <c:pt idx="258">
                  <c:v>43613</c:v>
                </c:pt>
                <c:pt idx="259">
                  <c:v>43614</c:v>
                </c:pt>
                <c:pt idx="260">
                  <c:v>43615</c:v>
                </c:pt>
                <c:pt idx="261">
                  <c:v>43616</c:v>
                </c:pt>
                <c:pt idx="262">
                  <c:v>43619</c:v>
                </c:pt>
                <c:pt idx="263">
                  <c:v>43620</c:v>
                </c:pt>
                <c:pt idx="264">
                  <c:v>43621</c:v>
                </c:pt>
                <c:pt idx="265">
                  <c:v>43622</c:v>
                </c:pt>
                <c:pt idx="266">
                  <c:v>43623</c:v>
                </c:pt>
                <c:pt idx="267">
                  <c:v>43626</c:v>
                </c:pt>
                <c:pt idx="268">
                  <c:v>43627</c:v>
                </c:pt>
                <c:pt idx="269">
                  <c:v>43628</c:v>
                </c:pt>
                <c:pt idx="270">
                  <c:v>43629</c:v>
                </c:pt>
                <c:pt idx="271">
                  <c:v>43630</c:v>
                </c:pt>
                <c:pt idx="272">
                  <c:v>43633</c:v>
                </c:pt>
                <c:pt idx="273">
                  <c:v>43634</c:v>
                </c:pt>
                <c:pt idx="274">
                  <c:v>43635</c:v>
                </c:pt>
                <c:pt idx="275">
                  <c:v>43637</c:v>
                </c:pt>
                <c:pt idx="276">
                  <c:v>43640</c:v>
                </c:pt>
                <c:pt idx="277">
                  <c:v>43641</c:v>
                </c:pt>
                <c:pt idx="278">
                  <c:v>43642</c:v>
                </c:pt>
                <c:pt idx="279">
                  <c:v>43643</c:v>
                </c:pt>
                <c:pt idx="280">
                  <c:v>43644</c:v>
                </c:pt>
                <c:pt idx="281">
                  <c:v>43647</c:v>
                </c:pt>
                <c:pt idx="282">
                  <c:v>43648</c:v>
                </c:pt>
                <c:pt idx="283">
                  <c:v>43649</c:v>
                </c:pt>
                <c:pt idx="284">
                  <c:v>43650</c:v>
                </c:pt>
                <c:pt idx="285">
                  <c:v>43651</c:v>
                </c:pt>
                <c:pt idx="286">
                  <c:v>43654</c:v>
                </c:pt>
                <c:pt idx="287">
                  <c:v>43655</c:v>
                </c:pt>
                <c:pt idx="288">
                  <c:v>43656</c:v>
                </c:pt>
                <c:pt idx="289">
                  <c:v>43657</c:v>
                </c:pt>
                <c:pt idx="290">
                  <c:v>43658</c:v>
                </c:pt>
                <c:pt idx="291">
                  <c:v>43661</c:v>
                </c:pt>
                <c:pt idx="292">
                  <c:v>43662</c:v>
                </c:pt>
                <c:pt idx="293">
                  <c:v>43663</c:v>
                </c:pt>
                <c:pt idx="294">
                  <c:v>43664</c:v>
                </c:pt>
                <c:pt idx="295">
                  <c:v>43665</c:v>
                </c:pt>
                <c:pt idx="296">
                  <c:v>43668</c:v>
                </c:pt>
                <c:pt idx="297">
                  <c:v>43669</c:v>
                </c:pt>
                <c:pt idx="298">
                  <c:v>43670</c:v>
                </c:pt>
                <c:pt idx="299">
                  <c:v>43671</c:v>
                </c:pt>
                <c:pt idx="300">
                  <c:v>43672</c:v>
                </c:pt>
                <c:pt idx="301">
                  <c:v>43675</c:v>
                </c:pt>
                <c:pt idx="302">
                  <c:v>43676</c:v>
                </c:pt>
                <c:pt idx="303">
                  <c:v>43677</c:v>
                </c:pt>
                <c:pt idx="304">
                  <c:v>43678</c:v>
                </c:pt>
                <c:pt idx="305">
                  <c:v>43679</c:v>
                </c:pt>
                <c:pt idx="306">
                  <c:v>43682</c:v>
                </c:pt>
                <c:pt idx="307">
                  <c:v>43683</c:v>
                </c:pt>
                <c:pt idx="308">
                  <c:v>43684</c:v>
                </c:pt>
                <c:pt idx="309">
                  <c:v>43685</c:v>
                </c:pt>
                <c:pt idx="310">
                  <c:v>43686</c:v>
                </c:pt>
                <c:pt idx="311">
                  <c:v>43689</c:v>
                </c:pt>
                <c:pt idx="312">
                  <c:v>43690</c:v>
                </c:pt>
                <c:pt idx="313">
                  <c:v>43691</c:v>
                </c:pt>
                <c:pt idx="314">
                  <c:v>43692</c:v>
                </c:pt>
                <c:pt idx="315">
                  <c:v>43693</c:v>
                </c:pt>
                <c:pt idx="316">
                  <c:v>43696</c:v>
                </c:pt>
                <c:pt idx="317">
                  <c:v>43697</c:v>
                </c:pt>
                <c:pt idx="318">
                  <c:v>43698</c:v>
                </c:pt>
                <c:pt idx="319">
                  <c:v>43699</c:v>
                </c:pt>
                <c:pt idx="320">
                  <c:v>43700</c:v>
                </c:pt>
                <c:pt idx="321">
                  <c:v>43703</c:v>
                </c:pt>
                <c:pt idx="322">
                  <c:v>43704</c:v>
                </c:pt>
                <c:pt idx="323">
                  <c:v>43705</c:v>
                </c:pt>
                <c:pt idx="324">
                  <c:v>43706</c:v>
                </c:pt>
                <c:pt idx="325">
                  <c:v>43707</c:v>
                </c:pt>
                <c:pt idx="326">
                  <c:v>43710</c:v>
                </c:pt>
                <c:pt idx="327">
                  <c:v>43711</c:v>
                </c:pt>
                <c:pt idx="328">
                  <c:v>43712</c:v>
                </c:pt>
                <c:pt idx="329">
                  <c:v>43713</c:v>
                </c:pt>
                <c:pt idx="330">
                  <c:v>43714</c:v>
                </c:pt>
                <c:pt idx="331">
                  <c:v>43717</c:v>
                </c:pt>
                <c:pt idx="332">
                  <c:v>43718</c:v>
                </c:pt>
                <c:pt idx="333">
                  <c:v>43719</c:v>
                </c:pt>
                <c:pt idx="334">
                  <c:v>43720</c:v>
                </c:pt>
                <c:pt idx="335">
                  <c:v>43721</c:v>
                </c:pt>
                <c:pt idx="336">
                  <c:v>43724</c:v>
                </c:pt>
                <c:pt idx="337">
                  <c:v>43725</c:v>
                </c:pt>
                <c:pt idx="338">
                  <c:v>43726</c:v>
                </c:pt>
                <c:pt idx="339">
                  <c:v>43727</c:v>
                </c:pt>
                <c:pt idx="340">
                  <c:v>43728</c:v>
                </c:pt>
                <c:pt idx="341">
                  <c:v>43731</c:v>
                </c:pt>
                <c:pt idx="342">
                  <c:v>43732</c:v>
                </c:pt>
                <c:pt idx="343">
                  <c:v>43733</c:v>
                </c:pt>
                <c:pt idx="344">
                  <c:v>43734</c:v>
                </c:pt>
                <c:pt idx="345">
                  <c:v>43735</c:v>
                </c:pt>
                <c:pt idx="346">
                  <c:v>43738</c:v>
                </c:pt>
                <c:pt idx="347">
                  <c:v>43739</c:v>
                </c:pt>
                <c:pt idx="348">
                  <c:v>43740</c:v>
                </c:pt>
                <c:pt idx="349">
                  <c:v>43741</c:v>
                </c:pt>
                <c:pt idx="350">
                  <c:v>43742</c:v>
                </c:pt>
                <c:pt idx="351">
                  <c:v>43745</c:v>
                </c:pt>
                <c:pt idx="352">
                  <c:v>43746</c:v>
                </c:pt>
                <c:pt idx="353">
                  <c:v>43747</c:v>
                </c:pt>
                <c:pt idx="354">
                  <c:v>43748</c:v>
                </c:pt>
                <c:pt idx="355">
                  <c:v>43749</c:v>
                </c:pt>
                <c:pt idx="356">
                  <c:v>43752</c:v>
                </c:pt>
                <c:pt idx="357">
                  <c:v>43753</c:v>
                </c:pt>
                <c:pt idx="358">
                  <c:v>43754</c:v>
                </c:pt>
                <c:pt idx="359">
                  <c:v>43755</c:v>
                </c:pt>
                <c:pt idx="360">
                  <c:v>43756</c:v>
                </c:pt>
                <c:pt idx="361">
                  <c:v>43759</c:v>
                </c:pt>
                <c:pt idx="362">
                  <c:v>43760</c:v>
                </c:pt>
                <c:pt idx="363">
                  <c:v>43761</c:v>
                </c:pt>
                <c:pt idx="364">
                  <c:v>43762</c:v>
                </c:pt>
                <c:pt idx="365">
                  <c:v>43763</c:v>
                </c:pt>
                <c:pt idx="366">
                  <c:v>43766</c:v>
                </c:pt>
                <c:pt idx="367">
                  <c:v>43767</c:v>
                </c:pt>
                <c:pt idx="368">
                  <c:v>43768</c:v>
                </c:pt>
                <c:pt idx="369">
                  <c:v>43769</c:v>
                </c:pt>
                <c:pt idx="370">
                  <c:v>43770</c:v>
                </c:pt>
                <c:pt idx="371">
                  <c:v>43773</c:v>
                </c:pt>
                <c:pt idx="372">
                  <c:v>43774</c:v>
                </c:pt>
                <c:pt idx="373">
                  <c:v>43775</c:v>
                </c:pt>
                <c:pt idx="374">
                  <c:v>43776</c:v>
                </c:pt>
                <c:pt idx="375">
                  <c:v>43777</c:v>
                </c:pt>
                <c:pt idx="376">
                  <c:v>43780</c:v>
                </c:pt>
                <c:pt idx="377">
                  <c:v>43781</c:v>
                </c:pt>
                <c:pt idx="378">
                  <c:v>43782</c:v>
                </c:pt>
                <c:pt idx="379">
                  <c:v>43783</c:v>
                </c:pt>
                <c:pt idx="380">
                  <c:v>43787</c:v>
                </c:pt>
                <c:pt idx="381">
                  <c:v>43788</c:v>
                </c:pt>
                <c:pt idx="382">
                  <c:v>43789</c:v>
                </c:pt>
                <c:pt idx="383">
                  <c:v>43790</c:v>
                </c:pt>
                <c:pt idx="384">
                  <c:v>43791</c:v>
                </c:pt>
                <c:pt idx="385">
                  <c:v>43794</c:v>
                </c:pt>
                <c:pt idx="386">
                  <c:v>43795</c:v>
                </c:pt>
                <c:pt idx="387">
                  <c:v>43796</c:v>
                </c:pt>
                <c:pt idx="388">
                  <c:v>43797</c:v>
                </c:pt>
                <c:pt idx="389">
                  <c:v>43798</c:v>
                </c:pt>
                <c:pt idx="390">
                  <c:v>43801</c:v>
                </c:pt>
                <c:pt idx="391">
                  <c:v>43802</c:v>
                </c:pt>
                <c:pt idx="392">
                  <c:v>43803</c:v>
                </c:pt>
                <c:pt idx="393">
                  <c:v>43804</c:v>
                </c:pt>
                <c:pt idx="394">
                  <c:v>43805</c:v>
                </c:pt>
                <c:pt idx="395">
                  <c:v>43808</c:v>
                </c:pt>
                <c:pt idx="396">
                  <c:v>43809</c:v>
                </c:pt>
                <c:pt idx="397">
                  <c:v>43810</c:v>
                </c:pt>
                <c:pt idx="398">
                  <c:v>43811</c:v>
                </c:pt>
                <c:pt idx="399">
                  <c:v>43812</c:v>
                </c:pt>
                <c:pt idx="400">
                  <c:v>43815</c:v>
                </c:pt>
                <c:pt idx="401">
                  <c:v>43816</c:v>
                </c:pt>
                <c:pt idx="402">
                  <c:v>43817</c:v>
                </c:pt>
                <c:pt idx="403">
                  <c:v>43818</c:v>
                </c:pt>
                <c:pt idx="404">
                  <c:v>43819</c:v>
                </c:pt>
                <c:pt idx="405">
                  <c:v>43822</c:v>
                </c:pt>
                <c:pt idx="406">
                  <c:v>43823</c:v>
                </c:pt>
                <c:pt idx="407">
                  <c:v>43825</c:v>
                </c:pt>
                <c:pt idx="408">
                  <c:v>43826</c:v>
                </c:pt>
                <c:pt idx="409">
                  <c:v>43829</c:v>
                </c:pt>
                <c:pt idx="410">
                  <c:v>43830</c:v>
                </c:pt>
                <c:pt idx="411">
                  <c:v>43832</c:v>
                </c:pt>
                <c:pt idx="412">
                  <c:v>43833</c:v>
                </c:pt>
                <c:pt idx="413">
                  <c:v>43836</c:v>
                </c:pt>
                <c:pt idx="414">
                  <c:v>43837</c:v>
                </c:pt>
                <c:pt idx="415">
                  <c:v>43838</c:v>
                </c:pt>
                <c:pt idx="416">
                  <c:v>43839</c:v>
                </c:pt>
                <c:pt idx="417">
                  <c:v>43840</c:v>
                </c:pt>
                <c:pt idx="418">
                  <c:v>43843</c:v>
                </c:pt>
                <c:pt idx="419">
                  <c:v>43844</c:v>
                </c:pt>
                <c:pt idx="420">
                  <c:v>43845</c:v>
                </c:pt>
                <c:pt idx="421">
                  <c:v>43846</c:v>
                </c:pt>
                <c:pt idx="422">
                  <c:v>43847</c:v>
                </c:pt>
                <c:pt idx="423">
                  <c:v>43850</c:v>
                </c:pt>
                <c:pt idx="424">
                  <c:v>43851</c:v>
                </c:pt>
                <c:pt idx="425">
                  <c:v>43852</c:v>
                </c:pt>
                <c:pt idx="426">
                  <c:v>43853</c:v>
                </c:pt>
                <c:pt idx="427">
                  <c:v>43854</c:v>
                </c:pt>
                <c:pt idx="428">
                  <c:v>43857</c:v>
                </c:pt>
                <c:pt idx="429">
                  <c:v>43858</c:v>
                </c:pt>
                <c:pt idx="430">
                  <c:v>43859</c:v>
                </c:pt>
                <c:pt idx="431">
                  <c:v>43860</c:v>
                </c:pt>
                <c:pt idx="432">
                  <c:v>43861</c:v>
                </c:pt>
                <c:pt idx="433">
                  <c:v>43864</c:v>
                </c:pt>
                <c:pt idx="434">
                  <c:v>43865</c:v>
                </c:pt>
                <c:pt idx="435">
                  <c:v>43866</c:v>
                </c:pt>
                <c:pt idx="436">
                  <c:v>43867</c:v>
                </c:pt>
                <c:pt idx="437">
                  <c:v>43868</c:v>
                </c:pt>
                <c:pt idx="438">
                  <c:v>43871</c:v>
                </c:pt>
                <c:pt idx="439">
                  <c:v>43872</c:v>
                </c:pt>
                <c:pt idx="440">
                  <c:v>43873</c:v>
                </c:pt>
                <c:pt idx="441">
                  <c:v>43874</c:v>
                </c:pt>
                <c:pt idx="442">
                  <c:v>43875</c:v>
                </c:pt>
                <c:pt idx="443">
                  <c:v>43878</c:v>
                </c:pt>
                <c:pt idx="444">
                  <c:v>43879</c:v>
                </c:pt>
                <c:pt idx="445">
                  <c:v>43880</c:v>
                </c:pt>
                <c:pt idx="446">
                  <c:v>43881</c:v>
                </c:pt>
                <c:pt idx="447">
                  <c:v>43882</c:v>
                </c:pt>
                <c:pt idx="448">
                  <c:v>43887</c:v>
                </c:pt>
                <c:pt idx="449">
                  <c:v>43888</c:v>
                </c:pt>
                <c:pt idx="450">
                  <c:v>43889</c:v>
                </c:pt>
                <c:pt idx="451">
                  <c:v>43892</c:v>
                </c:pt>
                <c:pt idx="452">
                  <c:v>43893</c:v>
                </c:pt>
                <c:pt idx="453">
                  <c:v>43894</c:v>
                </c:pt>
                <c:pt idx="454">
                  <c:v>43895</c:v>
                </c:pt>
                <c:pt idx="455">
                  <c:v>43896</c:v>
                </c:pt>
                <c:pt idx="456">
                  <c:v>43899</c:v>
                </c:pt>
                <c:pt idx="457">
                  <c:v>43900</c:v>
                </c:pt>
                <c:pt idx="458">
                  <c:v>43901</c:v>
                </c:pt>
                <c:pt idx="459">
                  <c:v>43902</c:v>
                </c:pt>
                <c:pt idx="460">
                  <c:v>43903</c:v>
                </c:pt>
                <c:pt idx="461">
                  <c:v>43906</c:v>
                </c:pt>
                <c:pt idx="462">
                  <c:v>43907</c:v>
                </c:pt>
                <c:pt idx="463">
                  <c:v>43908</c:v>
                </c:pt>
                <c:pt idx="464">
                  <c:v>43909</c:v>
                </c:pt>
                <c:pt idx="465">
                  <c:v>43910</c:v>
                </c:pt>
                <c:pt idx="466">
                  <c:v>43913</c:v>
                </c:pt>
                <c:pt idx="467">
                  <c:v>43914</c:v>
                </c:pt>
                <c:pt idx="468">
                  <c:v>43915</c:v>
                </c:pt>
                <c:pt idx="469">
                  <c:v>43916</c:v>
                </c:pt>
                <c:pt idx="470">
                  <c:v>43917</c:v>
                </c:pt>
                <c:pt idx="471">
                  <c:v>43920</c:v>
                </c:pt>
                <c:pt idx="472">
                  <c:v>43921</c:v>
                </c:pt>
                <c:pt idx="473">
                  <c:v>43922</c:v>
                </c:pt>
                <c:pt idx="474">
                  <c:v>43923</c:v>
                </c:pt>
                <c:pt idx="475">
                  <c:v>43924</c:v>
                </c:pt>
                <c:pt idx="476">
                  <c:v>43927</c:v>
                </c:pt>
                <c:pt idx="477">
                  <c:v>43928</c:v>
                </c:pt>
                <c:pt idx="478">
                  <c:v>43929</c:v>
                </c:pt>
                <c:pt idx="479">
                  <c:v>43930</c:v>
                </c:pt>
                <c:pt idx="480">
                  <c:v>43934</c:v>
                </c:pt>
                <c:pt idx="481">
                  <c:v>43935</c:v>
                </c:pt>
                <c:pt idx="482">
                  <c:v>43936</c:v>
                </c:pt>
                <c:pt idx="483">
                  <c:v>43937</c:v>
                </c:pt>
                <c:pt idx="484">
                  <c:v>43938</c:v>
                </c:pt>
                <c:pt idx="485">
                  <c:v>43941</c:v>
                </c:pt>
                <c:pt idx="486">
                  <c:v>43943</c:v>
                </c:pt>
                <c:pt idx="487">
                  <c:v>43944</c:v>
                </c:pt>
                <c:pt idx="488">
                  <c:v>43945</c:v>
                </c:pt>
                <c:pt idx="489">
                  <c:v>43948</c:v>
                </c:pt>
                <c:pt idx="490">
                  <c:v>43949</c:v>
                </c:pt>
                <c:pt idx="491">
                  <c:v>43950</c:v>
                </c:pt>
                <c:pt idx="492">
                  <c:v>43951</c:v>
                </c:pt>
                <c:pt idx="493">
                  <c:v>43955</c:v>
                </c:pt>
                <c:pt idx="494">
                  <c:v>43956</c:v>
                </c:pt>
                <c:pt idx="495">
                  <c:v>43957</c:v>
                </c:pt>
                <c:pt idx="496">
                  <c:v>43958</c:v>
                </c:pt>
                <c:pt idx="497">
                  <c:v>43959</c:v>
                </c:pt>
                <c:pt idx="498">
                  <c:v>43962</c:v>
                </c:pt>
                <c:pt idx="499">
                  <c:v>43963</c:v>
                </c:pt>
                <c:pt idx="500">
                  <c:v>43964</c:v>
                </c:pt>
                <c:pt idx="501">
                  <c:v>43965</c:v>
                </c:pt>
                <c:pt idx="502">
                  <c:v>43966</c:v>
                </c:pt>
                <c:pt idx="503">
                  <c:v>43969</c:v>
                </c:pt>
                <c:pt idx="504">
                  <c:v>43970</c:v>
                </c:pt>
                <c:pt idx="505">
                  <c:v>43971</c:v>
                </c:pt>
                <c:pt idx="506">
                  <c:v>43972</c:v>
                </c:pt>
                <c:pt idx="507">
                  <c:v>43973</c:v>
                </c:pt>
                <c:pt idx="508">
                  <c:v>43976</c:v>
                </c:pt>
                <c:pt idx="509">
                  <c:v>43977</c:v>
                </c:pt>
                <c:pt idx="510">
                  <c:v>43978</c:v>
                </c:pt>
                <c:pt idx="511">
                  <c:v>43979</c:v>
                </c:pt>
                <c:pt idx="512">
                  <c:v>43980</c:v>
                </c:pt>
                <c:pt idx="513">
                  <c:v>43983</c:v>
                </c:pt>
                <c:pt idx="514">
                  <c:v>43984</c:v>
                </c:pt>
                <c:pt idx="515">
                  <c:v>43985</c:v>
                </c:pt>
                <c:pt idx="516">
                  <c:v>43986</c:v>
                </c:pt>
                <c:pt idx="517">
                  <c:v>43987</c:v>
                </c:pt>
                <c:pt idx="518">
                  <c:v>43990</c:v>
                </c:pt>
                <c:pt idx="519">
                  <c:v>43991</c:v>
                </c:pt>
                <c:pt idx="520">
                  <c:v>43992</c:v>
                </c:pt>
                <c:pt idx="521">
                  <c:v>43994</c:v>
                </c:pt>
                <c:pt idx="522">
                  <c:v>43997</c:v>
                </c:pt>
                <c:pt idx="523">
                  <c:v>43998</c:v>
                </c:pt>
                <c:pt idx="524">
                  <c:v>43999</c:v>
                </c:pt>
                <c:pt idx="525">
                  <c:v>44000</c:v>
                </c:pt>
                <c:pt idx="526">
                  <c:v>44001</c:v>
                </c:pt>
                <c:pt idx="527">
                  <c:v>44004</c:v>
                </c:pt>
                <c:pt idx="528">
                  <c:v>44005</c:v>
                </c:pt>
                <c:pt idx="529">
                  <c:v>44006</c:v>
                </c:pt>
                <c:pt idx="530">
                  <c:v>44007</c:v>
                </c:pt>
                <c:pt idx="531">
                  <c:v>44008</c:v>
                </c:pt>
                <c:pt idx="532">
                  <c:v>44011</c:v>
                </c:pt>
                <c:pt idx="533">
                  <c:v>44012</c:v>
                </c:pt>
                <c:pt idx="534">
                  <c:v>44013</c:v>
                </c:pt>
                <c:pt idx="535">
                  <c:v>44014</c:v>
                </c:pt>
                <c:pt idx="536">
                  <c:v>44015</c:v>
                </c:pt>
                <c:pt idx="537">
                  <c:v>44018</c:v>
                </c:pt>
                <c:pt idx="538">
                  <c:v>44019</c:v>
                </c:pt>
                <c:pt idx="539">
                  <c:v>44020</c:v>
                </c:pt>
                <c:pt idx="540">
                  <c:v>44021</c:v>
                </c:pt>
                <c:pt idx="541">
                  <c:v>44022</c:v>
                </c:pt>
                <c:pt idx="542">
                  <c:v>44025</c:v>
                </c:pt>
                <c:pt idx="543">
                  <c:v>44026</c:v>
                </c:pt>
                <c:pt idx="544">
                  <c:v>44027</c:v>
                </c:pt>
                <c:pt idx="545">
                  <c:v>44028</c:v>
                </c:pt>
                <c:pt idx="546">
                  <c:v>44029</c:v>
                </c:pt>
                <c:pt idx="547">
                  <c:v>44032</c:v>
                </c:pt>
                <c:pt idx="548">
                  <c:v>44033</c:v>
                </c:pt>
                <c:pt idx="549">
                  <c:v>44034</c:v>
                </c:pt>
                <c:pt idx="550">
                  <c:v>44035</c:v>
                </c:pt>
                <c:pt idx="551">
                  <c:v>44036</c:v>
                </c:pt>
                <c:pt idx="552">
                  <c:v>44039</c:v>
                </c:pt>
                <c:pt idx="553">
                  <c:v>44040</c:v>
                </c:pt>
                <c:pt idx="554">
                  <c:v>44041</c:v>
                </c:pt>
                <c:pt idx="555">
                  <c:v>44042</c:v>
                </c:pt>
                <c:pt idx="556">
                  <c:v>44043</c:v>
                </c:pt>
                <c:pt idx="557">
                  <c:v>44046</c:v>
                </c:pt>
                <c:pt idx="558">
                  <c:v>44047</c:v>
                </c:pt>
                <c:pt idx="559">
                  <c:v>44048</c:v>
                </c:pt>
                <c:pt idx="560">
                  <c:v>44049</c:v>
                </c:pt>
                <c:pt idx="561">
                  <c:v>44050</c:v>
                </c:pt>
                <c:pt idx="562">
                  <c:v>44053</c:v>
                </c:pt>
                <c:pt idx="563">
                  <c:v>44054</c:v>
                </c:pt>
                <c:pt idx="564">
                  <c:v>44055</c:v>
                </c:pt>
                <c:pt idx="565">
                  <c:v>44056</c:v>
                </c:pt>
                <c:pt idx="566">
                  <c:v>44057</c:v>
                </c:pt>
                <c:pt idx="567">
                  <c:v>44060</c:v>
                </c:pt>
                <c:pt idx="568">
                  <c:v>44061</c:v>
                </c:pt>
                <c:pt idx="569">
                  <c:v>44062</c:v>
                </c:pt>
                <c:pt idx="570">
                  <c:v>44063</c:v>
                </c:pt>
                <c:pt idx="571">
                  <c:v>44064</c:v>
                </c:pt>
                <c:pt idx="572">
                  <c:v>44067</c:v>
                </c:pt>
                <c:pt idx="573">
                  <c:v>44068</c:v>
                </c:pt>
                <c:pt idx="574">
                  <c:v>44069</c:v>
                </c:pt>
                <c:pt idx="575">
                  <c:v>44070</c:v>
                </c:pt>
                <c:pt idx="576">
                  <c:v>44071</c:v>
                </c:pt>
                <c:pt idx="577">
                  <c:v>44074</c:v>
                </c:pt>
                <c:pt idx="578">
                  <c:v>44075</c:v>
                </c:pt>
                <c:pt idx="579">
                  <c:v>44076</c:v>
                </c:pt>
                <c:pt idx="580">
                  <c:v>44077</c:v>
                </c:pt>
                <c:pt idx="581">
                  <c:v>44078</c:v>
                </c:pt>
                <c:pt idx="582">
                  <c:v>44082</c:v>
                </c:pt>
                <c:pt idx="583">
                  <c:v>44083</c:v>
                </c:pt>
                <c:pt idx="584">
                  <c:v>44084</c:v>
                </c:pt>
                <c:pt idx="585">
                  <c:v>44085</c:v>
                </c:pt>
                <c:pt idx="586">
                  <c:v>44088</c:v>
                </c:pt>
                <c:pt idx="587">
                  <c:v>44089</c:v>
                </c:pt>
                <c:pt idx="588">
                  <c:v>44090</c:v>
                </c:pt>
                <c:pt idx="589">
                  <c:v>44091</c:v>
                </c:pt>
                <c:pt idx="590">
                  <c:v>44092</c:v>
                </c:pt>
                <c:pt idx="591">
                  <c:v>44095</c:v>
                </c:pt>
                <c:pt idx="592">
                  <c:v>44096</c:v>
                </c:pt>
                <c:pt idx="593">
                  <c:v>44097</c:v>
                </c:pt>
                <c:pt idx="594">
                  <c:v>44098</c:v>
                </c:pt>
                <c:pt idx="595">
                  <c:v>44099</c:v>
                </c:pt>
                <c:pt idx="596">
                  <c:v>44102</c:v>
                </c:pt>
                <c:pt idx="597">
                  <c:v>44103</c:v>
                </c:pt>
                <c:pt idx="598">
                  <c:v>44104</c:v>
                </c:pt>
                <c:pt idx="599">
                  <c:v>44105</c:v>
                </c:pt>
                <c:pt idx="600">
                  <c:v>44106</c:v>
                </c:pt>
                <c:pt idx="601">
                  <c:v>44109</c:v>
                </c:pt>
                <c:pt idx="602">
                  <c:v>44110</c:v>
                </c:pt>
                <c:pt idx="603">
                  <c:v>44111</c:v>
                </c:pt>
                <c:pt idx="604">
                  <c:v>44112</c:v>
                </c:pt>
                <c:pt idx="605">
                  <c:v>44113</c:v>
                </c:pt>
                <c:pt idx="606">
                  <c:v>44117</c:v>
                </c:pt>
                <c:pt idx="607">
                  <c:v>44118</c:v>
                </c:pt>
                <c:pt idx="608">
                  <c:v>44119</c:v>
                </c:pt>
                <c:pt idx="609">
                  <c:v>44120</c:v>
                </c:pt>
                <c:pt idx="610">
                  <c:v>44123</c:v>
                </c:pt>
                <c:pt idx="611">
                  <c:v>44124</c:v>
                </c:pt>
                <c:pt idx="612">
                  <c:v>44125</c:v>
                </c:pt>
                <c:pt idx="613">
                  <c:v>44126</c:v>
                </c:pt>
                <c:pt idx="614">
                  <c:v>44127</c:v>
                </c:pt>
                <c:pt idx="615">
                  <c:v>44130</c:v>
                </c:pt>
                <c:pt idx="616">
                  <c:v>44131</c:v>
                </c:pt>
                <c:pt idx="617">
                  <c:v>44132</c:v>
                </c:pt>
                <c:pt idx="618">
                  <c:v>44133</c:v>
                </c:pt>
                <c:pt idx="619">
                  <c:v>44134</c:v>
                </c:pt>
                <c:pt idx="620">
                  <c:v>44138</c:v>
                </c:pt>
                <c:pt idx="621">
                  <c:v>44139</c:v>
                </c:pt>
                <c:pt idx="622">
                  <c:v>44140</c:v>
                </c:pt>
                <c:pt idx="623">
                  <c:v>44141</c:v>
                </c:pt>
                <c:pt idx="624">
                  <c:v>44144</c:v>
                </c:pt>
                <c:pt idx="625">
                  <c:v>44145</c:v>
                </c:pt>
                <c:pt idx="626">
                  <c:v>44146</c:v>
                </c:pt>
                <c:pt idx="627">
                  <c:v>44147</c:v>
                </c:pt>
                <c:pt idx="628">
                  <c:v>44148</c:v>
                </c:pt>
                <c:pt idx="629">
                  <c:v>44151</c:v>
                </c:pt>
                <c:pt idx="630">
                  <c:v>44152</c:v>
                </c:pt>
                <c:pt idx="631">
                  <c:v>44153</c:v>
                </c:pt>
                <c:pt idx="632">
                  <c:v>44154</c:v>
                </c:pt>
                <c:pt idx="633">
                  <c:v>44155</c:v>
                </c:pt>
                <c:pt idx="634">
                  <c:v>44158</c:v>
                </c:pt>
                <c:pt idx="635">
                  <c:v>44159</c:v>
                </c:pt>
                <c:pt idx="636">
                  <c:v>44160</c:v>
                </c:pt>
                <c:pt idx="637">
                  <c:v>44161</c:v>
                </c:pt>
                <c:pt idx="638">
                  <c:v>44162</c:v>
                </c:pt>
                <c:pt idx="639">
                  <c:v>44165</c:v>
                </c:pt>
                <c:pt idx="640">
                  <c:v>44166</c:v>
                </c:pt>
                <c:pt idx="641">
                  <c:v>44167</c:v>
                </c:pt>
                <c:pt idx="642">
                  <c:v>44168</c:v>
                </c:pt>
                <c:pt idx="643">
                  <c:v>44169</c:v>
                </c:pt>
                <c:pt idx="644">
                  <c:v>44172</c:v>
                </c:pt>
                <c:pt idx="645">
                  <c:v>44173</c:v>
                </c:pt>
                <c:pt idx="646">
                  <c:v>44174</c:v>
                </c:pt>
                <c:pt idx="647">
                  <c:v>44175</c:v>
                </c:pt>
                <c:pt idx="648">
                  <c:v>44176</c:v>
                </c:pt>
                <c:pt idx="649">
                  <c:v>44179</c:v>
                </c:pt>
                <c:pt idx="650">
                  <c:v>44180</c:v>
                </c:pt>
                <c:pt idx="651">
                  <c:v>44181</c:v>
                </c:pt>
                <c:pt idx="652">
                  <c:v>44182</c:v>
                </c:pt>
                <c:pt idx="653">
                  <c:v>44183</c:v>
                </c:pt>
                <c:pt idx="654">
                  <c:v>44186</c:v>
                </c:pt>
                <c:pt idx="655">
                  <c:v>44187</c:v>
                </c:pt>
                <c:pt idx="656">
                  <c:v>44188</c:v>
                </c:pt>
                <c:pt idx="657">
                  <c:v>44189</c:v>
                </c:pt>
                <c:pt idx="658">
                  <c:v>44193</c:v>
                </c:pt>
                <c:pt idx="659">
                  <c:v>44194</c:v>
                </c:pt>
                <c:pt idx="660">
                  <c:v>44195</c:v>
                </c:pt>
                <c:pt idx="661">
                  <c:v>44196</c:v>
                </c:pt>
                <c:pt idx="662">
                  <c:v>44200</c:v>
                </c:pt>
                <c:pt idx="663">
                  <c:v>44201</c:v>
                </c:pt>
                <c:pt idx="664">
                  <c:v>44202</c:v>
                </c:pt>
                <c:pt idx="665">
                  <c:v>44203</c:v>
                </c:pt>
                <c:pt idx="666">
                  <c:v>44204</c:v>
                </c:pt>
                <c:pt idx="667">
                  <c:v>44207</c:v>
                </c:pt>
                <c:pt idx="668">
                  <c:v>44208</c:v>
                </c:pt>
                <c:pt idx="669">
                  <c:v>44209</c:v>
                </c:pt>
                <c:pt idx="670">
                  <c:v>44210</c:v>
                </c:pt>
                <c:pt idx="671">
                  <c:v>44211</c:v>
                </c:pt>
                <c:pt idx="672">
                  <c:v>44214</c:v>
                </c:pt>
                <c:pt idx="673">
                  <c:v>44215</c:v>
                </c:pt>
                <c:pt idx="674">
                  <c:v>44216</c:v>
                </c:pt>
                <c:pt idx="675">
                  <c:v>44217</c:v>
                </c:pt>
                <c:pt idx="676">
                  <c:v>44218</c:v>
                </c:pt>
                <c:pt idx="677">
                  <c:v>44221</c:v>
                </c:pt>
                <c:pt idx="678">
                  <c:v>44222</c:v>
                </c:pt>
                <c:pt idx="679">
                  <c:v>44223</c:v>
                </c:pt>
                <c:pt idx="680">
                  <c:v>44224</c:v>
                </c:pt>
                <c:pt idx="681">
                  <c:v>44225</c:v>
                </c:pt>
                <c:pt idx="682">
                  <c:v>44228</c:v>
                </c:pt>
                <c:pt idx="683">
                  <c:v>44229</c:v>
                </c:pt>
                <c:pt idx="684">
                  <c:v>44230</c:v>
                </c:pt>
                <c:pt idx="685">
                  <c:v>44231</c:v>
                </c:pt>
                <c:pt idx="686">
                  <c:v>44232</c:v>
                </c:pt>
                <c:pt idx="687">
                  <c:v>44235</c:v>
                </c:pt>
                <c:pt idx="688">
                  <c:v>44236</c:v>
                </c:pt>
                <c:pt idx="689">
                  <c:v>44237</c:v>
                </c:pt>
                <c:pt idx="690">
                  <c:v>44238</c:v>
                </c:pt>
                <c:pt idx="691">
                  <c:v>44239</c:v>
                </c:pt>
                <c:pt idx="692">
                  <c:v>44244</c:v>
                </c:pt>
                <c:pt idx="693">
                  <c:v>44245</c:v>
                </c:pt>
                <c:pt idx="694">
                  <c:v>44246</c:v>
                </c:pt>
                <c:pt idx="695">
                  <c:v>44249</c:v>
                </c:pt>
                <c:pt idx="696">
                  <c:v>44250</c:v>
                </c:pt>
                <c:pt idx="697">
                  <c:v>44251</c:v>
                </c:pt>
                <c:pt idx="698">
                  <c:v>44252</c:v>
                </c:pt>
                <c:pt idx="699">
                  <c:v>44253</c:v>
                </c:pt>
                <c:pt idx="700">
                  <c:v>44256</c:v>
                </c:pt>
                <c:pt idx="701">
                  <c:v>44257</c:v>
                </c:pt>
                <c:pt idx="702">
                  <c:v>44258</c:v>
                </c:pt>
                <c:pt idx="703">
                  <c:v>44259</c:v>
                </c:pt>
                <c:pt idx="704">
                  <c:v>44260</c:v>
                </c:pt>
                <c:pt idx="705">
                  <c:v>44263</c:v>
                </c:pt>
                <c:pt idx="706">
                  <c:v>44264</c:v>
                </c:pt>
                <c:pt idx="707">
                  <c:v>44265</c:v>
                </c:pt>
                <c:pt idx="708">
                  <c:v>44266</c:v>
                </c:pt>
                <c:pt idx="709">
                  <c:v>44267</c:v>
                </c:pt>
                <c:pt idx="710">
                  <c:v>44270</c:v>
                </c:pt>
                <c:pt idx="711">
                  <c:v>44271</c:v>
                </c:pt>
                <c:pt idx="712">
                  <c:v>44272</c:v>
                </c:pt>
                <c:pt idx="713">
                  <c:v>44273</c:v>
                </c:pt>
                <c:pt idx="714">
                  <c:v>44274</c:v>
                </c:pt>
                <c:pt idx="715">
                  <c:v>44277</c:v>
                </c:pt>
                <c:pt idx="716">
                  <c:v>44278</c:v>
                </c:pt>
                <c:pt idx="717">
                  <c:v>44279</c:v>
                </c:pt>
                <c:pt idx="718">
                  <c:v>44280</c:v>
                </c:pt>
                <c:pt idx="719">
                  <c:v>44281</c:v>
                </c:pt>
                <c:pt idx="720">
                  <c:v>44284</c:v>
                </c:pt>
                <c:pt idx="721">
                  <c:v>44285</c:v>
                </c:pt>
                <c:pt idx="722">
                  <c:v>44286</c:v>
                </c:pt>
                <c:pt idx="723">
                  <c:v>44287</c:v>
                </c:pt>
                <c:pt idx="724">
                  <c:v>44291</c:v>
                </c:pt>
                <c:pt idx="725">
                  <c:v>44292</c:v>
                </c:pt>
                <c:pt idx="726">
                  <c:v>44293</c:v>
                </c:pt>
                <c:pt idx="727">
                  <c:v>44294</c:v>
                </c:pt>
                <c:pt idx="728">
                  <c:v>44295</c:v>
                </c:pt>
                <c:pt idx="729">
                  <c:v>44298</c:v>
                </c:pt>
                <c:pt idx="730">
                  <c:v>44299</c:v>
                </c:pt>
                <c:pt idx="731">
                  <c:v>44300</c:v>
                </c:pt>
                <c:pt idx="732">
                  <c:v>44301</c:v>
                </c:pt>
                <c:pt idx="733">
                  <c:v>44302</c:v>
                </c:pt>
                <c:pt idx="734">
                  <c:v>44305</c:v>
                </c:pt>
                <c:pt idx="735">
                  <c:v>44306</c:v>
                </c:pt>
                <c:pt idx="736">
                  <c:v>44308</c:v>
                </c:pt>
                <c:pt idx="737">
                  <c:v>44309</c:v>
                </c:pt>
                <c:pt idx="738">
                  <c:v>44312</c:v>
                </c:pt>
                <c:pt idx="739">
                  <c:v>44313</c:v>
                </c:pt>
                <c:pt idx="740">
                  <c:v>44314</c:v>
                </c:pt>
                <c:pt idx="741">
                  <c:v>44315</c:v>
                </c:pt>
                <c:pt idx="742">
                  <c:v>44316</c:v>
                </c:pt>
                <c:pt idx="743">
                  <c:v>44319</c:v>
                </c:pt>
                <c:pt idx="744">
                  <c:v>44320</c:v>
                </c:pt>
                <c:pt idx="745">
                  <c:v>44321</c:v>
                </c:pt>
                <c:pt idx="746">
                  <c:v>44322</c:v>
                </c:pt>
                <c:pt idx="747">
                  <c:v>44323</c:v>
                </c:pt>
                <c:pt idx="748">
                  <c:v>44326</c:v>
                </c:pt>
                <c:pt idx="749">
                  <c:v>44327</c:v>
                </c:pt>
                <c:pt idx="750">
                  <c:v>44328</c:v>
                </c:pt>
                <c:pt idx="751">
                  <c:v>44329</c:v>
                </c:pt>
                <c:pt idx="752">
                  <c:v>44330</c:v>
                </c:pt>
                <c:pt idx="753">
                  <c:v>44333</c:v>
                </c:pt>
                <c:pt idx="754">
                  <c:v>44334</c:v>
                </c:pt>
                <c:pt idx="755">
                  <c:v>44335</c:v>
                </c:pt>
                <c:pt idx="756">
                  <c:v>44336</c:v>
                </c:pt>
                <c:pt idx="757">
                  <c:v>44337</c:v>
                </c:pt>
                <c:pt idx="758">
                  <c:v>44340</c:v>
                </c:pt>
                <c:pt idx="759">
                  <c:v>44341</c:v>
                </c:pt>
                <c:pt idx="760">
                  <c:v>44342</c:v>
                </c:pt>
                <c:pt idx="761">
                  <c:v>44343</c:v>
                </c:pt>
                <c:pt idx="762">
                  <c:v>44344</c:v>
                </c:pt>
                <c:pt idx="763">
                  <c:v>44347</c:v>
                </c:pt>
                <c:pt idx="764">
                  <c:v>44348</c:v>
                </c:pt>
                <c:pt idx="765">
                  <c:v>44349</c:v>
                </c:pt>
                <c:pt idx="766">
                  <c:v>44351</c:v>
                </c:pt>
                <c:pt idx="767">
                  <c:v>44354</c:v>
                </c:pt>
                <c:pt idx="768">
                  <c:v>44355</c:v>
                </c:pt>
                <c:pt idx="769">
                  <c:v>44356</c:v>
                </c:pt>
                <c:pt idx="770">
                  <c:v>44357</c:v>
                </c:pt>
                <c:pt idx="771">
                  <c:v>44358</c:v>
                </c:pt>
                <c:pt idx="772">
                  <c:v>44361</c:v>
                </c:pt>
                <c:pt idx="773">
                  <c:v>44362</c:v>
                </c:pt>
                <c:pt idx="774">
                  <c:v>44363</c:v>
                </c:pt>
                <c:pt idx="775">
                  <c:v>44364</c:v>
                </c:pt>
                <c:pt idx="776">
                  <c:v>44365</c:v>
                </c:pt>
                <c:pt idx="777">
                  <c:v>44368</c:v>
                </c:pt>
                <c:pt idx="778">
                  <c:v>44369</c:v>
                </c:pt>
                <c:pt idx="779">
                  <c:v>44370</c:v>
                </c:pt>
                <c:pt idx="780">
                  <c:v>44371</c:v>
                </c:pt>
                <c:pt idx="781">
                  <c:v>44372</c:v>
                </c:pt>
                <c:pt idx="782">
                  <c:v>44375</c:v>
                </c:pt>
                <c:pt idx="783">
                  <c:v>44376</c:v>
                </c:pt>
                <c:pt idx="784">
                  <c:v>44377</c:v>
                </c:pt>
                <c:pt idx="785">
                  <c:v>44378</c:v>
                </c:pt>
                <c:pt idx="786">
                  <c:v>44379</c:v>
                </c:pt>
                <c:pt idx="787">
                  <c:v>44382</c:v>
                </c:pt>
                <c:pt idx="788">
                  <c:v>44383</c:v>
                </c:pt>
                <c:pt idx="789">
                  <c:v>44384</c:v>
                </c:pt>
                <c:pt idx="790">
                  <c:v>44385</c:v>
                </c:pt>
                <c:pt idx="791">
                  <c:v>44386</c:v>
                </c:pt>
                <c:pt idx="792">
                  <c:v>44389</c:v>
                </c:pt>
                <c:pt idx="793">
                  <c:v>44390</c:v>
                </c:pt>
                <c:pt idx="794">
                  <c:v>44391</c:v>
                </c:pt>
                <c:pt idx="795">
                  <c:v>44392</c:v>
                </c:pt>
                <c:pt idx="796">
                  <c:v>44393</c:v>
                </c:pt>
                <c:pt idx="797">
                  <c:v>44396</c:v>
                </c:pt>
                <c:pt idx="798">
                  <c:v>44397</c:v>
                </c:pt>
                <c:pt idx="799">
                  <c:v>44398</c:v>
                </c:pt>
                <c:pt idx="800">
                  <c:v>44399</c:v>
                </c:pt>
                <c:pt idx="801">
                  <c:v>44400</c:v>
                </c:pt>
                <c:pt idx="802">
                  <c:v>44403</c:v>
                </c:pt>
                <c:pt idx="803">
                  <c:v>44404</c:v>
                </c:pt>
                <c:pt idx="804">
                  <c:v>44405</c:v>
                </c:pt>
                <c:pt idx="805">
                  <c:v>44406</c:v>
                </c:pt>
                <c:pt idx="806">
                  <c:v>44407</c:v>
                </c:pt>
                <c:pt idx="807">
                  <c:v>44410</c:v>
                </c:pt>
                <c:pt idx="808">
                  <c:v>44411</c:v>
                </c:pt>
                <c:pt idx="809">
                  <c:v>44412</c:v>
                </c:pt>
                <c:pt idx="810">
                  <c:v>44413</c:v>
                </c:pt>
                <c:pt idx="811">
                  <c:v>44414</c:v>
                </c:pt>
                <c:pt idx="812">
                  <c:v>44417</c:v>
                </c:pt>
                <c:pt idx="813">
                  <c:v>44418</c:v>
                </c:pt>
                <c:pt idx="814">
                  <c:v>44419</c:v>
                </c:pt>
                <c:pt idx="815">
                  <c:v>44420</c:v>
                </c:pt>
                <c:pt idx="816">
                  <c:v>44421</c:v>
                </c:pt>
                <c:pt idx="817">
                  <c:v>44424</c:v>
                </c:pt>
                <c:pt idx="818">
                  <c:v>44425</c:v>
                </c:pt>
                <c:pt idx="819">
                  <c:v>44426</c:v>
                </c:pt>
                <c:pt idx="820">
                  <c:v>44427</c:v>
                </c:pt>
                <c:pt idx="821">
                  <c:v>44428</c:v>
                </c:pt>
                <c:pt idx="822">
                  <c:v>44431</c:v>
                </c:pt>
                <c:pt idx="823">
                  <c:v>44432</c:v>
                </c:pt>
                <c:pt idx="824">
                  <c:v>44433</c:v>
                </c:pt>
                <c:pt idx="825">
                  <c:v>44434</c:v>
                </c:pt>
                <c:pt idx="826">
                  <c:v>44435</c:v>
                </c:pt>
                <c:pt idx="827">
                  <c:v>44438</c:v>
                </c:pt>
                <c:pt idx="828">
                  <c:v>44439</c:v>
                </c:pt>
                <c:pt idx="829">
                  <c:v>44440</c:v>
                </c:pt>
                <c:pt idx="830">
                  <c:v>44441</c:v>
                </c:pt>
                <c:pt idx="831">
                  <c:v>44442</c:v>
                </c:pt>
                <c:pt idx="832">
                  <c:v>44445</c:v>
                </c:pt>
                <c:pt idx="833">
                  <c:v>44447</c:v>
                </c:pt>
                <c:pt idx="834">
                  <c:v>44448</c:v>
                </c:pt>
                <c:pt idx="835">
                  <c:v>44449</c:v>
                </c:pt>
                <c:pt idx="836">
                  <c:v>44452</c:v>
                </c:pt>
                <c:pt idx="837">
                  <c:v>44453</c:v>
                </c:pt>
                <c:pt idx="838">
                  <c:v>44454</c:v>
                </c:pt>
                <c:pt idx="839">
                  <c:v>44455</c:v>
                </c:pt>
                <c:pt idx="840">
                  <c:v>44456</c:v>
                </c:pt>
                <c:pt idx="841">
                  <c:v>44459</c:v>
                </c:pt>
                <c:pt idx="842">
                  <c:v>44460</c:v>
                </c:pt>
                <c:pt idx="843">
                  <c:v>44461</c:v>
                </c:pt>
                <c:pt idx="844">
                  <c:v>44462</c:v>
                </c:pt>
                <c:pt idx="845">
                  <c:v>44463</c:v>
                </c:pt>
                <c:pt idx="846">
                  <c:v>44466</c:v>
                </c:pt>
                <c:pt idx="847">
                  <c:v>44467</c:v>
                </c:pt>
                <c:pt idx="848">
                  <c:v>44468</c:v>
                </c:pt>
                <c:pt idx="849">
                  <c:v>44469</c:v>
                </c:pt>
                <c:pt idx="850">
                  <c:v>44470</c:v>
                </c:pt>
                <c:pt idx="851">
                  <c:v>44473</c:v>
                </c:pt>
                <c:pt idx="852">
                  <c:v>44474</c:v>
                </c:pt>
                <c:pt idx="853">
                  <c:v>44475</c:v>
                </c:pt>
                <c:pt idx="854">
                  <c:v>44476</c:v>
                </c:pt>
                <c:pt idx="855">
                  <c:v>44477</c:v>
                </c:pt>
                <c:pt idx="856">
                  <c:v>44480</c:v>
                </c:pt>
                <c:pt idx="857">
                  <c:v>44482</c:v>
                </c:pt>
                <c:pt idx="858">
                  <c:v>44483</c:v>
                </c:pt>
                <c:pt idx="859">
                  <c:v>44484</c:v>
                </c:pt>
                <c:pt idx="860">
                  <c:v>44487</c:v>
                </c:pt>
                <c:pt idx="861">
                  <c:v>44488</c:v>
                </c:pt>
                <c:pt idx="862">
                  <c:v>44489</c:v>
                </c:pt>
                <c:pt idx="863">
                  <c:v>44490</c:v>
                </c:pt>
                <c:pt idx="864">
                  <c:v>44491</c:v>
                </c:pt>
                <c:pt idx="865">
                  <c:v>44494</c:v>
                </c:pt>
                <c:pt idx="866">
                  <c:v>44495</c:v>
                </c:pt>
                <c:pt idx="867">
                  <c:v>44496</c:v>
                </c:pt>
                <c:pt idx="868">
                  <c:v>44497</c:v>
                </c:pt>
                <c:pt idx="869">
                  <c:v>44498</c:v>
                </c:pt>
                <c:pt idx="870">
                  <c:v>44501</c:v>
                </c:pt>
                <c:pt idx="871">
                  <c:v>44503</c:v>
                </c:pt>
                <c:pt idx="872">
                  <c:v>44504</c:v>
                </c:pt>
                <c:pt idx="873">
                  <c:v>44505</c:v>
                </c:pt>
                <c:pt idx="874">
                  <c:v>44508</c:v>
                </c:pt>
                <c:pt idx="875">
                  <c:v>44509</c:v>
                </c:pt>
                <c:pt idx="876">
                  <c:v>44510</c:v>
                </c:pt>
                <c:pt idx="877">
                  <c:v>44511</c:v>
                </c:pt>
                <c:pt idx="878">
                  <c:v>44512</c:v>
                </c:pt>
                <c:pt idx="879">
                  <c:v>44516</c:v>
                </c:pt>
                <c:pt idx="880">
                  <c:v>44517</c:v>
                </c:pt>
                <c:pt idx="881">
                  <c:v>44518</c:v>
                </c:pt>
                <c:pt idx="882">
                  <c:v>44519</c:v>
                </c:pt>
                <c:pt idx="883">
                  <c:v>44522</c:v>
                </c:pt>
                <c:pt idx="884">
                  <c:v>44523</c:v>
                </c:pt>
                <c:pt idx="885">
                  <c:v>44524</c:v>
                </c:pt>
                <c:pt idx="886">
                  <c:v>44525</c:v>
                </c:pt>
                <c:pt idx="887">
                  <c:v>44526</c:v>
                </c:pt>
                <c:pt idx="888">
                  <c:v>44529</c:v>
                </c:pt>
                <c:pt idx="889">
                  <c:v>44530</c:v>
                </c:pt>
                <c:pt idx="890">
                  <c:v>44531</c:v>
                </c:pt>
                <c:pt idx="891">
                  <c:v>44532</c:v>
                </c:pt>
                <c:pt idx="892">
                  <c:v>44533</c:v>
                </c:pt>
                <c:pt idx="893">
                  <c:v>44536</c:v>
                </c:pt>
                <c:pt idx="894">
                  <c:v>44537</c:v>
                </c:pt>
                <c:pt idx="895">
                  <c:v>44538</c:v>
                </c:pt>
                <c:pt idx="896">
                  <c:v>44539</c:v>
                </c:pt>
                <c:pt idx="897">
                  <c:v>44540</c:v>
                </c:pt>
                <c:pt idx="898">
                  <c:v>44543</c:v>
                </c:pt>
                <c:pt idx="899">
                  <c:v>44544</c:v>
                </c:pt>
                <c:pt idx="900">
                  <c:v>44545</c:v>
                </c:pt>
                <c:pt idx="901">
                  <c:v>44546</c:v>
                </c:pt>
                <c:pt idx="902">
                  <c:v>44547</c:v>
                </c:pt>
                <c:pt idx="903">
                  <c:v>44550</c:v>
                </c:pt>
                <c:pt idx="904">
                  <c:v>44551</c:v>
                </c:pt>
                <c:pt idx="905">
                  <c:v>44552</c:v>
                </c:pt>
                <c:pt idx="906">
                  <c:v>44553</c:v>
                </c:pt>
                <c:pt idx="907">
                  <c:v>44554</c:v>
                </c:pt>
                <c:pt idx="908">
                  <c:v>44557</c:v>
                </c:pt>
                <c:pt idx="909">
                  <c:v>44558</c:v>
                </c:pt>
                <c:pt idx="910">
                  <c:v>44559</c:v>
                </c:pt>
                <c:pt idx="911">
                  <c:v>44560</c:v>
                </c:pt>
                <c:pt idx="912">
                  <c:v>44561</c:v>
                </c:pt>
                <c:pt idx="913">
                  <c:v>44564</c:v>
                </c:pt>
                <c:pt idx="914">
                  <c:v>44565</c:v>
                </c:pt>
                <c:pt idx="915">
                  <c:v>44566</c:v>
                </c:pt>
                <c:pt idx="916">
                  <c:v>44567</c:v>
                </c:pt>
                <c:pt idx="917">
                  <c:v>44568</c:v>
                </c:pt>
                <c:pt idx="918">
                  <c:v>44571</c:v>
                </c:pt>
                <c:pt idx="919">
                  <c:v>44572</c:v>
                </c:pt>
                <c:pt idx="920">
                  <c:v>44573</c:v>
                </c:pt>
                <c:pt idx="921">
                  <c:v>44574</c:v>
                </c:pt>
                <c:pt idx="922">
                  <c:v>44575</c:v>
                </c:pt>
                <c:pt idx="923">
                  <c:v>44578</c:v>
                </c:pt>
                <c:pt idx="924">
                  <c:v>44579</c:v>
                </c:pt>
                <c:pt idx="925">
                  <c:v>44580</c:v>
                </c:pt>
                <c:pt idx="926">
                  <c:v>44581</c:v>
                </c:pt>
                <c:pt idx="927">
                  <c:v>44582</c:v>
                </c:pt>
                <c:pt idx="928">
                  <c:v>44585</c:v>
                </c:pt>
                <c:pt idx="929">
                  <c:v>44586</c:v>
                </c:pt>
                <c:pt idx="930">
                  <c:v>44587</c:v>
                </c:pt>
                <c:pt idx="931">
                  <c:v>44588</c:v>
                </c:pt>
                <c:pt idx="932">
                  <c:v>44589</c:v>
                </c:pt>
                <c:pt idx="933">
                  <c:v>44592</c:v>
                </c:pt>
                <c:pt idx="934">
                  <c:v>44593</c:v>
                </c:pt>
                <c:pt idx="935">
                  <c:v>44594</c:v>
                </c:pt>
                <c:pt idx="936">
                  <c:v>44595</c:v>
                </c:pt>
                <c:pt idx="937">
                  <c:v>44596</c:v>
                </c:pt>
                <c:pt idx="938">
                  <c:v>44599</c:v>
                </c:pt>
                <c:pt idx="939">
                  <c:v>44600</c:v>
                </c:pt>
                <c:pt idx="940">
                  <c:v>44601</c:v>
                </c:pt>
                <c:pt idx="941">
                  <c:v>44602</c:v>
                </c:pt>
                <c:pt idx="942">
                  <c:v>44603</c:v>
                </c:pt>
                <c:pt idx="943">
                  <c:v>44606</c:v>
                </c:pt>
                <c:pt idx="944">
                  <c:v>44607</c:v>
                </c:pt>
                <c:pt idx="945">
                  <c:v>44608</c:v>
                </c:pt>
                <c:pt idx="946">
                  <c:v>44609</c:v>
                </c:pt>
                <c:pt idx="947">
                  <c:v>44610</c:v>
                </c:pt>
                <c:pt idx="948">
                  <c:v>44613</c:v>
                </c:pt>
                <c:pt idx="949">
                  <c:v>44614</c:v>
                </c:pt>
                <c:pt idx="950">
                  <c:v>44615</c:v>
                </c:pt>
                <c:pt idx="951">
                  <c:v>44616</c:v>
                </c:pt>
                <c:pt idx="952">
                  <c:v>44617</c:v>
                </c:pt>
                <c:pt idx="953">
                  <c:v>44622</c:v>
                </c:pt>
                <c:pt idx="954">
                  <c:v>44623</c:v>
                </c:pt>
                <c:pt idx="955">
                  <c:v>44624</c:v>
                </c:pt>
                <c:pt idx="956">
                  <c:v>44627</c:v>
                </c:pt>
                <c:pt idx="957">
                  <c:v>44628</c:v>
                </c:pt>
                <c:pt idx="958">
                  <c:v>44629</c:v>
                </c:pt>
                <c:pt idx="959">
                  <c:v>44630</c:v>
                </c:pt>
                <c:pt idx="960">
                  <c:v>44631</c:v>
                </c:pt>
                <c:pt idx="961">
                  <c:v>44634</c:v>
                </c:pt>
                <c:pt idx="962">
                  <c:v>44635</c:v>
                </c:pt>
                <c:pt idx="963">
                  <c:v>44636</c:v>
                </c:pt>
                <c:pt idx="964">
                  <c:v>44637</c:v>
                </c:pt>
                <c:pt idx="965">
                  <c:v>44638</c:v>
                </c:pt>
                <c:pt idx="966">
                  <c:v>44641</c:v>
                </c:pt>
                <c:pt idx="967">
                  <c:v>44642</c:v>
                </c:pt>
                <c:pt idx="968">
                  <c:v>44643</c:v>
                </c:pt>
                <c:pt idx="969">
                  <c:v>44644</c:v>
                </c:pt>
                <c:pt idx="970">
                  <c:v>44645</c:v>
                </c:pt>
                <c:pt idx="971">
                  <c:v>44648</c:v>
                </c:pt>
                <c:pt idx="972">
                  <c:v>44649</c:v>
                </c:pt>
                <c:pt idx="973">
                  <c:v>44650</c:v>
                </c:pt>
                <c:pt idx="974">
                  <c:v>44651</c:v>
                </c:pt>
                <c:pt idx="975">
                  <c:v>44652</c:v>
                </c:pt>
                <c:pt idx="976">
                  <c:v>44655</c:v>
                </c:pt>
                <c:pt idx="977">
                  <c:v>44656</c:v>
                </c:pt>
                <c:pt idx="978">
                  <c:v>44657</c:v>
                </c:pt>
                <c:pt idx="979">
                  <c:v>44658</c:v>
                </c:pt>
                <c:pt idx="980">
                  <c:v>44659</c:v>
                </c:pt>
                <c:pt idx="981">
                  <c:v>44662</c:v>
                </c:pt>
                <c:pt idx="982">
                  <c:v>44663</c:v>
                </c:pt>
                <c:pt idx="983">
                  <c:v>44664</c:v>
                </c:pt>
                <c:pt idx="984">
                  <c:v>44665</c:v>
                </c:pt>
                <c:pt idx="985">
                  <c:v>44669</c:v>
                </c:pt>
                <c:pt idx="986">
                  <c:v>44670</c:v>
                </c:pt>
                <c:pt idx="987">
                  <c:v>44671</c:v>
                </c:pt>
                <c:pt idx="988">
                  <c:v>44673</c:v>
                </c:pt>
                <c:pt idx="989">
                  <c:v>44676</c:v>
                </c:pt>
                <c:pt idx="990">
                  <c:v>44677</c:v>
                </c:pt>
                <c:pt idx="991">
                  <c:v>44678</c:v>
                </c:pt>
                <c:pt idx="992">
                  <c:v>44679</c:v>
                </c:pt>
                <c:pt idx="993">
                  <c:v>44680</c:v>
                </c:pt>
                <c:pt idx="994">
                  <c:v>44683</c:v>
                </c:pt>
                <c:pt idx="995">
                  <c:v>44684</c:v>
                </c:pt>
                <c:pt idx="996">
                  <c:v>44685</c:v>
                </c:pt>
                <c:pt idx="997">
                  <c:v>44686</c:v>
                </c:pt>
                <c:pt idx="998">
                  <c:v>44687</c:v>
                </c:pt>
                <c:pt idx="999">
                  <c:v>44690</c:v>
                </c:pt>
                <c:pt idx="1000">
                  <c:v>44691</c:v>
                </c:pt>
                <c:pt idx="1001">
                  <c:v>44692</c:v>
                </c:pt>
                <c:pt idx="1002">
                  <c:v>44693</c:v>
                </c:pt>
                <c:pt idx="1003">
                  <c:v>44694</c:v>
                </c:pt>
                <c:pt idx="1004">
                  <c:v>44697</c:v>
                </c:pt>
                <c:pt idx="1005">
                  <c:v>44698</c:v>
                </c:pt>
                <c:pt idx="1006">
                  <c:v>44699</c:v>
                </c:pt>
                <c:pt idx="1007">
                  <c:v>44700</c:v>
                </c:pt>
                <c:pt idx="1008">
                  <c:v>44701</c:v>
                </c:pt>
                <c:pt idx="1009">
                  <c:v>44704</c:v>
                </c:pt>
                <c:pt idx="1010">
                  <c:v>44705</c:v>
                </c:pt>
                <c:pt idx="1011">
                  <c:v>44706</c:v>
                </c:pt>
                <c:pt idx="1012">
                  <c:v>44707</c:v>
                </c:pt>
                <c:pt idx="1013">
                  <c:v>44708</c:v>
                </c:pt>
                <c:pt idx="1014">
                  <c:v>44711</c:v>
                </c:pt>
                <c:pt idx="1015">
                  <c:v>44712</c:v>
                </c:pt>
                <c:pt idx="1016">
                  <c:v>44713</c:v>
                </c:pt>
                <c:pt idx="1017">
                  <c:v>44714</c:v>
                </c:pt>
                <c:pt idx="1018">
                  <c:v>44715</c:v>
                </c:pt>
                <c:pt idx="1019">
                  <c:v>44718</c:v>
                </c:pt>
                <c:pt idx="1020">
                  <c:v>44719</c:v>
                </c:pt>
                <c:pt idx="1021">
                  <c:v>44720</c:v>
                </c:pt>
                <c:pt idx="1022">
                  <c:v>44721</c:v>
                </c:pt>
                <c:pt idx="1023">
                  <c:v>44722</c:v>
                </c:pt>
                <c:pt idx="1024">
                  <c:v>44725</c:v>
                </c:pt>
                <c:pt idx="1025">
                  <c:v>44726</c:v>
                </c:pt>
                <c:pt idx="1026">
                  <c:v>44727</c:v>
                </c:pt>
                <c:pt idx="1027">
                  <c:v>44729</c:v>
                </c:pt>
                <c:pt idx="1028">
                  <c:v>44732</c:v>
                </c:pt>
                <c:pt idx="1029">
                  <c:v>44733</c:v>
                </c:pt>
                <c:pt idx="1030">
                  <c:v>44734</c:v>
                </c:pt>
                <c:pt idx="1031">
                  <c:v>44735</c:v>
                </c:pt>
                <c:pt idx="1032">
                  <c:v>44736</c:v>
                </c:pt>
                <c:pt idx="1033">
                  <c:v>44739</c:v>
                </c:pt>
                <c:pt idx="1034">
                  <c:v>44740</c:v>
                </c:pt>
                <c:pt idx="1035">
                  <c:v>44741</c:v>
                </c:pt>
                <c:pt idx="1036">
                  <c:v>44742</c:v>
                </c:pt>
                <c:pt idx="1037">
                  <c:v>44743</c:v>
                </c:pt>
                <c:pt idx="1038">
                  <c:v>44746</c:v>
                </c:pt>
                <c:pt idx="1039">
                  <c:v>44747</c:v>
                </c:pt>
                <c:pt idx="1040">
                  <c:v>44748</c:v>
                </c:pt>
                <c:pt idx="1041">
                  <c:v>44749</c:v>
                </c:pt>
                <c:pt idx="1042">
                  <c:v>44750</c:v>
                </c:pt>
                <c:pt idx="1043">
                  <c:v>44753</c:v>
                </c:pt>
                <c:pt idx="1044">
                  <c:v>44754</c:v>
                </c:pt>
                <c:pt idx="1045">
                  <c:v>44755</c:v>
                </c:pt>
                <c:pt idx="1046">
                  <c:v>44756</c:v>
                </c:pt>
                <c:pt idx="1047">
                  <c:v>44757</c:v>
                </c:pt>
                <c:pt idx="1048">
                  <c:v>44760</c:v>
                </c:pt>
                <c:pt idx="1049">
                  <c:v>44761</c:v>
                </c:pt>
                <c:pt idx="1050">
                  <c:v>44762</c:v>
                </c:pt>
                <c:pt idx="1051">
                  <c:v>44763</c:v>
                </c:pt>
                <c:pt idx="1052">
                  <c:v>44764</c:v>
                </c:pt>
                <c:pt idx="1053">
                  <c:v>44767</c:v>
                </c:pt>
                <c:pt idx="1054">
                  <c:v>44768</c:v>
                </c:pt>
                <c:pt idx="1055">
                  <c:v>44769</c:v>
                </c:pt>
                <c:pt idx="1056">
                  <c:v>44770</c:v>
                </c:pt>
                <c:pt idx="1057">
                  <c:v>44771</c:v>
                </c:pt>
                <c:pt idx="1058">
                  <c:v>44774</c:v>
                </c:pt>
                <c:pt idx="1059">
                  <c:v>44775</c:v>
                </c:pt>
                <c:pt idx="1060">
                  <c:v>44776</c:v>
                </c:pt>
                <c:pt idx="1061">
                  <c:v>44777</c:v>
                </c:pt>
                <c:pt idx="1062">
                  <c:v>44778</c:v>
                </c:pt>
                <c:pt idx="1063">
                  <c:v>44781</c:v>
                </c:pt>
                <c:pt idx="1064">
                  <c:v>44782</c:v>
                </c:pt>
                <c:pt idx="1065">
                  <c:v>44783</c:v>
                </c:pt>
                <c:pt idx="1066">
                  <c:v>44784</c:v>
                </c:pt>
                <c:pt idx="1067">
                  <c:v>44785</c:v>
                </c:pt>
                <c:pt idx="1068">
                  <c:v>44788</c:v>
                </c:pt>
                <c:pt idx="1069">
                  <c:v>44789</c:v>
                </c:pt>
                <c:pt idx="1070">
                  <c:v>44790</c:v>
                </c:pt>
                <c:pt idx="1071">
                  <c:v>44791</c:v>
                </c:pt>
                <c:pt idx="1072">
                  <c:v>44792</c:v>
                </c:pt>
                <c:pt idx="1073">
                  <c:v>44795</c:v>
                </c:pt>
                <c:pt idx="1074">
                  <c:v>44796</c:v>
                </c:pt>
                <c:pt idx="1075">
                  <c:v>44797</c:v>
                </c:pt>
                <c:pt idx="1076">
                  <c:v>44798</c:v>
                </c:pt>
                <c:pt idx="1077">
                  <c:v>44799</c:v>
                </c:pt>
                <c:pt idx="1078">
                  <c:v>44802</c:v>
                </c:pt>
                <c:pt idx="1079">
                  <c:v>44803</c:v>
                </c:pt>
                <c:pt idx="1080">
                  <c:v>44804</c:v>
                </c:pt>
                <c:pt idx="1081">
                  <c:v>44805</c:v>
                </c:pt>
                <c:pt idx="1082">
                  <c:v>44806</c:v>
                </c:pt>
                <c:pt idx="1083">
                  <c:v>44809</c:v>
                </c:pt>
                <c:pt idx="1084">
                  <c:v>44810</c:v>
                </c:pt>
                <c:pt idx="1085">
                  <c:v>44812</c:v>
                </c:pt>
                <c:pt idx="1086">
                  <c:v>44813</c:v>
                </c:pt>
                <c:pt idx="1087">
                  <c:v>44816</c:v>
                </c:pt>
                <c:pt idx="1088">
                  <c:v>44817</c:v>
                </c:pt>
                <c:pt idx="1089">
                  <c:v>44818</c:v>
                </c:pt>
                <c:pt idx="1090">
                  <c:v>44819</c:v>
                </c:pt>
                <c:pt idx="1091">
                  <c:v>44820</c:v>
                </c:pt>
                <c:pt idx="1092">
                  <c:v>44823</c:v>
                </c:pt>
                <c:pt idx="1093">
                  <c:v>44824</c:v>
                </c:pt>
                <c:pt idx="1094">
                  <c:v>44825</c:v>
                </c:pt>
                <c:pt idx="1095">
                  <c:v>44826</c:v>
                </c:pt>
                <c:pt idx="1096">
                  <c:v>44827</c:v>
                </c:pt>
                <c:pt idx="1097">
                  <c:v>44830</c:v>
                </c:pt>
                <c:pt idx="1098">
                  <c:v>44831</c:v>
                </c:pt>
                <c:pt idx="1099">
                  <c:v>44832</c:v>
                </c:pt>
                <c:pt idx="1100">
                  <c:v>44833</c:v>
                </c:pt>
                <c:pt idx="1101">
                  <c:v>44834</c:v>
                </c:pt>
                <c:pt idx="1102">
                  <c:v>44837</c:v>
                </c:pt>
                <c:pt idx="1103">
                  <c:v>44838</c:v>
                </c:pt>
                <c:pt idx="1104">
                  <c:v>44839</c:v>
                </c:pt>
                <c:pt idx="1105">
                  <c:v>44840</c:v>
                </c:pt>
                <c:pt idx="1106">
                  <c:v>44841</c:v>
                </c:pt>
                <c:pt idx="1107">
                  <c:v>44844</c:v>
                </c:pt>
                <c:pt idx="1108">
                  <c:v>44845</c:v>
                </c:pt>
                <c:pt idx="1109">
                  <c:v>44847</c:v>
                </c:pt>
                <c:pt idx="1110">
                  <c:v>44848</c:v>
                </c:pt>
                <c:pt idx="1111">
                  <c:v>44851</c:v>
                </c:pt>
                <c:pt idx="1112">
                  <c:v>44852</c:v>
                </c:pt>
                <c:pt idx="1113">
                  <c:v>44853</c:v>
                </c:pt>
                <c:pt idx="1114">
                  <c:v>44854</c:v>
                </c:pt>
                <c:pt idx="1115">
                  <c:v>44855</c:v>
                </c:pt>
                <c:pt idx="1116">
                  <c:v>44858</c:v>
                </c:pt>
                <c:pt idx="1117">
                  <c:v>44859</c:v>
                </c:pt>
                <c:pt idx="1118">
                  <c:v>44860</c:v>
                </c:pt>
                <c:pt idx="1119">
                  <c:v>44861</c:v>
                </c:pt>
                <c:pt idx="1120">
                  <c:v>44862</c:v>
                </c:pt>
                <c:pt idx="1121">
                  <c:v>44865</c:v>
                </c:pt>
                <c:pt idx="1122">
                  <c:v>44866</c:v>
                </c:pt>
                <c:pt idx="1123">
                  <c:v>44868</c:v>
                </c:pt>
                <c:pt idx="1124">
                  <c:v>44869</c:v>
                </c:pt>
                <c:pt idx="1125">
                  <c:v>44872</c:v>
                </c:pt>
                <c:pt idx="1126">
                  <c:v>44873</c:v>
                </c:pt>
                <c:pt idx="1127">
                  <c:v>44874</c:v>
                </c:pt>
                <c:pt idx="1128">
                  <c:v>44875</c:v>
                </c:pt>
                <c:pt idx="1129">
                  <c:v>44876</c:v>
                </c:pt>
                <c:pt idx="1130">
                  <c:v>44879</c:v>
                </c:pt>
                <c:pt idx="1131">
                  <c:v>44881</c:v>
                </c:pt>
                <c:pt idx="1132">
                  <c:v>44882</c:v>
                </c:pt>
                <c:pt idx="1133">
                  <c:v>44883</c:v>
                </c:pt>
                <c:pt idx="1134">
                  <c:v>44886</c:v>
                </c:pt>
                <c:pt idx="1135">
                  <c:v>44887</c:v>
                </c:pt>
                <c:pt idx="1136">
                  <c:v>44888</c:v>
                </c:pt>
                <c:pt idx="1137">
                  <c:v>44889</c:v>
                </c:pt>
                <c:pt idx="1138">
                  <c:v>44890</c:v>
                </c:pt>
                <c:pt idx="1139">
                  <c:v>44893</c:v>
                </c:pt>
                <c:pt idx="1140">
                  <c:v>44894</c:v>
                </c:pt>
                <c:pt idx="1141">
                  <c:v>44895</c:v>
                </c:pt>
                <c:pt idx="1142">
                  <c:v>44896</c:v>
                </c:pt>
                <c:pt idx="1143">
                  <c:v>44897</c:v>
                </c:pt>
                <c:pt idx="1144">
                  <c:v>44900</c:v>
                </c:pt>
                <c:pt idx="1145">
                  <c:v>44901</c:v>
                </c:pt>
                <c:pt idx="1146">
                  <c:v>44902</c:v>
                </c:pt>
                <c:pt idx="1147">
                  <c:v>44903</c:v>
                </c:pt>
                <c:pt idx="1148">
                  <c:v>44904</c:v>
                </c:pt>
                <c:pt idx="1149">
                  <c:v>44907</c:v>
                </c:pt>
                <c:pt idx="1150">
                  <c:v>44908</c:v>
                </c:pt>
                <c:pt idx="1151">
                  <c:v>44909</c:v>
                </c:pt>
                <c:pt idx="1152">
                  <c:v>44910</c:v>
                </c:pt>
                <c:pt idx="1153">
                  <c:v>44911</c:v>
                </c:pt>
                <c:pt idx="1154">
                  <c:v>44914</c:v>
                </c:pt>
                <c:pt idx="1155">
                  <c:v>44915</c:v>
                </c:pt>
                <c:pt idx="1156">
                  <c:v>44916</c:v>
                </c:pt>
                <c:pt idx="1157">
                  <c:v>44917</c:v>
                </c:pt>
                <c:pt idx="1158">
                  <c:v>44918</c:v>
                </c:pt>
                <c:pt idx="1159">
                  <c:v>44921</c:v>
                </c:pt>
                <c:pt idx="1160">
                  <c:v>44922</c:v>
                </c:pt>
                <c:pt idx="1161">
                  <c:v>44923</c:v>
                </c:pt>
                <c:pt idx="1162">
                  <c:v>44924</c:v>
                </c:pt>
                <c:pt idx="1163">
                  <c:v>44925</c:v>
                </c:pt>
                <c:pt idx="1164">
                  <c:v>44928</c:v>
                </c:pt>
                <c:pt idx="1165">
                  <c:v>44929</c:v>
                </c:pt>
                <c:pt idx="1166">
                  <c:v>44930</c:v>
                </c:pt>
                <c:pt idx="1167">
                  <c:v>44931</c:v>
                </c:pt>
                <c:pt idx="1168">
                  <c:v>44932</c:v>
                </c:pt>
                <c:pt idx="1169">
                  <c:v>44935</c:v>
                </c:pt>
                <c:pt idx="1170">
                  <c:v>44936</c:v>
                </c:pt>
                <c:pt idx="1171">
                  <c:v>44937</c:v>
                </c:pt>
                <c:pt idx="1172">
                  <c:v>44938</c:v>
                </c:pt>
                <c:pt idx="1173">
                  <c:v>44939</c:v>
                </c:pt>
                <c:pt idx="1174">
                  <c:v>44942</c:v>
                </c:pt>
                <c:pt idx="1175">
                  <c:v>44943</c:v>
                </c:pt>
                <c:pt idx="1176">
                  <c:v>44944</c:v>
                </c:pt>
                <c:pt idx="1177">
                  <c:v>44945</c:v>
                </c:pt>
                <c:pt idx="1178">
                  <c:v>44946</c:v>
                </c:pt>
                <c:pt idx="1179">
                  <c:v>44949</c:v>
                </c:pt>
                <c:pt idx="1180">
                  <c:v>44950</c:v>
                </c:pt>
                <c:pt idx="1181">
                  <c:v>44951</c:v>
                </c:pt>
                <c:pt idx="1182">
                  <c:v>44952</c:v>
                </c:pt>
                <c:pt idx="1183">
                  <c:v>44953</c:v>
                </c:pt>
                <c:pt idx="1184">
                  <c:v>44956</c:v>
                </c:pt>
                <c:pt idx="1185">
                  <c:v>44957</c:v>
                </c:pt>
                <c:pt idx="1186">
                  <c:v>44958</c:v>
                </c:pt>
                <c:pt idx="1187">
                  <c:v>44959</c:v>
                </c:pt>
                <c:pt idx="1188">
                  <c:v>44960</c:v>
                </c:pt>
                <c:pt idx="1189">
                  <c:v>44963</c:v>
                </c:pt>
                <c:pt idx="1190">
                  <c:v>44964</c:v>
                </c:pt>
                <c:pt idx="1191">
                  <c:v>44965</c:v>
                </c:pt>
                <c:pt idx="1192">
                  <c:v>44966</c:v>
                </c:pt>
                <c:pt idx="1193">
                  <c:v>44967</c:v>
                </c:pt>
                <c:pt idx="1194">
                  <c:v>44970</c:v>
                </c:pt>
                <c:pt idx="1195">
                  <c:v>44971</c:v>
                </c:pt>
                <c:pt idx="1196">
                  <c:v>44972</c:v>
                </c:pt>
                <c:pt idx="1197">
                  <c:v>44973</c:v>
                </c:pt>
                <c:pt idx="1198">
                  <c:v>44974</c:v>
                </c:pt>
                <c:pt idx="1199">
                  <c:v>44979</c:v>
                </c:pt>
                <c:pt idx="1200">
                  <c:v>44980</c:v>
                </c:pt>
                <c:pt idx="1201">
                  <c:v>44981</c:v>
                </c:pt>
                <c:pt idx="1202">
                  <c:v>44984</c:v>
                </c:pt>
                <c:pt idx="1203">
                  <c:v>44985</c:v>
                </c:pt>
                <c:pt idx="1204">
                  <c:v>44986</c:v>
                </c:pt>
                <c:pt idx="1205">
                  <c:v>44987</c:v>
                </c:pt>
                <c:pt idx="1206">
                  <c:v>44988</c:v>
                </c:pt>
                <c:pt idx="1207">
                  <c:v>44991</c:v>
                </c:pt>
                <c:pt idx="1208">
                  <c:v>44992</c:v>
                </c:pt>
                <c:pt idx="1209">
                  <c:v>44993</c:v>
                </c:pt>
                <c:pt idx="1210">
                  <c:v>44994</c:v>
                </c:pt>
                <c:pt idx="1211">
                  <c:v>44995</c:v>
                </c:pt>
                <c:pt idx="1212">
                  <c:v>44998</c:v>
                </c:pt>
                <c:pt idx="1213">
                  <c:v>44999</c:v>
                </c:pt>
                <c:pt idx="1214">
                  <c:v>45000</c:v>
                </c:pt>
                <c:pt idx="1215">
                  <c:v>45001</c:v>
                </c:pt>
                <c:pt idx="1216">
                  <c:v>45002</c:v>
                </c:pt>
                <c:pt idx="1217">
                  <c:v>45005</c:v>
                </c:pt>
                <c:pt idx="1218">
                  <c:v>45006</c:v>
                </c:pt>
                <c:pt idx="1219">
                  <c:v>45007</c:v>
                </c:pt>
                <c:pt idx="1220">
                  <c:v>45008</c:v>
                </c:pt>
                <c:pt idx="1221">
                  <c:v>45009</c:v>
                </c:pt>
                <c:pt idx="1222">
                  <c:v>45012</c:v>
                </c:pt>
                <c:pt idx="1223">
                  <c:v>45013</c:v>
                </c:pt>
                <c:pt idx="1224">
                  <c:v>45014</c:v>
                </c:pt>
                <c:pt idx="1225">
                  <c:v>45015</c:v>
                </c:pt>
                <c:pt idx="1226">
                  <c:v>45016</c:v>
                </c:pt>
                <c:pt idx="1227">
                  <c:v>45019</c:v>
                </c:pt>
                <c:pt idx="1228">
                  <c:v>45020</c:v>
                </c:pt>
                <c:pt idx="1229">
                  <c:v>45021</c:v>
                </c:pt>
                <c:pt idx="1230">
                  <c:v>45022</c:v>
                </c:pt>
                <c:pt idx="1231">
                  <c:v>45026</c:v>
                </c:pt>
                <c:pt idx="1232">
                  <c:v>45027</c:v>
                </c:pt>
                <c:pt idx="1233">
                  <c:v>45028</c:v>
                </c:pt>
                <c:pt idx="1234">
                  <c:v>45029</c:v>
                </c:pt>
                <c:pt idx="1235">
                  <c:v>45030</c:v>
                </c:pt>
                <c:pt idx="1236">
                  <c:v>45033</c:v>
                </c:pt>
                <c:pt idx="1237">
                  <c:v>45034</c:v>
                </c:pt>
                <c:pt idx="1238">
                  <c:v>45035</c:v>
                </c:pt>
                <c:pt idx="1239">
                  <c:v>45036</c:v>
                </c:pt>
                <c:pt idx="1240">
                  <c:v>45040</c:v>
                </c:pt>
                <c:pt idx="1241">
                  <c:v>45041</c:v>
                </c:pt>
                <c:pt idx="1242">
                  <c:v>45042</c:v>
                </c:pt>
                <c:pt idx="1243">
                  <c:v>45043</c:v>
                </c:pt>
                <c:pt idx="1244">
                  <c:v>45044</c:v>
                </c:pt>
                <c:pt idx="1245">
                  <c:v>45048</c:v>
                </c:pt>
                <c:pt idx="1246">
                  <c:v>45049</c:v>
                </c:pt>
                <c:pt idx="1247">
                  <c:v>45050</c:v>
                </c:pt>
                <c:pt idx="1248">
                  <c:v>45051</c:v>
                </c:pt>
                <c:pt idx="1249">
                  <c:v>45054</c:v>
                </c:pt>
                <c:pt idx="1250">
                  <c:v>45055</c:v>
                </c:pt>
                <c:pt idx="1251">
                  <c:v>45056</c:v>
                </c:pt>
                <c:pt idx="1252">
                  <c:v>45057</c:v>
                </c:pt>
                <c:pt idx="1253">
                  <c:v>45058</c:v>
                </c:pt>
                <c:pt idx="1254">
                  <c:v>45061</c:v>
                </c:pt>
                <c:pt idx="1255">
                  <c:v>45062</c:v>
                </c:pt>
                <c:pt idx="1256">
                  <c:v>45063</c:v>
                </c:pt>
                <c:pt idx="1257">
                  <c:v>45064</c:v>
                </c:pt>
                <c:pt idx="1258">
                  <c:v>45065</c:v>
                </c:pt>
                <c:pt idx="1259">
                  <c:v>45068</c:v>
                </c:pt>
                <c:pt idx="1260">
                  <c:v>45069</c:v>
                </c:pt>
                <c:pt idx="1261">
                  <c:v>45070</c:v>
                </c:pt>
                <c:pt idx="1262">
                  <c:v>45071</c:v>
                </c:pt>
                <c:pt idx="1263">
                  <c:v>45072</c:v>
                </c:pt>
                <c:pt idx="1264">
                  <c:v>45075</c:v>
                </c:pt>
                <c:pt idx="1265">
                  <c:v>45076</c:v>
                </c:pt>
                <c:pt idx="1266">
                  <c:v>45077</c:v>
                </c:pt>
                <c:pt idx="1267">
                  <c:v>45078</c:v>
                </c:pt>
                <c:pt idx="1268">
                  <c:v>45079</c:v>
                </c:pt>
                <c:pt idx="1269">
                  <c:v>45082</c:v>
                </c:pt>
                <c:pt idx="1270">
                  <c:v>45083</c:v>
                </c:pt>
                <c:pt idx="1271">
                  <c:v>45084</c:v>
                </c:pt>
                <c:pt idx="1272">
                  <c:v>45086</c:v>
                </c:pt>
                <c:pt idx="1273">
                  <c:v>45089</c:v>
                </c:pt>
                <c:pt idx="1274">
                  <c:v>45090</c:v>
                </c:pt>
                <c:pt idx="1275">
                  <c:v>45091</c:v>
                </c:pt>
                <c:pt idx="1276">
                  <c:v>45092</c:v>
                </c:pt>
                <c:pt idx="1277">
                  <c:v>45093</c:v>
                </c:pt>
                <c:pt idx="1278">
                  <c:v>45096</c:v>
                </c:pt>
                <c:pt idx="1279">
                  <c:v>45097</c:v>
                </c:pt>
                <c:pt idx="1280">
                  <c:v>45098</c:v>
                </c:pt>
                <c:pt idx="1281">
                  <c:v>45099</c:v>
                </c:pt>
                <c:pt idx="1282">
                  <c:v>45100</c:v>
                </c:pt>
                <c:pt idx="1283">
                  <c:v>45103</c:v>
                </c:pt>
                <c:pt idx="1284">
                  <c:v>45104</c:v>
                </c:pt>
                <c:pt idx="1285">
                  <c:v>45105</c:v>
                </c:pt>
                <c:pt idx="1286">
                  <c:v>45106</c:v>
                </c:pt>
                <c:pt idx="1287">
                  <c:v>45107</c:v>
                </c:pt>
                <c:pt idx="1288">
                  <c:v>45110</c:v>
                </c:pt>
                <c:pt idx="1289">
                  <c:v>45111</c:v>
                </c:pt>
                <c:pt idx="1290">
                  <c:v>45112</c:v>
                </c:pt>
                <c:pt idx="1291">
                  <c:v>45113</c:v>
                </c:pt>
                <c:pt idx="1292">
                  <c:v>45114</c:v>
                </c:pt>
                <c:pt idx="1293">
                  <c:v>45117</c:v>
                </c:pt>
                <c:pt idx="1294">
                  <c:v>45118</c:v>
                </c:pt>
                <c:pt idx="1295">
                  <c:v>45119</c:v>
                </c:pt>
                <c:pt idx="1296">
                  <c:v>45120</c:v>
                </c:pt>
                <c:pt idx="1297">
                  <c:v>45121</c:v>
                </c:pt>
                <c:pt idx="1298">
                  <c:v>45124</c:v>
                </c:pt>
                <c:pt idx="1299">
                  <c:v>45125</c:v>
                </c:pt>
                <c:pt idx="1300">
                  <c:v>45126</c:v>
                </c:pt>
                <c:pt idx="1301">
                  <c:v>45127</c:v>
                </c:pt>
                <c:pt idx="1302">
                  <c:v>45128</c:v>
                </c:pt>
                <c:pt idx="1303">
                  <c:v>45131</c:v>
                </c:pt>
                <c:pt idx="1304">
                  <c:v>45132</c:v>
                </c:pt>
                <c:pt idx="1305">
                  <c:v>45133</c:v>
                </c:pt>
                <c:pt idx="1306">
                  <c:v>45134</c:v>
                </c:pt>
                <c:pt idx="1307">
                  <c:v>45135</c:v>
                </c:pt>
                <c:pt idx="1308">
                  <c:v>45138</c:v>
                </c:pt>
                <c:pt idx="1309">
                  <c:v>45139</c:v>
                </c:pt>
                <c:pt idx="1310">
                  <c:v>45140</c:v>
                </c:pt>
                <c:pt idx="1311">
                  <c:v>45141</c:v>
                </c:pt>
                <c:pt idx="1312">
                  <c:v>45142</c:v>
                </c:pt>
                <c:pt idx="1313">
                  <c:v>45145</c:v>
                </c:pt>
                <c:pt idx="1314">
                  <c:v>45146</c:v>
                </c:pt>
                <c:pt idx="1315">
                  <c:v>45147</c:v>
                </c:pt>
                <c:pt idx="1316">
                  <c:v>45148</c:v>
                </c:pt>
                <c:pt idx="1317">
                  <c:v>45149</c:v>
                </c:pt>
                <c:pt idx="1318">
                  <c:v>45152</c:v>
                </c:pt>
                <c:pt idx="1319">
                  <c:v>45153</c:v>
                </c:pt>
                <c:pt idx="1320">
                  <c:v>45154</c:v>
                </c:pt>
                <c:pt idx="1321">
                  <c:v>45155</c:v>
                </c:pt>
                <c:pt idx="1322">
                  <c:v>45156</c:v>
                </c:pt>
                <c:pt idx="1323">
                  <c:v>45159</c:v>
                </c:pt>
                <c:pt idx="1324">
                  <c:v>45160</c:v>
                </c:pt>
                <c:pt idx="1325">
                  <c:v>45161</c:v>
                </c:pt>
                <c:pt idx="1326">
                  <c:v>45162</c:v>
                </c:pt>
                <c:pt idx="1327">
                  <c:v>45163</c:v>
                </c:pt>
                <c:pt idx="1328">
                  <c:v>45166</c:v>
                </c:pt>
                <c:pt idx="1329">
                  <c:v>45167</c:v>
                </c:pt>
                <c:pt idx="1330">
                  <c:v>45168</c:v>
                </c:pt>
                <c:pt idx="1331">
                  <c:v>45169</c:v>
                </c:pt>
                <c:pt idx="1332">
                  <c:v>45170</c:v>
                </c:pt>
                <c:pt idx="1333">
                  <c:v>45173</c:v>
                </c:pt>
                <c:pt idx="1334">
                  <c:v>45174</c:v>
                </c:pt>
                <c:pt idx="1335">
                  <c:v>45175</c:v>
                </c:pt>
                <c:pt idx="1336">
                  <c:v>45177</c:v>
                </c:pt>
                <c:pt idx="1337">
                  <c:v>45180</c:v>
                </c:pt>
                <c:pt idx="1338">
                  <c:v>45181</c:v>
                </c:pt>
                <c:pt idx="1339">
                  <c:v>45182</c:v>
                </c:pt>
                <c:pt idx="1340">
                  <c:v>45183</c:v>
                </c:pt>
                <c:pt idx="1341">
                  <c:v>45184</c:v>
                </c:pt>
                <c:pt idx="1342">
                  <c:v>45187</c:v>
                </c:pt>
                <c:pt idx="1343">
                  <c:v>45188</c:v>
                </c:pt>
                <c:pt idx="1344">
                  <c:v>45189</c:v>
                </c:pt>
                <c:pt idx="1345">
                  <c:v>45190</c:v>
                </c:pt>
                <c:pt idx="1346">
                  <c:v>45191</c:v>
                </c:pt>
                <c:pt idx="1347">
                  <c:v>45194</c:v>
                </c:pt>
                <c:pt idx="1348">
                  <c:v>45195</c:v>
                </c:pt>
                <c:pt idx="1349">
                  <c:v>45196</c:v>
                </c:pt>
                <c:pt idx="1350">
                  <c:v>45197</c:v>
                </c:pt>
                <c:pt idx="1351">
                  <c:v>45198</c:v>
                </c:pt>
                <c:pt idx="1352">
                  <c:v>45201</c:v>
                </c:pt>
                <c:pt idx="1353">
                  <c:v>45202</c:v>
                </c:pt>
                <c:pt idx="1354">
                  <c:v>45203</c:v>
                </c:pt>
                <c:pt idx="1355">
                  <c:v>45204</c:v>
                </c:pt>
                <c:pt idx="1356">
                  <c:v>45205</c:v>
                </c:pt>
                <c:pt idx="1357">
                  <c:v>45208</c:v>
                </c:pt>
                <c:pt idx="1358">
                  <c:v>45209</c:v>
                </c:pt>
                <c:pt idx="1359">
                  <c:v>45210</c:v>
                </c:pt>
                <c:pt idx="1360">
                  <c:v>45212</c:v>
                </c:pt>
                <c:pt idx="1361">
                  <c:v>45215</c:v>
                </c:pt>
                <c:pt idx="1362">
                  <c:v>45216</c:v>
                </c:pt>
                <c:pt idx="1363">
                  <c:v>45217</c:v>
                </c:pt>
                <c:pt idx="1364">
                  <c:v>45218</c:v>
                </c:pt>
                <c:pt idx="1365">
                  <c:v>45219</c:v>
                </c:pt>
                <c:pt idx="1366">
                  <c:v>45222</c:v>
                </c:pt>
                <c:pt idx="1367">
                  <c:v>45223</c:v>
                </c:pt>
                <c:pt idx="1368">
                  <c:v>45224</c:v>
                </c:pt>
                <c:pt idx="1369">
                  <c:v>45225</c:v>
                </c:pt>
                <c:pt idx="1370">
                  <c:v>45226</c:v>
                </c:pt>
                <c:pt idx="1371">
                  <c:v>45229</c:v>
                </c:pt>
                <c:pt idx="1372">
                  <c:v>45230</c:v>
                </c:pt>
                <c:pt idx="1373">
                  <c:v>45231</c:v>
                </c:pt>
                <c:pt idx="1374">
                  <c:v>45233</c:v>
                </c:pt>
                <c:pt idx="1375">
                  <c:v>45236</c:v>
                </c:pt>
                <c:pt idx="1376">
                  <c:v>45237</c:v>
                </c:pt>
                <c:pt idx="1377">
                  <c:v>45238</c:v>
                </c:pt>
                <c:pt idx="1378">
                  <c:v>45239</c:v>
                </c:pt>
                <c:pt idx="1379">
                  <c:v>45240</c:v>
                </c:pt>
                <c:pt idx="1380">
                  <c:v>45243</c:v>
                </c:pt>
                <c:pt idx="1381">
                  <c:v>45244</c:v>
                </c:pt>
                <c:pt idx="1382">
                  <c:v>45246</c:v>
                </c:pt>
                <c:pt idx="1383">
                  <c:v>45247</c:v>
                </c:pt>
                <c:pt idx="1384">
                  <c:v>45250</c:v>
                </c:pt>
                <c:pt idx="1385">
                  <c:v>45251</c:v>
                </c:pt>
                <c:pt idx="1386">
                  <c:v>45252</c:v>
                </c:pt>
                <c:pt idx="1387">
                  <c:v>45253</c:v>
                </c:pt>
                <c:pt idx="1388">
                  <c:v>45254</c:v>
                </c:pt>
                <c:pt idx="1389">
                  <c:v>45257</c:v>
                </c:pt>
                <c:pt idx="1390">
                  <c:v>45258</c:v>
                </c:pt>
                <c:pt idx="1391">
                  <c:v>45259</c:v>
                </c:pt>
                <c:pt idx="1392">
                  <c:v>45260</c:v>
                </c:pt>
                <c:pt idx="1393">
                  <c:v>45261</c:v>
                </c:pt>
                <c:pt idx="1394">
                  <c:v>45264</c:v>
                </c:pt>
                <c:pt idx="1395">
                  <c:v>45265</c:v>
                </c:pt>
                <c:pt idx="1396">
                  <c:v>45266</c:v>
                </c:pt>
                <c:pt idx="1397">
                  <c:v>45267</c:v>
                </c:pt>
                <c:pt idx="1398">
                  <c:v>45268</c:v>
                </c:pt>
                <c:pt idx="1399">
                  <c:v>45271</c:v>
                </c:pt>
                <c:pt idx="1400">
                  <c:v>45272</c:v>
                </c:pt>
                <c:pt idx="1401">
                  <c:v>45273</c:v>
                </c:pt>
                <c:pt idx="1402">
                  <c:v>45274</c:v>
                </c:pt>
                <c:pt idx="1403">
                  <c:v>45275</c:v>
                </c:pt>
                <c:pt idx="1404">
                  <c:v>45278</c:v>
                </c:pt>
                <c:pt idx="1405">
                  <c:v>45279</c:v>
                </c:pt>
                <c:pt idx="1406">
                  <c:v>45280</c:v>
                </c:pt>
                <c:pt idx="1407">
                  <c:v>45281</c:v>
                </c:pt>
                <c:pt idx="1408">
                  <c:v>45282</c:v>
                </c:pt>
                <c:pt idx="1409">
                  <c:v>45286</c:v>
                </c:pt>
                <c:pt idx="1410">
                  <c:v>45287</c:v>
                </c:pt>
                <c:pt idx="1411">
                  <c:v>45288</c:v>
                </c:pt>
                <c:pt idx="1412">
                  <c:v>45289</c:v>
                </c:pt>
                <c:pt idx="1413">
                  <c:v>45293</c:v>
                </c:pt>
                <c:pt idx="1414">
                  <c:v>45294</c:v>
                </c:pt>
                <c:pt idx="1415">
                  <c:v>45295</c:v>
                </c:pt>
                <c:pt idx="1416">
                  <c:v>45296</c:v>
                </c:pt>
                <c:pt idx="1417">
                  <c:v>45299</c:v>
                </c:pt>
                <c:pt idx="1418">
                  <c:v>45300</c:v>
                </c:pt>
                <c:pt idx="1419">
                  <c:v>45301</c:v>
                </c:pt>
                <c:pt idx="1420">
                  <c:v>45302</c:v>
                </c:pt>
                <c:pt idx="1421">
                  <c:v>45303</c:v>
                </c:pt>
                <c:pt idx="1422">
                  <c:v>45306</c:v>
                </c:pt>
                <c:pt idx="1423">
                  <c:v>45307</c:v>
                </c:pt>
                <c:pt idx="1424">
                  <c:v>45308</c:v>
                </c:pt>
                <c:pt idx="1425">
                  <c:v>45309</c:v>
                </c:pt>
                <c:pt idx="1426">
                  <c:v>45310</c:v>
                </c:pt>
                <c:pt idx="1427">
                  <c:v>45313</c:v>
                </c:pt>
                <c:pt idx="1428">
                  <c:v>45314</c:v>
                </c:pt>
                <c:pt idx="1429">
                  <c:v>45315</c:v>
                </c:pt>
                <c:pt idx="1430">
                  <c:v>45316</c:v>
                </c:pt>
                <c:pt idx="1431">
                  <c:v>45317</c:v>
                </c:pt>
                <c:pt idx="1432">
                  <c:v>45320</c:v>
                </c:pt>
                <c:pt idx="1433">
                  <c:v>45321</c:v>
                </c:pt>
                <c:pt idx="1434">
                  <c:v>45322</c:v>
                </c:pt>
                <c:pt idx="1435">
                  <c:v>45323</c:v>
                </c:pt>
                <c:pt idx="1436">
                  <c:v>45324</c:v>
                </c:pt>
                <c:pt idx="1437">
                  <c:v>45327</c:v>
                </c:pt>
                <c:pt idx="1438">
                  <c:v>45328</c:v>
                </c:pt>
                <c:pt idx="1439">
                  <c:v>45329</c:v>
                </c:pt>
                <c:pt idx="1440">
                  <c:v>45330</c:v>
                </c:pt>
                <c:pt idx="1441">
                  <c:v>45331</c:v>
                </c:pt>
                <c:pt idx="1442">
                  <c:v>45336</c:v>
                </c:pt>
                <c:pt idx="1443">
                  <c:v>45337</c:v>
                </c:pt>
                <c:pt idx="1444">
                  <c:v>45338</c:v>
                </c:pt>
                <c:pt idx="1445">
                  <c:v>45341</c:v>
                </c:pt>
                <c:pt idx="1446">
                  <c:v>45342</c:v>
                </c:pt>
                <c:pt idx="1447">
                  <c:v>45343</c:v>
                </c:pt>
                <c:pt idx="1448">
                  <c:v>45344</c:v>
                </c:pt>
                <c:pt idx="1449">
                  <c:v>45345</c:v>
                </c:pt>
                <c:pt idx="1450">
                  <c:v>45348</c:v>
                </c:pt>
                <c:pt idx="1451">
                  <c:v>45349</c:v>
                </c:pt>
                <c:pt idx="1452">
                  <c:v>45350</c:v>
                </c:pt>
                <c:pt idx="1453">
                  <c:v>45351</c:v>
                </c:pt>
                <c:pt idx="1454">
                  <c:v>45352</c:v>
                </c:pt>
                <c:pt idx="1455">
                  <c:v>45355</c:v>
                </c:pt>
                <c:pt idx="1456">
                  <c:v>45356</c:v>
                </c:pt>
                <c:pt idx="1457">
                  <c:v>45357</c:v>
                </c:pt>
                <c:pt idx="1458">
                  <c:v>45358</c:v>
                </c:pt>
                <c:pt idx="1459">
                  <c:v>45359</c:v>
                </c:pt>
                <c:pt idx="1460">
                  <c:v>45362</c:v>
                </c:pt>
                <c:pt idx="1461">
                  <c:v>45363</c:v>
                </c:pt>
                <c:pt idx="1462">
                  <c:v>45364</c:v>
                </c:pt>
                <c:pt idx="1463">
                  <c:v>45365</c:v>
                </c:pt>
                <c:pt idx="1464">
                  <c:v>45366</c:v>
                </c:pt>
                <c:pt idx="1465">
                  <c:v>45369</c:v>
                </c:pt>
                <c:pt idx="1466">
                  <c:v>45370</c:v>
                </c:pt>
                <c:pt idx="1467">
                  <c:v>45371</c:v>
                </c:pt>
                <c:pt idx="1468">
                  <c:v>45372</c:v>
                </c:pt>
                <c:pt idx="1469">
                  <c:v>45373</c:v>
                </c:pt>
                <c:pt idx="1470">
                  <c:v>45376</c:v>
                </c:pt>
                <c:pt idx="1471">
                  <c:v>45377</c:v>
                </c:pt>
                <c:pt idx="1472">
                  <c:v>45378</c:v>
                </c:pt>
                <c:pt idx="1473">
                  <c:v>45379</c:v>
                </c:pt>
                <c:pt idx="1474">
                  <c:v>45383</c:v>
                </c:pt>
                <c:pt idx="1475">
                  <c:v>45384</c:v>
                </c:pt>
                <c:pt idx="1476">
                  <c:v>45385</c:v>
                </c:pt>
                <c:pt idx="1477">
                  <c:v>45386</c:v>
                </c:pt>
                <c:pt idx="1478">
                  <c:v>45387</c:v>
                </c:pt>
                <c:pt idx="1479">
                  <c:v>45390</c:v>
                </c:pt>
                <c:pt idx="1480">
                  <c:v>45391</c:v>
                </c:pt>
                <c:pt idx="1481">
                  <c:v>45392</c:v>
                </c:pt>
                <c:pt idx="1482">
                  <c:v>45393</c:v>
                </c:pt>
                <c:pt idx="1483">
                  <c:v>45394</c:v>
                </c:pt>
                <c:pt idx="1484">
                  <c:v>45397</c:v>
                </c:pt>
                <c:pt idx="1485">
                  <c:v>45398</c:v>
                </c:pt>
                <c:pt idx="1486">
                  <c:v>45399</c:v>
                </c:pt>
                <c:pt idx="1487">
                  <c:v>45400</c:v>
                </c:pt>
                <c:pt idx="1488">
                  <c:v>45401</c:v>
                </c:pt>
                <c:pt idx="1489">
                  <c:v>45404</c:v>
                </c:pt>
                <c:pt idx="1490">
                  <c:v>45405</c:v>
                </c:pt>
                <c:pt idx="1491">
                  <c:v>45406</c:v>
                </c:pt>
                <c:pt idx="1492">
                  <c:v>45407</c:v>
                </c:pt>
                <c:pt idx="1493">
                  <c:v>45408</c:v>
                </c:pt>
                <c:pt idx="1494">
                  <c:v>45411</c:v>
                </c:pt>
                <c:pt idx="1495">
                  <c:v>45412</c:v>
                </c:pt>
                <c:pt idx="1496">
                  <c:v>45414</c:v>
                </c:pt>
                <c:pt idx="1497">
                  <c:v>45415</c:v>
                </c:pt>
                <c:pt idx="1498">
                  <c:v>45418</c:v>
                </c:pt>
                <c:pt idx="1499">
                  <c:v>45419</c:v>
                </c:pt>
                <c:pt idx="1500">
                  <c:v>45420</c:v>
                </c:pt>
                <c:pt idx="1501">
                  <c:v>45421</c:v>
                </c:pt>
                <c:pt idx="1502">
                  <c:v>45422</c:v>
                </c:pt>
                <c:pt idx="1503">
                  <c:v>45425</c:v>
                </c:pt>
                <c:pt idx="1504">
                  <c:v>45426</c:v>
                </c:pt>
                <c:pt idx="1505">
                  <c:v>45427</c:v>
                </c:pt>
                <c:pt idx="1506">
                  <c:v>45428</c:v>
                </c:pt>
                <c:pt idx="1507">
                  <c:v>45429</c:v>
                </c:pt>
                <c:pt idx="1508">
                  <c:v>45432</c:v>
                </c:pt>
                <c:pt idx="1509">
                  <c:v>45433</c:v>
                </c:pt>
                <c:pt idx="1510">
                  <c:v>45434</c:v>
                </c:pt>
                <c:pt idx="1511">
                  <c:v>45435</c:v>
                </c:pt>
                <c:pt idx="1512">
                  <c:v>45436</c:v>
                </c:pt>
                <c:pt idx="1513">
                  <c:v>45439</c:v>
                </c:pt>
                <c:pt idx="1514">
                  <c:v>45440</c:v>
                </c:pt>
                <c:pt idx="1515">
                  <c:v>45441</c:v>
                </c:pt>
                <c:pt idx="1516">
                  <c:v>45443</c:v>
                </c:pt>
                <c:pt idx="1517">
                  <c:v>45446</c:v>
                </c:pt>
                <c:pt idx="1518">
                  <c:v>45447</c:v>
                </c:pt>
                <c:pt idx="1519">
                  <c:v>45448</c:v>
                </c:pt>
                <c:pt idx="1520">
                  <c:v>45449</c:v>
                </c:pt>
                <c:pt idx="1521">
                  <c:v>45450</c:v>
                </c:pt>
                <c:pt idx="1522">
                  <c:v>45453</c:v>
                </c:pt>
                <c:pt idx="1523">
                  <c:v>45454</c:v>
                </c:pt>
                <c:pt idx="1524">
                  <c:v>45455</c:v>
                </c:pt>
                <c:pt idx="1525">
                  <c:v>45456</c:v>
                </c:pt>
                <c:pt idx="1526">
                  <c:v>45457</c:v>
                </c:pt>
                <c:pt idx="1527">
                  <c:v>45460</c:v>
                </c:pt>
                <c:pt idx="1528">
                  <c:v>45461</c:v>
                </c:pt>
                <c:pt idx="1529">
                  <c:v>45462</c:v>
                </c:pt>
                <c:pt idx="1530">
                  <c:v>45463</c:v>
                </c:pt>
                <c:pt idx="1531">
                  <c:v>45464</c:v>
                </c:pt>
                <c:pt idx="1532">
                  <c:v>45467</c:v>
                </c:pt>
                <c:pt idx="1533">
                  <c:v>45468</c:v>
                </c:pt>
                <c:pt idx="1534">
                  <c:v>45469</c:v>
                </c:pt>
                <c:pt idx="1535">
                  <c:v>45470</c:v>
                </c:pt>
                <c:pt idx="1536">
                  <c:v>45471</c:v>
                </c:pt>
                <c:pt idx="1537">
                  <c:v>45474</c:v>
                </c:pt>
                <c:pt idx="1538">
                  <c:v>45475</c:v>
                </c:pt>
                <c:pt idx="1539">
                  <c:v>45476</c:v>
                </c:pt>
                <c:pt idx="1540">
                  <c:v>45477</c:v>
                </c:pt>
                <c:pt idx="1541">
                  <c:v>45478</c:v>
                </c:pt>
                <c:pt idx="1542">
                  <c:v>45481</c:v>
                </c:pt>
                <c:pt idx="1543">
                  <c:v>45482</c:v>
                </c:pt>
                <c:pt idx="1544">
                  <c:v>45483</c:v>
                </c:pt>
                <c:pt idx="1545">
                  <c:v>45484</c:v>
                </c:pt>
                <c:pt idx="1546">
                  <c:v>45485</c:v>
                </c:pt>
                <c:pt idx="1547">
                  <c:v>45488</c:v>
                </c:pt>
                <c:pt idx="1548">
                  <c:v>45489</c:v>
                </c:pt>
                <c:pt idx="1549">
                  <c:v>45490</c:v>
                </c:pt>
                <c:pt idx="1550">
                  <c:v>45491</c:v>
                </c:pt>
                <c:pt idx="1551">
                  <c:v>45492</c:v>
                </c:pt>
                <c:pt idx="1552">
                  <c:v>45495</c:v>
                </c:pt>
                <c:pt idx="1553">
                  <c:v>45496</c:v>
                </c:pt>
                <c:pt idx="1554">
                  <c:v>45497</c:v>
                </c:pt>
                <c:pt idx="1555">
                  <c:v>45498</c:v>
                </c:pt>
                <c:pt idx="1556">
                  <c:v>45499</c:v>
                </c:pt>
                <c:pt idx="1557">
                  <c:v>45502</c:v>
                </c:pt>
                <c:pt idx="1558">
                  <c:v>45503</c:v>
                </c:pt>
                <c:pt idx="1559">
                  <c:v>45504</c:v>
                </c:pt>
                <c:pt idx="1560">
                  <c:v>45505</c:v>
                </c:pt>
                <c:pt idx="1561">
                  <c:v>45506</c:v>
                </c:pt>
                <c:pt idx="1562">
                  <c:v>45509</c:v>
                </c:pt>
                <c:pt idx="1563">
                  <c:v>45510</c:v>
                </c:pt>
                <c:pt idx="1564">
                  <c:v>45511</c:v>
                </c:pt>
                <c:pt idx="1565">
                  <c:v>45512</c:v>
                </c:pt>
                <c:pt idx="1566">
                  <c:v>45513</c:v>
                </c:pt>
                <c:pt idx="1567">
                  <c:v>45516</c:v>
                </c:pt>
                <c:pt idx="1568">
                  <c:v>45517</c:v>
                </c:pt>
                <c:pt idx="1569">
                  <c:v>45518</c:v>
                </c:pt>
                <c:pt idx="1570">
                  <c:v>45519</c:v>
                </c:pt>
                <c:pt idx="1571">
                  <c:v>45520</c:v>
                </c:pt>
                <c:pt idx="1572">
                  <c:v>45523</c:v>
                </c:pt>
                <c:pt idx="1573">
                  <c:v>45524</c:v>
                </c:pt>
                <c:pt idx="1574">
                  <c:v>45525</c:v>
                </c:pt>
                <c:pt idx="1575">
                  <c:v>45526</c:v>
                </c:pt>
                <c:pt idx="1576">
                  <c:v>45527</c:v>
                </c:pt>
                <c:pt idx="1577">
                  <c:v>45530</c:v>
                </c:pt>
                <c:pt idx="1578">
                  <c:v>45531</c:v>
                </c:pt>
                <c:pt idx="1579">
                  <c:v>45532</c:v>
                </c:pt>
                <c:pt idx="1580">
                  <c:v>45533</c:v>
                </c:pt>
                <c:pt idx="1581">
                  <c:v>45534</c:v>
                </c:pt>
                <c:pt idx="1582">
                  <c:v>45537</c:v>
                </c:pt>
                <c:pt idx="1583">
                  <c:v>45538</c:v>
                </c:pt>
                <c:pt idx="1584">
                  <c:v>45539</c:v>
                </c:pt>
                <c:pt idx="1585">
                  <c:v>45540</c:v>
                </c:pt>
                <c:pt idx="1586">
                  <c:v>45541</c:v>
                </c:pt>
                <c:pt idx="1587">
                  <c:v>45544</c:v>
                </c:pt>
                <c:pt idx="1588">
                  <c:v>45545</c:v>
                </c:pt>
                <c:pt idx="1589">
                  <c:v>45546</c:v>
                </c:pt>
                <c:pt idx="1590">
                  <c:v>45547</c:v>
                </c:pt>
                <c:pt idx="1591">
                  <c:v>45548</c:v>
                </c:pt>
                <c:pt idx="1592">
                  <c:v>45551</c:v>
                </c:pt>
                <c:pt idx="1593">
                  <c:v>45552</c:v>
                </c:pt>
                <c:pt idx="1594">
                  <c:v>45553</c:v>
                </c:pt>
                <c:pt idx="1595">
                  <c:v>45554</c:v>
                </c:pt>
                <c:pt idx="1596">
                  <c:v>45555</c:v>
                </c:pt>
                <c:pt idx="1597">
                  <c:v>45558</c:v>
                </c:pt>
                <c:pt idx="1598">
                  <c:v>45559</c:v>
                </c:pt>
                <c:pt idx="1599">
                  <c:v>45560</c:v>
                </c:pt>
                <c:pt idx="1600">
                  <c:v>45561</c:v>
                </c:pt>
                <c:pt idx="1601">
                  <c:v>45562</c:v>
                </c:pt>
                <c:pt idx="1602">
                  <c:v>45565</c:v>
                </c:pt>
                <c:pt idx="1603">
                  <c:v>45566</c:v>
                </c:pt>
                <c:pt idx="1604">
                  <c:v>45567</c:v>
                </c:pt>
                <c:pt idx="1605">
                  <c:v>45568</c:v>
                </c:pt>
                <c:pt idx="1606">
                  <c:v>45569</c:v>
                </c:pt>
                <c:pt idx="1607">
                  <c:v>45572</c:v>
                </c:pt>
                <c:pt idx="1608">
                  <c:v>45573</c:v>
                </c:pt>
                <c:pt idx="1609">
                  <c:v>45574</c:v>
                </c:pt>
                <c:pt idx="1610">
                  <c:v>45575</c:v>
                </c:pt>
                <c:pt idx="1611">
                  <c:v>45576</c:v>
                </c:pt>
                <c:pt idx="1612">
                  <c:v>45579</c:v>
                </c:pt>
                <c:pt idx="1613">
                  <c:v>45580</c:v>
                </c:pt>
                <c:pt idx="1614">
                  <c:v>45581</c:v>
                </c:pt>
                <c:pt idx="1615">
                  <c:v>45582</c:v>
                </c:pt>
                <c:pt idx="1616">
                  <c:v>45583</c:v>
                </c:pt>
                <c:pt idx="1617">
                  <c:v>45586</c:v>
                </c:pt>
                <c:pt idx="1618">
                  <c:v>45587</c:v>
                </c:pt>
                <c:pt idx="1619">
                  <c:v>45588</c:v>
                </c:pt>
                <c:pt idx="1620">
                  <c:v>45589</c:v>
                </c:pt>
                <c:pt idx="1621">
                  <c:v>45590</c:v>
                </c:pt>
                <c:pt idx="1622">
                  <c:v>45593</c:v>
                </c:pt>
                <c:pt idx="1623">
                  <c:v>45594</c:v>
                </c:pt>
                <c:pt idx="1624">
                  <c:v>45595</c:v>
                </c:pt>
                <c:pt idx="1625">
                  <c:v>45596</c:v>
                </c:pt>
                <c:pt idx="1626">
                  <c:v>45597</c:v>
                </c:pt>
                <c:pt idx="1627">
                  <c:v>45600</c:v>
                </c:pt>
                <c:pt idx="1628">
                  <c:v>45601</c:v>
                </c:pt>
                <c:pt idx="1629">
                  <c:v>45602</c:v>
                </c:pt>
                <c:pt idx="1630">
                  <c:v>45603</c:v>
                </c:pt>
                <c:pt idx="1631">
                  <c:v>45604</c:v>
                </c:pt>
                <c:pt idx="1632">
                  <c:v>45607</c:v>
                </c:pt>
                <c:pt idx="1633">
                  <c:v>45608</c:v>
                </c:pt>
                <c:pt idx="1634">
                  <c:v>45609</c:v>
                </c:pt>
                <c:pt idx="1635">
                  <c:v>45610</c:v>
                </c:pt>
                <c:pt idx="1636">
                  <c:v>45614</c:v>
                </c:pt>
                <c:pt idx="1637">
                  <c:v>45615</c:v>
                </c:pt>
                <c:pt idx="1638">
                  <c:v>45617</c:v>
                </c:pt>
                <c:pt idx="1639">
                  <c:v>45618</c:v>
                </c:pt>
                <c:pt idx="1640">
                  <c:v>45621</c:v>
                </c:pt>
                <c:pt idx="1641">
                  <c:v>45622</c:v>
                </c:pt>
                <c:pt idx="1642">
                  <c:v>45623</c:v>
                </c:pt>
                <c:pt idx="1643">
                  <c:v>45624</c:v>
                </c:pt>
                <c:pt idx="1644">
                  <c:v>45625</c:v>
                </c:pt>
                <c:pt idx="1645">
                  <c:v>45628</c:v>
                </c:pt>
                <c:pt idx="1646">
                  <c:v>45629</c:v>
                </c:pt>
                <c:pt idx="1647">
                  <c:v>45630</c:v>
                </c:pt>
                <c:pt idx="1648">
                  <c:v>45631</c:v>
                </c:pt>
                <c:pt idx="1649">
                  <c:v>45632</c:v>
                </c:pt>
                <c:pt idx="1650">
                  <c:v>45635</c:v>
                </c:pt>
                <c:pt idx="1651">
                  <c:v>45636</c:v>
                </c:pt>
                <c:pt idx="1652">
                  <c:v>45637</c:v>
                </c:pt>
                <c:pt idx="1653">
                  <c:v>45638</c:v>
                </c:pt>
                <c:pt idx="1654">
                  <c:v>45639</c:v>
                </c:pt>
                <c:pt idx="1655">
                  <c:v>45642</c:v>
                </c:pt>
                <c:pt idx="1656">
                  <c:v>45643</c:v>
                </c:pt>
                <c:pt idx="1657">
                  <c:v>45644</c:v>
                </c:pt>
                <c:pt idx="1658">
                  <c:v>45645</c:v>
                </c:pt>
                <c:pt idx="1659">
                  <c:v>45646</c:v>
                </c:pt>
                <c:pt idx="1660">
                  <c:v>45649</c:v>
                </c:pt>
                <c:pt idx="1661">
                  <c:v>45650</c:v>
                </c:pt>
                <c:pt idx="1662">
                  <c:v>45652</c:v>
                </c:pt>
                <c:pt idx="1663">
                  <c:v>45653</c:v>
                </c:pt>
                <c:pt idx="1664">
                  <c:v>45656</c:v>
                </c:pt>
                <c:pt idx="1665">
                  <c:v>45657</c:v>
                </c:pt>
                <c:pt idx="1666">
                  <c:v>45659</c:v>
                </c:pt>
                <c:pt idx="1667">
                  <c:v>45660</c:v>
                </c:pt>
                <c:pt idx="1668">
                  <c:v>45663</c:v>
                </c:pt>
                <c:pt idx="1669">
                  <c:v>45664</c:v>
                </c:pt>
                <c:pt idx="1670">
                  <c:v>45665</c:v>
                </c:pt>
                <c:pt idx="1671">
                  <c:v>45666</c:v>
                </c:pt>
                <c:pt idx="1672">
                  <c:v>45667</c:v>
                </c:pt>
                <c:pt idx="1673">
                  <c:v>45670</c:v>
                </c:pt>
                <c:pt idx="1674">
                  <c:v>45671</c:v>
                </c:pt>
                <c:pt idx="1675">
                  <c:v>45672</c:v>
                </c:pt>
                <c:pt idx="1676">
                  <c:v>45673</c:v>
                </c:pt>
                <c:pt idx="1677">
                  <c:v>45674</c:v>
                </c:pt>
                <c:pt idx="1678">
                  <c:v>45677</c:v>
                </c:pt>
                <c:pt idx="1679">
                  <c:v>45678</c:v>
                </c:pt>
                <c:pt idx="1680">
                  <c:v>45679</c:v>
                </c:pt>
                <c:pt idx="1681">
                  <c:v>45680</c:v>
                </c:pt>
                <c:pt idx="1682">
                  <c:v>45681</c:v>
                </c:pt>
                <c:pt idx="1683">
                  <c:v>45684</c:v>
                </c:pt>
                <c:pt idx="1684">
                  <c:v>45685</c:v>
                </c:pt>
                <c:pt idx="1685">
                  <c:v>45686</c:v>
                </c:pt>
                <c:pt idx="1686">
                  <c:v>45687</c:v>
                </c:pt>
                <c:pt idx="1687">
                  <c:v>45688</c:v>
                </c:pt>
              </c:numCache>
            </c:numRef>
          </c:cat>
          <c:val>
            <c:numRef>
              <c:f>Planilha1!$B$2:$B$1689</c:f>
              <c:numCache>
                <c:formatCode>#,##0.0\ \%</c:formatCode>
                <c:ptCount val="1688"/>
                <c:pt idx="0">
                  <c:v>0</c:v>
                </c:pt>
                <c:pt idx="1">
                  <c:v>-1.1452899999999988</c:v>
                </c:pt>
                <c:pt idx="2">
                  <c:v>-2.4429999999999952</c:v>
                </c:pt>
                <c:pt idx="3">
                  <c:v>-1.12622</c:v>
                </c:pt>
                <c:pt idx="4">
                  <c:v>-0.30922000000001004</c:v>
                </c:pt>
                <c:pt idx="5">
                  <c:v>-0.36228000000001481</c:v>
                </c:pt>
                <c:pt idx="6">
                  <c:v>-1.1152200000000057</c:v>
                </c:pt>
                <c:pt idx="7">
                  <c:v>-1.8559700000000068</c:v>
                </c:pt>
                <c:pt idx="8">
                  <c:v>-2.2971000000000075</c:v>
                </c:pt>
                <c:pt idx="9">
                  <c:v>-4.2051000000000061</c:v>
                </c:pt>
                <c:pt idx="10">
                  <c:v>-4.0367499999999996</c:v>
                </c:pt>
                <c:pt idx="11">
                  <c:v>-3.5919900000000116</c:v>
                </c:pt>
                <c:pt idx="12">
                  <c:v>-4.0960500000000062</c:v>
                </c:pt>
                <c:pt idx="13">
                  <c:v>-3.919220000000001</c:v>
                </c:pt>
                <c:pt idx="14">
                  <c:v>-3.3444699999999994</c:v>
                </c:pt>
                <c:pt idx="15">
                  <c:v>-3.688899999999995</c:v>
                </c:pt>
                <c:pt idx="16">
                  <c:v>-4.2210999999999999</c:v>
                </c:pt>
                <c:pt idx="17">
                  <c:v>-4.2273800000000028</c:v>
                </c:pt>
                <c:pt idx="18">
                  <c:v>-3.9731599999999978</c:v>
                </c:pt>
                <c:pt idx="19">
                  <c:v>-4.3233999999999995</c:v>
                </c:pt>
                <c:pt idx="20">
                  <c:v>-4.6584100000000017</c:v>
                </c:pt>
                <c:pt idx="21">
                  <c:v>-4.8520600000000025</c:v>
                </c:pt>
                <c:pt idx="22">
                  <c:v>-4.7488999999999999</c:v>
                </c:pt>
                <c:pt idx="23">
                  <c:v>-4.832689999999995</c:v>
                </c:pt>
                <c:pt idx="24">
                  <c:v>-4.6289200000000026</c:v>
                </c:pt>
                <c:pt idx="25">
                  <c:v>-4.5647499999999948</c:v>
                </c:pt>
                <c:pt idx="26">
                  <c:v>-4.1636800000000029</c:v>
                </c:pt>
                <c:pt idx="27">
                  <c:v>-4.5484900000000046</c:v>
                </c:pt>
                <c:pt idx="28">
                  <c:v>-4.470850000000004</c:v>
                </c:pt>
                <c:pt idx="29">
                  <c:v>-4.6998100000000038</c:v>
                </c:pt>
                <c:pt idx="30">
                  <c:v>-4.4379200000000063</c:v>
                </c:pt>
                <c:pt idx="31">
                  <c:v>-3.8315400000000222</c:v>
                </c:pt>
                <c:pt idx="32">
                  <c:v>-4.3725700000000201</c:v>
                </c:pt>
                <c:pt idx="33">
                  <c:v>-4.3532800000000256</c:v>
                </c:pt>
                <c:pt idx="34">
                  <c:v>-4.1481300000000276</c:v>
                </c:pt>
                <c:pt idx="35">
                  <c:v>-3.9131300000000202</c:v>
                </c:pt>
                <c:pt idx="36">
                  <c:v>-4.083190000000025</c:v>
                </c:pt>
                <c:pt idx="37">
                  <c:v>-3.6660700000000208</c:v>
                </c:pt>
                <c:pt idx="38">
                  <c:v>-3.6502900000000231</c:v>
                </c:pt>
                <c:pt idx="39">
                  <c:v>-4.5196800000000259</c:v>
                </c:pt>
                <c:pt idx="40">
                  <c:v>-4.2727200000000192</c:v>
                </c:pt>
                <c:pt idx="41">
                  <c:v>-4.5551700000000199</c:v>
                </c:pt>
                <c:pt idx="42">
                  <c:v>-4.4596400000000092</c:v>
                </c:pt>
                <c:pt idx="43">
                  <c:v>-4.4241800000000113</c:v>
                </c:pt>
                <c:pt idx="44">
                  <c:v>-4.6340400000000059</c:v>
                </c:pt>
                <c:pt idx="45">
                  <c:v>-4.8467400000000156</c:v>
                </c:pt>
                <c:pt idx="46">
                  <c:v>-4.3009400000000202</c:v>
                </c:pt>
                <c:pt idx="47">
                  <c:v>-3.859210000000024</c:v>
                </c:pt>
                <c:pt idx="48">
                  <c:v>-3.8534000000000179</c:v>
                </c:pt>
                <c:pt idx="49">
                  <c:v>-3.5537200000000269</c:v>
                </c:pt>
                <c:pt idx="50">
                  <c:v>-3.2259500000000219</c:v>
                </c:pt>
                <c:pt idx="51">
                  <c:v>-3.0960800000000233</c:v>
                </c:pt>
                <c:pt idx="52">
                  <c:v>-2.6761700000000221</c:v>
                </c:pt>
                <c:pt idx="53">
                  <c:v>-2.7073400000000247</c:v>
                </c:pt>
                <c:pt idx="54">
                  <c:v>-2.8547000000000211</c:v>
                </c:pt>
                <c:pt idx="55">
                  <c:v>-3.0312400000000239</c:v>
                </c:pt>
                <c:pt idx="56">
                  <c:v>-2.8279800000000299</c:v>
                </c:pt>
                <c:pt idx="57">
                  <c:v>-2.8843600000000302</c:v>
                </c:pt>
                <c:pt idx="58">
                  <c:v>-2.6978000000000169</c:v>
                </c:pt>
                <c:pt idx="59">
                  <c:v>-2.9166900000000218</c:v>
                </c:pt>
                <c:pt idx="60">
                  <c:v>-3.3147500000000218</c:v>
                </c:pt>
                <c:pt idx="61">
                  <c:v>-3.9703200000000272</c:v>
                </c:pt>
                <c:pt idx="62">
                  <c:v>-3.2954200000000271</c:v>
                </c:pt>
                <c:pt idx="63">
                  <c:v>-3.0581200000000086</c:v>
                </c:pt>
                <c:pt idx="64">
                  <c:v>-3.6818700000000089</c:v>
                </c:pt>
                <c:pt idx="65">
                  <c:v>-3.375040000000018</c:v>
                </c:pt>
                <c:pt idx="66">
                  <c:v>-3.2329600000000291</c:v>
                </c:pt>
                <c:pt idx="67">
                  <c:v>-3.0661000000000271</c:v>
                </c:pt>
                <c:pt idx="68">
                  <c:v>-2.573290000000017</c:v>
                </c:pt>
                <c:pt idx="69">
                  <c:v>-2.0060600000000206</c:v>
                </c:pt>
                <c:pt idx="70">
                  <c:v>-1.9946000000000239</c:v>
                </c:pt>
                <c:pt idx="71">
                  <c:v>-1.4445000000000263</c:v>
                </c:pt>
                <c:pt idx="72">
                  <c:v>-0.87954000000002297</c:v>
                </c:pt>
                <c:pt idx="73">
                  <c:v>-0.2829400000000093</c:v>
                </c:pt>
                <c:pt idx="74">
                  <c:v>0.15893000000000157</c:v>
                </c:pt>
                <c:pt idx="75">
                  <c:v>-0.10263000000000355</c:v>
                </c:pt>
                <c:pt idx="76">
                  <c:v>-0.50582000000000127</c:v>
                </c:pt>
                <c:pt idx="77">
                  <c:v>-0.39316000000000351</c:v>
                </c:pt>
                <c:pt idx="78">
                  <c:v>-0.51261000000000223</c:v>
                </c:pt>
                <c:pt idx="79">
                  <c:v>-0.62879000000000129</c:v>
                </c:pt>
                <c:pt idx="80">
                  <c:v>-1.0283400000000054</c:v>
                </c:pt>
                <c:pt idx="81">
                  <c:v>-0.24762000000000395</c:v>
                </c:pt>
                <c:pt idx="82">
                  <c:v>-2.9130000000010536E-2</c:v>
                </c:pt>
                <c:pt idx="83">
                  <c:v>-0.50925000000001663</c:v>
                </c:pt>
                <c:pt idx="84">
                  <c:v>-0.28905000000002401</c:v>
                </c:pt>
                <c:pt idx="85">
                  <c:v>0.27396999999997895</c:v>
                </c:pt>
                <c:pt idx="86">
                  <c:v>-1.7260000000018927E-2</c:v>
                </c:pt>
                <c:pt idx="87">
                  <c:v>0.47838999999998411</c:v>
                </c:pt>
                <c:pt idx="88">
                  <c:v>0.53796999999997652</c:v>
                </c:pt>
                <c:pt idx="89">
                  <c:v>0.26577999999997104</c:v>
                </c:pt>
                <c:pt idx="90">
                  <c:v>0.6721799999999778</c:v>
                </c:pt>
                <c:pt idx="91">
                  <c:v>0.92330999999998831</c:v>
                </c:pt>
                <c:pt idx="92">
                  <c:v>1.2363199999999797</c:v>
                </c:pt>
                <c:pt idx="93">
                  <c:v>0.7462899999999717</c:v>
                </c:pt>
                <c:pt idx="94">
                  <c:v>0.84970999999998131</c:v>
                </c:pt>
                <c:pt idx="95">
                  <c:v>0.82154999999997103</c:v>
                </c:pt>
                <c:pt idx="96">
                  <c:v>1.0672199999999687</c:v>
                </c:pt>
                <c:pt idx="97">
                  <c:v>0.95032999999997703</c:v>
                </c:pt>
                <c:pt idx="98">
                  <c:v>1.8372699999999798</c:v>
                </c:pt>
                <c:pt idx="99">
                  <c:v>2.2123199999999787</c:v>
                </c:pt>
                <c:pt idx="100">
                  <c:v>2.0568799999999721</c:v>
                </c:pt>
                <c:pt idx="101">
                  <c:v>2.2914699999999844</c:v>
                </c:pt>
                <c:pt idx="102">
                  <c:v>2.3938399999999804</c:v>
                </c:pt>
                <c:pt idx="103">
                  <c:v>2.1054499999999754</c:v>
                </c:pt>
                <c:pt idx="104">
                  <c:v>1.1390899999999871</c:v>
                </c:pt>
                <c:pt idx="105">
                  <c:v>0.94291999999998044</c:v>
                </c:pt>
                <c:pt idx="106">
                  <c:v>1.578619999999975</c:v>
                </c:pt>
                <c:pt idx="107">
                  <c:v>1.495499999999983</c:v>
                </c:pt>
                <c:pt idx="108">
                  <c:v>1.3569199999999837</c:v>
                </c:pt>
                <c:pt idx="109">
                  <c:v>1.4938999999999814</c:v>
                </c:pt>
                <c:pt idx="110">
                  <c:v>2.3734699999999886</c:v>
                </c:pt>
                <c:pt idx="111">
                  <c:v>1.8248899999999679</c:v>
                </c:pt>
                <c:pt idx="112">
                  <c:v>1.1074499999999876</c:v>
                </c:pt>
                <c:pt idx="113">
                  <c:v>1.3404499999999819</c:v>
                </c:pt>
                <c:pt idx="114">
                  <c:v>2.224069999999978</c:v>
                </c:pt>
                <c:pt idx="115">
                  <c:v>1.6505099999999828</c:v>
                </c:pt>
                <c:pt idx="116">
                  <c:v>2.337559999999983</c:v>
                </c:pt>
                <c:pt idx="117">
                  <c:v>2.3742099999999766</c:v>
                </c:pt>
                <c:pt idx="118">
                  <c:v>2.2763499999999715</c:v>
                </c:pt>
                <c:pt idx="119">
                  <c:v>2.4212699999999865</c:v>
                </c:pt>
                <c:pt idx="120">
                  <c:v>2.0862599999999842</c:v>
                </c:pt>
                <c:pt idx="121">
                  <c:v>1.8277099999999713</c:v>
                </c:pt>
                <c:pt idx="122">
                  <c:v>1.2812099999999882</c:v>
                </c:pt>
                <c:pt idx="123">
                  <c:v>1.2981899999999769</c:v>
                </c:pt>
                <c:pt idx="124">
                  <c:v>1.2956999999999885</c:v>
                </c:pt>
                <c:pt idx="125">
                  <c:v>0.61653999999997655</c:v>
                </c:pt>
                <c:pt idx="126">
                  <c:v>1.2465599999999855</c:v>
                </c:pt>
                <c:pt idx="127">
                  <c:v>2.3374499999999854</c:v>
                </c:pt>
                <c:pt idx="128">
                  <c:v>1.8424499999999844</c:v>
                </c:pt>
                <c:pt idx="129">
                  <c:v>1.4128799999999719</c:v>
                </c:pt>
                <c:pt idx="130">
                  <c:v>1.3894799999999874</c:v>
                </c:pt>
                <c:pt idx="131">
                  <c:v>1.442399999999977</c:v>
                </c:pt>
                <c:pt idx="132">
                  <c:v>0.90983999999998399</c:v>
                </c:pt>
                <c:pt idx="133">
                  <c:v>0.29157999999998019</c:v>
                </c:pt>
                <c:pt idx="134">
                  <c:v>1.1660999999999699</c:v>
                </c:pt>
                <c:pt idx="135">
                  <c:v>2.1283099999999777</c:v>
                </c:pt>
                <c:pt idx="136">
                  <c:v>2.1407899999999813</c:v>
                </c:pt>
                <c:pt idx="137">
                  <c:v>2.3759999999999781</c:v>
                </c:pt>
                <c:pt idx="138">
                  <c:v>2.4890599999999763</c:v>
                </c:pt>
                <c:pt idx="139">
                  <c:v>1.3797999999999755</c:v>
                </c:pt>
                <c:pt idx="140">
                  <c:v>1.4821599999999879</c:v>
                </c:pt>
                <c:pt idx="141">
                  <c:v>1.0238099999999806</c:v>
                </c:pt>
                <c:pt idx="142">
                  <c:v>0.8329599999999715</c:v>
                </c:pt>
                <c:pt idx="143">
                  <c:v>-3.1660000000022226E-2</c:v>
                </c:pt>
                <c:pt idx="144">
                  <c:v>0.17342999999998554</c:v>
                </c:pt>
                <c:pt idx="145">
                  <c:v>0.87964999999998739</c:v>
                </c:pt>
                <c:pt idx="146">
                  <c:v>1.1223099999999819</c:v>
                </c:pt>
                <c:pt idx="147">
                  <c:v>0.79157999999996953</c:v>
                </c:pt>
                <c:pt idx="148">
                  <c:v>0.24528999999997581</c:v>
                </c:pt>
                <c:pt idx="149">
                  <c:v>-0.25732000000002753</c:v>
                </c:pt>
                <c:pt idx="150">
                  <c:v>-3.2230000000021963E-2</c:v>
                </c:pt>
                <c:pt idx="151">
                  <c:v>-0.14310000000001821</c:v>
                </c:pt>
                <c:pt idx="152">
                  <c:v>-0.64706000000002151</c:v>
                </c:pt>
                <c:pt idx="153">
                  <c:v>-0.63308000000003029</c:v>
                </c:pt>
                <c:pt idx="154">
                  <c:v>-0.75895000000003598</c:v>
                </c:pt>
                <c:pt idx="155">
                  <c:v>-0.58981000000003503</c:v>
                </c:pt>
                <c:pt idx="156">
                  <c:v>0.14915999999998153</c:v>
                </c:pt>
                <c:pt idx="157">
                  <c:v>0.1668599999999687</c:v>
                </c:pt>
                <c:pt idx="158">
                  <c:v>1.4465999999999868</c:v>
                </c:pt>
                <c:pt idx="159">
                  <c:v>1.8582699999999841</c:v>
                </c:pt>
                <c:pt idx="160">
                  <c:v>2.7288399999999768</c:v>
                </c:pt>
                <c:pt idx="161">
                  <c:v>2.9337399999999736</c:v>
                </c:pt>
                <c:pt idx="162">
                  <c:v>3.3303299999999814</c:v>
                </c:pt>
                <c:pt idx="163">
                  <c:v>3.8662799999999775</c:v>
                </c:pt>
                <c:pt idx="164">
                  <c:v>3.927999999999976</c:v>
                </c:pt>
                <c:pt idx="165">
                  <c:v>4.0145499999999723</c:v>
                </c:pt>
                <c:pt idx="166">
                  <c:v>4.1953799999999708</c:v>
                </c:pt>
                <c:pt idx="167">
                  <c:v>4.2240799999999856</c:v>
                </c:pt>
                <c:pt idx="168">
                  <c:v>4.3537599999999843</c:v>
                </c:pt>
                <c:pt idx="169">
                  <c:v>4.630209999999968</c:v>
                </c:pt>
                <c:pt idx="170">
                  <c:v>4.7096599999999711</c:v>
                </c:pt>
                <c:pt idx="171">
                  <c:v>4.7216099999999761</c:v>
                </c:pt>
                <c:pt idx="172">
                  <c:v>4.3831699999999696</c:v>
                </c:pt>
                <c:pt idx="173">
                  <c:v>4.6570699999999743</c:v>
                </c:pt>
                <c:pt idx="174">
                  <c:v>4.9034199999999695</c:v>
                </c:pt>
                <c:pt idx="175">
                  <c:v>4.9196799999999818</c:v>
                </c:pt>
                <c:pt idx="176">
                  <c:v>4.6784599999999843</c:v>
                </c:pt>
                <c:pt idx="177">
                  <c:v>4.8450399999999672</c:v>
                </c:pt>
                <c:pt idx="178">
                  <c:v>5.1705499999999738</c:v>
                </c:pt>
                <c:pt idx="179">
                  <c:v>5.4842999999999753</c:v>
                </c:pt>
                <c:pt idx="180">
                  <c:v>5.4722299999999668</c:v>
                </c:pt>
                <c:pt idx="181">
                  <c:v>5.6625699999999668</c:v>
                </c:pt>
                <c:pt idx="182">
                  <c:v>5.6588499999999708</c:v>
                </c:pt>
                <c:pt idx="183">
                  <c:v>5.282819999999977</c:v>
                </c:pt>
                <c:pt idx="184">
                  <c:v>5.1256499999999816</c:v>
                </c:pt>
                <c:pt idx="185">
                  <c:v>5.2299899999999733</c:v>
                </c:pt>
                <c:pt idx="186">
                  <c:v>5.0363299999999889</c:v>
                </c:pt>
                <c:pt idx="187">
                  <c:v>5.3608099999999492</c:v>
                </c:pt>
                <c:pt idx="188">
                  <c:v>5.2878399999999548</c:v>
                </c:pt>
                <c:pt idx="189">
                  <c:v>5.5795199999999712</c:v>
                </c:pt>
                <c:pt idx="190">
                  <c:v>5.6819199999999848</c:v>
                </c:pt>
                <c:pt idx="191">
                  <c:v>5.5461399999999772</c:v>
                </c:pt>
                <c:pt idx="192">
                  <c:v>5.8363099999999779</c:v>
                </c:pt>
                <c:pt idx="193">
                  <c:v>5.8565399999999768</c:v>
                </c:pt>
                <c:pt idx="194">
                  <c:v>5.7147099999999673</c:v>
                </c:pt>
                <c:pt idx="195">
                  <c:v>5.9605599999999814</c:v>
                </c:pt>
                <c:pt idx="196">
                  <c:v>5.7463799999999843</c:v>
                </c:pt>
                <c:pt idx="197">
                  <c:v>5.6799599999999728</c:v>
                </c:pt>
                <c:pt idx="198">
                  <c:v>5.7784799999999858</c:v>
                </c:pt>
                <c:pt idx="199">
                  <c:v>5.4776799999999737</c:v>
                </c:pt>
                <c:pt idx="200">
                  <c:v>5.4454299999999733</c:v>
                </c:pt>
                <c:pt idx="201">
                  <c:v>5.2415899999999738</c:v>
                </c:pt>
                <c:pt idx="202">
                  <c:v>5.2095999999999698</c:v>
                </c:pt>
                <c:pt idx="203">
                  <c:v>5.2016199999999735</c:v>
                </c:pt>
                <c:pt idx="204">
                  <c:v>5.6094499999999714</c:v>
                </c:pt>
                <c:pt idx="205">
                  <c:v>5.9148099999999815</c:v>
                </c:pt>
                <c:pt idx="206">
                  <c:v>6.1956999999999818</c:v>
                </c:pt>
                <c:pt idx="207">
                  <c:v>6.0796999999999768</c:v>
                </c:pt>
                <c:pt idx="208">
                  <c:v>6.2626299999999802</c:v>
                </c:pt>
                <c:pt idx="209">
                  <c:v>6.5434899999999852</c:v>
                </c:pt>
                <c:pt idx="210">
                  <c:v>6.679339999999967</c:v>
                </c:pt>
                <c:pt idx="211">
                  <c:v>6.4550599999999791</c:v>
                </c:pt>
                <c:pt idx="212">
                  <c:v>6.4373799999999806</c:v>
                </c:pt>
                <c:pt idx="213">
                  <c:v>6.1214999999999797</c:v>
                </c:pt>
                <c:pt idx="214">
                  <c:v>6.154219999999988</c:v>
                </c:pt>
                <c:pt idx="215">
                  <c:v>6.1390499999999681</c:v>
                </c:pt>
                <c:pt idx="216">
                  <c:v>5.8917499999999734</c:v>
                </c:pt>
                <c:pt idx="217">
                  <c:v>6.1257499999999743</c:v>
                </c:pt>
                <c:pt idx="218">
                  <c:v>6.1058199999999729</c:v>
                </c:pt>
                <c:pt idx="219">
                  <c:v>6.4836999999999811</c:v>
                </c:pt>
                <c:pt idx="220">
                  <c:v>6.5480899999999842</c:v>
                </c:pt>
                <c:pt idx="221">
                  <c:v>6.5963299999999716</c:v>
                </c:pt>
                <c:pt idx="222">
                  <c:v>6.8672699999999809</c:v>
                </c:pt>
                <c:pt idx="223">
                  <c:v>6.9480699999999729</c:v>
                </c:pt>
                <c:pt idx="224">
                  <c:v>7.0911999999999864</c:v>
                </c:pt>
                <c:pt idx="225">
                  <c:v>6.8709999999999827</c:v>
                </c:pt>
                <c:pt idx="226">
                  <c:v>7.0759099999999853</c:v>
                </c:pt>
                <c:pt idx="227">
                  <c:v>6.7143799999999754</c:v>
                </c:pt>
                <c:pt idx="228">
                  <c:v>6.6980599999999724</c:v>
                </c:pt>
                <c:pt idx="229">
                  <c:v>6.8135199999999729</c:v>
                </c:pt>
                <c:pt idx="230">
                  <c:v>6.8787999999999849</c:v>
                </c:pt>
                <c:pt idx="231">
                  <c:v>6.648149999999986</c:v>
                </c:pt>
                <c:pt idx="232">
                  <c:v>6.8489599999999697</c:v>
                </c:pt>
                <c:pt idx="233">
                  <c:v>7.0411299999999732</c:v>
                </c:pt>
                <c:pt idx="234">
                  <c:v>7.4073999999999751</c:v>
                </c:pt>
                <c:pt idx="235">
                  <c:v>7.2589899999999874</c:v>
                </c:pt>
                <c:pt idx="236">
                  <c:v>7.3253099999999849</c:v>
                </c:pt>
                <c:pt idx="237">
                  <c:v>7.1812099999999823</c:v>
                </c:pt>
                <c:pt idx="238">
                  <c:v>7.222409999999968</c:v>
                </c:pt>
                <c:pt idx="239">
                  <c:v>7.3004199999999519</c:v>
                </c:pt>
                <c:pt idx="240">
                  <c:v>7.000269999999964</c:v>
                </c:pt>
                <c:pt idx="241">
                  <c:v>7.0748899999999448</c:v>
                </c:pt>
                <c:pt idx="242">
                  <c:v>6.7338799999999477</c:v>
                </c:pt>
                <c:pt idx="243">
                  <c:v>6.8232599999999533</c:v>
                </c:pt>
                <c:pt idx="244">
                  <c:v>7.1572299999999478</c:v>
                </c:pt>
                <c:pt idx="245">
                  <c:v>7.2327699999999551</c:v>
                </c:pt>
                <c:pt idx="246">
                  <c:v>7.2257999999999489</c:v>
                </c:pt>
                <c:pt idx="247">
                  <c:v>7.2159099999999476</c:v>
                </c:pt>
                <c:pt idx="248">
                  <c:v>7.2692999999999452</c:v>
                </c:pt>
                <c:pt idx="249">
                  <c:v>7.2894199999999456</c:v>
                </c:pt>
                <c:pt idx="250">
                  <c:v>7.4383899999999503</c:v>
                </c:pt>
                <c:pt idx="251">
                  <c:v>7.5511699999999626</c:v>
                </c:pt>
                <c:pt idx="252">
                  <c:v>7.605029999999946</c:v>
                </c:pt>
                <c:pt idx="253">
                  <c:v>7.7392199999999578</c:v>
                </c:pt>
                <c:pt idx="254">
                  <c:v>7.851809999999948</c:v>
                </c:pt>
                <c:pt idx="255">
                  <c:v>7.7711399999999653</c:v>
                </c:pt>
                <c:pt idx="256">
                  <c:v>7.857719999999957</c:v>
                </c:pt>
                <c:pt idx="257">
                  <c:v>7.8703599999999652</c:v>
                </c:pt>
                <c:pt idx="258">
                  <c:v>8.2336799999999766</c:v>
                </c:pt>
                <c:pt idx="259">
                  <c:v>8.2255599999999873</c:v>
                </c:pt>
                <c:pt idx="260">
                  <c:v>8.1440099999999802</c:v>
                </c:pt>
                <c:pt idx="261">
                  <c:v>8.2443799999999836</c:v>
                </c:pt>
                <c:pt idx="262">
                  <c:v>8.2730499999999818</c:v>
                </c:pt>
                <c:pt idx="263">
                  <c:v>8.6488799999999699</c:v>
                </c:pt>
                <c:pt idx="264">
                  <c:v>8.6230699999999771</c:v>
                </c:pt>
                <c:pt idx="265">
                  <c:v>8.8056899999999771</c:v>
                </c:pt>
                <c:pt idx="266">
                  <c:v>9.0671199999999832</c:v>
                </c:pt>
                <c:pt idx="267">
                  <c:v>8.9231399999999859</c:v>
                </c:pt>
                <c:pt idx="268">
                  <c:v>9.1802899999999799</c:v>
                </c:pt>
                <c:pt idx="269">
                  <c:v>8.9808299999999832</c:v>
                </c:pt>
                <c:pt idx="270">
                  <c:v>9.1474499999999672</c:v>
                </c:pt>
                <c:pt idx="271">
                  <c:v>9.2328499999999813</c:v>
                </c:pt>
                <c:pt idx="272">
                  <c:v>9.2096499999999804</c:v>
                </c:pt>
                <c:pt idx="273">
                  <c:v>9.550959999999975</c:v>
                </c:pt>
                <c:pt idx="274">
                  <c:v>9.6062299999999823</c:v>
                </c:pt>
                <c:pt idx="275">
                  <c:v>10.598979999999969</c:v>
                </c:pt>
                <c:pt idx="276">
                  <c:v>10.583789999999983</c:v>
                </c:pt>
                <c:pt idx="277">
                  <c:v>10.382559999999973</c:v>
                </c:pt>
                <c:pt idx="278">
                  <c:v>10.553959999999973</c:v>
                </c:pt>
                <c:pt idx="279">
                  <c:v>10.386309999999987</c:v>
                </c:pt>
                <c:pt idx="280">
                  <c:v>10.563490000000009</c:v>
                </c:pt>
                <c:pt idx="281">
                  <c:v>10.705210000000021</c:v>
                </c:pt>
                <c:pt idx="282">
                  <c:v>10.577690000000016</c:v>
                </c:pt>
                <c:pt idx="283">
                  <c:v>10.730420000000018</c:v>
                </c:pt>
                <c:pt idx="284">
                  <c:v>11.060040000000027</c:v>
                </c:pt>
                <c:pt idx="285">
                  <c:v>11.016740000000015</c:v>
                </c:pt>
                <c:pt idx="286">
                  <c:v>11.219230000000024</c:v>
                </c:pt>
                <c:pt idx="287">
                  <c:v>11.235340000000017</c:v>
                </c:pt>
                <c:pt idx="288">
                  <c:v>11.862520000000053</c:v>
                </c:pt>
                <c:pt idx="289">
                  <c:v>11.69657000000004</c:v>
                </c:pt>
                <c:pt idx="290">
                  <c:v>11.567150000000037</c:v>
                </c:pt>
                <c:pt idx="291">
                  <c:v>11.58636000000004</c:v>
                </c:pt>
                <c:pt idx="292">
                  <c:v>11.310100000000034</c:v>
                </c:pt>
                <c:pt idx="293">
                  <c:v>11.250840000000052</c:v>
                </c:pt>
                <c:pt idx="294">
                  <c:v>11.095170000000042</c:v>
                </c:pt>
                <c:pt idx="295">
                  <c:v>11.087560000000041</c:v>
                </c:pt>
                <c:pt idx="296">
                  <c:v>11.276130000000052</c:v>
                </c:pt>
                <c:pt idx="297">
                  <c:v>11.249980000000036</c:v>
                </c:pt>
                <c:pt idx="298">
                  <c:v>11.334110000000042</c:v>
                </c:pt>
                <c:pt idx="299">
                  <c:v>11.142980000000048</c:v>
                </c:pt>
                <c:pt idx="300">
                  <c:v>11.238320000000046</c:v>
                </c:pt>
                <c:pt idx="301">
                  <c:v>11.310360000000053</c:v>
                </c:pt>
                <c:pt idx="302">
                  <c:v>11.175650000000047</c:v>
                </c:pt>
                <c:pt idx="303">
                  <c:v>10.698180000000047</c:v>
                </c:pt>
                <c:pt idx="304">
                  <c:v>10.428610000000038</c:v>
                </c:pt>
                <c:pt idx="305">
                  <c:v>10.341490000000041</c:v>
                </c:pt>
                <c:pt idx="306">
                  <c:v>9.128850000000055</c:v>
                </c:pt>
                <c:pt idx="307">
                  <c:v>9.5346800000000407</c:v>
                </c:pt>
                <c:pt idx="308">
                  <c:v>10.011490000000034</c:v>
                </c:pt>
                <c:pt idx="309">
                  <c:v>10.710400000000053</c:v>
                </c:pt>
                <c:pt idx="310">
                  <c:v>10.836460000000049</c:v>
                </c:pt>
                <c:pt idx="311">
                  <c:v>10.078650000000033</c:v>
                </c:pt>
                <c:pt idx="312">
                  <c:v>10.285090000000041</c:v>
                </c:pt>
                <c:pt idx="313">
                  <c:v>8.8754700000000408</c:v>
                </c:pt>
                <c:pt idx="314">
                  <c:v>8.7062100000000484</c:v>
                </c:pt>
                <c:pt idx="315">
                  <c:v>8.7263500000000374</c:v>
                </c:pt>
                <c:pt idx="316">
                  <c:v>8.4382300000000345</c:v>
                </c:pt>
                <c:pt idx="317">
                  <c:v>8.5003900000000687</c:v>
                </c:pt>
                <c:pt idx="318">
                  <c:v>9.4504900000000678</c:v>
                </c:pt>
                <c:pt idx="319">
                  <c:v>8.9168400000000592</c:v>
                </c:pt>
                <c:pt idx="320">
                  <c:v>8.2991300000000656</c:v>
                </c:pt>
                <c:pt idx="321">
                  <c:v>7.7036800000000571</c:v>
                </c:pt>
                <c:pt idx="322">
                  <c:v>7.4460000000000637</c:v>
                </c:pt>
                <c:pt idx="323">
                  <c:v>7.3351100000000669</c:v>
                </c:pt>
                <c:pt idx="324">
                  <c:v>7.5188900000000558</c:v>
                </c:pt>
                <c:pt idx="325">
                  <c:v>7.9642500000000727</c:v>
                </c:pt>
                <c:pt idx="326">
                  <c:v>7.7587300000000692</c:v>
                </c:pt>
                <c:pt idx="327">
                  <c:v>7.8806900000000679</c:v>
                </c:pt>
                <c:pt idx="328">
                  <c:v>8.4811500000000706</c:v>
                </c:pt>
                <c:pt idx="329">
                  <c:v>8.2651200000000582</c:v>
                </c:pt>
                <c:pt idx="330">
                  <c:v>8.5606900000000596</c:v>
                </c:pt>
                <c:pt idx="331">
                  <c:v>8.6365600000000597</c:v>
                </c:pt>
                <c:pt idx="332">
                  <c:v>8.5238700000000556</c:v>
                </c:pt>
                <c:pt idx="333">
                  <c:v>8.6603000000000652</c:v>
                </c:pt>
                <c:pt idx="334">
                  <c:v>8.7413700000000603</c:v>
                </c:pt>
                <c:pt idx="335">
                  <c:v>8.4256900000000634</c:v>
                </c:pt>
                <c:pt idx="336">
                  <c:v>9.3002700000000669</c:v>
                </c:pt>
                <c:pt idx="337">
                  <c:v>9.0196500000000679</c:v>
                </c:pt>
                <c:pt idx="338">
                  <c:v>9.1768400000000749</c:v>
                </c:pt>
                <c:pt idx="339">
                  <c:v>9.1844600000000618</c:v>
                </c:pt>
                <c:pt idx="340">
                  <c:v>9.3225700000000735</c:v>
                </c:pt>
                <c:pt idx="341">
                  <c:v>9.4366700000000581</c:v>
                </c:pt>
                <c:pt idx="342">
                  <c:v>9.1868200000000613</c:v>
                </c:pt>
                <c:pt idx="343">
                  <c:v>9.3144800000000352</c:v>
                </c:pt>
                <c:pt idx="344">
                  <c:v>9.4336400000000431</c:v>
                </c:pt>
                <c:pt idx="345">
                  <c:v>9.1974200000000348</c:v>
                </c:pt>
                <c:pt idx="346">
                  <c:v>9.1429000000000435</c:v>
                </c:pt>
                <c:pt idx="347">
                  <c:v>9.0123300000000341</c:v>
                </c:pt>
                <c:pt idx="348">
                  <c:v>8.460620000000052</c:v>
                </c:pt>
                <c:pt idx="349">
                  <c:v>8.6429100000000378</c:v>
                </c:pt>
                <c:pt idx="350">
                  <c:v>8.8422400000000465</c:v>
                </c:pt>
                <c:pt idx="351">
                  <c:v>8.1644700000000459</c:v>
                </c:pt>
                <c:pt idx="352">
                  <c:v>8.0802300000000447</c:v>
                </c:pt>
                <c:pt idx="353">
                  <c:v>8.3449100000000396</c:v>
                </c:pt>
                <c:pt idx="354">
                  <c:v>7.9947500000000504</c:v>
                </c:pt>
                <c:pt idx="355">
                  <c:v>8.5936100000000515</c:v>
                </c:pt>
                <c:pt idx="356">
                  <c:v>8.6802900000000349</c:v>
                </c:pt>
                <c:pt idx="357">
                  <c:v>8.7078300000000386</c:v>
                </c:pt>
                <c:pt idx="358">
                  <c:v>9.1024000000000438</c:v>
                </c:pt>
                <c:pt idx="359">
                  <c:v>8.9991100000000426</c:v>
                </c:pt>
                <c:pt idx="360">
                  <c:v>8.9875400000000383</c:v>
                </c:pt>
                <c:pt idx="361">
                  <c:v>9.1985400000000439</c:v>
                </c:pt>
                <c:pt idx="362">
                  <c:v>9.6605800000000528</c:v>
                </c:pt>
                <c:pt idx="363">
                  <c:v>9.9075900000000559</c:v>
                </c:pt>
                <c:pt idx="364">
                  <c:v>9.7514300000000507</c:v>
                </c:pt>
                <c:pt idx="365">
                  <c:v>10.201410000000054</c:v>
                </c:pt>
                <c:pt idx="366">
                  <c:v>10.585020000000034</c:v>
                </c:pt>
                <c:pt idx="367">
                  <c:v>10.425960000000044</c:v>
                </c:pt>
                <c:pt idx="368">
                  <c:v>10.700220000000037</c:v>
                </c:pt>
                <c:pt idx="369">
                  <c:v>10.499870000000033</c:v>
                </c:pt>
                <c:pt idx="370">
                  <c:v>11.155810000000077</c:v>
                </c:pt>
                <c:pt idx="371">
                  <c:v>11.181530000000063</c:v>
                </c:pt>
                <c:pt idx="372">
                  <c:v>11.292600000000075</c:v>
                </c:pt>
                <c:pt idx="373">
                  <c:v>11.075680000000077</c:v>
                </c:pt>
                <c:pt idx="374">
                  <c:v>11.367820000000073</c:v>
                </c:pt>
                <c:pt idx="375">
                  <c:v>10.905830000000073</c:v>
                </c:pt>
                <c:pt idx="376">
                  <c:v>11.025040000000065</c:v>
                </c:pt>
                <c:pt idx="377">
                  <c:v>10.763040000000057</c:v>
                </c:pt>
                <c:pt idx="378">
                  <c:v>10.725430000000058</c:v>
                </c:pt>
                <c:pt idx="379">
                  <c:v>10.876190000000063</c:v>
                </c:pt>
                <c:pt idx="380">
                  <c:v>10.980420000000057</c:v>
                </c:pt>
                <c:pt idx="381">
                  <c:v>10.907800000000067</c:v>
                </c:pt>
                <c:pt idx="382">
                  <c:v>10.919190000000055</c:v>
                </c:pt>
                <c:pt idx="383">
                  <c:v>11.093970000000075</c:v>
                </c:pt>
                <c:pt idx="384">
                  <c:v>11.607530000000077</c:v>
                </c:pt>
                <c:pt idx="385">
                  <c:v>11.614690000000062</c:v>
                </c:pt>
                <c:pt idx="386">
                  <c:v>11.148020000000058</c:v>
                </c:pt>
                <c:pt idx="387">
                  <c:v>11.054630000000065</c:v>
                </c:pt>
                <c:pt idx="388">
                  <c:v>11.332940000000068</c:v>
                </c:pt>
                <c:pt idx="389">
                  <c:v>11.111410000000067</c:v>
                </c:pt>
                <c:pt idx="390">
                  <c:v>10.843900000000062</c:v>
                </c:pt>
                <c:pt idx="391">
                  <c:v>11.258340000000056</c:v>
                </c:pt>
                <c:pt idx="392">
                  <c:v>12.152810000000057</c:v>
                </c:pt>
                <c:pt idx="393">
                  <c:v>12.19972000000007</c:v>
                </c:pt>
                <c:pt idx="394">
                  <c:v>13.064730000000081</c:v>
                </c:pt>
                <c:pt idx="395">
                  <c:v>12.992490000000091</c:v>
                </c:pt>
                <c:pt idx="396">
                  <c:v>12.942760000000098</c:v>
                </c:pt>
                <c:pt idx="397">
                  <c:v>12.982740000000081</c:v>
                </c:pt>
                <c:pt idx="398">
                  <c:v>13.417560000000096</c:v>
                </c:pt>
                <c:pt idx="399">
                  <c:v>13.734560000000107</c:v>
                </c:pt>
                <c:pt idx="400">
                  <c:v>13.417520000000115</c:v>
                </c:pt>
                <c:pt idx="401">
                  <c:v>13.00612000000012</c:v>
                </c:pt>
                <c:pt idx="402">
                  <c:v>13.297010000000119</c:v>
                </c:pt>
                <c:pt idx="403">
                  <c:v>13.152560000000113</c:v>
                </c:pt>
                <c:pt idx="404">
                  <c:v>13.2962900000001</c:v>
                </c:pt>
                <c:pt idx="405">
                  <c:v>13.449540000000093</c:v>
                </c:pt>
                <c:pt idx="406">
                  <c:v>13.46064000000009</c:v>
                </c:pt>
                <c:pt idx="407">
                  <c:v>13.98612000000008</c:v>
                </c:pt>
                <c:pt idx="408">
                  <c:v>13.95927000000008</c:v>
                </c:pt>
                <c:pt idx="409">
                  <c:v>14.07766000000008</c:v>
                </c:pt>
                <c:pt idx="410">
                  <c:v>14.090580000000097</c:v>
                </c:pt>
                <c:pt idx="411">
                  <c:v>14.784230000000086</c:v>
                </c:pt>
                <c:pt idx="412">
                  <c:v>14.332130000000086</c:v>
                </c:pt>
                <c:pt idx="413">
                  <c:v>14.510350000000093</c:v>
                </c:pt>
                <c:pt idx="414">
                  <c:v>14.516130000000095</c:v>
                </c:pt>
                <c:pt idx="415">
                  <c:v>14.370350000000087</c:v>
                </c:pt>
                <c:pt idx="416">
                  <c:v>14.511290000000088</c:v>
                </c:pt>
                <c:pt idx="417">
                  <c:v>14.564430000000096</c:v>
                </c:pt>
                <c:pt idx="418">
                  <c:v>14.613150000000097</c:v>
                </c:pt>
                <c:pt idx="419">
                  <c:v>14.739550000000069</c:v>
                </c:pt>
                <c:pt idx="420">
                  <c:v>14.436980000000066</c:v>
                </c:pt>
                <c:pt idx="421">
                  <c:v>14.227980000000073</c:v>
                </c:pt>
                <c:pt idx="422">
                  <c:v>14.650840000000054</c:v>
                </c:pt>
                <c:pt idx="423">
                  <c:v>14.622480000000039</c:v>
                </c:pt>
                <c:pt idx="424">
                  <c:v>14.052370000000035</c:v>
                </c:pt>
                <c:pt idx="425">
                  <c:v>14.569530000000054</c:v>
                </c:pt>
                <c:pt idx="426">
                  <c:v>14.624910000000035</c:v>
                </c:pt>
                <c:pt idx="427">
                  <c:v>14.007470000000044</c:v>
                </c:pt>
                <c:pt idx="428">
                  <c:v>12.454030000000049</c:v>
                </c:pt>
                <c:pt idx="429">
                  <c:v>13.267100000000065</c:v>
                </c:pt>
                <c:pt idx="430">
                  <c:v>12.819350000000075</c:v>
                </c:pt>
                <c:pt idx="431">
                  <c:v>12.337520000000056</c:v>
                </c:pt>
                <c:pt idx="432">
                  <c:v>11.681220000000071</c:v>
                </c:pt>
                <c:pt idx="433">
                  <c:v>11.831910000000079</c:v>
                </c:pt>
                <c:pt idx="434">
                  <c:v>12.598950000000086</c:v>
                </c:pt>
                <c:pt idx="435">
                  <c:v>13.245130000000094</c:v>
                </c:pt>
                <c:pt idx="436">
                  <c:v>13.243920000000099</c:v>
                </c:pt>
                <c:pt idx="437">
                  <c:v>12.326120000000085</c:v>
                </c:pt>
                <c:pt idx="438">
                  <c:v>12.228650000000085</c:v>
                </c:pt>
                <c:pt idx="439">
                  <c:v>13.373890000000088</c:v>
                </c:pt>
                <c:pt idx="440">
                  <c:v>14.235720000000086</c:v>
                </c:pt>
                <c:pt idx="441">
                  <c:v>14.205880000000093</c:v>
                </c:pt>
                <c:pt idx="442">
                  <c:v>13.99042000000008</c:v>
                </c:pt>
                <c:pt idx="443">
                  <c:v>14.114430000000079</c:v>
                </c:pt>
                <c:pt idx="444">
                  <c:v>13.746490000000078</c:v>
                </c:pt>
                <c:pt idx="445">
                  <c:v>14.143380000000082</c:v>
                </c:pt>
                <c:pt idx="446">
                  <c:v>13.037020000000089</c:v>
                </c:pt>
                <c:pt idx="447">
                  <c:v>12.729940000000095</c:v>
                </c:pt>
                <c:pt idx="448">
                  <c:v>10.745280000000079</c:v>
                </c:pt>
                <c:pt idx="449">
                  <c:v>9.8645200000000877</c:v>
                </c:pt>
                <c:pt idx="450">
                  <c:v>9.8432800000000995</c:v>
                </c:pt>
                <c:pt idx="451">
                  <c:v>10.919500000000083</c:v>
                </c:pt>
                <c:pt idx="452">
                  <c:v>11.070030000000086</c:v>
                </c:pt>
                <c:pt idx="453">
                  <c:v>11.55340000000009</c:v>
                </c:pt>
                <c:pt idx="454">
                  <c:v>10.36192000000009</c:v>
                </c:pt>
                <c:pt idx="455">
                  <c:v>9.6111000000000946</c:v>
                </c:pt>
                <c:pt idx="456">
                  <c:v>5.2191900000000846</c:v>
                </c:pt>
                <c:pt idx="457">
                  <c:v>6.9030600000001163</c:v>
                </c:pt>
                <c:pt idx="458">
                  <c:v>3.7047800000001185</c:v>
                </c:pt>
                <c:pt idx="459">
                  <c:v>3.1855400000001088</c:v>
                </c:pt>
                <c:pt idx="460">
                  <c:v>3.7719000000001168</c:v>
                </c:pt>
                <c:pt idx="461">
                  <c:v>2.9702500000001075</c:v>
                </c:pt>
                <c:pt idx="462">
                  <c:v>2.8679600000001138</c:v>
                </c:pt>
                <c:pt idx="463">
                  <c:v>2.9310300000001233</c:v>
                </c:pt>
                <c:pt idx="464">
                  <c:v>2.4965700000001423</c:v>
                </c:pt>
                <c:pt idx="465">
                  <c:v>3.0646600000001412</c:v>
                </c:pt>
                <c:pt idx="466">
                  <c:v>3.9434400000001308</c:v>
                </c:pt>
                <c:pt idx="467">
                  <c:v>6.6212900000001351</c:v>
                </c:pt>
                <c:pt idx="468">
                  <c:v>6.1288500000001411</c:v>
                </c:pt>
                <c:pt idx="469">
                  <c:v>8.5122800000001284</c:v>
                </c:pt>
                <c:pt idx="470">
                  <c:v>8.7843100000001275</c:v>
                </c:pt>
                <c:pt idx="471">
                  <c:v>10.627620000000126</c:v>
                </c:pt>
                <c:pt idx="472">
                  <c:v>10.511130000000124</c:v>
                </c:pt>
                <c:pt idx="473">
                  <c:v>9.7511000000001236</c:v>
                </c:pt>
                <c:pt idx="474">
                  <c:v>10.461750000000135</c:v>
                </c:pt>
                <c:pt idx="475">
                  <c:v>10.576590000000129</c:v>
                </c:pt>
                <c:pt idx="476">
                  <c:v>11.594730000000132</c:v>
                </c:pt>
                <c:pt idx="477">
                  <c:v>11.548780000000125</c:v>
                </c:pt>
                <c:pt idx="478">
                  <c:v>11.680240000000142</c:v>
                </c:pt>
                <c:pt idx="479">
                  <c:v>12.408270000000131</c:v>
                </c:pt>
                <c:pt idx="480">
                  <c:v>13.291730000000124</c:v>
                </c:pt>
                <c:pt idx="481">
                  <c:v>14.945210000000129</c:v>
                </c:pt>
                <c:pt idx="482">
                  <c:v>14.449300000000131</c:v>
                </c:pt>
                <c:pt idx="483">
                  <c:v>14.741140000000129</c:v>
                </c:pt>
                <c:pt idx="484">
                  <c:v>14.778430000000142</c:v>
                </c:pt>
                <c:pt idx="485">
                  <c:v>15.195850000000144</c:v>
                </c:pt>
                <c:pt idx="486">
                  <c:v>15.49826000000014</c:v>
                </c:pt>
                <c:pt idx="487">
                  <c:v>15.41189000000014</c:v>
                </c:pt>
                <c:pt idx="488">
                  <c:v>16.342960000000151</c:v>
                </c:pt>
                <c:pt idx="489">
                  <c:v>17.146820000000162</c:v>
                </c:pt>
                <c:pt idx="490">
                  <c:v>16.830700000000153</c:v>
                </c:pt>
                <c:pt idx="491">
                  <c:v>16.763360000000159</c:v>
                </c:pt>
                <c:pt idx="492">
                  <c:v>17.169530000000186</c:v>
                </c:pt>
                <c:pt idx="493">
                  <c:v>17.22239000000021</c:v>
                </c:pt>
                <c:pt idx="494">
                  <c:v>17.644780000000203</c:v>
                </c:pt>
                <c:pt idx="495">
                  <c:v>17.372650000000188</c:v>
                </c:pt>
                <c:pt idx="496">
                  <c:v>17.845620000000228</c:v>
                </c:pt>
                <c:pt idx="497">
                  <c:v>17.912890000000225</c:v>
                </c:pt>
                <c:pt idx="498">
                  <c:v>17.997460000000221</c:v>
                </c:pt>
                <c:pt idx="499">
                  <c:v>17.743610000000221</c:v>
                </c:pt>
                <c:pt idx="500">
                  <c:v>17.911750000000225</c:v>
                </c:pt>
                <c:pt idx="501">
                  <c:v>18.287210000000218</c:v>
                </c:pt>
                <c:pt idx="502">
                  <c:v>18.526960000000226</c:v>
                </c:pt>
                <c:pt idx="503">
                  <c:v>18.561590000000216</c:v>
                </c:pt>
                <c:pt idx="504">
                  <c:v>18.676430000000234</c:v>
                </c:pt>
                <c:pt idx="505">
                  <c:v>18.72815000000023</c:v>
                </c:pt>
                <c:pt idx="506">
                  <c:v>18.428750000000218</c:v>
                </c:pt>
                <c:pt idx="507">
                  <c:v>18.426230000000231</c:v>
                </c:pt>
                <c:pt idx="508">
                  <c:v>18.861280000000225</c:v>
                </c:pt>
                <c:pt idx="509">
                  <c:v>18.879280000000232</c:v>
                </c:pt>
                <c:pt idx="510">
                  <c:v>18.876050000000234</c:v>
                </c:pt>
                <c:pt idx="511">
                  <c:v>18.810070000000213</c:v>
                </c:pt>
                <c:pt idx="512">
                  <c:v>19.338690000000213</c:v>
                </c:pt>
                <c:pt idx="513">
                  <c:v>19.119700000000229</c:v>
                </c:pt>
                <c:pt idx="514">
                  <c:v>19.309810000000226</c:v>
                </c:pt>
                <c:pt idx="515">
                  <c:v>19.337410000000219</c:v>
                </c:pt>
                <c:pt idx="516">
                  <c:v>19.672150000000222</c:v>
                </c:pt>
                <c:pt idx="517">
                  <c:v>19.414120000000224</c:v>
                </c:pt>
                <c:pt idx="518">
                  <c:v>19.256370000000221</c:v>
                </c:pt>
                <c:pt idx="519">
                  <c:v>19.055650000000224</c:v>
                </c:pt>
                <c:pt idx="520">
                  <c:v>19.273070000000224</c:v>
                </c:pt>
                <c:pt idx="521">
                  <c:v>18.312730000000219</c:v>
                </c:pt>
                <c:pt idx="522">
                  <c:v>18.359070000000234</c:v>
                </c:pt>
                <c:pt idx="523">
                  <c:v>18.153370000000212</c:v>
                </c:pt>
                <c:pt idx="524">
                  <c:v>18.33157000000023</c:v>
                </c:pt>
                <c:pt idx="525">
                  <c:v>18.049690000000229</c:v>
                </c:pt>
                <c:pt idx="526">
                  <c:v>17.900090000000212</c:v>
                </c:pt>
                <c:pt idx="527">
                  <c:v>18.360600000000215</c:v>
                </c:pt>
                <c:pt idx="528">
                  <c:v>18.577860000000214</c:v>
                </c:pt>
                <c:pt idx="529">
                  <c:v>17.79470000000023</c:v>
                </c:pt>
                <c:pt idx="530">
                  <c:v>18.051780000000228</c:v>
                </c:pt>
                <c:pt idx="531">
                  <c:v>17.357460000000223</c:v>
                </c:pt>
                <c:pt idx="532">
                  <c:v>17.488990000000214</c:v>
                </c:pt>
                <c:pt idx="533">
                  <c:v>17.660350000000214</c:v>
                </c:pt>
                <c:pt idx="534">
                  <c:v>18.129640000000212</c:v>
                </c:pt>
                <c:pt idx="535">
                  <c:v>18.116240000000229</c:v>
                </c:pt>
                <c:pt idx="536">
                  <c:v>18.290300000000226</c:v>
                </c:pt>
                <c:pt idx="537">
                  <c:v>18.596740000000224</c:v>
                </c:pt>
                <c:pt idx="538">
                  <c:v>18.102360000000228</c:v>
                </c:pt>
                <c:pt idx="539">
                  <c:v>18.676750000000219</c:v>
                </c:pt>
                <c:pt idx="540">
                  <c:v>18.54469000000023</c:v>
                </c:pt>
                <c:pt idx="541">
                  <c:v>18.807880000000221</c:v>
                </c:pt>
                <c:pt idx="542">
                  <c:v>18.092020000000229</c:v>
                </c:pt>
                <c:pt idx="543">
                  <c:v>18.873570000000228</c:v>
                </c:pt>
                <c:pt idx="544">
                  <c:v>19.062770000000206</c:v>
                </c:pt>
                <c:pt idx="545">
                  <c:v>18.648480000000191</c:v>
                </c:pt>
                <c:pt idx="546">
                  <c:v>19.278510000000203</c:v>
                </c:pt>
                <c:pt idx="547">
                  <c:v>19.861190000000196</c:v>
                </c:pt>
                <c:pt idx="548">
                  <c:v>20.461140000000231</c:v>
                </c:pt>
                <c:pt idx="549">
                  <c:v>20.620380000000218</c:v>
                </c:pt>
                <c:pt idx="550">
                  <c:v>19.942620000000222</c:v>
                </c:pt>
                <c:pt idx="551">
                  <c:v>20.231970000000231</c:v>
                </c:pt>
                <c:pt idx="552">
                  <c:v>21.352160000000222</c:v>
                </c:pt>
                <c:pt idx="553">
                  <c:v>21.442680000000202</c:v>
                </c:pt>
                <c:pt idx="554">
                  <c:v>22.068300000000196</c:v>
                </c:pt>
                <c:pt idx="555">
                  <c:v>22.225030000000199</c:v>
                </c:pt>
                <c:pt idx="556">
                  <c:v>21.514830000000206</c:v>
                </c:pt>
                <c:pt idx="557">
                  <c:v>21.164130000000192</c:v>
                </c:pt>
                <c:pt idx="558">
                  <c:v>21.161250000000198</c:v>
                </c:pt>
                <c:pt idx="559">
                  <c:v>22.183010000000202</c:v>
                </c:pt>
                <c:pt idx="560">
                  <c:v>22.346650000000199</c:v>
                </c:pt>
                <c:pt idx="561">
                  <c:v>21.895910000000196</c:v>
                </c:pt>
                <c:pt idx="562">
                  <c:v>22.322920000000202</c:v>
                </c:pt>
                <c:pt idx="563">
                  <c:v>21.579300000000192</c:v>
                </c:pt>
                <c:pt idx="564">
                  <c:v>22.257260000000191</c:v>
                </c:pt>
                <c:pt idx="565">
                  <c:v>21.847100000000207</c:v>
                </c:pt>
                <c:pt idx="566">
                  <c:v>22.19299000000019</c:v>
                </c:pt>
                <c:pt idx="567">
                  <c:v>22.298150000000195</c:v>
                </c:pt>
                <c:pt idx="568">
                  <c:v>23.233840000000193</c:v>
                </c:pt>
                <c:pt idx="569">
                  <c:v>22.431520000000194</c:v>
                </c:pt>
                <c:pt idx="570">
                  <c:v>22.201920000000207</c:v>
                </c:pt>
                <c:pt idx="571">
                  <c:v>22.083380000000208</c:v>
                </c:pt>
                <c:pt idx="572">
                  <c:v>22.213920000000218</c:v>
                </c:pt>
                <c:pt idx="573">
                  <c:v>22.105930000000232</c:v>
                </c:pt>
                <c:pt idx="574">
                  <c:v>21.917960000000214</c:v>
                </c:pt>
                <c:pt idx="575">
                  <c:v>21.494600000000229</c:v>
                </c:pt>
                <c:pt idx="576">
                  <c:v>22.216750000000228</c:v>
                </c:pt>
                <c:pt idx="577">
                  <c:v>21.463120000000213</c:v>
                </c:pt>
                <c:pt idx="578">
                  <c:v>21.880040000000236</c:v>
                </c:pt>
                <c:pt idx="579">
                  <c:v>21.60602000000025</c:v>
                </c:pt>
                <c:pt idx="580">
                  <c:v>21.112970000000253</c:v>
                </c:pt>
                <c:pt idx="581">
                  <c:v>21.902680000000263</c:v>
                </c:pt>
                <c:pt idx="582">
                  <c:v>21.076130000000258</c:v>
                </c:pt>
                <c:pt idx="583">
                  <c:v>21.96668000000026</c:v>
                </c:pt>
                <c:pt idx="584">
                  <c:v>21.523810000000275</c:v>
                </c:pt>
                <c:pt idx="585">
                  <c:v>21.73095000000027</c:v>
                </c:pt>
                <c:pt idx="586">
                  <c:v>22.258250000000256</c:v>
                </c:pt>
                <c:pt idx="587">
                  <c:v>22.618090000000258</c:v>
                </c:pt>
                <c:pt idx="588">
                  <c:v>22.575090000000262</c:v>
                </c:pt>
                <c:pt idx="589">
                  <c:v>22.960350000000275</c:v>
                </c:pt>
                <c:pt idx="590">
                  <c:v>22.218910000000271</c:v>
                </c:pt>
                <c:pt idx="591">
                  <c:v>21.764760000000273</c:v>
                </c:pt>
                <c:pt idx="592">
                  <c:v>21.512350000000271</c:v>
                </c:pt>
                <c:pt idx="593">
                  <c:v>20.407880000000269</c:v>
                </c:pt>
                <c:pt idx="594">
                  <c:v>21.234540000000269</c:v>
                </c:pt>
                <c:pt idx="595">
                  <c:v>20.973900000000256</c:v>
                </c:pt>
                <c:pt idx="596">
                  <c:v>20.015830000000268</c:v>
                </c:pt>
                <c:pt idx="597">
                  <c:v>20.208740000000237</c:v>
                </c:pt>
                <c:pt idx="598">
                  <c:v>20.508680000000236</c:v>
                </c:pt>
                <c:pt idx="599">
                  <c:v>20.783090000000247</c:v>
                </c:pt>
                <c:pt idx="600">
                  <c:v>20.431650000000246</c:v>
                </c:pt>
                <c:pt idx="601">
                  <c:v>20.99104000000025</c:v>
                </c:pt>
                <c:pt idx="602">
                  <c:v>20.700740000000241</c:v>
                </c:pt>
                <c:pt idx="603">
                  <c:v>20.796850000000244</c:v>
                </c:pt>
                <c:pt idx="604">
                  <c:v>21.398940000000266</c:v>
                </c:pt>
                <c:pt idx="605">
                  <c:v>21.758360000000266</c:v>
                </c:pt>
                <c:pt idx="606">
                  <c:v>21.508810000000267</c:v>
                </c:pt>
                <c:pt idx="607">
                  <c:v>21.961450000000269</c:v>
                </c:pt>
                <c:pt idx="608">
                  <c:v>21.739530000000261</c:v>
                </c:pt>
                <c:pt idx="609">
                  <c:v>21.458900000000259</c:v>
                </c:pt>
                <c:pt idx="610">
                  <c:v>21.408230000000273</c:v>
                </c:pt>
                <c:pt idx="611">
                  <c:v>22.126430000000273</c:v>
                </c:pt>
                <c:pt idx="612">
                  <c:v>22.451080000000289</c:v>
                </c:pt>
                <c:pt idx="613">
                  <c:v>22.682400000000278</c:v>
                </c:pt>
                <c:pt idx="614">
                  <c:v>22.616860000000294</c:v>
                </c:pt>
                <c:pt idx="615">
                  <c:v>22.316540000000295</c:v>
                </c:pt>
                <c:pt idx="616">
                  <c:v>21.94709000000028</c:v>
                </c:pt>
                <c:pt idx="617">
                  <c:v>20.738010000000283</c:v>
                </c:pt>
                <c:pt idx="618">
                  <c:v>21.161530000000294</c:v>
                </c:pt>
                <c:pt idx="619">
                  <c:v>20.643590000000291</c:v>
                </c:pt>
                <c:pt idx="620">
                  <c:v>21.846910000000296</c:v>
                </c:pt>
                <c:pt idx="621">
                  <c:v>22.186260000000281</c:v>
                </c:pt>
                <c:pt idx="622">
                  <c:v>23.272460000000294</c:v>
                </c:pt>
                <c:pt idx="623">
                  <c:v>23.601040000000296</c:v>
                </c:pt>
                <c:pt idx="624">
                  <c:v>24.064290000000302</c:v>
                </c:pt>
                <c:pt idx="625">
                  <c:v>24.66519000000029</c:v>
                </c:pt>
                <c:pt idx="626">
                  <c:v>24.334080000000281</c:v>
                </c:pt>
                <c:pt idx="627">
                  <c:v>24.001780000000284</c:v>
                </c:pt>
                <c:pt idx="628">
                  <c:v>24.349380000000266</c:v>
                </c:pt>
                <c:pt idx="629">
                  <c:v>24.898420000000264</c:v>
                </c:pt>
                <c:pt idx="630">
                  <c:v>25.133470000000258</c:v>
                </c:pt>
                <c:pt idx="631">
                  <c:v>25.310340000000274</c:v>
                </c:pt>
                <c:pt idx="632">
                  <c:v>25.326260000000268</c:v>
                </c:pt>
                <c:pt idx="633">
                  <c:v>25.433040000000261</c:v>
                </c:pt>
                <c:pt idx="634">
                  <c:v>25.85753000000026</c:v>
                </c:pt>
                <c:pt idx="635">
                  <c:v>26.193190000000268</c:v>
                </c:pt>
                <c:pt idx="636">
                  <c:v>26.391940000000272</c:v>
                </c:pt>
                <c:pt idx="637">
                  <c:v>26.346410000000265</c:v>
                </c:pt>
                <c:pt idx="638">
                  <c:v>26.461700000000278</c:v>
                </c:pt>
                <c:pt idx="639">
                  <c:v>26.286290000000271</c:v>
                </c:pt>
                <c:pt idx="640">
                  <c:v>26.562280000000293</c:v>
                </c:pt>
                <c:pt idx="641">
                  <c:v>26.559340000000287</c:v>
                </c:pt>
                <c:pt idx="642">
                  <c:v>26.655960000000299</c:v>
                </c:pt>
                <c:pt idx="643">
                  <c:v>26.872760000000319</c:v>
                </c:pt>
                <c:pt idx="644">
                  <c:v>26.806240000000315</c:v>
                </c:pt>
                <c:pt idx="645">
                  <c:v>27.035780000000312</c:v>
                </c:pt>
                <c:pt idx="646">
                  <c:v>26.859510000000309</c:v>
                </c:pt>
                <c:pt idx="647">
                  <c:v>27.129080000000314</c:v>
                </c:pt>
                <c:pt idx="648">
                  <c:v>27.066450000000319</c:v>
                </c:pt>
                <c:pt idx="649">
                  <c:v>26.945400000000319</c:v>
                </c:pt>
                <c:pt idx="650">
                  <c:v>27.399320000000316</c:v>
                </c:pt>
                <c:pt idx="651">
                  <c:v>27.728110000000306</c:v>
                </c:pt>
                <c:pt idx="652">
                  <c:v>28.033710000000301</c:v>
                </c:pt>
                <c:pt idx="653">
                  <c:v>28.107480000000319</c:v>
                </c:pt>
                <c:pt idx="654">
                  <c:v>27.922840000000313</c:v>
                </c:pt>
                <c:pt idx="655">
                  <c:v>27.900290000000314</c:v>
                </c:pt>
                <c:pt idx="656">
                  <c:v>28.209070000000299</c:v>
                </c:pt>
                <c:pt idx="657">
                  <c:v>28.23367000000032</c:v>
                </c:pt>
                <c:pt idx="658">
                  <c:v>28.292240000000302</c:v>
                </c:pt>
                <c:pt idx="659">
                  <c:v>28.563460000000319</c:v>
                </c:pt>
                <c:pt idx="660">
                  <c:v>28.910510000000311</c:v>
                </c:pt>
                <c:pt idx="661">
                  <c:v>28.934810000000329</c:v>
                </c:pt>
                <c:pt idx="662">
                  <c:v>29.106810000000326</c:v>
                </c:pt>
                <c:pt idx="663">
                  <c:v>29.716230000000344</c:v>
                </c:pt>
                <c:pt idx="664">
                  <c:v>29.920130000000356</c:v>
                </c:pt>
                <c:pt idx="665">
                  <c:v>29.98064000000036</c:v>
                </c:pt>
                <c:pt idx="666">
                  <c:v>29.944680000000346</c:v>
                </c:pt>
                <c:pt idx="667">
                  <c:v>29.67629000000036</c:v>
                </c:pt>
                <c:pt idx="668">
                  <c:v>30.298980000000352</c:v>
                </c:pt>
                <c:pt idx="669">
                  <c:v>30.028430000000348</c:v>
                </c:pt>
                <c:pt idx="670">
                  <c:v>30.245450000000361</c:v>
                </c:pt>
                <c:pt idx="671">
                  <c:v>29.786550000000346</c:v>
                </c:pt>
                <c:pt idx="672">
                  <c:v>29.795690000000349</c:v>
                </c:pt>
                <c:pt idx="673">
                  <c:v>29.935980000000349</c:v>
                </c:pt>
                <c:pt idx="674">
                  <c:v>30.14663000000035</c:v>
                </c:pt>
                <c:pt idx="675">
                  <c:v>30.02539000000035</c:v>
                </c:pt>
                <c:pt idx="676">
                  <c:v>29.332050000000365</c:v>
                </c:pt>
                <c:pt idx="677">
                  <c:v>29.337940000000359</c:v>
                </c:pt>
                <c:pt idx="678">
                  <c:v>29.51413000000036</c:v>
                </c:pt>
                <c:pt idx="679">
                  <c:v>28.358890000000361</c:v>
                </c:pt>
                <c:pt idx="680">
                  <c:v>28.985220000000322</c:v>
                </c:pt>
                <c:pt idx="681">
                  <c:v>27.210130000000344</c:v>
                </c:pt>
                <c:pt idx="682">
                  <c:v>28.834140000000328</c:v>
                </c:pt>
                <c:pt idx="683">
                  <c:v>29.98513000000036</c:v>
                </c:pt>
                <c:pt idx="684">
                  <c:v>30.598990000000349</c:v>
                </c:pt>
                <c:pt idx="685">
                  <c:v>30.616200000000362</c:v>
                </c:pt>
                <c:pt idx="686">
                  <c:v>31.146020000000352</c:v>
                </c:pt>
                <c:pt idx="687">
                  <c:v>31.243080000000333</c:v>
                </c:pt>
                <c:pt idx="688">
                  <c:v>31.255310000000325</c:v>
                </c:pt>
                <c:pt idx="689">
                  <c:v>31.150970000000331</c:v>
                </c:pt>
                <c:pt idx="690">
                  <c:v>31.600420000000341</c:v>
                </c:pt>
                <c:pt idx="691">
                  <c:v>31.934690000000355</c:v>
                </c:pt>
                <c:pt idx="692">
                  <c:v>32.625650000000348</c:v>
                </c:pt>
                <c:pt idx="693">
                  <c:v>32.218990000000346</c:v>
                </c:pt>
                <c:pt idx="694">
                  <c:v>32.372530000000374</c:v>
                </c:pt>
                <c:pt idx="695">
                  <c:v>30.574810000000372</c:v>
                </c:pt>
                <c:pt idx="696">
                  <c:v>31.654840000000384</c:v>
                </c:pt>
                <c:pt idx="697">
                  <c:v>32.545080000000361</c:v>
                </c:pt>
                <c:pt idx="698">
                  <c:v>30.831080000000366</c:v>
                </c:pt>
                <c:pt idx="699">
                  <c:v>29.798810000000351</c:v>
                </c:pt>
                <c:pt idx="700">
                  <c:v>30.903420000000349</c:v>
                </c:pt>
                <c:pt idx="701">
                  <c:v>31.110990000000349</c:v>
                </c:pt>
                <c:pt idx="702">
                  <c:v>30.623440000000347</c:v>
                </c:pt>
                <c:pt idx="703">
                  <c:v>30.653720000000352</c:v>
                </c:pt>
                <c:pt idx="704">
                  <c:v>31.479480000000361</c:v>
                </c:pt>
                <c:pt idx="705">
                  <c:v>31.028910000000366</c:v>
                </c:pt>
                <c:pt idx="706">
                  <c:v>31.40470000000035</c:v>
                </c:pt>
                <c:pt idx="707">
                  <c:v>31.774630000000379</c:v>
                </c:pt>
                <c:pt idx="708">
                  <c:v>32.773220000000379</c:v>
                </c:pt>
                <c:pt idx="709">
                  <c:v>32.786530000000383</c:v>
                </c:pt>
                <c:pt idx="710">
                  <c:v>32.930190000000373</c:v>
                </c:pt>
                <c:pt idx="711">
                  <c:v>32.94301000000037</c:v>
                </c:pt>
                <c:pt idx="712">
                  <c:v>33.46829000000038</c:v>
                </c:pt>
                <c:pt idx="713">
                  <c:v>32.774550000000382</c:v>
                </c:pt>
                <c:pt idx="714">
                  <c:v>33.250200000000362</c:v>
                </c:pt>
                <c:pt idx="715">
                  <c:v>33.125800000000361</c:v>
                </c:pt>
                <c:pt idx="716">
                  <c:v>32.002040000000356</c:v>
                </c:pt>
                <c:pt idx="717">
                  <c:v>32.218420000000371</c:v>
                </c:pt>
                <c:pt idx="718">
                  <c:v>32.295150000000383</c:v>
                </c:pt>
                <c:pt idx="719">
                  <c:v>33.402650000000399</c:v>
                </c:pt>
                <c:pt idx="720">
                  <c:v>33.285810000000396</c:v>
                </c:pt>
                <c:pt idx="721">
                  <c:v>33.483070000000389</c:v>
                </c:pt>
                <c:pt idx="722">
                  <c:v>33.845450000000412</c:v>
                </c:pt>
                <c:pt idx="723">
                  <c:v>33.9198900000004</c:v>
                </c:pt>
                <c:pt idx="724">
                  <c:v>34.115470000000414</c:v>
                </c:pt>
                <c:pt idx="725">
                  <c:v>34.222190000000417</c:v>
                </c:pt>
                <c:pt idx="726">
                  <c:v>34.23457000000041</c:v>
                </c:pt>
                <c:pt idx="727">
                  <c:v>34.225230000000394</c:v>
                </c:pt>
                <c:pt idx="728">
                  <c:v>34.372430000000428</c:v>
                </c:pt>
                <c:pt idx="729">
                  <c:v>34.514280000000447</c:v>
                </c:pt>
                <c:pt idx="730">
                  <c:v>34.608030000000433</c:v>
                </c:pt>
                <c:pt idx="731">
                  <c:v>35.095250000000441</c:v>
                </c:pt>
                <c:pt idx="732">
                  <c:v>34.948520000000443</c:v>
                </c:pt>
                <c:pt idx="733">
                  <c:v>34.928710000000443</c:v>
                </c:pt>
                <c:pt idx="734">
                  <c:v>35.354510000000452</c:v>
                </c:pt>
                <c:pt idx="735">
                  <c:v>34.679990000000437</c:v>
                </c:pt>
                <c:pt idx="736">
                  <c:v>34.687690000000472</c:v>
                </c:pt>
                <c:pt idx="737">
                  <c:v>35.145010000000497</c:v>
                </c:pt>
                <c:pt idx="738">
                  <c:v>35.41700000000052</c:v>
                </c:pt>
                <c:pt idx="739">
                  <c:v>35.215190000000504</c:v>
                </c:pt>
                <c:pt idx="740">
                  <c:v>35.234140000000487</c:v>
                </c:pt>
                <c:pt idx="741">
                  <c:v>35.199440000000479</c:v>
                </c:pt>
                <c:pt idx="742">
                  <c:v>35.097280000000495</c:v>
                </c:pt>
                <c:pt idx="743">
                  <c:v>35.049280000000493</c:v>
                </c:pt>
                <c:pt idx="744">
                  <c:v>35.043900000000484</c:v>
                </c:pt>
                <c:pt idx="745">
                  <c:v>35.638080000000478</c:v>
                </c:pt>
                <c:pt idx="746">
                  <c:v>35.80603000000049</c:v>
                </c:pt>
                <c:pt idx="747">
                  <c:v>36.460700000000479</c:v>
                </c:pt>
                <c:pt idx="748">
                  <c:v>36.388700000000497</c:v>
                </c:pt>
                <c:pt idx="749">
                  <c:v>36.407010000000504</c:v>
                </c:pt>
                <c:pt idx="750">
                  <c:v>35.808380000000504</c:v>
                </c:pt>
                <c:pt idx="751">
                  <c:v>35.653230000000512</c:v>
                </c:pt>
                <c:pt idx="752">
                  <c:v>36.534820000000522</c:v>
                </c:pt>
                <c:pt idx="753">
                  <c:v>36.886880000000531</c:v>
                </c:pt>
                <c:pt idx="754">
                  <c:v>36.790260000000544</c:v>
                </c:pt>
                <c:pt idx="755">
                  <c:v>36.16392000000053</c:v>
                </c:pt>
                <c:pt idx="756">
                  <c:v>36.200400000000514</c:v>
                </c:pt>
                <c:pt idx="757">
                  <c:v>36.503660000000515</c:v>
                </c:pt>
                <c:pt idx="758">
                  <c:v>37.104440000000508</c:v>
                </c:pt>
                <c:pt idx="759">
                  <c:v>36.520690000000513</c:v>
                </c:pt>
                <c:pt idx="760">
                  <c:v>36.7762000000005</c:v>
                </c:pt>
                <c:pt idx="761">
                  <c:v>37.473280000000521</c:v>
                </c:pt>
                <c:pt idx="762">
                  <c:v>37.608370000000527</c:v>
                </c:pt>
                <c:pt idx="763">
                  <c:v>37.630040000000541</c:v>
                </c:pt>
                <c:pt idx="764">
                  <c:v>38.565490000000537</c:v>
                </c:pt>
                <c:pt idx="765">
                  <c:v>39.00856000000055</c:v>
                </c:pt>
                <c:pt idx="766">
                  <c:v>39.11162000000057</c:v>
                </c:pt>
                <c:pt idx="767">
                  <c:v>39.058890000000581</c:v>
                </c:pt>
                <c:pt idx="768">
                  <c:v>39.136180000000586</c:v>
                </c:pt>
                <c:pt idx="769">
                  <c:v>38.922060000000577</c:v>
                </c:pt>
                <c:pt idx="770">
                  <c:v>39.134350000000587</c:v>
                </c:pt>
                <c:pt idx="771">
                  <c:v>39.077650000000588</c:v>
                </c:pt>
                <c:pt idx="772">
                  <c:v>39.367290000000587</c:v>
                </c:pt>
                <c:pt idx="773">
                  <c:v>39.269180000000567</c:v>
                </c:pt>
                <c:pt idx="774">
                  <c:v>39.310830000000571</c:v>
                </c:pt>
                <c:pt idx="775">
                  <c:v>38.147480000000563</c:v>
                </c:pt>
                <c:pt idx="776">
                  <c:v>38.177970000000585</c:v>
                </c:pt>
                <c:pt idx="777">
                  <c:v>38.777460000000573</c:v>
                </c:pt>
                <c:pt idx="778">
                  <c:v>38.697970000000574</c:v>
                </c:pt>
                <c:pt idx="779">
                  <c:v>39.009910000000581</c:v>
                </c:pt>
                <c:pt idx="780">
                  <c:v>39.438390000000581</c:v>
                </c:pt>
                <c:pt idx="781">
                  <c:v>39.541080000000562</c:v>
                </c:pt>
                <c:pt idx="782">
                  <c:v>39.608460000000584</c:v>
                </c:pt>
                <c:pt idx="783">
                  <c:v>39.684040000000586</c:v>
                </c:pt>
                <c:pt idx="784">
                  <c:v>39.873700000000589</c:v>
                </c:pt>
                <c:pt idx="785">
                  <c:v>39.666190000000597</c:v>
                </c:pt>
                <c:pt idx="786">
                  <c:v>39.901770000000589</c:v>
                </c:pt>
                <c:pt idx="787">
                  <c:v>39.824520000000604</c:v>
                </c:pt>
                <c:pt idx="788">
                  <c:v>38.017350000000569</c:v>
                </c:pt>
                <c:pt idx="789">
                  <c:v>37.825410000000574</c:v>
                </c:pt>
                <c:pt idx="790">
                  <c:v>37.165460000000586</c:v>
                </c:pt>
                <c:pt idx="791">
                  <c:v>37.184820000000585</c:v>
                </c:pt>
                <c:pt idx="792">
                  <c:v>38.598880000000577</c:v>
                </c:pt>
                <c:pt idx="793">
                  <c:v>38.723570000000571</c:v>
                </c:pt>
                <c:pt idx="794">
                  <c:v>38.697000000000578</c:v>
                </c:pt>
                <c:pt idx="795">
                  <c:v>37.892840000000568</c:v>
                </c:pt>
                <c:pt idx="796">
                  <c:v>37.576440000000574</c:v>
                </c:pt>
                <c:pt idx="797">
                  <c:v>35.425260000000549</c:v>
                </c:pt>
                <c:pt idx="798">
                  <c:v>36.110820000000565</c:v>
                </c:pt>
                <c:pt idx="799">
                  <c:v>37.404090000000558</c:v>
                </c:pt>
                <c:pt idx="800">
                  <c:v>37.740500000000551</c:v>
                </c:pt>
                <c:pt idx="801">
                  <c:v>37.573780000000554</c:v>
                </c:pt>
                <c:pt idx="802">
                  <c:v>37.928730000000563</c:v>
                </c:pt>
                <c:pt idx="803">
                  <c:v>37.477390000000568</c:v>
                </c:pt>
                <c:pt idx="804">
                  <c:v>38.45601000000056</c:v>
                </c:pt>
                <c:pt idx="805">
                  <c:v>39.054420000000547</c:v>
                </c:pt>
                <c:pt idx="806">
                  <c:v>38.276090000000558</c:v>
                </c:pt>
                <c:pt idx="807">
                  <c:v>37.802360000000547</c:v>
                </c:pt>
                <c:pt idx="808">
                  <c:v>37.91632000000056</c:v>
                </c:pt>
                <c:pt idx="809">
                  <c:v>37.491310000000567</c:v>
                </c:pt>
                <c:pt idx="810">
                  <c:v>38.25706000000055</c:v>
                </c:pt>
                <c:pt idx="811">
                  <c:v>38.893980000000553</c:v>
                </c:pt>
                <c:pt idx="812">
                  <c:v>39.180740000000561</c:v>
                </c:pt>
                <c:pt idx="813">
                  <c:v>39.851270000000568</c:v>
                </c:pt>
                <c:pt idx="814">
                  <c:v>40.206270000000593</c:v>
                </c:pt>
                <c:pt idx="815">
                  <c:v>39.897350000000586</c:v>
                </c:pt>
                <c:pt idx="816">
                  <c:v>39.578210000000567</c:v>
                </c:pt>
                <c:pt idx="817">
                  <c:v>38.801910000000568</c:v>
                </c:pt>
                <c:pt idx="818">
                  <c:v>38.247790000000577</c:v>
                </c:pt>
                <c:pt idx="819">
                  <c:v>37.695030000000585</c:v>
                </c:pt>
                <c:pt idx="820">
                  <c:v>36.78647000000057</c:v>
                </c:pt>
                <c:pt idx="821">
                  <c:v>36.786200000000569</c:v>
                </c:pt>
                <c:pt idx="822">
                  <c:v>37.955700000000569</c:v>
                </c:pt>
                <c:pt idx="823">
                  <c:v>39.412610000000583</c:v>
                </c:pt>
                <c:pt idx="824">
                  <c:v>39.614420000000592</c:v>
                </c:pt>
                <c:pt idx="825">
                  <c:v>39.021940000000612</c:v>
                </c:pt>
                <c:pt idx="826">
                  <c:v>39.700250000000587</c:v>
                </c:pt>
                <c:pt idx="827">
                  <c:v>39.612390000000609</c:v>
                </c:pt>
                <c:pt idx="828">
                  <c:v>39.557500000000601</c:v>
                </c:pt>
                <c:pt idx="829">
                  <c:v>39.863830000000597</c:v>
                </c:pt>
                <c:pt idx="830">
                  <c:v>40.075540000000579</c:v>
                </c:pt>
                <c:pt idx="831">
                  <c:v>40.578820000000569</c:v>
                </c:pt>
                <c:pt idx="832">
                  <c:v>40.927700000000563</c:v>
                </c:pt>
                <c:pt idx="833">
                  <c:v>40.593020000000578</c:v>
                </c:pt>
                <c:pt idx="834">
                  <c:v>40.240890000000576</c:v>
                </c:pt>
                <c:pt idx="835">
                  <c:v>40.627950000000567</c:v>
                </c:pt>
                <c:pt idx="836">
                  <c:v>41.092310000000552</c:v>
                </c:pt>
                <c:pt idx="837">
                  <c:v>40.53841000000056</c:v>
                </c:pt>
                <c:pt idx="838">
                  <c:v>41.432910000000582</c:v>
                </c:pt>
                <c:pt idx="839">
                  <c:v>41.341340000000578</c:v>
                </c:pt>
                <c:pt idx="840">
                  <c:v>40.627390000000574</c:v>
                </c:pt>
                <c:pt idx="841">
                  <c:v>39.884030000000578</c:v>
                </c:pt>
                <c:pt idx="842">
                  <c:v>40.135770000000569</c:v>
                </c:pt>
                <c:pt idx="843">
                  <c:v>41.059690000000579</c:v>
                </c:pt>
                <c:pt idx="844">
                  <c:v>42.181180000000573</c:v>
                </c:pt>
                <c:pt idx="845">
                  <c:v>42.39475000000057</c:v>
                </c:pt>
                <c:pt idx="846">
                  <c:v>43.101480000000556</c:v>
                </c:pt>
                <c:pt idx="847">
                  <c:v>43.026390000000553</c:v>
                </c:pt>
                <c:pt idx="848">
                  <c:v>43.009250000000556</c:v>
                </c:pt>
                <c:pt idx="849">
                  <c:v>43.501520000000561</c:v>
                </c:pt>
                <c:pt idx="850">
                  <c:v>43.585960000000547</c:v>
                </c:pt>
                <c:pt idx="851">
                  <c:v>44.103170000000546</c:v>
                </c:pt>
                <c:pt idx="852">
                  <c:v>44.748700000000547</c:v>
                </c:pt>
                <c:pt idx="853">
                  <c:v>44.445310000000561</c:v>
                </c:pt>
                <c:pt idx="854">
                  <c:v>44.989470000000551</c:v>
                </c:pt>
                <c:pt idx="855">
                  <c:v>45.100730000000588</c:v>
                </c:pt>
                <c:pt idx="856">
                  <c:v>45.452960000000587</c:v>
                </c:pt>
                <c:pt idx="857">
                  <c:v>45.342310000000573</c:v>
                </c:pt>
                <c:pt idx="858">
                  <c:v>45.633420000000569</c:v>
                </c:pt>
                <c:pt idx="859">
                  <c:v>45.903160000000589</c:v>
                </c:pt>
                <c:pt idx="860">
                  <c:v>45.968920000000573</c:v>
                </c:pt>
                <c:pt idx="861">
                  <c:v>46.186390000000557</c:v>
                </c:pt>
                <c:pt idx="862">
                  <c:v>46.001610000000561</c:v>
                </c:pt>
                <c:pt idx="863">
                  <c:v>45.766300000000548</c:v>
                </c:pt>
                <c:pt idx="864">
                  <c:v>45.340690000000563</c:v>
                </c:pt>
                <c:pt idx="865">
                  <c:v>45.331010000000553</c:v>
                </c:pt>
                <c:pt idx="866">
                  <c:v>45.070650000000548</c:v>
                </c:pt>
                <c:pt idx="867">
                  <c:v>44.525990000000547</c:v>
                </c:pt>
                <c:pt idx="868">
                  <c:v>44.77687000000055</c:v>
                </c:pt>
                <c:pt idx="869">
                  <c:v>44.990400000000562</c:v>
                </c:pt>
                <c:pt idx="870">
                  <c:v>45.713570000000558</c:v>
                </c:pt>
                <c:pt idx="871">
                  <c:v>45.327690000000565</c:v>
                </c:pt>
                <c:pt idx="872">
                  <c:v>44.935040000000548</c:v>
                </c:pt>
                <c:pt idx="873">
                  <c:v>44.849040000000556</c:v>
                </c:pt>
                <c:pt idx="874">
                  <c:v>44.886500000000559</c:v>
                </c:pt>
                <c:pt idx="875">
                  <c:v>44.468530000000548</c:v>
                </c:pt>
                <c:pt idx="876">
                  <c:v>44.936290000000568</c:v>
                </c:pt>
                <c:pt idx="877">
                  <c:v>45.63909000000055</c:v>
                </c:pt>
                <c:pt idx="878">
                  <c:v>45.843900000000559</c:v>
                </c:pt>
                <c:pt idx="879">
                  <c:v>46.023750000000561</c:v>
                </c:pt>
                <c:pt idx="880">
                  <c:v>45.888160000000553</c:v>
                </c:pt>
                <c:pt idx="881">
                  <c:v>45.921780000000552</c:v>
                </c:pt>
                <c:pt idx="882">
                  <c:v>45.877790000000559</c:v>
                </c:pt>
                <c:pt idx="883">
                  <c:v>46.305260000000551</c:v>
                </c:pt>
                <c:pt idx="884">
                  <c:v>46.756150000000574</c:v>
                </c:pt>
                <c:pt idx="885">
                  <c:v>47.299830000000576</c:v>
                </c:pt>
                <c:pt idx="886">
                  <c:v>47.779350000000576</c:v>
                </c:pt>
                <c:pt idx="887">
                  <c:v>46.716110000000555</c:v>
                </c:pt>
                <c:pt idx="888">
                  <c:v>47.059820000000578</c:v>
                </c:pt>
                <c:pt idx="889">
                  <c:v>46.02821000000057</c:v>
                </c:pt>
                <c:pt idx="890">
                  <c:v>46.149020000000561</c:v>
                </c:pt>
                <c:pt idx="891">
                  <c:v>46.849810000000545</c:v>
                </c:pt>
                <c:pt idx="892">
                  <c:v>46.536680000000551</c:v>
                </c:pt>
                <c:pt idx="893">
                  <c:v>47.249270000000564</c:v>
                </c:pt>
                <c:pt idx="894">
                  <c:v>47.64709000000056</c:v>
                </c:pt>
                <c:pt idx="895">
                  <c:v>47.394230000000562</c:v>
                </c:pt>
                <c:pt idx="896">
                  <c:v>47.319930000000568</c:v>
                </c:pt>
                <c:pt idx="897">
                  <c:v>47.355640000000541</c:v>
                </c:pt>
                <c:pt idx="898">
                  <c:v>46.932590000000538</c:v>
                </c:pt>
                <c:pt idx="899">
                  <c:v>47.150910000000536</c:v>
                </c:pt>
                <c:pt idx="900">
                  <c:v>47.207120000000536</c:v>
                </c:pt>
                <c:pt idx="901">
                  <c:v>47.213990000000528</c:v>
                </c:pt>
                <c:pt idx="902">
                  <c:v>47.228700000000501</c:v>
                </c:pt>
                <c:pt idx="903">
                  <c:v>46.418380000000511</c:v>
                </c:pt>
                <c:pt idx="904">
                  <c:v>47.185640000000539</c:v>
                </c:pt>
                <c:pt idx="905">
                  <c:v>47.428680000000533</c:v>
                </c:pt>
                <c:pt idx="906">
                  <c:v>47.879620000000521</c:v>
                </c:pt>
                <c:pt idx="907">
                  <c:v>47.91428000000051</c:v>
                </c:pt>
                <c:pt idx="908">
                  <c:v>48.07351000000051</c:v>
                </c:pt>
                <c:pt idx="909">
                  <c:v>48.250200000000532</c:v>
                </c:pt>
                <c:pt idx="910">
                  <c:v>48.299170000000501</c:v>
                </c:pt>
                <c:pt idx="911">
                  <c:v>48.427140000000499</c:v>
                </c:pt>
                <c:pt idx="912">
                  <c:v>48.475170000000503</c:v>
                </c:pt>
                <c:pt idx="913">
                  <c:v>48.797670000000501</c:v>
                </c:pt>
                <c:pt idx="914">
                  <c:v>49.153670000000503</c:v>
                </c:pt>
                <c:pt idx="915">
                  <c:v>49.259970000000507</c:v>
                </c:pt>
                <c:pt idx="916">
                  <c:v>49.637290000000498</c:v>
                </c:pt>
                <c:pt idx="917">
                  <c:v>49.888100000000527</c:v>
                </c:pt>
                <c:pt idx="918">
                  <c:v>50.26161000000053</c:v>
                </c:pt>
                <c:pt idx="919">
                  <c:v>50.266660000000527</c:v>
                </c:pt>
                <c:pt idx="920">
                  <c:v>50.456330000000541</c:v>
                </c:pt>
                <c:pt idx="921">
                  <c:v>50.206360000000537</c:v>
                </c:pt>
                <c:pt idx="922">
                  <c:v>50.76729000000055</c:v>
                </c:pt>
                <c:pt idx="923">
                  <c:v>50.870360000000559</c:v>
                </c:pt>
                <c:pt idx="924">
                  <c:v>51.183270000000583</c:v>
                </c:pt>
                <c:pt idx="925">
                  <c:v>51.164990000000593</c:v>
                </c:pt>
                <c:pt idx="926">
                  <c:v>51.590890000000542</c:v>
                </c:pt>
                <c:pt idx="927">
                  <c:v>50.752000000000528</c:v>
                </c:pt>
                <c:pt idx="928">
                  <c:v>50.86378000000056</c:v>
                </c:pt>
                <c:pt idx="929">
                  <c:v>51.037540000000561</c:v>
                </c:pt>
                <c:pt idx="930">
                  <c:v>51.72632000000057</c:v>
                </c:pt>
                <c:pt idx="931">
                  <c:v>52.146550000000573</c:v>
                </c:pt>
                <c:pt idx="932">
                  <c:v>52.641790000000597</c:v>
                </c:pt>
                <c:pt idx="933">
                  <c:v>52.574550000000599</c:v>
                </c:pt>
                <c:pt idx="934">
                  <c:v>52.602440000000598</c:v>
                </c:pt>
                <c:pt idx="935">
                  <c:v>52.618010000000588</c:v>
                </c:pt>
                <c:pt idx="936">
                  <c:v>52.689060000000602</c:v>
                </c:pt>
                <c:pt idx="937">
                  <c:v>53.303470000000601</c:v>
                </c:pt>
                <c:pt idx="938">
                  <c:v>53.293580000000603</c:v>
                </c:pt>
                <c:pt idx="939">
                  <c:v>53.692800000000609</c:v>
                </c:pt>
                <c:pt idx="940">
                  <c:v>53.926910000000603</c:v>
                </c:pt>
                <c:pt idx="941">
                  <c:v>54.165190000000599</c:v>
                </c:pt>
                <c:pt idx="942">
                  <c:v>53.764860000000603</c:v>
                </c:pt>
                <c:pt idx="943">
                  <c:v>54.313550000000603</c:v>
                </c:pt>
                <c:pt idx="944">
                  <c:v>54.330460000000571</c:v>
                </c:pt>
                <c:pt idx="945">
                  <c:v>54.284700000000591</c:v>
                </c:pt>
                <c:pt idx="946">
                  <c:v>53.53163000000059</c:v>
                </c:pt>
                <c:pt idx="947">
                  <c:v>53.44929000000058</c:v>
                </c:pt>
                <c:pt idx="948">
                  <c:v>53.5992000000006</c:v>
                </c:pt>
                <c:pt idx="949">
                  <c:v>53.931980000000607</c:v>
                </c:pt>
                <c:pt idx="950">
                  <c:v>53.964640000000628</c:v>
                </c:pt>
                <c:pt idx="951">
                  <c:v>53.95360000000062</c:v>
                </c:pt>
                <c:pt idx="952">
                  <c:v>54.300780000000628</c:v>
                </c:pt>
                <c:pt idx="953">
                  <c:v>53.429040000000619</c:v>
                </c:pt>
                <c:pt idx="954">
                  <c:v>54.141140000000632</c:v>
                </c:pt>
                <c:pt idx="955">
                  <c:v>55.324640000000613</c:v>
                </c:pt>
                <c:pt idx="956">
                  <c:v>55.556060000000642</c:v>
                </c:pt>
                <c:pt idx="957">
                  <c:v>56.304090000000649</c:v>
                </c:pt>
                <c:pt idx="958">
                  <c:v>55.220030000000641</c:v>
                </c:pt>
                <c:pt idx="959">
                  <c:v>56.593150000000669</c:v>
                </c:pt>
                <c:pt idx="960">
                  <c:v>56.972940000000662</c:v>
                </c:pt>
                <c:pt idx="961">
                  <c:v>56.649760000000661</c:v>
                </c:pt>
                <c:pt idx="962">
                  <c:v>56.447040000000669</c:v>
                </c:pt>
                <c:pt idx="963">
                  <c:v>57.230120000000653</c:v>
                </c:pt>
                <c:pt idx="964">
                  <c:v>58.452410000000647</c:v>
                </c:pt>
                <c:pt idx="965">
                  <c:v>58.931370000000641</c:v>
                </c:pt>
                <c:pt idx="966">
                  <c:v>60.629450000000638</c:v>
                </c:pt>
                <c:pt idx="967">
                  <c:v>60.765230000000649</c:v>
                </c:pt>
                <c:pt idx="968">
                  <c:v>61.598670000000652</c:v>
                </c:pt>
                <c:pt idx="969">
                  <c:v>61.332050000000642</c:v>
                </c:pt>
                <c:pt idx="970">
                  <c:v>61.959600000000648</c:v>
                </c:pt>
                <c:pt idx="971">
                  <c:v>61.242870000000643</c:v>
                </c:pt>
                <c:pt idx="972">
                  <c:v>60.69330000000064</c:v>
                </c:pt>
                <c:pt idx="973">
                  <c:v>61.640450000000648</c:v>
                </c:pt>
                <c:pt idx="974">
                  <c:v>61.332750000000651</c:v>
                </c:pt>
                <c:pt idx="975">
                  <c:v>61.874940000000642</c:v>
                </c:pt>
                <c:pt idx="976">
                  <c:v>62.353370000000652</c:v>
                </c:pt>
                <c:pt idx="977">
                  <c:v>62.478270000000641</c:v>
                </c:pt>
                <c:pt idx="978">
                  <c:v>62.222280000000652</c:v>
                </c:pt>
                <c:pt idx="979">
                  <c:v>62.512510000000638</c:v>
                </c:pt>
                <c:pt idx="980">
                  <c:v>63.194380000000642</c:v>
                </c:pt>
                <c:pt idx="981">
                  <c:v>62.674650000000653</c:v>
                </c:pt>
                <c:pt idx="982">
                  <c:v>62.906240000000651</c:v>
                </c:pt>
                <c:pt idx="983">
                  <c:v>63.47666000000067</c:v>
                </c:pt>
                <c:pt idx="984">
                  <c:v>63.863080000000693</c:v>
                </c:pt>
                <c:pt idx="985">
                  <c:v>64.125900000000684</c:v>
                </c:pt>
                <c:pt idx="986">
                  <c:v>64.041130000000692</c:v>
                </c:pt>
                <c:pt idx="987">
                  <c:v>64.411630000000699</c:v>
                </c:pt>
                <c:pt idx="988">
                  <c:v>63.941690000000698</c:v>
                </c:pt>
                <c:pt idx="989">
                  <c:v>63.2917600000007</c:v>
                </c:pt>
                <c:pt idx="990">
                  <c:v>63.189850000000682</c:v>
                </c:pt>
                <c:pt idx="991">
                  <c:v>63.670240000000682</c:v>
                </c:pt>
                <c:pt idx="992">
                  <c:v>64.023150000000726</c:v>
                </c:pt>
                <c:pt idx="993">
                  <c:v>64.119990000000698</c:v>
                </c:pt>
                <c:pt idx="994">
                  <c:v>63.450020000000713</c:v>
                </c:pt>
                <c:pt idx="995">
                  <c:v>63.973200000000709</c:v>
                </c:pt>
                <c:pt idx="996">
                  <c:v>65.679430000000735</c:v>
                </c:pt>
                <c:pt idx="997">
                  <c:v>64.871090000000734</c:v>
                </c:pt>
                <c:pt idx="998">
                  <c:v>64.500670000000724</c:v>
                </c:pt>
                <c:pt idx="999">
                  <c:v>62.735240000000701</c:v>
                </c:pt>
                <c:pt idx="1000">
                  <c:v>63.087260000000732</c:v>
                </c:pt>
                <c:pt idx="1001">
                  <c:v>64.485760000000724</c:v>
                </c:pt>
                <c:pt idx="1002">
                  <c:v>64.378160000000733</c:v>
                </c:pt>
                <c:pt idx="1003">
                  <c:v>65.680220000000759</c:v>
                </c:pt>
                <c:pt idx="1004">
                  <c:v>66.386970000000758</c:v>
                </c:pt>
                <c:pt idx="1005">
                  <c:v>66.621200000000783</c:v>
                </c:pt>
                <c:pt idx="1006">
                  <c:v>65.54902000000078</c:v>
                </c:pt>
                <c:pt idx="1007">
                  <c:v>66.668080000000771</c:v>
                </c:pt>
                <c:pt idx="1008">
                  <c:v>66.727060000000748</c:v>
                </c:pt>
                <c:pt idx="1009">
                  <c:v>67.525580000000744</c:v>
                </c:pt>
                <c:pt idx="1010">
                  <c:v>67.214400000000765</c:v>
                </c:pt>
                <c:pt idx="1011">
                  <c:v>67.680020000000752</c:v>
                </c:pt>
                <c:pt idx="1012">
                  <c:v>68.535890000000748</c:v>
                </c:pt>
                <c:pt idx="1013">
                  <c:v>68.940410000000753</c:v>
                </c:pt>
                <c:pt idx="1014">
                  <c:v>68.905020000000761</c:v>
                </c:pt>
                <c:pt idx="1015">
                  <c:v>68.931680000000753</c:v>
                </c:pt>
                <c:pt idx="1016">
                  <c:v>68.907830000000757</c:v>
                </c:pt>
                <c:pt idx="1017">
                  <c:v>69.322150000000732</c:v>
                </c:pt>
                <c:pt idx="1018">
                  <c:v>69.611600000000749</c:v>
                </c:pt>
                <c:pt idx="1019">
                  <c:v>69.692780000000795</c:v>
                </c:pt>
                <c:pt idx="1020">
                  <c:v>70.039360000000769</c:v>
                </c:pt>
                <c:pt idx="1021">
                  <c:v>70.298410000000786</c:v>
                </c:pt>
                <c:pt idx="1022">
                  <c:v>69.964610000000803</c:v>
                </c:pt>
                <c:pt idx="1023">
                  <c:v>69.723140000000797</c:v>
                </c:pt>
                <c:pt idx="1024">
                  <c:v>69.107350000000793</c:v>
                </c:pt>
                <c:pt idx="1025">
                  <c:v>67.6304300000008</c:v>
                </c:pt>
                <c:pt idx="1026">
                  <c:v>67.751210000000796</c:v>
                </c:pt>
                <c:pt idx="1027">
                  <c:v>67.23073000000079</c:v>
                </c:pt>
                <c:pt idx="1028">
                  <c:v>67.447410000000815</c:v>
                </c:pt>
                <c:pt idx="1029">
                  <c:v>67.662130000000786</c:v>
                </c:pt>
                <c:pt idx="1030">
                  <c:v>67.45827000000078</c:v>
                </c:pt>
                <c:pt idx="1031">
                  <c:v>67.099390000000781</c:v>
                </c:pt>
                <c:pt idx="1032">
                  <c:v>67.846980000000784</c:v>
                </c:pt>
                <c:pt idx="1033">
                  <c:v>68.07293000000081</c:v>
                </c:pt>
                <c:pt idx="1034">
                  <c:v>68.179190000000773</c:v>
                </c:pt>
                <c:pt idx="1035">
                  <c:v>67.923540000000784</c:v>
                </c:pt>
                <c:pt idx="1036">
                  <c:v>67.727480000000767</c:v>
                </c:pt>
                <c:pt idx="1037">
                  <c:v>67.364400000000771</c:v>
                </c:pt>
                <c:pt idx="1038">
                  <c:v>67.545940000000783</c:v>
                </c:pt>
                <c:pt idx="1039">
                  <c:v>65.753560000000775</c:v>
                </c:pt>
                <c:pt idx="1040">
                  <c:v>65.826330000000752</c:v>
                </c:pt>
                <c:pt idx="1041">
                  <c:v>67.347560000000769</c:v>
                </c:pt>
                <c:pt idx="1042">
                  <c:v>67.471890000000784</c:v>
                </c:pt>
                <c:pt idx="1043">
                  <c:v>66.913970000000774</c:v>
                </c:pt>
                <c:pt idx="1044">
                  <c:v>66.327680000000782</c:v>
                </c:pt>
                <c:pt idx="1045">
                  <c:v>66.877900000000807</c:v>
                </c:pt>
                <c:pt idx="1046">
                  <c:v>66.624620000000803</c:v>
                </c:pt>
                <c:pt idx="1047">
                  <c:v>66.323040000000802</c:v>
                </c:pt>
                <c:pt idx="1048">
                  <c:v>66.744610000000804</c:v>
                </c:pt>
                <c:pt idx="1049">
                  <c:v>67.081120000000794</c:v>
                </c:pt>
                <c:pt idx="1050">
                  <c:v>67.176270000000784</c:v>
                </c:pt>
                <c:pt idx="1051">
                  <c:v>66.676240000000817</c:v>
                </c:pt>
                <c:pt idx="1052">
                  <c:v>66.618460000000795</c:v>
                </c:pt>
                <c:pt idx="1053">
                  <c:v>67.263210000000768</c:v>
                </c:pt>
                <c:pt idx="1054">
                  <c:v>67.589570000000791</c:v>
                </c:pt>
                <c:pt idx="1055">
                  <c:v>68.021020000000789</c:v>
                </c:pt>
                <c:pt idx="1056">
                  <c:v>67.93227000000077</c:v>
                </c:pt>
                <c:pt idx="1057">
                  <c:v>67.761510000000769</c:v>
                </c:pt>
                <c:pt idx="1058">
                  <c:v>67.757560000000765</c:v>
                </c:pt>
                <c:pt idx="1059">
                  <c:v>67.970950000000769</c:v>
                </c:pt>
                <c:pt idx="1060">
                  <c:v>68.454420000000766</c:v>
                </c:pt>
                <c:pt idx="1061">
                  <c:v>68.280820000000773</c:v>
                </c:pt>
                <c:pt idx="1062">
                  <c:v>68.636270000000806</c:v>
                </c:pt>
                <c:pt idx="1063">
                  <c:v>69.237560000000812</c:v>
                </c:pt>
                <c:pt idx="1064">
                  <c:v>69.566900000000814</c:v>
                </c:pt>
                <c:pt idx="1065">
                  <c:v>69.491920000000803</c:v>
                </c:pt>
                <c:pt idx="1066">
                  <c:v>69.593050000000787</c:v>
                </c:pt>
                <c:pt idx="1067">
                  <c:v>69.579510000000781</c:v>
                </c:pt>
                <c:pt idx="1068">
                  <c:v>69.497040000000794</c:v>
                </c:pt>
                <c:pt idx="1069">
                  <c:v>69.798480000000765</c:v>
                </c:pt>
                <c:pt idx="1070">
                  <c:v>70.594230000000763</c:v>
                </c:pt>
                <c:pt idx="1071">
                  <c:v>71.399230000000756</c:v>
                </c:pt>
                <c:pt idx="1072">
                  <c:v>71.840400000000741</c:v>
                </c:pt>
                <c:pt idx="1073">
                  <c:v>72.139310000000734</c:v>
                </c:pt>
                <c:pt idx="1074">
                  <c:v>71.975670000000747</c:v>
                </c:pt>
                <c:pt idx="1075">
                  <c:v>72.323440000000701</c:v>
                </c:pt>
                <c:pt idx="1076">
                  <c:v>72.258860000000695</c:v>
                </c:pt>
                <c:pt idx="1077">
                  <c:v>72.300710000000706</c:v>
                </c:pt>
                <c:pt idx="1078">
                  <c:v>72.54686000000072</c:v>
                </c:pt>
                <c:pt idx="1079">
                  <c:v>72.149560000000719</c:v>
                </c:pt>
                <c:pt idx="1080">
                  <c:v>72.273550000000725</c:v>
                </c:pt>
                <c:pt idx="1081">
                  <c:v>72.354820000000728</c:v>
                </c:pt>
                <c:pt idx="1082">
                  <c:v>72.225880000000743</c:v>
                </c:pt>
                <c:pt idx="1083">
                  <c:v>72.560840000000738</c:v>
                </c:pt>
                <c:pt idx="1084">
                  <c:v>72.768300000000735</c:v>
                </c:pt>
                <c:pt idx="1085">
                  <c:v>72.663750000000746</c:v>
                </c:pt>
                <c:pt idx="1086">
                  <c:v>73.669220000000706</c:v>
                </c:pt>
                <c:pt idx="1087">
                  <c:v>73.554760000000726</c:v>
                </c:pt>
                <c:pt idx="1088">
                  <c:v>73.524390000000707</c:v>
                </c:pt>
                <c:pt idx="1089">
                  <c:v>73.699570000000705</c:v>
                </c:pt>
                <c:pt idx="1090">
                  <c:v>74.103140000000735</c:v>
                </c:pt>
                <c:pt idx="1091">
                  <c:v>74.01664000000072</c:v>
                </c:pt>
                <c:pt idx="1092">
                  <c:v>74.121030000000758</c:v>
                </c:pt>
                <c:pt idx="1093">
                  <c:v>74.527530000000766</c:v>
                </c:pt>
                <c:pt idx="1094">
                  <c:v>74.977700000000766</c:v>
                </c:pt>
                <c:pt idx="1095">
                  <c:v>75.185120000000751</c:v>
                </c:pt>
                <c:pt idx="1096">
                  <c:v>75.503620000000751</c:v>
                </c:pt>
                <c:pt idx="1097">
                  <c:v>76.113160000000747</c:v>
                </c:pt>
                <c:pt idx="1098">
                  <c:v>76.059430000000745</c:v>
                </c:pt>
                <c:pt idx="1099">
                  <c:v>76.323790000000756</c:v>
                </c:pt>
                <c:pt idx="1100">
                  <c:v>76.570360000000747</c:v>
                </c:pt>
                <c:pt idx="1101">
                  <c:v>76.562720000000752</c:v>
                </c:pt>
                <c:pt idx="1102">
                  <c:v>76.842120000000719</c:v>
                </c:pt>
                <c:pt idx="1103">
                  <c:v>76.622030000000734</c:v>
                </c:pt>
                <c:pt idx="1104">
                  <c:v>76.850680000000736</c:v>
                </c:pt>
                <c:pt idx="1105">
                  <c:v>77.331240000000761</c:v>
                </c:pt>
                <c:pt idx="1106">
                  <c:v>77.741580000000752</c:v>
                </c:pt>
                <c:pt idx="1107">
                  <c:v>77.590520000000751</c:v>
                </c:pt>
                <c:pt idx="1108">
                  <c:v>77.224550000000747</c:v>
                </c:pt>
                <c:pt idx="1109">
                  <c:v>77.161660000000751</c:v>
                </c:pt>
                <c:pt idx="1110">
                  <c:v>77.360750000000763</c:v>
                </c:pt>
                <c:pt idx="1111">
                  <c:v>77.182810000000757</c:v>
                </c:pt>
                <c:pt idx="1112">
                  <c:v>76.955730000000756</c:v>
                </c:pt>
                <c:pt idx="1113">
                  <c:v>77.600370000000751</c:v>
                </c:pt>
                <c:pt idx="1114">
                  <c:v>78.164970000000778</c:v>
                </c:pt>
                <c:pt idx="1115">
                  <c:v>78.586440000000763</c:v>
                </c:pt>
                <c:pt idx="1116">
                  <c:v>78.612910000000767</c:v>
                </c:pt>
                <c:pt idx="1117">
                  <c:v>78.533480000000779</c:v>
                </c:pt>
                <c:pt idx="1118">
                  <c:v>78.593800000000783</c:v>
                </c:pt>
                <c:pt idx="1119">
                  <c:v>79.596420000000805</c:v>
                </c:pt>
                <c:pt idx="1120">
                  <c:v>79.515160000000805</c:v>
                </c:pt>
                <c:pt idx="1121">
                  <c:v>79.580450000000795</c:v>
                </c:pt>
                <c:pt idx="1122">
                  <c:v>80.080780000000814</c:v>
                </c:pt>
                <c:pt idx="1123">
                  <c:v>80.396380000000804</c:v>
                </c:pt>
                <c:pt idx="1124">
                  <c:v>80.768140000000813</c:v>
                </c:pt>
                <c:pt idx="1125">
                  <c:v>80.34357000000081</c:v>
                </c:pt>
                <c:pt idx="1126">
                  <c:v>79.708310000000793</c:v>
                </c:pt>
                <c:pt idx="1127">
                  <c:v>79.999420000000796</c:v>
                </c:pt>
                <c:pt idx="1128">
                  <c:v>79.4586000000008</c:v>
                </c:pt>
                <c:pt idx="1129">
                  <c:v>79.948210000000813</c:v>
                </c:pt>
                <c:pt idx="1130">
                  <c:v>79.4672400000008</c:v>
                </c:pt>
                <c:pt idx="1131">
                  <c:v>79.210110000000796</c:v>
                </c:pt>
                <c:pt idx="1132">
                  <c:v>78.581980000000812</c:v>
                </c:pt>
                <c:pt idx="1133">
                  <c:v>78.144850000000801</c:v>
                </c:pt>
                <c:pt idx="1134">
                  <c:v>78.280340000000791</c:v>
                </c:pt>
                <c:pt idx="1135">
                  <c:v>78.161720000000784</c:v>
                </c:pt>
                <c:pt idx="1136">
                  <c:v>77.168160000000768</c:v>
                </c:pt>
                <c:pt idx="1137">
                  <c:v>77.657340000000801</c:v>
                </c:pt>
                <c:pt idx="1138">
                  <c:v>78.014000000000777</c:v>
                </c:pt>
                <c:pt idx="1139">
                  <c:v>78.332520000000784</c:v>
                </c:pt>
                <c:pt idx="1140">
                  <c:v>78.313980000000797</c:v>
                </c:pt>
                <c:pt idx="1141">
                  <c:v>78.775930000000784</c:v>
                </c:pt>
                <c:pt idx="1142">
                  <c:v>78.272330000000778</c:v>
                </c:pt>
                <c:pt idx="1143">
                  <c:v>78.413990000000794</c:v>
                </c:pt>
                <c:pt idx="1144">
                  <c:v>78.5043100000008</c:v>
                </c:pt>
                <c:pt idx="1145">
                  <c:v>78.116620000000793</c:v>
                </c:pt>
                <c:pt idx="1146">
                  <c:v>78.011260000000803</c:v>
                </c:pt>
                <c:pt idx="1147">
                  <c:v>77.756610000000805</c:v>
                </c:pt>
                <c:pt idx="1148">
                  <c:v>77.781800000000771</c:v>
                </c:pt>
                <c:pt idx="1149">
                  <c:v>77.812230000000795</c:v>
                </c:pt>
                <c:pt idx="1150">
                  <c:v>77.783460000000801</c:v>
                </c:pt>
                <c:pt idx="1151">
                  <c:v>78.350010000000793</c:v>
                </c:pt>
                <c:pt idx="1152">
                  <c:v>79.282530000000804</c:v>
                </c:pt>
                <c:pt idx="1153">
                  <c:v>79.007750000000797</c:v>
                </c:pt>
                <c:pt idx="1154">
                  <c:v>79.663080000000804</c:v>
                </c:pt>
                <c:pt idx="1155">
                  <c:v>79.476500000000783</c:v>
                </c:pt>
                <c:pt idx="1156">
                  <c:v>80.183590000000819</c:v>
                </c:pt>
                <c:pt idx="1157">
                  <c:v>80.046510000000836</c:v>
                </c:pt>
                <c:pt idx="1158">
                  <c:v>79.99448000000082</c:v>
                </c:pt>
                <c:pt idx="1159">
                  <c:v>80.131090000000853</c:v>
                </c:pt>
                <c:pt idx="1160">
                  <c:v>79.78281000000085</c:v>
                </c:pt>
                <c:pt idx="1161">
                  <c:v>79.809700000000845</c:v>
                </c:pt>
                <c:pt idx="1162">
                  <c:v>80.377650000000855</c:v>
                </c:pt>
                <c:pt idx="1163">
                  <c:v>80.428520000000873</c:v>
                </c:pt>
                <c:pt idx="1164">
                  <c:v>80.640150000000844</c:v>
                </c:pt>
                <c:pt idx="1165">
                  <c:v>80.616130000000851</c:v>
                </c:pt>
                <c:pt idx="1166">
                  <c:v>80.095070000000845</c:v>
                </c:pt>
                <c:pt idx="1167">
                  <c:v>80.64480000000087</c:v>
                </c:pt>
                <c:pt idx="1168">
                  <c:v>81.229560000000859</c:v>
                </c:pt>
                <c:pt idx="1169">
                  <c:v>82.019560000000837</c:v>
                </c:pt>
                <c:pt idx="1170">
                  <c:v>82.029290000000856</c:v>
                </c:pt>
                <c:pt idx="1171">
                  <c:v>82.675020000000842</c:v>
                </c:pt>
                <c:pt idx="1172">
                  <c:v>83.362530000000845</c:v>
                </c:pt>
                <c:pt idx="1173">
                  <c:v>83.728870000000839</c:v>
                </c:pt>
                <c:pt idx="1174">
                  <c:v>83.951640000000836</c:v>
                </c:pt>
                <c:pt idx="1175">
                  <c:v>84.050910000000869</c:v>
                </c:pt>
                <c:pt idx="1176">
                  <c:v>84.34030000000088</c:v>
                </c:pt>
                <c:pt idx="1177">
                  <c:v>84.004870000000906</c:v>
                </c:pt>
                <c:pt idx="1178">
                  <c:v>84.007430000000866</c:v>
                </c:pt>
                <c:pt idx="1179">
                  <c:v>84.345690000000872</c:v>
                </c:pt>
                <c:pt idx="1180">
                  <c:v>84.141830000000866</c:v>
                </c:pt>
                <c:pt idx="1181">
                  <c:v>84.347200000000868</c:v>
                </c:pt>
                <c:pt idx="1182">
                  <c:v>84.160750000000874</c:v>
                </c:pt>
                <c:pt idx="1183">
                  <c:v>84.199780000000857</c:v>
                </c:pt>
                <c:pt idx="1184">
                  <c:v>83.43797000000086</c:v>
                </c:pt>
                <c:pt idx="1185">
                  <c:v>83.608300000000824</c:v>
                </c:pt>
                <c:pt idx="1186">
                  <c:v>84.206390000000852</c:v>
                </c:pt>
                <c:pt idx="1187">
                  <c:v>84.005910000000839</c:v>
                </c:pt>
                <c:pt idx="1188">
                  <c:v>83.176000000000855</c:v>
                </c:pt>
                <c:pt idx="1189">
                  <c:v>82.685150000000831</c:v>
                </c:pt>
                <c:pt idx="1190">
                  <c:v>83.317740000000811</c:v>
                </c:pt>
                <c:pt idx="1191">
                  <c:v>83.304390000000794</c:v>
                </c:pt>
                <c:pt idx="1192">
                  <c:v>83.1834400000008</c:v>
                </c:pt>
                <c:pt idx="1193">
                  <c:v>83.060670000000783</c:v>
                </c:pt>
                <c:pt idx="1194">
                  <c:v>82.952460000000798</c:v>
                </c:pt>
                <c:pt idx="1195">
                  <c:v>82.39674000000079</c:v>
                </c:pt>
                <c:pt idx="1196">
                  <c:v>82.241400000000795</c:v>
                </c:pt>
                <c:pt idx="1197">
                  <c:v>82.350350000000788</c:v>
                </c:pt>
                <c:pt idx="1198">
                  <c:v>81.916120000000788</c:v>
                </c:pt>
                <c:pt idx="1199">
                  <c:v>81.470390000000805</c:v>
                </c:pt>
                <c:pt idx="1200">
                  <c:v>81.624300000000829</c:v>
                </c:pt>
                <c:pt idx="1201">
                  <c:v>81.662230000000804</c:v>
                </c:pt>
                <c:pt idx="1202">
                  <c:v>81.471320000000816</c:v>
                </c:pt>
                <c:pt idx="1203">
                  <c:v>82.014910000000825</c:v>
                </c:pt>
                <c:pt idx="1204">
                  <c:v>82.208480000000804</c:v>
                </c:pt>
                <c:pt idx="1205">
                  <c:v>82.220420000000829</c:v>
                </c:pt>
                <c:pt idx="1206">
                  <c:v>82.395470000000856</c:v>
                </c:pt>
                <c:pt idx="1207">
                  <c:v>82.879960000000864</c:v>
                </c:pt>
                <c:pt idx="1208">
                  <c:v>82.870090000000872</c:v>
                </c:pt>
                <c:pt idx="1209">
                  <c:v>83.027040000000866</c:v>
                </c:pt>
                <c:pt idx="1210">
                  <c:v>83.959450000000885</c:v>
                </c:pt>
                <c:pt idx="1211">
                  <c:v>84.776670000000891</c:v>
                </c:pt>
                <c:pt idx="1212">
                  <c:v>82.250070000000889</c:v>
                </c:pt>
                <c:pt idx="1213">
                  <c:v>82.087790000000879</c:v>
                </c:pt>
                <c:pt idx="1214">
                  <c:v>81.626310000000885</c:v>
                </c:pt>
                <c:pt idx="1215">
                  <c:v>82.268820000000886</c:v>
                </c:pt>
                <c:pt idx="1216">
                  <c:v>83.710760000000874</c:v>
                </c:pt>
                <c:pt idx="1217">
                  <c:v>84.149940000000868</c:v>
                </c:pt>
                <c:pt idx="1218">
                  <c:v>84.300670000000849</c:v>
                </c:pt>
                <c:pt idx="1219">
                  <c:v>85.417080000000837</c:v>
                </c:pt>
                <c:pt idx="1220">
                  <c:v>86.262080000000864</c:v>
                </c:pt>
                <c:pt idx="1221">
                  <c:v>86.078790000000865</c:v>
                </c:pt>
                <c:pt idx="1222">
                  <c:v>86.386360000000863</c:v>
                </c:pt>
                <c:pt idx="1223">
                  <c:v>86.793930000000856</c:v>
                </c:pt>
                <c:pt idx="1224">
                  <c:v>86.663830000000857</c:v>
                </c:pt>
                <c:pt idx="1225">
                  <c:v>86.993340000000899</c:v>
                </c:pt>
                <c:pt idx="1226">
                  <c:v>87.301800000000895</c:v>
                </c:pt>
                <c:pt idx="1227">
                  <c:v>88.546150000000878</c:v>
                </c:pt>
                <c:pt idx="1228">
                  <c:v>88.745150000000891</c:v>
                </c:pt>
                <c:pt idx="1229">
                  <c:v>88.955490000000893</c:v>
                </c:pt>
                <c:pt idx="1230">
                  <c:v>88.8008300000009</c:v>
                </c:pt>
                <c:pt idx="1231">
                  <c:v>88.227400000000884</c:v>
                </c:pt>
                <c:pt idx="1232">
                  <c:v>88.407740000000871</c:v>
                </c:pt>
                <c:pt idx="1233">
                  <c:v>89.209060000000861</c:v>
                </c:pt>
                <c:pt idx="1234">
                  <c:v>89.436500000000848</c:v>
                </c:pt>
                <c:pt idx="1235">
                  <c:v>89.12129000000084</c:v>
                </c:pt>
                <c:pt idx="1236">
                  <c:v>88.419710000000833</c:v>
                </c:pt>
                <c:pt idx="1237">
                  <c:v>88.293360000000845</c:v>
                </c:pt>
                <c:pt idx="1238">
                  <c:v>87.459310000000841</c:v>
                </c:pt>
                <c:pt idx="1239">
                  <c:v>88.152660000000864</c:v>
                </c:pt>
                <c:pt idx="1240">
                  <c:v>88.476130000000865</c:v>
                </c:pt>
                <c:pt idx="1241">
                  <c:v>88.716450000000833</c:v>
                </c:pt>
                <c:pt idx="1242">
                  <c:v>88.536820000000844</c:v>
                </c:pt>
                <c:pt idx="1243">
                  <c:v>88.526360000000849</c:v>
                </c:pt>
                <c:pt idx="1244">
                  <c:v>88.949860000000854</c:v>
                </c:pt>
                <c:pt idx="1245">
                  <c:v>88.907500000000852</c:v>
                </c:pt>
                <c:pt idx="1246">
                  <c:v>88.817120000000841</c:v>
                </c:pt>
                <c:pt idx="1247">
                  <c:v>89.369760000000852</c:v>
                </c:pt>
                <c:pt idx="1248">
                  <c:v>89.366420000000829</c:v>
                </c:pt>
                <c:pt idx="1249">
                  <c:v>89.592730000000856</c:v>
                </c:pt>
                <c:pt idx="1250">
                  <c:v>89.761440000000803</c:v>
                </c:pt>
                <c:pt idx="1251">
                  <c:v>90.035390000000803</c:v>
                </c:pt>
                <c:pt idx="1252">
                  <c:v>90.665430000000782</c:v>
                </c:pt>
                <c:pt idx="1253">
                  <c:v>90.614380000000764</c:v>
                </c:pt>
                <c:pt idx="1254">
                  <c:v>90.669350000000776</c:v>
                </c:pt>
                <c:pt idx="1255">
                  <c:v>90.619280000000771</c:v>
                </c:pt>
                <c:pt idx="1256">
                  <c:v>90.577440000000792</c:v>
                </c:pt>
                <c:pt idx="1257">
                  <c:v>89.945760000000789</c:v>
                </c:pt>
                <c:pt idx="1258">
                  <c:v>89.571150000000785</c:v>
                </c:pt>
                <c:pt idx="1259">
                  <c:v>89.471330000000776</c:v>
                </c:pt>
                <c:pt idx="1260">
                  <c:v>88.981740000000784</c:v>
                </c:pt>
                <c:pt idx="1261">
                  <c:v>88.647230000000789</c:v>
                </c:pt>
                <c:pt idx="1262">
                  <c:v>87.758210000000773</c:v>
                </c:pt>
                <c:pt idx="1263">
                  <c:v>87.798320000000757</c:v>
                </c:pt>
                <c:pt idx="1264">
                  <c:v>87.835990000000749</c:v>
                </c:pt>
                <c:pt idx="1265">
                  <c:v>87.807400000000754</c:v>
                </c:pt>
                <c:pt idx="1266">
                  <c:v>88.474330000000762</c:v>
                </c:pt>
                <c:pt idx="1267">
                  <c:v>89.343660000000753</c:v>
                </c:pt>
                <c:pt idx="1268">
                  <c:v>89.699410000000753</c:v>
                </c:pt>
                <c:pt idx="1269">
                  <c:v>89.292630000000756</c:v>
                </c:pt>
                <c:pt idx="1270">
                  <c:v>89.400440000000756</c:v>
                </c:pt>
                <c:pt idx="1271">
                  <c:v>89.308240000000751</c:v>
                </c:pt>
                <c:pt idx="1272">
                  <c:v>89.523090000000764</c:v>
                </c:pt>
                <c:pt idx="1273">
                  <c:v>89.108890000000756</c:v>
                </c:pt>
                <c:pt idx="1274">
                  <c:v>87.908290000000733</c:v>
                </c:pt>
                <c:pt idx="1275">
                  <c:v>88.129320000000703</c:v>
                </c:pt>
                <c:pt idx="1276">
                  <c:v>88.891190000000719</c:v>
                </c:pt>
                <c:pt idx="1277">
                  <c:v>88.162790000000712</c:v>
                </c:pt>
                <c:pt idx="1278">
                  <c:v>88.323880000000713</c:v>
                </c:pt>
                <c:pt idx="1279">
                  <c:v>88.184350000000705</c:v>
                </c:pt>
                <c:pt idx="1280">
                  <c:v>88.373680000000704</c:v>
                </c:pt>
                <c:pt idx="1281">
                  <c:v>87.830660000000677</c:v>
                </c:pt>
                <c:pt idx="1282">
                  <c:v>88.462620000000683</c:v>
                </c:pt>
                <c:pt idx="1283">
                  <c:v>88.845460000000713</c:v>
                </c:pt>
                <c:pt idx="1284">
                  <c:v>87.810980000000725</c:v>
                </c:pt>
                <c:pt idx="1285">
                  <c:v>87.957450000000705</c:v>
                </c:pt>
                <c:pt idx="1286">
                  <c:v>87.744230000000712</c:v>
                </c:pt>
                <c:pt idx="1287">
                  <c:v>87.492260000000726</c:v>
                </c:pt>
                <c:pt idx="1288">
                  <c:v>87.143150000000702</c:v>
                </c:pt>
                <c:pt idx="1289">
                  <c:v>86.866170000000722</c:v>
                </c:pt>
                <c:pt idx="1290">
                  <c:v>87.240970000000686</c:v>
                </c:pt>
                <c:pt idx="1291">
                  <c:v>86.428050000000695</c:v>
                </c:pt>
                <c:pt idx="1292">
                  <c:v>87.921520000000712</c:v>
                </c:pt>
                <c:pt idx="1293">
                  <c:v>87.368200000000726</c:v>
                </c:pt>
                <c:pt idx="1294">
                  <c:v>87.611930000000726</c:v>
                </c:pt>
                <c:pt idx="1295">
                  <c:v>88.983580000000714</c:v>
                </c:pt>
                <c:pt idx="1296">
                  <c:v>90.516890000000686</c:v>
                </c:pt>
                <c:pt idx="1297">
                  <c:v>89.392900000000694</c:v>
                </c:pt>
                <c:pt idx="1298">
                  <c:v>89.345100000000684</c:v>
                </c:pt>
                <c:pt idx="1299">
                  <c:v>89.829140000000663</c:v>
                </c:pt>
                <c:pt idx="1300">
                  <c:v>89.849730000000676</c:v>
                </c:pt>
                <c:pt idx="1301">
                  <c:v>89.802050000000676</c:v>
                </c:pt>
                <c:pt idx="1302">
                  <c:v>91.133070000000686</c:v>
                </c:pt>
                <c:pt idx="1303">
                  <c:v>91.275630000000675</c:v>
                </c:pt>
                <c:pt idx="1304">
                  <c:v>91.458770000000683</c:v>
                </c:pt>
                <c:pt idx="1305">
                  <c:v>92.162710000000672</c:v>
                </c:pt>
                <c:pt idx="1306">
                  <c:v>92.125880000000663</c:v>
                </c:pt>
                <c:pt idx="1307">
                  <c:v>93.505180000000706</c:v>
                </c:pt>
                <c:pt idx="1308">
                  <c:v>94.810870000000676</c:v>
                </c:pt>
                <c:pt idx="1309">
                  <c:v>94.377070000000685</c:v>
                </c:pt>
                <c:pt idx="1310">
                  <c:v>94.117470000000679</c:v>
                </c:pt>
                <c:pt idx="1311">
                  <c:v>95.041180000000693</c:v>
                </c:pt>
                <c:pt idx="1312">
                  <c:v>95.326990000000706</c:v>
                </c:pt>
                <c:pt idx="1313">
                  <c:v>95.254990000000703</c:v>
                </c:pt>
                <c:pt idx="1314">
                  <c:v>95.304330000000704</c:v>
                </c:pt>
                <c:pt idx="1315">
                  <c:v>95.192860000000707</c:v>
                </c:pt>
                <c:pt idx="1316">
                  <c:v>95.067990000000705</c:v>
                </c:pt>
                <c:pt idx="1317">
                  <c:v>94.397640000000706</c:v>
                </c:pt>
                <c:pt idx="1318">
                  <c:v>93.4103800000007</c:v>
                </c:pt>
                <c:pt idx="1319">
                  <c:v>93.233110000000721</c:v>
                </c:pt>
                <c:pt idx="1320">
                  <c:v>92.945530000000716</c:v>
                </c:pt>
                <c:pt idx="1321">
                  <c:v>92.306960000000714</c:v>
                </c:pt>
                <c:pt idx="1322">
                  <c:v>92.153780000000722</c:v>
                </c:pt>
                <c:pt idx="1323">
                  <c:v>91.844430000000713</c:v>
                </c:pt>
                <c:pt idx="1324">
                  <c:v>92.363600000000702</c:v>
                </c:pt>
                <c:pt idx="1325">
                  <c:v>94.436800000000716</c:v>
                </c:pt>
                <c:pt idx="1326">
                  <c:v>94.266010000000705</c:v>
                </c:pt>
                <c:pt idx="1327">
                  <c:v>93.593170000000711</c:v>
                </c:pt>
                <c:pt idx="1328">
                  <c:v>93.477810000000702</c:v>
                </c:pt>
                <c:pt idx="1329">
                  <c:v>95.155380000000676</c:v>
                </c:pt>
                <c:pt idx="1330">
                  <c:v>95.321410000000697</c:v>
                </c:pt>
                <c:pt idx="1331">
                  <c:v>94.70070000000068</c:v>
                </c:pt>
                <c:pt idx="1332">
                  <c:v>95.144810000000675</c:v>
                </c:pt>
                <c:pt idx="1333">
                  <c:v>94.936780000000695</c:v>
                </c:pt>
                <c:pt idx="1334">
                  <c:v>94.414740000000705</c:v>
                </c:pt>
                <c:pt idx="1335">
                  <c:v>93.710430000000684</c:v>
                </c:pt>
                <c:pt idx="1336">
                  <c:v>94.220130000000694</c:v>
                </c:pt>
                <c:pt idx="1337">
                  <c:v>94.726700000000704</c:v>
                </c:pt>
                <c:pt idx="1338">
                  <c:v>95.102260000000697</c:v>
                </c:pt>
                <c:pt idx="1339">
                  <c:v>95.477490000000699</c:v>
                </c:pt>
                <c:pt idx="1340">
                  <c:v>96.362650000000698</c:v>
                </c:pt>
                <c:pt idx="1341">
                  <c:v>96.08345000000071</c:v>
                </c:pt>
                <c:pt idx="1342">
                  <c:v>95.5550800000007</c:v>
                </c:pt>
                <c:pt idx="1343">
                  <c:v>94.506980000000709</c:v>
                </c:pt>
                <c:pt idx="1344">
                  <c:v>94.754980000000714</c:v>
                </c:pt>
                <c:pt idx="1345">
                  <c:v>93.986560000000722</c:v>
                </c:pt>
                <c:pt idx="1346">
                  <c:v>94.653660000000684</c:v>
                </c:pt>
                <c:pt idx="1347">
                  <c:v>94.04412000000066</c:v>
                </c:pt>
                <c:pt idx="1348">
                  <c:v>92.735710000000665</c:v>
                </c:pt>
                <c:pt idx="1349">
                  <c:v>91.599550000000633</c:v>
                </c:pt>
                <c:pt idx="1350">
                  <c:v>91.310810000000643</c:v>
                </c:pt>
                <c:pt idx="1351">
                  <c:v>92.938990000000643</c:v>
                </c:pt>
                <c:pt idx="1352">
                  <c:v>91.092400000000623</c:v>
                </c:pt>
                <c:pt idx="1353">
                  <c:v>89.761810000000636</c:v>
                </c:pt>
                <c:pt idx="1354">
                  <c:v>90.110460000000629</c:v>
                </c:pt>
                <c:pt idx="1355">
                  <c:v>89.475740000000627</c:v>
                </c:pt>
                <c:pt idx="1356">
                  <c:v>89.94874000000064</c:v>
                </c:pt>
                <c:pt idx="1357">
                  <c:v>90.988690000000645</c:v>
                </c:pt>
                <c:pt idx="1358">
                  <c:v>91.865830000000614</c:v>
                </c:pt>
                <c:pt idx="1359">
                  <c:v>90.14343000000062</c:v>
                </c:pt>
                <c:pt idx="1360">
                  <c:v>90.257180000000631</c:v>
                </c:pt>
                <c:pt idx="1361">
                  <c:v>90.451450000000634</c:v>
                </c:pt>
                <c:pt idx="1362">
                  <c:v>89.663790000000603</c:v>
                </c:pt>
                <c:pt idx="1363">
                  <c:v>89.527460000000602</c:v>
                </c:pt>
                <c:pt idx="1364">
                  <c:v>88.915940000000603</c:v>
                </c:pt>
                <c:pt idx="1365">
                  <c:v>90.463770000000608</c:v>
                </c:pt>
                <c:pt idx="1366">
                  <c:v>89.974710000000584</c:v>
                </c:pt>
                <c:pt idx="1367">
                  <c:v>91.026700000000588</c:v>
                </c:pt>
                <c:pt idx="1368">
                  <c:v>91.798960000000605</c:v>
                </c:pt>
                <c:pt idx="1369">
                  <c:v>93.001170000000613</c:v>
                </c:pt>
                <c:pt idx="1370">
                  <c:v>92.295510000000604</c:v>
                </c:pt>
                <c:pt idx="1371">
                  <c:v>90.688700000000594</c:v>
                </c:pt>
                <c:pt idx="1372">
                  <c:v>90.803450000000609</c:v>
                </c:pt>
                <c:pt idx="1373">
                  <c:v>92.737300000000602</c:v>
                </c:pt>
                <c:pt idx="1374">
                  <c:v>93.638760000000602</c:v>
                </c:pt>
                <c:pt idx="1375">
                  <c:v>93.972130000000604</c:v>
                </c:pt>
                <c:pt idx="1376">
                  <c:v>94.087810000000616</c:v>
                </c:pt>
                <c:pt idx="1377">
                  <c:v>92.680120000000628</c:v>
                </c:pt>
                <c:pt idx="1378">
                  <c:v>92.462060000000605</c:v>
                </c:pt>
                <c:pt idx="1379">
                  <c:v>93.410580000000621</c:v>
                </c:pt>
                <c:pt idx="1380">
                  <c:v>93.447980000000626</c:v>
                </c:pt>
                <c:pt idx="1381">
                  <c:v>95.837600000000634</c:v>
                </c:pt>
                <c:pt idx="1382">
                  <c:v>96.457880000000657</c:v>
                </c:pt>
                <c:pt idx="1383">
                  <c:v>97.238940000000653</c:v>
                </c:pt>
                <c:pt idx="1384">
                  <c:v>97.814150000000694</c:v>
                </c:pt>
                <c:pt idx="1385">
                  <c:v>97.373200000000693</c:v>
                </c:pt>
                <c:pt idx="1386">
                  <c:v>97.322800000000683</c:v>
                </c:pt>
                <c:pt idx="1387">
                  <c:v>97.302870000000695</c:v>
                </c:pt>
                <c:pt idx="1388">
                  <c:v>97.738790000000719</c:v>
                </c:pt>
                <c:pt idx="1389">
                  <c:v>97.988320000000726</c:v>
                </c:pt>
                <c:pt idx="1390">
                  <c:v>98.824980000000707</c:v>
                </c:pt>
                <c:pt idx="1391">
                  <c:v>98.822620000000697</c:v>
                </c:pt>
                <c:pt idx="1392">
                  <c:v>98.734350000000703</c:v>
                </c:pt>
                <c:pt idx="1393">
                  <c:v>99.859420000000739</c:v>
                </c:pt>
                <c:pt idx="1394">
                  <c:v>98.797250000000716</c:v>
                </c:pt>
                <c:pt idx="1395">
                  <c:v>99.095840000000734</c:v>
                </c:pt>
                <c:pt idx="1396">
                  <c:v>98.736280000000747</c:v>
                </c:pt>
                <c:pt idx="1397">
                  <c:v>98.852310000000756</c:v>
                </c:pt>
                <c:pt idx="1398">
                  <c:v>98.695020000000767</c:v>
                </c:pt>
                <c:pt idx="1399">
                  <c:v>98.234240000000753</c:v>
                </c:pt>
                <c:pt idx="1400">
                  <c:v>98.412480000000727</c:v>
                </c:pt>
                <c:pt idx="1401">
                  <c:v>100.34192000000077</c:v>
                </c:pt>
                <c:pt idx="1402">
                  <c:v>100.34273000000073</c:v>
                </c:pt>
                <c:pt idx="1403">
                  <c:v>100.20783000000075</c:v>
                </c:pt>
                <c:pt idx="1404">
                  <c:v>100.97314000000077</c:v>
                </c:pt>
                <c:pt idx="1405">
                  <c:v>101.18547000000078</c:v>
                </c:pt>
                <c:pt idx="1406">
                  <c:v>101.17823000000077</c:v>
                </c:pt>
                <c:pt idx="1407">
                  <c:v>101.55885000000073</c:v>
                </c:pt>
                <c:pt idx="1408">
                  <c:v>101.81876000000076</c:v>
                </c:pt>
                <c:pt idx="1409">
                  <c:v>102.36043000000078</c:v>
                </c:pt>
                <c:pt idx="1410">
                  <c:v>102.38500000000074</c:v>
                </c:pt>
                <c:pt idx="1411">
                  <c:v>102.54755000000078</c:v>
                </c:pt>
                <c:pt idx="1412">
                  <c:v>102.68967000000075</c:v>
                </c:pt>
                <c:pt idx="1413">
                  <c:v>102.33832000000076</c:v>
                </c:pt>
                <c:pt idx="1414">
                  <c:v>102.69397000000073</c:v>
                </c:pt>
                <c:pt idx="1415">
                  <c:v>102.34440000000076</c:v>
                </c:pt>
                <c:pt idx="1416">
                  <c:v>102.98760000000073</c:v>
                </c:pt>
                <c:pt idx="1417">
                  <c:v>103.40645000000075</c:v>
                </c:pt>
                <c:pt idx="1418">
                  <c:v>103.28282000000075</c:v>
                </c:pt>
                <c:pt idx="1419">
                  <c:v>103.54003000000075</c:v>
                </c:pt>
                <c:pt idx="1420">
                  <c:v>104.07394000000076</c:v>
                </c:pt>
                <c:pt idx="1421">
                  <c:v>104.93177000000075</c:v>
                </c:pt>
                <c:pt idx="1422">
                  <c:v>104.97019000000076</c:v>
                </c:pt>
                <c:pt idx="1423">
                  <c:v>104.10846000000076</c:v>
                </c:pt>
                <c:pt idx="1424">
                  <c:v>103.41724000000077</c:v>
                </c:pt>
                <c:pt idx="1425">
                  <c:v>103.89252000000074</c:v>
                </c:pt>
                <c:pt idx="1426">
                  <c:v>104.11988000000076</c:v>
                </c:pt>
                <c:pt idx="1427">
                  <c:v>103.98100000000078</c:v>
                </c:pt>
                <c:pt idx="1428">
                  <c:v>104.49087000000077</c:v>
                </c:pt>
                <c:pt idx="1429">
                  <c:v>104.85665000000077</c:v>
                </c:pt>
                <c:pt idx="1430">
                  <c:v>105.64040000000077</c:v>
                </c:pt>
                <c:pt idx="1431">
                  <c:v>105.72859000000076</c:v>
                </c:pt>
                <c:pt idx="1432">
                  <c:v>105.84944000000074</c:v>
                </c:pt>
                <c:pt idx="1433">
                  <c:v>105.36864000000077</c:v>
                </c:pt>
                <c:pt idx="1434">
                  <c:v>105.51820000000075</c:v>
                </c:pt>
                <c:pt idx="1435">
                  <c:v>106.30228000000076</c:v>
                </c:pt>
                <c:pt idx="1436">
                  <c:v>105.47448000000075</c:v>
                </c:pt>
                <c:pt idx="1437">
                  <c:v>104.94526000000074</c:v>
                </c:pt>
                <c:pt idx="1438">
                  <c:v>105.92202000000076</c:v>
                </c:pt>
                <c:pt idx="1439">
                  <c:v>106.03149000000074</c:v>
                </c:pt>
                <c:pt idx="1440">
                  <c:v>105.20128000000075</c:v>
                </c:pt>
                <c:pt idx="1441">
                  <c:v>105.10181000000074</c:v>
                </c:pt>
                <c:pt idx="1442">
                  <c:v>105.21744000000076</c:v>
                </c:pt>
                <c:pt idx="1443">
                  <c:v>105.31388000000076</c:v>
                </c:pt>
                <c:pt idx="1444">
                  <c:v>104.86629000000076</c:v>
                </c:pt>
                <c:pt idx="1445">
                  <c:v>104.92654000000076</c:v>
                </c:pt>
                <c:pt idx="1446">
                  <c:v>105.79856000000073</c:v>
                </c:pt>
                <c:pt idx="1447">
                  <c:v>105.74553000000076</c:v>
                </c:pt>
                <c:pt idx="1448">
                  <c:v>105.34869000000073</c:v>
                </c:pt>
                <c:pt idx="1449">
                  <c:v>105.12793000000076</c:v>
                </c:pt>
                <c:pt idx="1450">
                  <c:v>104.92210000000077</c:v>
                </c:pt>
                <c:pt idx="1451">
                  <c:v>105.66283000000078</c:v>
                </c:pt>
                <c:pt idx="1452">
                  <c:v>105.4614500000008</c:v>
                </c:pt>
                <c:pt idx="1453">
                  <c:v>105.5494500000008</c:v>
                </c:pt>
                <c:pt idx="1454">
                  <c:v>106.06264000000078</c:v>
                </c:pt>
                <c:pt idx="1455">
                  <c:v>105.8317700000008</c:v>
                </c:pt>
                <c:pt idx="1456">
                  <c:v>106.13688000000079</c:v>
                </c:pt>
                <c:pt idx="1457">
                  <c:v>106.23432000000081</c:v>
                </c:pt>
                <c:pt idx="1458">
                  <c:v>106.83025000000082</c:v>
                </c:pt>
                <c:pt idx="1459">
                  <c:v>106.6108500000008</c:v>
                </c:pt>
                <c:pt idx="1460">
                  <c:v>106.7524900000008</c:v>
                </c:pt>
                <c:pt idx="1461">
                  <c:v>107.08117000000081</c:v>
                </c:pt>
                <c:pt idx="1462">
                  <c:v>106.86989000000078</c:v>
                </c:pt>
                <c:pt idx="1463">
                  <c:v>106.49160000000082</c:v>
                </c:pt>
                <c:pt idx="1464">
                  <c:v>106.22435000000081</c:v>
                </c:pt>
                <c:pt idx="1465">
                  <c:v>106.25957000000081</c:v>
                </c:pt>
                <c:pt idx="1466">
                  <c:v>106.97720000000081</c:v>
                </c:pt>
                <c:pt idx="1467">
                  <c:v>107.9186500000008</c:v>
                </c:pt>
                <c:pt idx="1468">
                  <c:v>108.24789000000079</c:v>
                </c:pt>
                <c:pt idx="1469">
                  <c:v>108.39212000000077</c:v>
                </c:pt>
                <c:pt idx="1470">
                  <c:v>108.1502300000008</c:v>
                </c:pt>
                <c:pt idx="1471">
                  <c:v>108.1398300000008</c:v>
                </c:pt>
                <c:pt idx="1472">
                  <c:v>108.65128000000084</c:v>
                </c:pt>
                <c:pt idx="1473">
                  <c:v>108.48429000000084</c:v>
                </c:pt>
                <c:pt idx="1474">
                  <c:v>108.03129000000085</c:v>
                </c:pt>
                <c:pt idx="1475">
                  <c:v>107.76529000000085</c:v>
                </c:pt>
                <c:pt idx="1476">
                  <c:v>107.98669000000083</c:v>
                </c:pt>
                <c:pt idx="1477">
                  <c:v>107.80795000000083</c:v>
                </c:pt>
                <c:pt idx="1478">
                  <c:v>107.89142134000085</c:v>
                </c:pt>
                <c:pt idx="1479">
                  <c:v>106.71192000000084</c:v>
                </c:pt>
                <c:pt idx="1480">
                  <c:v>107.38292000000085</c:v>
                </c:pt>
                <c:pt idx="1481">
                  <c:v>105.22414000000087</c:v>
                </c:pt>
                <c:pt idx="1482">
                  <c:v>105.07074000000082</c:v>
                </c:pt>
                <c:pt idx="1483">
                  <c:v>105.12219000000083</c:v>
                </c:pt>
                <c:pt idx="1484">
                  <c:v>104.21843000000086</c:v>
                </c:pt>
                <c:pt idx="1485">
                  <c:v>102.88884000000085</c:v>
                </c:pt>
                <c:pt idx="1486">
                  <c:v>100.84043000000085</c:v>
                </c:pt>
                <c:pt idx="1487">
                  <c:v>101.17026000000084</c:v>
                </c:pt>
                <c:pt idx="1488">
                  <c:v>101.03556000000086</c:v>
                </c:pt>
                <c:pt idx="1489">
                  <c:v>101.84628000000085</c:v>
                </c:pt>
                <c:pt idx="1490">
                  <c:v>102.42113000000086</c:v>
                </c:pt>
                <c:pt idx="1491">
                  <c:v>101.89200000000085</c:v>
                </c:pt>
                <c:pt idx="1492">
                  <c:v>101.12739000000084</c:v>
                </c:pt>
                <c:pt idx="1493">
                  <c:v>102.59980000000084</c:v>
                </c:pt>
                <c:pt idx="1494">
                  <c:v>102.97278000000082</c:v>
                </c:pt>
                <c:pt idx="1495">
                  <c:v>101.62008000000085</c:v>
                </c:pt>
                <c:pt idx="1496">
                  <c:v>101.81282000000085</c:v>
                </c:pt>
                <c:pt idx="1497">
                  <c:v>103.56705000000086</c:v>
                </c:pt>
                <c:pt idx="1498">
                  <c:v>103.65294000000085</c:v>
                </c:pt>
                <c:pt idx="1499">
                  <c:v>103.92477000000088</c:v>
                </c:pt>
                <c:pt idx="1500">
                  <c:v>104.07354000000085</c:v>
                </c:pt>
                <c:pt idx="1501">
                  <c:v>104.83262000000089</c:v>
                </c:pt>
                <c:pt idx="1502">
                  <c:v>104.61970000000088</c:v>
                </c:pt>
                <c:pt idx="1503">
                  <c:v>104.54619000000088</c:v>
                </c:pt>
                <c:pt idx="1504">
                  <c:v>104.27278000000091</c:v>
                </c:pt>
                <c:pt idx="1505">
                  <c:v>105.37445000000093</c:v>
                </c:pt>
                <c:pt idx="1506">
                  <c:v>105.6336100000009</c:v>
                </c:pt>
                <c:pt idx="1507">
                  <c:v>105.65203000000092</c:v>
                </c:pt>
                <c:pt idx="1508">
                  <c:v>105.51867000000095</c:v>
                </c:pt>
                <c:pt idx="1509">
                  <c:v>105.27623000000094</c:v>
                </c:pt>
                <c:pt idx="1510">
                  <c:v>103.44481000000094</c:v>
                </c:pt>
                <c:pt idx="1511">
                  <c:v>102.54368000000095</c:v>
                </c:pt>
                <c:pt idx="1512">
                  <c:v>102.09178000000092</c:v>
                </c:pt>
                <c:pt idx="1513">
                  <c:v>102.73973000000097</c:v>
                </c:pt>
                <c:pt idx="1514">
                  <c:v>103.36726000000098</c:v>
                </c:pt>
                <c:pt idx="1515">
                  <c:v>102.78393000000101</c:v>
                </c:pt>
                <c:pt idx="1516">
                  <c:v>102.60594000000096</c:v>
                </c:pt>
                <c:pt idx="1517">
                  <c:v>102.80285000000099</c:v>
                </c:pt>
                <c:pt idx="1518">
                  <c:v>102.33484000000099</c:v>
                </c:pt>
                <c:pt idx="1519">
                  <c:v>103.29888000000098</c:v>
                </c:pt>
                <c:pt idx="1520">
                  <c:v>103.91531000000099</c:v>
                </c:pt>
                <c:pt idx="1521">
                  <c:v>101.49877000000096</c:v>
                </c:pt>
                <c:pt idx="1522">
                  <c:v>102.26034000000097</c:v>
                </c:pt>
                <c:pt idx="1523">
                  <c:v>102.86592000000097</c:v>
                </c:pt>
                <c:pt idx="1524">
                  <c:v>102.18574000000098</c:v>
                </c:pt>
                <c:pt idx="1525">
                  <c:v>102.57712000000097</c:v>
                </c:pt>
                <c:pt idx="1526">
                  <c:v>103.37911000000101</c:v>
                </c:pt>
                <c:pt idx="1527">
                  <c:v>103.520510000001</c:v>
                </c:pt>
                <c:pt idx="1528">
                  <c:v>104.77955000000097</c:v>
                </c:pt>
                <c:pt idx="1529">
                  <c:v>104.68913000000097</c:v>
                </c:pt>
                <c:pt idx="1530">
                  <c:v>105.51745000000103</c:v>
                </c:pt>
                <c:pt idx="1531">
                  <c:v>105.99673000000099</c:v>
                </c:pt>
                <c:pt idx="1532">
                  <c:v>106.776730000001</c:v>
                </c:pt>
                <c:pt idx="1533">
                  <c:v>106.17336000000104</c:v>
                </c:pt>
                <c:pt idx="1534">
                  <c:v>105.84007000000102</c:v>
                </c:pt>
                <c:pt idx="1535">
                  <c:v>106.60869000000108</c:v>
                </c:pt>
                <c:pt idx="1536">
                  <c:v>105.79886000000106</c:v>
                </c:pt>
                <c:pt idx="1537">
                  <c:v>105.35597000000108</c:v>
                </c:pt>
                <c:pt idx="1538">
                  <c:v>106.21477000000108</c:v>
                </c:pt>
                <c:pt idx="1539">
                  <c:v>107.65528000000106</c:v>
                </c:pt>
                <c:pt idx="1540">
                  <c:v>108.29186000000108</c:v>
                </c:pt>
                <c:pt idx="1541">
                  <c:v>109.1238400000011</c:v>
                </c:pt>
                <c:pt idx="1542">
                  <c:v>108.8875200000011</c:v>
                </c:pt>
                <c:pt idx="1543">
                  <c:v>109.3427900000011</c:v>
                </c:pt>
                <c:pt idx="1544">
                  <c:v>110.41376000000116</c:v>
                </c:pt>
                <c:pt idx="1545">
                  <c:v>110.59363000000118</c:v>
                </c:pt>
                <c:pt idx="1546">
                  <c:v>111.61609000000117</c:v>
                </c:pt>
                <c:pt idx="1547">
                  <c:v>111.54034000000115</c:v>
                </c:pt>
                <c:pt idx="1548">
                  <c:v>110.80757000000116</c:v>
                </c:pt>
                <c:pt idx="1549">
                  <c:v>109.81183000000114</c:v>
                </c:pt>
                <c:pt idx="1550">
                  <c:v>109.25778000000115</c:v>
                </c:pt>
                <c:pt idx="1551">
                  <c:v>107.52958000000118</c:v>
                </c:pt>
                <c:pt idx="1552">
                  <c:v>107.80605000000114</c:v>
                </c:pt>
                <c:pt idx="1553">
                  <c:v>106.89488000000114</c:v>
                </c:pt>
                <c:pt idx="1554">
                  <c:v>106.38994000000115</c:v>
                </c:pt>
                <c:pt idx="1555">
                  <c:v>104.21743000000117</c:v>
                </c:pt>
                <c:pt idx="1556">
                  <c:v>105.34804000000118</c:v>
                </c:pt>
                <c:pt idx="1557">
                  <c:v>106.10323000000115</c:v>
                </c:pt>
                <c:pt idx="1558">
                  <c:v>106.26745000000115</c:v>
                </c:pt>
                <c:pt idx="1559">
                  <c:v>108.20080000000117</c:v>
                </c:pt>
                <c:pt idx="1560">
                  <c:v>107.00285000000115</c:v>
                </c:pt>
                <c:pt idx="1561">
                  <c:v>106.23632000000116</c:v>
                </c:pt>
                <c:pt idx="1562">
                  <c:v>103.45610000000111</c:v>
                </c:pt>
                <c:pt idx="1563">
                  <c:v>104.35226000000112</c:v>
                </c:pt>
                <c:pt idx="1564">
                  <c:v>105.0791700000011</c:v>
                </c:pt>
                <c:pt idx="1565">
                  <c:v>107.05537000000116</c:v>
                </c:pt>
                <c:pt idx="1566">
                  <c:v>107.4981900000012</c:v>
                </c:pt>
                <c:pt idx="1567">
                  <c:v>108.01401000000121</c:v>
                </c:pt>
                <c:pt idx="1568">
                  <c:v>109.05981000000122</c:v>
                </c:pt>
                <c:pt idx="1569">
                  <c:v>108.90270000000126</c:v>
                </c:pt>
                <c:pt idx="1570">
                  <c:v>109.44827000000124</c:v>
                </c:pt>
                <c:pt idx="1571">
                  <c:v>109.80777000000126</c:v>
                </c:pt>
                <c:pt idx="1572">
                  <c:v>109.42308000000125</c:v>
                </c:pt>
                <c:pt idx="1573">
                  <c:v>108.81990000000124</c:v>
                </c:pt>
                <c:pt idx="1574">
                  <c:v>108.58466000000124</c:v>
                </c:pt>
                <c:pt idx="1575">
                  <c:v>108.05422000000124</c:v>
                </c:pt>
                <c:pt idx="1576">
                  <c:v>109.44416000000126</c:v>
                </c:pt>
                <c:pt idx="1577">
                  <c:v>108.86551000000124</c:v>
                </c:pt>
                <c:pt idx="1578">
                  <c:v>108.65523000000125</c:v>
                </c:pt>
                <c:pt idx="1579">
                  <c:v>108.34773000000126</c:v>
                </c:pt>
                <c:pt idx="1580">
                  <c:v>108.08886000000126</c:v>
                </c:pt>
                <c:pt idx="1581">
                  <c:v>108.74095000000126</c:v>
                </c:pt>
                <c:pt idx="1582">
                  <c:v>109.18601000000123</c:v>
                </c:pt>
                <c:pt idx="1583">
                  <c:v>108.14126000000125</c:v>
                </c:pt>
                <c:pt idx="1584">
                  <c:v>108.5892400000013</c:v>
                </c:pt>
                <c:pt idx="1585">
                  <c:v>108.83379000000129</c:v>
                </c:pt>
                <c:pt idx="1586">
                  <c:v>108.3654300000013</c:v>
                </c:pt>
                <c:pt idx="1587">
                  <c:v>109.05265000000135</c:v>
                </c:pt>
                <c:pt idx="1588">
                  <c:v>109.96478000000134</c:v>
                </c:pt>
                <c:pt idx="1589">
                  <c:v>110.74737000000133</c:v>
                </c:pt>
                <c:pt idx="1590">
                  <c:v>111.31617000000134</c:v>
                </c:pt>
                <c:pt idx="1591">
                  <c:v>112.34232000000134</c:v>
                </c:pt>
                <c:pt idx="1592">
                  <c:v>112.61078000000136</c:v>
                </c:pt>
                <c:pt idx="1593">
                  <c:v>112.95204000000135</c:v>
                </c:pt>
                <c:pt idx="1594">
                  <c:v>112.18973000000133</c:v>
                </c:pt>
                <c:pt idx="1595">
                  <c:v>112.89170000000134</c:v>
                </c:pt>
                <c:pt idx="1596">
                  <c:v>113.15659000000133</c:v>
                </c:pt>
                <c:pt idx="1597">
                  <c:v>113.43624000000133</c:v>
                </c:pt>
                <c:pt idx="1598">
                  <c:v>113.95838000000134</c:v>
                </c:pt>
                <c:pt idx="1599">
                  <c:v>113.71897000000133</c:v>
                </c:pt>
                <c:pt idx="1600">
                  <c:v>113.89963000000134</c:v>
                </c:pt>
                <c:pt idx="1601">
                  <c:v>113.58908000000132</c:v>
                </c:pt>
                <c:pt idx="1602">
                  <c:v>113.57651000000133</c:v>
                </c:pt>
                <c:pt idx="1603">
                  <c:v>114.10988000000133</c:v>
                </c:pt>
                <c:pt idx="1604">
                  <c:v>114.89448000000135</c:v>
                </c:pt>
                <c:pt idx="1605">
                  <c:v>115.25134000000135</c:v>
                </c:pt>
                <c:pt idx="1606">
                  <c:v>114.99402000000134</c:v>
                </c:pt>
                <c:pt idx="1607">
                  <c:v>114.38110000000133</c:v>
                </c:pt>
                <c:pt idx="1608">
                  <c:v>114.88788000000132</c:v>
                </c:pt>
                <c:pt idx="1609">
                  <c:v>114.95653000000132</c:v>
                </c:pt>
                <c:pt idx="1610">
                  <c:v>115.25042000000134</c:v>
                </c:pt>
                <c:pt idx="1611">
                  <c:v>115.87813000000131</c:v>
                </c:pt>
                <c:pt idx="1612">
                  <c:v>116.68205000000134</c:v>
                </c:pt>
                <c:pt idx="1613">
                  <c:v>116.02283000000133</c:v>
                </c:pt>
                <c:pt idx="1614">
                  <c:v>116.5842700000013</c:v>
                </c:pt>
                <c:pt idx="1615">
                  <c:v>116.74466000000132</c:v>
                </c:pt>
                <c:pt idx="1616">
                  <c:v>116.94377000000134</c:v>
                </c:pt>
                <c:pt idx="1617">
                  <c:v>117.35596000000132</c:v>
                </c:pt>
                <c:pt idx="1618">
                  <c:v>117.61799000000136</c:v>
                </c:pt>
                <c:pt idx="1619">
                  <c:v>117.2189900000013</c:v>
                </c:pt>
                <c:pt idx="1620">
                  <c:v>116.99311000000132</c:v>
                </c:pt>
                <c:pt idx="1621">
                  <c:v>116.80856000000134</c:v>
                </c:pt>
                <c:pt idx="1622">
                  <c:v>117.13195000000134</c:v>
                </c:pt>
                <c:pt idx="1623">
                  <c:v>117.24862000000131</c:v>
                </c:pt>
                <c:pt idx="1624">
                  <c:v>116.92679000000132</c:v>
                </c:pt>
                <c:pt idx="1625">
                  <c:v>116.17944000000131</c:v>
                </c:pt>
                <c:pt idx="1626">
                  <c:v>116.34272000000134</c:v>
                </c:pt>
                <c:pt idx="1627">
                  <c:v>115.92102000000133</c:v>
                </c:pt>
                <c:pt idx="1628">
                  <c:v>116.03433000000133</c:v>
                </c:pt>
                <c:pt idx="1629">
                  <c:v>117.1600000000014</c:v>
                </c:pt>
                <c:pt idx="1630">
                  <c:v>117.62195000000143</c:v>
                </c:pt>
                <c:pt idx="1631">
                  <c:v>117.72624000000143</c:v>
                </c:pt>
                <c:pt idx="1632">
                  <c:v>118.12930000000144</c:v>
                </c:pt>
                <c:pt idx="1633">
                  <c:v>118.89455000000142</c:v>
                </c:pt>
                <c:pt idx="1634">
                  <c:v>119.10178000000143</c:v>
                </c:pt>
                <c:pt idx="1635">
                  <c:v>119.8833400000014</c:v>
                </c:pt>
                <c:pt idx="1636">
                  <c:v>119.8445900000014</c:v>
                </c:pt>
                <c:pt idx="1637">
                  <c:v>120.38319000000142</c:v>
                </c:pt>
                <c:pt idx="1638">
                  <c:v>120.87848000000143</c:v>
                </c:pt>
                <c:pt idx="1639">
                  <c:v>121.06022000000139</c:v>
                </c:pt>
                <c:pt idx="1640">
                  <c:v>120.5646800000014</c:v>
                </c:pt>
                <c:pt idx="1641">
                  <c:v>121.5177200000014</c:v>
                </c:pt>
                <c:pt idx="1642">
                  <c:v>121.2311200000014</c:v>
                </c:pt>
                <c:pt idx="1643">
                  <c:v>121.48023000000143</c:v>
                </c:pt>
                <c:pt idx="1644">
                  <c:v>122.62692000000142</c:v>
                </c:pt>
                <c:pt idx="1645">
                  <c:v>123.09063000000143</c:v>
                </c:pt>
                <c:pt idx="1646">
                  <c:v>123.23678000000142</c:v>
                </c:pt>
                <c:pt idx="1647">
                  <c:v>123.41294000000143</c:v>
                </c:pt>
                <c:pt idx="1648">
                  <c:v>123.13326000000141</c:v>
                </c:pt>
                <c:pt idx="1649">
                  <c:v>124.3736500000014</c:v>
                </c:pt>
                <c:pt idx="1650">
                  <c:v>124.30442000000141</c:v>
                </c:pt>
                <c:pt idx="1651">
                  <c:v>124.42617000000142</c:v>
                </c:pt>
                <c:pt idx="1652">
                  <c:v>124.41464000000143</c:v>
                </c:pt>
                <c:pt idx="1653">
                  <c:v>123.9247200000014</c:v>
                </c:pt>
                <c:pt idx="1654">
                  <c:v>123.50735000000141</c:v>
                </c:pt>
                <c:pt idx="1655">
                  <c:v>124.0772500000014</c:v>
                </c:pt>
                <c:pt idx="1656">
                  <c:v>123.97502000000142</c:v>
                </c:pt>
                <c:pt idx="1657">
                  <c:v>123.8699100000014</c:v>
                </c:pt>
                <c:pt idx="1658">
                  <c:v>123.09038000000143</c:v>
                </c:pt>
                <c:pt idx="1659">
                  <c:v>123.58911000000141</c:v>
                </c:pt>
                <c:pt idx="1660">
                  <c:v>124.44538000000144</c:v>
                </c:pt>
                <c:pt idx="1661">
                  <c:v>124.52451000000141</c:v>
                </c:pt>
                <c:pt idx="1662">
                  <c:v>123.99920000000142</c:v>
                </c:pt>
                <c:pt idx="1663">
                  <c:v>124.66537000000142</c:v>
                </c:pt>
                <c:pt idx="1664">
                  <c:v>124.79860000000143</c:v>
                </c:pt>
                <c:pt idx="1665">
                  <c:v>124.87916000000148</c:v>
                </c:pt>
                <c:pt idx="1666">
                  <c:v>125.30362000000146</c:v>
                </c:pt>
                <c:pt idx="1667">
                  <c:v>125.70683000000145</c:v>
                </c:pt>
                <c:pt idx="1668">
                  <c:v>125.85577000000146</c:v>
                </c:pt>
                <c:pt idx="1669">
                  <c:v>125.39402000000148</c:v>
                </c:pt>
                <c:pt idx="1670">
                  <c:v>126.14536000000145</c:v>
                </c:pt>
                <c:pt idx="1671">
                  <c:v>126.06515000000145</c:v>
                </c:pt>
                <c:pt idx="1672">
                  <c:v>123.16710000000145</c:v>
                </c:pt>
                <c:pt idx="1673">
                  <c:v>120.05697000000141</c:v>
                </c:pt>
                <c:pt idx="1674">
                  <c:v>121.06112000000144</c:v>
                </c:pt>
                <c:pt idx="1675">
                  <c:v>121.25880000000144</c:v>
                </c:pt>
                <c:pt idx="1676">
                  <c:v>122.31151000000141</c:v>
                </c:pt>
                <c:pt idx="1677">
                  <c:v>122.63060000000144</c:v>
                </c:pt>
                <c:pt idx="1678">
                  <c:v>122.11176000000141</c:v>
                </c:pt>
                <c:pt idx="1679">
                  <c:v>122.83176000000142</c:v>
                </c:pt>
                <c:pt idx="1680">
                  <c:v>123.31373000000143</c:v>
                </c:pt>
                <c:pt idx="1681">
                  <c:v>123.8588100000014</c:v>
                </c:pt>
                <c:pt idx="1682">
                  <c:v>123.77563000000141</c:v>
                </c:pt>
                <c:pt idx="1683">
                  <c:v>123.4755000000014</c:v>
                </c:pt>
                <c:pt idx="1684">
                  <c:v>124.37710000000143</c:v>
                </c:pt>
                <c:pt idx="1685">
                  <c:v>124.40774000000143</c:v>
                </c:pt>
                <c:pt idx="1686">
                  <c:v>125.85411000000143</c:v>
                </c:pt>
                <c:pt idx="1687">
                  <c:v>125.50576000000144</c:v>
                </c:pt>
              </c:numCache>
            </c:numRef>
          </c:val>
          <c:smooth val="0"/>
          <c:extLst>
            <c:ext xmlns:c16="http://schemas.microsoft.com/office/drawing/2014/chart" uri="{C3380CC4-5D6E-409C-BE32-E72D297353CC}">
              <c16:uniqueId val="{00000000-4121-454A-8F1E-882041368A1E}"/>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1684"/>
              <c:tx>
                <c:rich>
                  <a:bodyPr/>
                  <a:lstStyle/>
                  <a:p>
                    <a:r>
                      <a:rPr lang="en-US" dirty="0"/>
                      <a:t>68,1%</a:t>
                    </a:r>
                  </a:p>
                </c:rich>
              </c:tx>
              <c:dLblPos val="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4121-454A-8F1E-882041368A1E}"/>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43236</c:v>
                </c:pt>
                <c:pt idx="1">
                  <c:v>43237</c:v>
                </c:pt>
                <c:pt idx="2">
                  <c:v>43238</c:v>
                </c:pt>
                <c:pt idx="3">
                  <c:v>43241</c:v>
                </c:pt>
                <c:pt idx="4">
                  <c:v>43242</c:v>
                </c:pt>
                <c:pt idx="5">
                  <c:v>43243</c:v>
                </c:pt>
                <c:pt idx="6">
                  <c:v>43244</c:v>
                </c:pt>
                <c:pt idx="7">
                  <c:v>43245</c:v>
                </c:pt>
                <c:pt idx="8">
                  <c:v>43248</c:v>
                </c:pt>
                <c:pt idx="9">
                  <c:v>43249</c:v>
                </c:pt>
                <c:pt idx="10">
                  <c:v>43250</c:v>
                </c:pt>
                <c:pt idx="11">
                  <c:v>43252</c:v>
                </c:pt>
                <c:pt idx="12">
                  <c:v>43255</c:v>
                </c:pt>
                <c:pt idx="13">
                  <c:v>43256</c:v>
                </c:pt>
                <c:pt idx="14">
                  <c:v>43257</c:v>
                </c:pt>
                <c:pt idx="15">
                  <c:v>43258</c:v>
                </c:pt>
                <c:pt idx="16">
                  <c:v>43259</c:v>
                </c:pt>
                <c:pt idx="17">
                  <c:v>43262</c:v>
                </c:pt>
                <c:pt idx="18">
                  <c:v>43263</c:v>
                </c:pt>
                <c:pt idx="19">
                  <c:v>43264</c:v>
                </c:pt>
                <c:pt idx="20">
                  <c:v>43265</c:v>
                </c:pt>
                <c:pt idx="21">
                  <c:v>43266</c:v>
                </c:pt>
                <c:pt idx="22">
                  <c:v>43269</c:v>
                </c:pt>
                <c:pt idx="23">
                  <c:v>43270</c:v>
                </c:pt>
                <c:pt idx="24">
                  <c:v>43271</c:v>
                </c:pt>
                <c:pt idx="25">
                  <c:v>43272</c:v>
                </c:pt>
                <c:pt idx="26">
                  <c:v>43273</c:v>
                </c:pt>
                <c:pt idx="27">
                  <c:v>43276</c:v>
                </c:pt>
                <c:pt idx="28">
                  <c:v>43277</c:v>
                </c:pt>
                <c:pt idx="29">
                  <c:v>43278</c:v>
                </c:pt>
                <c:pt idx="30">
                  <c:v>43279</c:v>
                </c:pt>
                <c:pt idx="31">
                  <c:v>43280</c:v>
                </c:pt>
                <c:pt idx="32">
                  <c:v>43283</c:v>
                </c:pt>
                <c:pt idx="33">
                  <c:v>43284</c:v>
                </c:pt>
                <c:pt idx="34">
                  <c:v>43285</c:v>
                </c:pt>
                <c:pt idx="35">
                  <c:v>43286</c:v>
                </c:pt>
                <c:pt idx="36">
                  <c:v>43287</c:v>
                </c:pt>
                <c:pt idx="37">
                  <c:v>43290</c:v>
                </c:pt>
                <c:pt idx="38">
                  <c:v>43291</c:v>
                </c:pt>
                <c:pt idx="39">
                  <c:v>43292</c:v>
                </c:pt>
                <c:pt idx="40">
                  <c:v>43293</c:v>
                </c:pt>
                <c:pt idx="41">
                  <c:v>43294</c:v>
                </c:pt>
                <c:pt idx="42">
                  <c:v>43297</c:v>
                </c:pt>
                <c:pt idx="43">
                  <c:v>43298</c:v>
                </c:pt>
                <c:pt idx="44">
                  <c:v>43299</c:v>
                </c:pt>
                <c:pt idx="45">
                  <c:v>43300</c:v>
                </c:pt>
                <c:pt idx="46">
                  <c:v>43301</c:v>
                </c:pt>
                <c:pt idx="47">
                  <c:v>43304</c:v>
                </c:pt>
                <c:pt idx="48">
                  <c:v>43305</c:v>
                </c:pt>
                <c:pt idx="49">
                  <c:v>43306</c:v>
                </c:pt>
                <c:pt idx="50">
                  <c:v>43307</c:v>
                </c:pt>
                <c:pt idx="51">
                  <c:v>43308</c:v>
                </c:pt>
                <c:pt idx="52">
                  <c:v>43311</c:v>
                </c:pt>
                <c:pt idx="53">
                  <c:v>43312</c:v>
                </c:pt>
                <c:pt idx="54">
                  <c:v>43313</c:v>
                </c:pt>
                <c:pt idx="55">
                  <c:v>43314</c:v>
                </c:pt>
                <c:pt idx="56">
                  <c:v>43315</c:v>
                </c:pt>
                <c:pt idx="57">
                  <c:v>43318</c:v>
                </c:pt>
                <c:pt idx="58">
                  <c:v>43319</c:v>
                </c:pt>
                <c:pt idx="59">
                  <c:v>43320</c:v>
                </c:pt>
                <c:pt idx="60">
                  <c:v>43321</c:v>
                </c:pt>
                <c:pt idx="61">
                  <c:v>43322</c:v>
                </c:pt>
                <c:pt idx="62">
                  <c:v>43325</c:v>
                </c:pt>
                <c:pt idx="63">
                  <c:v>43326</c:v>
                </c:pt>
                <c:pt idx="64">
                  <c:v>43327</c:v>
                </c:pt>
                <c:pt idx="65">
                  <c:v>43328</c:v>
                </c:pt>
                <c:pt idx="66">
                  <c:v>43329</c:v>
                </c:pt>
                <c:pt idx="67">
                  <c:v>43332</c:v>
                </c:pt>
                <c:pt idx="68">
                  <c:v>43333</c:v>
                </c:pt>
                <c:pt idx="69">
                  <c:v>43334</c:v>
                </c:pt>
                <c:pt idx="70">
                  <c:v>43335</c:v>
                </c:pt>
                <c:pt idx="71">
                  <c:v>43336</c:v>
                </c:pt>
                <c:pt idx="72">
                  <c:v>43339</c:v>
                </c:pt>
                <c:pt idx="73">
                  <c:v>43340</c:v>
                </c:pt>
                <c:pt idx="74">
                  <c:v>43341</c:v>
                </c:pt>
                <c:pt idx="75">
                  <c:v>43342</c:v>
                </c:pt>
                <c:pt idx="76">
                  <c:v>43343</c:v>
                </c:pt>
                <c:pt idx="77">
                  <c:v>43346</c:v>
                </c:pt>
                <c:pt idx="78">
                  <c:v>43347</c:v>
                </c:pt>
                <c:pt idx="79">
                  <c:v>43348</c:v>
                </c:pt>
                <c:pt idx="80">
                  <c:v>43349</c:v>
                </c:pt>
                <c:pt idx="81">
                  <c:v>43353</c:v>
                </c:pt>
                <c:pt idx="82">
                  <c:v>43354</c:v>
                </c:pt>
                <c:pt idx="83">
                  <c:v>43355</c:v>
                </c:pt>
                <c:pt idx="84">
                  <c:v>43356</c:v>
                </c:pt>
                <c:pt idx="85">
                  <c:v>43357</c:v>
                </c:pt>
                <c:pt idx="86">
                  <c:v>43360</c:v>
                </c:pt>
                <c:pt idx="87">
                  <c:v>43361</c:v>
                </c:pt>
                <c:pt idx="88">
                  <c:v>43362</c:v>
                </c:pt>
                <c:pt idx="89">
                  <c:v>43363</c:v>
                </c:pt>
                <c:pt idx="90">
                  <c:v>43364</c:v>
                </c:pt>
                <c:pt idx="91">
                  <c:v>43367</c:v>
                </c:pt>
                <c:pt idx="92">
                  <c:v>43368</c:v>
                </c:pt>
                <c:pt idx="93">
                  <c:v>43369</c:v>
                </c:pt>
                <c:pt idx="94">
                  <c:v>43370</c:v>
                </c:pt>
                <c:pt idx="95">
                  <c:v>43371</c:v>
                </c:pt>
                <c:pt idx="96">
                  <c:v>43374</c:v>
                </c:pt>
                <c:pt idx="97">
                  <c:v>43375</c:v>
                </c:pt>
                <c:pt idx="98">
                  <c:v>43376</c:v>
                </c:pt>
                <c:pt idx="99">
                  <c:v>43377</c:v>
                </c:pt>
                <c:pt idx="100">
                  <c:v>43378</c:v>
                </c:pt>
                <c:pt idx="101">
                  <c:v>43381</c:v>
                </c:pt>
                <c:pt idx="102">
                  <c:v>43382</c:v>
                </c:pt>
                <c:pt idx="103">
                  <c:v>43383</c:v>
                </c:pt>
                <c:pt idx="104">
                  <c:v>43384</c:v>
                </c:pt>
                <c:pt idx="105">
                  <c:v>43388</c:v>
                </c:pt>
                <c:pt idx="106">
                  <c:v>43389</c:v>
                </c:pt>
                <c:pt idx="107">
                  <c:v>43390</c:v>
                </c:pt>
                <c:pt idx="108">
                  <c:v>43391</c:v>
                </c:pt>
                <c:pt idx="109">
                  <c:v>43392</c:v>
                </c:pt>
                <c:pt idx="110">
                  <c:v>43395</c:v>
                </c:pt>
                <c:pt idx="111">
                  <c:v>43396</c:v>
                </c:pt>
                <c:pt idx="112">
                  <c:v>43397</c:v>
                </c:pt>
                <c:pt idx="113">
                  <c:v>43398</c:v>
                </c:pt>
                <c:pt idx="114">
                  <c:v>43399</c:v>
                </c:pt>
                <c:pt idx="115">
                  <c:v>43402</c:v>
                </c:pt>
                <c:pt idx="116">
                  <c:v>43403</c:v>
                </c:pt>
                <c:pt idx="117">
                  <c:v>43404</c:v>
                </c:pt>
                <c:pt idx="118">
                  <c:v>43405</c:v>
                </c:pt>
                <c:pt idx="119">
                  <c:v>43409</c:v>
                </c:pt>
                <c:pt idx="120">
                  <c:v>43410</c:v>
                </c:pt>
                <c:pt idx="121">
                  <c:v>43411</c:v>
                </c:pt>
                <c:pt idx="122">
                  <c:v>43412</c:v>
                </c:pt>
                <c:pt idx="123">
                  <c:v>43413</c:v>
                </c:pt>
                <c:pt idx="124">
                  <c:v>43416</c:v>
                </c:pt>
                <c:pt idx="125">
                  <c:v>43417</c:v>
                </c:pt>
                <c:pt idx="126">
                  <c:v>43418</c:v>
                </c:pt>
                <c:pt idx="127">
                  <c:v>43420</c:v>
                </c:pt>
                <c:pt idx="128">
                  <c:v>43423</c:v>
                </c:pt>
                <c:pt idx="129">
                  <c:v>43424</c:v>
                </c:pt>
                <c:pt idx="130">
                  <c:v>43425</c:v>
                </c:pt>
                <c:pt idx="131">
                  <c:v>43426</c:v>
                </c:pt>
                <c:pt idx="132">
                  <c:v>43427</c:v>
                </c:pt>
                <c:pt idx="133">
                  <c:v>43430</c:v>
                </c:pt>
                <c:pt idx="134">
                  <c:v>43431</c:v>
                </c:pt>
                <c:pt idx="135">
                  <c:v>43432</c:v>
                </c:pt>
                <c:pt idx="136">
                  <c:v>43433</c:v>
                </c:pt>
                <c:pt idx="137">
                  <c:v>43434</c:v>
                </c:pt>
                <c:pt idx="138">
                  <c:v>43437</c:v>
                </c:pt>
                <c:pt idx="139">
                  <c:v>43438</c:v>
                </c:pt>
                <c:pt idx="140">
                  <c:v>43439</c:v>
                </c:pt>
                <c:pt idx="141">
                  <c:v>43440</c:v>
                </c:pt>
                <c:pt idx="142">
                  <c:v>43441</c:v>
                </c:pt>
                <c:pt idx="143">
                  <c:v>43444</c:v>
                </c:pt>
                <c:pt idx="144">
                  <c:v>43445</c:v>
                </c:pt>
                <c:pt idx="145">
                  <c:v>43446</c:v>
                </c:pt>
                <c:pt idx="146">
                  <c:v>43447</c:v>
                </c:pt>
                <c:pt idx="147">
                  <c:v>43448</c:v>
                </c:pt>
                <c:pt idx="148">
                  <c:v>43451</c:v>
                </c:pt>
                <c:pt idx="149">
                  <c:v>43452</c:v>
                </c:pt>
                <c:pt idx="150">
                  <c:v>43453</c:v>
                </c:pt>
                <c:pt idx="151">
                  <c:v>43454</c:v>
                </c:pt>
                <c:pt idx="152">
                  <c:v>43455</c:v>
                </c:pt>
                <c:pt idx="153">
                  <c:v>43458</c:v>
                </c:pt>
                <c:pt idx="154">
                  <c:v>43460</c:v>
                </c:pt>
                <c:pt idx="155">
                  <c:v>43461</c:v>
                </c:pt>
                <c:pt idx="156">
                  <c:v>43462</c:v>
                </c:pt>
                <c:pt idx="157">
                  <c:v>43465</c:v>
                </c:pt>
                <c:pt idx="158">
                  <c:v>43467</c:v>
                </c:pt>
                <c:pt idx="159">
                  <c:v>43468</c:v>
                </c:pt>
                <c:pt idx="160">
                  <c:v>43469</c:v>
                </c:pt>
                <c:pt idx="161">
                  <c:v>43472</c:v>
                </c:pt>
                <c:pt idx="162">
                  <c:v>43473</c:v>
                </c:pt>
                <c:pt idx="163">
                  <c:v>43474</c:v>
                </c:pt>
                <c:pt idx="164">
                  <c:v>43475</c:v>
                </c:pt>
                <c:pt idx="165">
                  <c:v>43476</c:v>
                </c:pt>
                <c:pt idx="166">
                  <c:v>43479</c:v>
                </c:pt>
                <c:pt idx="167">
                  <c:v>43480</c:v>
                </c:pt>
                <c:pt idx="168">
                  <c:v>43481</c:v>
                </c:pt>
                <c:pt idx="169">
                  <c:v>43482</c:v>
                </c:pt>
                <c:pt idx="170">
                  <c:v>43483</c:v>
                </c:pt>
                <c:pt idx="171">
                  <c:v>43486</c:v>
                </c:pt>
                <c:pt idx="172">
                  <c:v>43487</c:v>
                </c:pt>
                <c:pt idx="173">
                  <c:v>43488</c:v>
                </c:pt>
                <c:pt idx="174">
                  <c:v>43489</c:v>
                </c:pt>
                <c:pt idx="175">
                  <c:v>43490</c:v>
                </c:pt>
                <c:pt idx="176">
                  <c:v>43493</c:v>
                </c:pt>
                <c:pt idx="177">
                  <c:v>43494</c:v>
                </c:pt>
                <c:pt idx="178">
                  <c:v>43495</c:v>
                </c:pt>
                <c:pt idx="179">
                  <c:v>43496</c:v>
                </c:pt>
                <c:pt idx="180">
                  <c:v>43497</c:v>
                </c:pt>
                <c:pt idx="181">
                  <c:v>43500</c:v>
                </c:pt>
                <c:pt idx="182">
                  <c:v>43501</c:v>
                </c:pt>
                <c:pt idx="183">
                  <c:v>43502</c:v>
                </c:pt>
                <c:pt idx="184">
                  <c:v>43503</c:v>
                </c:pt>
                <c:pt idx="185">
                  <c:v>43504</c:v>
                </c:pt>
                <c:pt idx="186">
                  <c:v>43507</c:v>
                </c:pt>
                <c:pt idx="187">
                  <c:v>43508</c:v>
                </c:pt>
                <c:pt idx="188">
                  <c:v>43509</c:v>
                </c:pt>
                <c:pt idx="189">
                  <c:v>43510</c:v>
                </c:pt>
                <c:pt idx="190">
                  <c:v>43511</c:v>
                </c:pt>
                <c:pt idx="191">
                  <c:v>43514</c:v>
                </c:pt>
                <c:pt idx="192">
                  <c:v>43515</c:v>
                </c:pt>
                <c:pt idx="193">
                  <c:v>43516</c:v>
                </c:pt>
                <c:pt idx="194">
                  <c:v>43517</c:v>
                </c:pt>
                <c:pt idx="195">
                  <c:v>43518</c:v>
                </c:pt>
                <c:pt idx="196">
                  <c:v>43521</c:v>
                </c:pt>
                <c:pt idx="197">
                  <c:v>43522</c:v>
                </c:pt>
                <c:pt idx="198">
                  <c:v>43523</c:v>
                </c:pt>
                <c:pt idx="199">
                  <c:v>43524</c:v>
                </c:pt>
                <c:pt idx="200">
                  <c:v>43525</c:v>
                </c:pt>
                <c:pt idx="201">
                  <c:v>43530</c:v>
                </c:pt>
                <c:pt idx="202">
                  <c:v>43531</c:v>
                </c:pt>
                <c:pt idx="203">
                  <c:v>43532</c:v>
                </c:pt>
                <c:pt idx="204">
                  <c:v>43535</c:v>
                </c:pt>
                <c:pt idx="205">
                  <c:v>43536</c:v>
                </c:pt>
                <c:pt idx="206">
                  <c:v>43537</c:v>
                </c:pt>
                <c:pt idx="207">
                  <c:v>43538</c:v>
                </c:pt>
                <c:pt idx="208">
                  <c:v>43539</c:v>
                </c:pt>
                <c:pt idx="209">
                  <c:v>43542</c:v>
                </c:pt>
                <c:pt idx="210">
                  <c:v>43543</c:v>
                </c:pt>
                <c:pt idx="211">
                  <c:v>43544</c:v>
                </c:pt>
                <c:pt idx="212">
                  <c:v>43545</c:v>
                </c:pt>
                <c:pt idx="213">
                  <c:v>43546</c:v>
                </c:pt>
                <c:pt idx="214">
                  <c:v>43549</c:v>
                </c:pt>
                <c:pt idx="215">
                  <c:v>43550</c:v>
                </c:pt>
                <c:pt idx="216">
                  <c:v>43551</c:v>
                </c:pt>
                <c:pt idx="217">
                  <c:v>43552</c:v>
                </c:pt>
                <c:pt idx="218">
                  <c:v>43553</c:v>
                </c:pt>
                <c:pt idx="219">
                  <c:v>43556</c:v>
                </c:pt>
                <c:pt idx="220">
                  <c:v>43557</c:v>
                </c:pt>
                <c:pt idx="221">
                  <c:v>43558</c:v>
                </c:pt>
                <c:pt idx="222">
                  <c:v>43559</c:v>
                </c:pt>
                <c:pt idx="223">
                  <c:v>43560</c:v>
                </c:pt>
                <c:pt idx="224">
                  <c:v>43563</c:v>
                </c:pt>
                <c:pt idx="225">
                  <c:v>43564</c:v>
                </c:pt>
                <c:pt idx="226">
                  <c:v>43565</c:v>
                </c:pt>
                <c:pt idx="227">
                  <c:v>43566</c:v>
                </c:pt>
                <c:pt idx="228">
                  <c:v>43567</c:v>
                </c:pt>
                <c:pt idx="229">
                  <c:v>43570</c:v>
                </c:pt>
                <c:pt idx="230">
                  <c:v>43571</c:v>
                </c:pt>
                <c:pt idx="231">
                  <c:v>43572</c:v>
                </c:pt>
                <c:pt idx="232">
                  <c:v>43573</c:v>
                </c:pt>
                <c:pt idx="233">
                  <c:v>43577</c:v>
                </c:pt>
                <c:pt idx="234">
                  <c:v>43578</c:v>
                </c:pt>
                <c:pt idx="235">
                  <c:v>43579</c:v>
                </c:pt>
                <c:pt idx="236">
                  <c:v>43580</c:v>
                </c:pt>
                <c:pt idx="237">
                  <c:v>43581</c:v>
                </c:pt>
                <c:pt idx="238">
                  <c:v>43584</c:v>
                </c:pt>
                <c:pt idx="239">
                  <c:v>43585</c:v>
                </c:pt>
                <c:pt idx="240">
                  <c:v>43587</c:v>
                </c:pt>
                <c:pt idx="241">
                  <c:v>43588</c:v>
                </c:pt>
                <c:pt idx="242">
                  <c:v>43591</c:v>
                </c:pt>
                <c:pt idx="243">
                  <c:v>43592</c:v>
                </c:pt>
                <c:pt idx="244">
                  <c:v>43593</c:v>
                </c:pt>
                <c:pt idx="245">
                  <c:v>43594</c:v>
                </c:pt>
                <c:pt idx="246">
                  <c:v>43595</c:v>
                </c:pt>
                <c:pt idx="247">
                  <c:v>43598</c:v>
                </c:pt>
                <c:pt idx="248">
                  <c:v>43599</c:v>
                </c:pt>
                <c:pt idx="249">
                  <c:v>43600</c:v>
                </c:pt>
                <c:pt idx="250">
                  <c:v>43601</c:v>
                </c:pt>
                <c:pt idx="251">
                  <c:v>43602</c:v>
                </c:pt>
                <c:pt idx="252">
                  <c:v>43605</c:v>
                </c:pt>
                <c:pt idx="253">
                  <c:v>43606</c:v>
                </c:pt>
                <c:pt idx="254">
                  <c:v>43607</c:v>
                </c:pt>
                <c:pt idx="255">
                  <c:v>43608</c:v>
                </c:pt>
                <c:pt idx="256">
                  <c:v>43609</c:v>
                </c:pt>
                <c:pt idx="257">
                  <c:v>43612</c:v>
                </c:pt>
                <c:pt idx="258">
                  <c:v>43613</c:v>
                </c:pt>
                <c:pt idx="259">
                  <c:v>43614</c:v>
                </c:pt>
                <c:pt idx="260">
                  <c:v>43615</c:v>
                </c:pt>
                <c:pt idx="261">
                  <c:v>43616</c:v>
                </c:pt>
                <c:pt idx="262">
                  <c:v>43619</c:v>
                </c:pt>
                <c:pt idx="263">
                  <c:v>43620</c:v>
                </c:pt>
                <c:pt idx="264">
                  <c:v>43621</c:v>
                </c:pt>
                <c:pt idx="265">
                  <c:v>43622</c:v>
                </c:pt>
                <c:pt idx="266">
                  <c:v>43623</c:v>
                </c:pt>
                <c:pt idx="267">
                  <c:v>43626</c:v>
                </c:pt>
                <c:pt idx="268">
                  <c:v>43627</c:v>
                </c:pt>
                <c:pt idx="269">
                  <c:v>43628</c:v>
                </c:pt>
                <c:pt idx="270">
                  <c:v>43629</c:v>
                </c:pt>
                <c:pt idx="271">
                  <c:v>43630</c:v>
                </c:pt>
                <c:pt idx="272">
                  <c:v>43633</c:v>
                </c:pt>
                <c:pt idx="273">
                  <c:v>43634</c:v>
                </c:pt>
                <c:pt idx="274">
                  <c:v>43635</c:v>
                </c:pt>
                <c:pt idx="275">
                  <c:v>43637</c:v>
                </c:pt>
                <c:pt idx="276">
                  <c:v>43640</c:v>
                </c:pt>
                <c:pt idx="277">
                  <c:v>43641</c:v>
                </c:pt>
                <c:pt idx="278">
                  <c:v>43642</c:v>
                </c:pt>
                <c:pt idx="279">
                  <c:v>43643</c:v>
                </c:pt>
                <c:pt idx="280">
                  <c:v>43644</c:v>
                </c:pt>
                <c:pt idx="281">
                  <c:v>43647</c:v>
                </c:pt>
                <c:pt idx="282">
                  <c:v>43648</c:v>
                </c:pt>
                <c:pt idx="283">
                  <c:v>43649</c:v>
                </c:pt>
                <c:pt idx="284">
                  <c:v>43650</c:v>
                </c:pt>
                <c:pt idx="285">
                  <c:v>43651</c:v>
                </c:pt>
                <c:pt idx="286">
                  <c:v>43654</c:v>
                </c:pt>
                <c:pt idx="287">
                  <c:v>43655</c:v>
                </c:pt>
                <c:pt idx="288">
                  <c:v>43656</c:v>
                </c:pt>
                <c:pt idx="289">
                  <c:v>43657</c:v>
                </c:pt>
                <c:pt idx="290">
                  <c:v>43658</c:v>
                </c:pt>
                <c:pt idx="291">
                  <c:v>43661</c:v>
                </c:pt>
                <c:pt idx="292">
                  <c:v>43662</c:v>
                </c:pt>
                <c:pt idx="293">
                  <c:v>43663</c:v>
                </c:pt>
                <c:pt idx="294">
                  <c:v>43664</c:v>
                </c:pt>
                <c:pt idx="295">
                  <c:v>43665</c:v>
                </c:pt>
                <c:pt idx="296">
                  <c:v>43668</c:v>
                </c:pt>
                <c:pt idx="297">
                  <c:v>43669</c:v>
                </c:pt>
                <c:pt idx="298">
                  <c:v>43670</c:v>
                </c:pt>
                <c:pt idx="299">
                  <c:v>43671</c:v>
                </c:pt>
                <c:pt idx="300">
                  <c:v>43672</c:v>
                </c:pt>
                <c:pt idx="301">
                  <c:v>43675</c:v>
                </c:pt>
                <c:pt idx="302">
                  <c:v>43676</c:v>
                </c:pt>
                <c:pt idx="303">
                  <c:v>43677</c:v>
                </c:pt>
                <c:pt idx="304">
                  <c:v>43678</c:v>
                </c:pt>
                <c:pt idx="305">
                  <c:v>43679</c:v>
                </c:pt>
                <c:pt idx="306">
                  <c:v>43682</c:v>
                </c:pt>
                <c:pt idx="307">
                  <c:v>43683</c:v>
                </c:pt>
                <c:pt idx="308">
                  <c:v>43684</c:v>
                </c:pt>
                <c:pt idx="309">
                  <c:v>43685</c:v>
                </c:pt>
                <c:pt idx="310">
                  <c:v>43686</c:v>
                </c:pt>
                <c:pt idx="311">
                  <c:v>43689</c:v>
                </c:pt>
                <c:pt idx="312">
                  <c:v>43690</c:v>
                </c:pt>
                <c:pt idx="313">
                  <c:v>43691</c:v>
                </c:pt>
                <c:pt idx="314">
                  <c:v>43692</c:v>
                </c:pt>
                <c:pt idx="315">
                  <c:v>43693</c:v>
                </c:pt>
                <c:pt idx="316">
                  <c:v>43696</c:v>
                </c:pt>
                <c:pt idx="317">
                  <c:v>43697</c:v>
                </c:pt>
                <c:pt idx="318">
                  <c:v>43698</c:v>
                </c:pt>
                <c:pt idx="319">
                  <c:v>43699</c:v>
                </c:pt>
                <c:pt idx="320">
                  <c:v>43700</c:v>
                </c:pt>
                <c:pt idx="321">
                  <c:v>43703</c:v>
                </c:pt>
                <c:pt idx="322">
                  <c:v>43704</c:v>
                </c:pt>
                <c:pt idx="323">
                  <c:v>43705</c:v>
                </c:pt>
                <c:pt idx="324">
                  <c:v>43706</c:v>
                </c:pt>
                <c:pt idx="325">
                  <c:v>43707</c:v>
                </c:pt>
                <c:pt idx="326">
                  <c:v>43710</c:v>
                </c:pt>
                <c:pt idx="327">
                  <c:v>43711</c:v>
                </c:pt>
                <c:pt idx="328">
                  <c:v>43712</c:v>
                </c:pt>
                <c:pt idx="329">
                  <c:v>43713</c:v>
                </c:pt>
                <c:pt idx="330">
                  <c:v>43714</c:v>
                </c:pt>
                <c:pt idx="331">
                  <c:v>43717</c:v>
                </c:pt>
                <c:pt idx="332">
                  <c:v>43718</c:v>
                </c:pt>
                <c:pt idx="333">
                  <c:v>43719</c:v>
                </c:pt>
                <c:pt idx="334">
                  <c:v>43720</c:v>
                </c:pt>
                <c:pt idx="335">
                  <c:v>43721</c:v>
                </c:pt>
                <c:pt idx="336">
                  <c:v>43724</c:v>
                </c:pt>
                <c:pt idx="337">
                  <c:v>43725</c:v>
                </c:pt>
                <c:pt idx="338">
                  <c:v>43726</c:v>
                </c:pt>
                <c:pt idx="339">
                  <c:v>43727</c:v>
                </c:pt>
                <c:pt idx="340">
                  <c:v>43728</c:v>
                </c:pt>
                <c:pt idx="341">
                  <c:v>43731</c:v>
                </c:pt>
                <c:pt idx="342">
                  <c:v>43732</c:v>
                </c:pt>
                <c:pt idx="343">
                  <c:v>43733</c:v>
                </c:pt>
                <c:pt idx="344">
                  <c:v>43734</c:v>
                </c:pt>
                <c:pt idx="345">
                  <c:v>43735</c:v>
                </c:pt>
                <c:pt idx="346">
                  <c:v>43738</c:v>
                </c:pt>
                <c:pt idx="347">
                  <c:v>43739</c:v>
                </c:pt>
                <c:pt idx="348">
                  <c:v>43740</c:v>
                </c:pt>
                <c:pt idx="349">
                  <c:v>43741</c:v>
                </c:pt>
                <c:pt idx="350">
                  <c:v>43742</c:v>
                </c:pt>
                <c:pt idx="351">
                  <c:v>43745</c:v>
                </c:pt>
                <c:pt idx="352">
                  <c:v>43746</c:v>
                </c:pt>
                <c:pt idx="353">
                  <c:v>43747</c:v>
                </c:pt>
                <c:pt idx="354">
                  <c:v>43748</c:v>
                </c:pt>
                <c:pt idx="355">
                  <c:v>43749</c:v>
                </c:pt>
                <c:pt idx="356">
                  <c:v>43752</c:v>
                </c:pt>
                <c:pt idx="357">
                  <c:v>43753</c:v>
                </c:pt>
                <c:pt idx="358">
                  <c:v>43754</c:v>
                </c:pt>
                <c:pt idx="359">
                  <c:v>43755</c:v>
                </c:pt>
                <c:pt idx="360">
                  <c:v>43756</c:v>
                </c:pt>
                <c:pt idx="361">
                  <c:v>43759</c:v>
                </c:pt>
                <c:pt idx="362">
                  <c:v>43760</c:v>
                </c:pt>
                <c:pt idx="363">
                  <c:v>43761</c:v>
                </c:pt>
                <c:pt idx="364">
                  <c:v>43762</c:v>
                </c:pt>
                <c:pt idx="365">
                  <c:v>43763</c:v>
                </c:pt>
                <c:pt idx="366">
                  <c:v>43766</c:v>
                </c:pt>
                <c:pt idx="367">
                  <c:v>43767</c:v>
                </c:pt>
                <c:pt idx="368">
                  <c:v>43768</c:v>
                </c:pt>
                <c:pt idx="369">
                  <c:v>43769</c:v>
                </c:pt>
                <c:pt idx="370">
                  <c:v>43770</c:v>
                </c:pt>
                <c:pt idx="371">
                  <c:v>43773</c:v>
                </c:pt>
                <c:pt idx="372">
                  <c:v>43774</c:v>
                </c:pt>
                <c:pt idx="373">
                  <c:v>43775</c:v>
                </c:pt>
                <c:pt idx="374">
                  <c:v>43776</c:v>
                </c:pt>
                <c:pt idx="375">
                  <c:v>43777</c:v>
                </c:pt>
                <c:pt idx="376">
                  <c:v>43780</c:v>
                </c:pt>
                <c:pt idx="377">
                  <c:v>43781</c:v>
                </c:pt>
                <c:pt idx="378">
                  <c:v>43782</c:v>
                </c:pt>
                <c:pt idx="379">
                  <c:v>43783</c:v>
                </c:pt>
                <c:pt idx="380">
                  <c:v>43787</c:v>
                </c:pt>
                <c:pt idx="381">
                  <c:v>43788</c:v>
                </c:pt>
                <c:pt idx="382">
                  <c:v>43789</c:v>
                </c:pt>
                <c:pt idx="383">
                  <c:v>43790</c:v>
                </c:pt>
                <c:pt idx="384">
                  <c:v>43791</c:v>
                </c:pt>
                <c:pt idx="385">
                  <c:v>43794</c:v>
                </c:pt>
                <c:pt idx="386">
                  <c:v>43795</c:v>
                </c:pt>
                <c:pt idx="387">
                  <c:v>43796</c:v>
                </c:pt>
                <c:pt idx="388">
                  <c:v>43797</c:v>
                </c:pt>
                <c:pt idx="389">
                  <c:v>43798</c:v>
                </c:pt>
                <c:pt idx="390">
                  <c:v>43801</c:v>
                </c:pt>
                <c:pt idx="391">
                  <c:v>43802</c:v>
                </c:pt>
                <c:pt idx="392">
                  <c:v>43803</c:v>
                </c:pt>
                <c:pt idx="393">
                  <c:v>43804</c:v>
                </c:pt>
                <c:pt idx="394">
                  <c:v>43805</c:v>
                </c:pt>
                <c:pt idx="395">
                  <c:v>43808</c:v>
                </c:pt>
                <c:pt idx="396">
                  <c:v>43809</c:v>
                </c:pt>
                <c:pt idx="397">
                  <c:v>43810</c:v>
                </c:pt>
                <c:pt idx="398">
                  <c:v>43811</c:v>
                </c:pt>
                <c:pt idx="399">
                  <c:v>43812</c:v>
                </c:pt>
                <c:pt idx="400">
                  <c:v>43815</c:v>
                </c:pt>
                <c:pt idx="401">
                  <c:v>43816</c:v>
                </c:pt>
                <c:pt idx="402">
                  <c:v>43817</c:v>
                </c:pt>
                <c:pt idx="403">
                  <c:v>43818</c:v>
                </c:pt>
                <c:pt idx="404">
                  <c:v>43819</c:v>
                </c:pt>
                <c:pt idx="405">
                  <c:v>43822</c:v>
                </c:pt>
                <c:pt idx="406">
                  <c:v>43823</c:v>
                </c:pt>
                <c:pt idx="407">
                  <c:v>43825</c:v>
                </c:pt>
                <c:pt idx="408">
                  <c:v>43826</c:v>
                </c:pt>
                <c:pt idx="409">
                  <c:v>43829</c:v>
                </c:pt>
                <c:pt idx="410">
                  <c:v>43830</c:v>
                </c:pt>
                <c:pt idx="411">
                  <c:v>43832</c:v>
                </c:pt>
                <c:pt idx="412">
                  <c:v>43833</c:v>
                </c:pt>
                <c:pt idx="413">
                  <c:v>43836</c:v>
                </c:pt>
                <c:pt idx="414">
                  <c:v>43837</c:v>
                </c:pt>
                <c:pt idx="415">
                  <c:v>43838</c:v>
                </c:pt>
                <c:pt idx="416">
                  <c:v>43839</c:v>
                </c:pt>
                <c:pt idx="417">
                  <c:v>43840</c:v>
                </c:pt>
                <c:pt idx="418">
                  <c:v>43843</c:v>
                </c:pt>
                <c:pt idx="419">
                  <c:v>43844</c:v>
                </c:pt>
                <c:pt idx="420">
                  <c:v>43845</c:v>
                </c:pt>
                <c:pt idx="421">
                  <c:v>43846</c:v>
                </c:pt>
                <c:pt idx="422">
                  <c:v>43847</c:v>
                </c:pt>
                <c:pt idx="423">
                  <c:v>43850</c:v>
                </c:pt>
                <c:pt idx="424">
                  <c:v>43851</c:v>
                </c:pt>
                <c:pt idx="425">
                  <c:v>43852</c:v>
                </c:pt>
                <c:pt idx="426">
                  <c:v>43853</c:v>
                </c:pt>
                <c:pt idx="427">
                  <c:v>43854</c:v>
                </c:pt>
                <c:pt idx="428">
                  <c:v>43857</c:v>
                </c:pt>
                <c:pt idx="429">
                  <c:v>43858</c:v>
                </c:pt>
                <c:pt idx="430">
                  <c:v>43859</c:v>
                </c:pt>
                <c:pt idx="431">
                  <c:v>43860</c:v>
                </c:pt>
                <c:pt idx="432">
                  <c:v>43861</c:v>
                </c:pt>
                <c:pt idx="433">
                  <c:v>43864</c:v>
                </c:pt>
                <c:pt idx="434">
                  <c:v>43865</c:v>
                </c:pt>
                <c:pt idx="435">
                  <c:v>43866</c:v>
                </c:pt>
                <c:pt idx="436">
                  <c:v>43867</c:v>
                </c:pt>
                <c:pt idx="437">
                  <c:v>43868</c:v>
                </c:pt>
                <c:pt idx="438">
                  <c:v>43871</c:v>
                </c:pt>
                <c:pt idx="439">
                  <c:v>43872</c:v>
                </c:pt>
                <c:pt idx="440">
                  <c:v>43873</c:v>
                </c:pt>
                <c:pt idx="441">
                  <c:v>43874</c:v>
                </c:pt>
                <c:pt idx="442">
                  <c:v>43875</c:v>
                </c:pt>
                <c:pt idx="443">
                  <c:v>43878</c:v>
                </c:pt>
                <c:pt idx="444">
                  <c:v>43879</c:v>
                </c:pt>
                <c:pt idx="445">
                  <c:v>43880</c:v>
                </c:pt>
                <c:pt idx="446">
                  <c:v>43881</c:v>
                </c:pt>
                <c:pt idx="447">
                  <c:v>43882</c:v>
                </c:pt>
                <c:pt idx="448">
                  <c:v>43887</c:v>
                </c:pt>
                <c:pt idx="449">
                  <c:v>43888</c:v>
                </c:pt>
                <c:pt idx="450">
                  <c:v>43889</c:v>
                </c:pt>
                <c:pt idx="451">
                  <c:v>43892</c:v>
                </c:pt>
                <c:pt idx="452">
                  <c:v>43893</c:v>
                </c:pt>
                <c:pt idx="453">
                  <c:v>43894</c:v>
                </c:pt>
                <c:pt idx="454">
                  <c:v>43895</c:v>
                </c:pt>
                <c:pt idx="455">
                  <c:v>43896</c:v>
                </c:pt>
                <c:pt idx="456">
                  <c:v>43899</c:v>
                </c:pt>
                <c:pt idx="457">
                  <c:v>43900</c:v>
                </c:pt>
                <c:pt idx="458">
                  <c:v>43901</c:v>
                </c:pt>
                <c:pt idx="459">
                  <c:v>43902</c:v>
                </c:pt>
                <c:pt idx="460">
                  <c:v>43903</c:v>
                </c:pt>
                <c:pt idx="461">
                  <c:v>43906</c:v>
                </c:pt>
                <c:pt idx="462">
                  <c:v>43907</c:v>
                </c:pt>
                <c:pt idx="463">
                  <c:v>43908</c:v>
                </c:pt>
                <c:pt idx="464">
                  <c:v>43909</c:v>
                </c:pt>
                <c:pt idx="465">
                  <c:v>43910</c:v>
                </c:pt>
                <c:pt idx="466">
                  <c:v>43913</c:v>
                </c:pt>
                <c:pt idx="467">
                  <c:v>43914</c:v>
                </c:pt>
                <c:pt idx="468">
                  <c:v>43915</c:v>
                </c:pt>
                <c:pt idx="469">
                  <c:v>43916</c:v>
                </c:pt>
                <c:pt idx="470">
                  <c:v>43917</c:v>
                </c:pt>
                <c:pt idx="471">
                  <c:v>43920</c:v>
                </c:pt>
                <c:pt idx="472">
                  <c:v>43921</c:v>
                </c:pt>
                <c:pt idx="473">
                  <c:v>43922</c:v>
                </c:pt>
                <c:pt idx="474">
                  <c:v>43923</c:v>
                </c:pt>
                <c:pt idx="475">
                  <c:v>43924</c:v>
                </c:pt>
                <c:pt idx="476">
                  <c:v>43927</c:v>
                </c:pt>
                <c:pt idx="477">
                  <c:v>43928</c:v>
                </c:pt>
                <c:pt idx="478">
                  <c:v>43929</c:v>
                </c:pt>
                <c:pt idx="479">
                  <c:v>43930</c:v>
                </c:pt>
                <c:pt idx="480">
                  <c:v>43934</c:v>
                </c:pt>
                <c:pt idx="481">
                  <c:v>43935</c:v>
                </c:pt>
                <c:pt idx="482">
                  <c:v>43936</c:v>
                </c:pt>
                <c:pt idx="483">
                  <c:v>43937</c:v>
                </c:pt>
                <c:pt idx="484">
                  <c:v>43938</c:v>
                </c:pt>
                <c:pt idx="485">
                  <c:v>43941</c:v>
                </c:pt>
                <c:pt idx="486">
                  <c:v>43943</c:v>
                </c:pt>
                <c:pt idx="487">
                  <c:v>43944</c:v>
                </c:pt>
                <c:pt idx="488">
                  <c:v>43945</c:v>
                </c:pt>
                <c:pt idx="489">
                  <c:v>43948</c:v>
                </c:pt>
                <c:pt idx="490">
                  <c:v>43949</c:v>
                </c:pt>
                <c:pt idx="491">
                  <c:v>43950</c:v>
                </c:pt>
                <c:pt idx="492">
                  <c:v>43951</c:v>
                </c:pt>
                <c:pt idx="493">
                  <c:v>43955</c:v>
                </c:pt>
                <c:pt idx="494">
                  <c:v>43956</c:v>
                </c:pt>
                <c:pt idx="495">
                  <c:v>43957</c:v>
                </c:pt>
                <c:pt idx="496">
                  <c:v>43958</c:v>
                </c:pt>
                <c:pt idx="497">
                  <c:v>43959</c:v>
                </c:pt>
                <c:pt idx="498">
                  <c:v>43962</c:v>
                </c:pt>
                <c:pt idx="499">
                  <c:v>43963</c:v>
                </c:pt>
                <c:pt idx="500">
                  <c:v>43964</c:v>
                </c:pt>
                <c:pt idx="501">
                  <c:v>43965</c:v>
                </c:pt>
                <c:pt idx="502">
                  <c:v>43966</c:v>
                </c:pt>
                <c:pt idx="503">
                  <c:v>43969</c:v>
                </c:pt>
                <c:pt idx="504">
                  <c:v>43970</c:v>
                </c:pt>
                <c:pt idx="505">
                  <c:v>43971</c:v>
                </c:pt>
                <c:pt idx="506">
                  <c:v>43972</c:v>
                </c:pt>
                <c:pt idx="507">
                  <c:v>43973</c:v>
                </c:pt>
                <c:pt idx="508">
                  <c:v>43976</c:v>
                </c:pt>
                <c:pt idx="509">
                  <c:v>43977</c:v>
                </c:pt>
                <c:pt idx="510">
                  <c:v>43978</c:v>
                </c:pt>
                <c:pt idx="511">
                  <c:v>43979</c:v>
                </c:pt>
                <c:pt idx="512">
                  <c:v>43980</c:v>
                </c:pt>
                <c:pt idx="513">
                  <c:v>43983</c:v>
                </c:pt>
                <c:pt idx="514">
                  <c:v>43984</c:v>
                </c:pt>
                <c:pt idx="515">
                  <c:v>43985</c:v>
                </c:pt>
                <c:pt idx="516">
                  <c:v>43986</c:v>
                </c:pt>
                <c:pt idx="517">
                  <c:v>43987</c:v>
                </c:pt>
                <c:pt idx="518">
                  <c:v>43990</c:v>
                </c:pt>
                <c:pt idx="519">
                  <c:v>43991</c:v>
                </c:pt>
                <c:pt idx="520">
                  <c:v>43992</c:v>
                </c:pt>
                <c:pt idx="521">
                  <c:v>43994</c:v>
                </c:pt>
                <c:pt idx="522">
                  <c:v>43997</c:v>
                </c:pt>
                <c:pt idx="523">
                  <c:v>43998</c:v>
                </c:pt>
                <c:pt idx="524">
                  <c:v>43999</c:v>
                </c:pt>
                <c:pt idx="525">
                  <c:v>44000</c:v>
                </c:pt>
                <c:pt idx="526">
                  <c:v>44001</c:v>
                </c:pt>
                <c:pt idx="527">
                  <c:v>44004</c:v>
                </c:pt>
                <c:pt idx="528">
                  <c:v>44005</c:v>
                </c:pt>
                <c:pt idx="529">
                  <c:v>44006</c:v>
                </c:pt>
                <c:pt idx="530">
                  <c:v>44007</c:v>
                </c:pt>
                <c:pt idx="531">
                  <c:v>44008</c:v>
                </c:pt>
                <c:pt idx="532">
                  <c:v>44011</c:v>
                </c:pt>
                <c:pt idx="533">
                  <c:v>44012</c:v>
                </c:pt>
                <c:pt idx="534">
                  <c:v>44013</c:v>
                </c:pt>
                <c:pt idx="535">
                  <c:v>44014</c:v>
                </c:pt>
                <c:pt idx="536">
                  <c:v>44015</c:v>
                </c:pt>
                <c:pt idx="537">
                  <c:v>44018</c:v>
                </c:pt>
                <c:pt idx="538">
                  <c:v>44019</c:v>
                </c:pt>
                <c:pt idx="539">
                  <c:v>44020</c:v>
                </c:pt>
                <c:pt idx="540">
                  <c:v>44021</c:v>
                </c:pt>
                <c:pt idx="541">
                  <c:v>44022</c:v>
                </c:pt>
                <c:pt idx="542">
                  <c:v>44025</c:v>
                </c:pt>
                <c:pt idx="543">
                  <c:v>44026</c:v>
                </c:pt>
                <c:pt idx="544">
                  <c:v>44027</c:v>
                </c:pt>
                <c:pt idx="545">
                  <c:v>44028</c:v>
                </c:pt>
                <c:pt idx="546">
                  <c:v>44029</c:v>
                </c:pt>
                <c:pt idx="547">
                  <c:v>44032</c:v>
                </c:pt>
                <c:pt idx="548">
                  <c:v>44033</c:v>
                </c:pt>
                <c:pt idx="549">
                  <c:v>44034</c:v>
                </c:pt>
                <c:pt idx="550">
                  <c:v>44035</c:v>
                </c:pt>
                <c:pt idx="551">
                  <c:v>44036</c:v>
                </c:pt>
                <c:pt idx="552">
                  <c:v>44039</c:v>
                </c:pt>
                <c:pt idx="553">
                  <c:v>44040</c:v>
                </c:pt>
                <c:pt idx="554">
                  <c:v>44041</c:v>
                </c:pt>
                <c:pt idx="555">
                  <c:v>44042</c:v>
                </c:pt>
                <c:pt idx="556">
                  <c:v>44043</c:v>
                </c:pt>
                <c:pt idx="557">
                  <c:v>44046</c:v>
                </c:pt>
                <c:pt idx="558">
                  <c:v>44047</c:v>
                </c:pt>
                <c:pt idx="559">
                  <c:v>44048</c:v>
                </c:pt>
                <c:pt idx="560">
                  <c:v>44049</c:v>
                </c:pt>
                <c:pt idx="561">
                  <c:v>44050</c:v>
                </c:pt>
                <c:pt idx="562">
                  <c:v>44053</c:v>
                </c:pt>
                <c:pt idx="563">
                  <c:v>44054</c:v>
                </c:pt>
                <c:pt idx="564">
                  <c:v>44055</c:v>
                </c:pt>
                <c:pt idx="565">
                  <c:v>44056</c:v>
                </c:pt>
                <c:pt idx="566">
                  <c:v>44057</c:v>
                </c:pt>
                <c:pt idx="567">
                  <c:v>44060</c:v>
                </c:pt>
                <c:pt idx="568">
                  <c:v>44061</c:v>
                </c:pt>
                <c:pt idx="569">
                  <c:v>44062</c:v>
                </c:pt>
                <c:pt idx="570">
                  <c:v>44063</c:v>
                </c:pt>
                <c:pt idx="571">
                  <c:v>44064</c:v>
                </c:pt>
                <c:pt idx="572">
                  <c:v>44067</c:v>
                </c:pt>
                <c:pt idx="573">
                  <c:v>44068</c:v>
                </c:pt>
                <c:pt idx="574">
                  <c:v>44069</c:v>
                </c:pt>
                <c:pt idx="575">
                  <c:v>44070</c:v>
                </c:pt>
                <c:pt idx="576">
                  <c:v>44071</c:v>
                </c:pt>
                <c:pt idx="577">
                  <c:v>44074</c:v>
                </c:pt>
                <c:pt idx="578">
                  <c:v>44075</c:v>
                </c:pt>
                <c:pt idx="579">
                  <c:v>44076</c:v>
                </c:pt>
                <c:pt idx="580">
                  <c:v>44077</c:v>
                </c:pt>
                <c:pt idx="581">
                  <c:v>44078</c:v>
                </c:pt>
                <c:pt idx="582">
                  <c:v>44082</c:v>
                </c:pt>
                <c:pt idx="583">
                  <c:v>44083</c:v>
                </c:pt>
                <c:pt idx="584">
                  <c:v>44084</c:v>
                </c:pt>
                <c:pt idx="585">
                  <c:v>44085</c:v>
                </c:pt>
                <c:pt idx="586">
                  <c:v>44088</c:v>
                </c:pt>
                <c:pt idx="587">
                  <c:v>44089</c:v>
                </c:pt>
                <c:pt idx="588">
                  <c:v>44090</c:v>
                </c:pt>
                <c:pt idx="589">
                  <c:v>44091</c:v>
                </c:pt>
                <c:pt idx="590">
                  <c:v>44092</c:v>
                </c:pt>
                <c:pt idx="591">
                  <c:v>44095</c:v>
                </c:pt>
                <c:pt idx="592">
                  <c:v>44096</c:v>
                </c:pt>
                <c:pt idx="593">
                  <c:v>44097</c:v>
                </c:pt>
                <c:pt idx="594">
                  <c:v>44098</c:v>
                </c:pt>
                <c:pt idx="595">
                  <c:v>44099</c:v>
                </c:pt>
                <c:pt idx="596">
                  <c:v>44102</c:v>
                </c:pt>
                <c:pt idx="597">
                  <c:v>44103</c:v>
                </c:pt>
                <c:pt idx="598">
                  <c:v>44104</c:v>
                </c:pt>
                <c:pt idx="599">
                  <c:v>44105</c:v>
                </c:pt>
                <c:pt idx="600">
                  <c:v>44106</c:v>
                </c:pt>
                <c:pt idx="601">
                  <c:v>44109</c:v>
                </c:pt>
                <c:pt idx="602">
                  <c:v>44110</c:v>
                </c:pt>
                <c:pt idx="603">
                  <c:v>44111</c:v>
                </c:pt>
                <c:pt idx="604">
                  <c:v>44112</c:v>
                </c:pt>
                <c:pt idx="605">
                  <c:v>44113</c:v>
                </c:pt>
                <c:pt idx="606">
                  <c:v>44117</c:v>
                </c:pt>
                <c:pt idx="607">
                  <c:v>44118</c:v>
                </c:pt>
                <c:pt idx="608">
                  <c:v>44119</c:v>
                </c:pt>
                <c:pt idx="609">
                  <c:v>44120</c:v>
                </c:pt>
                <c:pt idx="610">
                  <c:v>44123</c:v>
                </c:pt>
                <c:pt idx="611">
                  <c:v>44124</c:v>
                </c:pt>
                <c:pt idx="612">
                  <c:v>44125</c:v>
                </c:pt>
                <c:pt idx="613">
                  <c:v>44126</c:v>
                </c:pt>
                <c:pt idx="614">
                  <c:v>44127</c:v>
                </c:pt>
                <c:pt idx="615">
                  <c:v>44130</c:v>
                </c:pt>
                <c:pt idx="616">
                  <c:v>44131</c:v>
                </c:pt>
                <c:pt idx="617">
                  <c:v>44132</c:v>
                </c:pt>
                <c:pt idx="618">
                  <c:v>44133</c:v>
                </c:pt>
                <c:pt idx="619">
                  <c:v>44134</c:v>
                </c:pt>
                <c:pt idx="620">
                  <c:v>44138</c:v>
                </c:pt>
                <c:pt idx="621">
                  <c:v>44139</c:v>
                </c:pt>
                <c:pt idx="622">
                  <c:v>44140</c:v>
                </c:pt>
                <c:pt idx="623">
                  <c:v>44141</c:v>
                </c:pt>
                <c:pt idx="624">
                  <c:v>44144</c:v>
                </c:pt>
                <c:pt idx="625">
                  <c:v>44145</c:v>
                </c:pt>
                <c:pt idx="626">
                  <c:v>44146</c:v>
                </c:pt>
                <c:pt idx="627">
                  <c:v>44147</c:v>
                </c:pt>
                <c:pt idx="628">
                  <c:v>44148</c:v>
                </c:pt>
                <c:pt idx="629">
                  <c:v>44151</c:v>
                </c:pt>
                <c:pt idx="630">
                  <c:v>44152</c:v>
                </c:pt>
                <c:pt idx="631">
                  <c:v>44153</c:v>
                </c:pt>
                <c:pt idx="632">
                  <c:v>44154</c:v>
                </c:pt>
                <c:pt idx="633">
                  <c:v>44155</c:v>
                </c:pt>
                <c:pt idx="634">
                  <c:v>44158</c:v>
                </c:pt>
                <c:pt idx="635">
                  <c:v>44159</c:v>
                </c:pt>
                <c:pt idx="636">
                  <c:v>44160</c:v>
                </c:pt>
                <c:pt idx="637">
                  <c:v>44161</c:v>
                </c:pt>
                <c:pt idx="638">
                  <c:v>44162</c:v>
                </c:pt>
                <c:pt idx="639">
                  <c:v>44165</c:v>
                </c:pt>
                <c:pt idx="640">
                  <c:v>44166</c:v>
                </c:pt>
                <c:pt idx="641">
                  <c:v>44167</c:v>
                </c:pt>
                <c:pt idx="642">
                  <c:v>44168</c:v>
                </c:pt>
                <c:pt idx="643">
                  <c:v>44169</c:v>
                </c:pt>
                <c:pt idx="644">
                  <c:v>44172</c:v>
                </c:pt>
                <c:pt idx="645">
                  <c:v>44173</c:v>
                </c:pt>
                <c:pt idx="646">
                  <c:v>44174</c:v>
                </c:pt>
                <c:pt idx="647">
                  <c:v>44175</c:v>
                </c:pt>
                <c:pt idx="648">
                  <c:v>44176</c:v>
                </c:pt>
                <c:pt idx="649">
                  <c:v>44179</c:v>
                </c:pt>
                <c:pt idx="650">
                  <c:v>44180</c:v>
                </c:pt>
                <c:pt idx="651">
                  <c:v>44181</c:v>
                </c:pt>
                <c:pt idx="652">
                  <c:v>44182</c:v>
                </c:pt>
                <c:pt idx="653">
                  <c:v>44183</c:v>
                </c:pt>
                <c:pt idx="654">
                  <c:v>44186</c:v>
                </c:pt>
                <c:pt idx="655">
                  <c:v>44187</c:v>
                </c:pt>
                <c:pt idx="656">
                  <c:v>44188</c:v>
                </c:pt>
                <c:pt idx="657">
                  <c:v>44189</c:v>
                </c:pt>
                <c:pt idx="658">
                  <c:v>44193</c:v>
                </c:pt>
                <c:pt idx="659">
                  <c:v>44194</c:v>
                </c:pt>
                <c:pt idx="660">
                  <c:v>44195</c:v>
                </c:pt>
                <c:pt idx="661">
                  <c:v>44196</c:v>
                </c:pt>
                <c:pt idx="662">
                  <c:v>44200</c:v>
                </c:pt>
                <c:pt idx="663">
                  <c:v>44201</c:v>
                </c:pt>
                <c:pt idx="664">
                  <c:v>44202</c:v>
                </c:pt>
                <c:pt idx="665">
                  <c:v>44203</c:v>
                </c:pt>
                <c:pt idx="666">
                  <c:v>44204</c:v>
                </c:pt>
                <c:pt idx="667">
                  <c:v>44207</c:v>
                </c:pt>
                <c:pt idx="668">
                  <c:v>44208</c:v>
                </c:pt>
                <c:pt idx="669">
                  <c:v>44209</c:v>
                </c:pt>
                <c:pt idx="670">
                  <c:v>44210</c:v>
                </c:pt>
                <c:pt idx="671">
                  <c:v>44211</c:v>
                </c:pt>
                <c:pt idx="672">
                  <c:v>44214</c:v>
                </c:pt>
                <c:pt idx="673">
                  <c:v>44215</c:v>
                </c:pt>
                <c:pt idx="674">
                  <c:v>44216</c:v>
                </c:pt>
                <c:pt idx="675">
                  <c:v>44217</c:v>
                </c:pt>
                <c:pt idx="676">
                  <c:v>44218</c:v>
                </c:pt>
                <c:pt idx="677">
                  <c:v>44221</c:v>
                </c:pt>
                <c:pt idx="678">
                  <c:v>44222</c:v>
                </c:pt>
                <c:pt idx="679">
                  <c:v>44223</c:v>
                </c:pt>
                <c:pt idx="680">
                  <c:v>44224</c:v>
                </c:pt>
                <c:pt idx="681">
                  <c:v>44225</c:v>
                </c:pt>
                <c:pt idx="682">
                  <c:v>44228</c:v>
                </c:pt>
                <c:pt idx="683">
                  <c:v>44229</c:v>
                </c:pt>
                <c:pt idx="684">
                  <c:v>44230</c:v>
                </c:pt>
                <c:pt idx="685">
                  <c:v>44231</c:v>
                </c:pt>
                <c:pt idx="686">
                  <c:v>44232</c:v>
                </c:pt>
                <c:pt idx="687">
                  <c:v>44235</c:v>
                </c:pt>
                <c:pt idx="688">
                  <c:v>44236</c:v>
                </c:pt>
                <c:pt idx="689">
                  <c:v>44237</c:v>
                </c:pt>
                <c:pt idx="690">
                  <c:v>44238</c:v>
                </c:pt>
                <c:pt idx="691">
                  <c:v>44239</c:v>
                </c:pt>
                <c:pt idx="692">
                  <c:v>44244</c:v>
                </c:pt>
                <c:pt idx="693">
                  <c:v>44245</c:v>
                </c:pt>
                <c:pt idx="694">
                  <c:v>44246</c:v>
                </c:pt>
                <c:pt idx="695">
                  <c:v>44249</c:v>
                </c:pt>
                <c:pt idx="696">
                  <c:v>44250</c:v>
                </c:pt>
                <c:pt idx="697">
                  <c:v>44251</c:v>
                </c:pt>
                <c:pt idx="698">
                  <c:v>44252</c:v>
                </c:pt>
                <c:pt idx="699">
                  <c:v>44253</c:v>
                </c:pt>
                <c:pt idx="700">
                  <c:v>44256</c:v>
                </c:pt>
                <c:pt idx="701">
                  <c:v>44257</c:v>
                </c:pt>
                <c:pt idx="702">
                  <c:v>44258</c:v>
                </c:pt>
                <c:pt idx="703">
                  <c:v>44259</c:v>
                </c:pt>
                <c:pt idx="704">
                  <c:v>44260</c:v>
                </c:pt>
                <c:pt idx="705">
                  <c:v>44263</c:v>
                </c:pt>
                <c:pt idx="706">
                  <c:v>44264</c:v>
                </c:pt>
                <c:pt idx="707">
                  <c:v>44265</c:v>
                </c:pt>
                <c:pt idx="708">
                  <c:v>44266</c:v>
                </c:pt>
                <c:pt idx="709">
                  <c:v>44267</c:v>
                </c:pt>
                <c:pt idx="710">
                  <c:v>44270</c:v>
                </c:pt>
                <c:pt idx="711">
                  <c:v>44271</c:v>
                </c:pt>
                <c:pt idx="712">
                  <c:v>44272</c:v>
                </c:pt>
                <c:pt idx="713">
                  <c:v>44273</c:v>
                </c:pt>
                <c:pt idx="714">
                  <c:v>44274</c:v>
                </c:pt>
                <c:pt idx="715">
                  <c:v>44277</c:v>
                </c:pt>
                <c:pt idx="716">
                  <c:v>44278</c:v>
                </c:pt>
                <c:pt idx="717">
                  <c:v>44279</c:v>
                </c:pt>
                <c:pt idx="718">
                  <c:v>44280</c:v>
                </c:pt>
                <c:pt idx="719">
                  <c:v>44281</c:v>
                </c:pt>
                <c:pt idx="720">
                  <c:v>44284</c:v>
                </c:pt>
                <c:pt idx="721">
                  <c:v>44285</c:v>
                </c:pt>
                <c:pt idx="722">
                  <c:v>44286</c:v>
                </c:pt>
                <c:pt idx="723">
                  <c:v>44287</c:v>
                </c:pt>
                <c:pt idx="724">
                  <c:v>44291</c:v>
                </c:pt>
                <c:pt idx="725">
                  <c:v>44292</c:v>
                </c:pt>
                <c:pt idx="726">
                  <c:v>44293</c:v>
                </c:pt>
                <c:pt idx="727">
                  <c:v>44294</c:v>
                </c:pt>
                <c:pt idx="728">
                  <c:v>44295</c:v>
                </c:pt>
                <c:pt idx="729">
                  <c:v>44298</c:v>
                </c:pt>
                <c:pt idx="730">
                  <c:v>44299</c:v>
                </c:pt>
                <c:pt idx="731">
                  <c:v>44300</c:v>
                </c:pt>
                <c:pt idx="732">
                  <c:v>44301</c:v>
                </c:pt>
                <c:pt idx="733">
                  <c:v>44302</c:v>
                </c:pt>
                <c:pt idx="734">
                  <c:v>44305</c:v>
                </c:pt>
                <c:pt idx="735">
                  <c:v>44306</c:v>
                </c:pt>
                <c:pt idx="736">
                  <c:v>44308</c:v>
                </c:pt>
                <c:pt idx="737">
                  <c:v>44309</c:v>
                </c:pt>
                <c:pt idx="738">
                  <c:v>44312</c:v>
                </c:pt>
                <c:pt idx="739">
                  <c:v>44313</c:v>
                </c:pt>
                <c:pt idx="740">
                  <c:v>44314</c:v>
                </c:pt>
                <c:pt idx="741">
                  <c:v>44315</c:v>
                </c:pt>
                <c:pt idx="742">
                  <c:v>44316</c:v>
                </c:pt>
                <c:pt idx="743">
                  <c:v>44319</c:v>
                </c:pt>
                <c:pt idx="744">
                  <c:v>44320</c:v>
                </c:pt>
                <c:pt idx="745">
                  <c:v>44321</c:v>
                </c:pt>
                <c:pt idx="746">
                  <c:v>44322</c:v>
                </c:pt>
                <c:pt idx="747">
                  <c:v>44323</c:v>
                </c:pt>
                <c:pt idx="748">
                  <c:v>44326</c:v>
                </c:pt>
                <c:pt idx="749">
                  <c:v>44327</c:v>
                </c:pt>
                <c:pt idx="750">
                  <c:v>44328</c:v>
                </c:pt>
                <c:pt idx="751">
                  <c:v>44329</c:v>
                </c:pt>
                <c:pt idx="752">
                  <c:v>44330</c:v>
                </c:pt>
                <c:pt idx="753">
                  <c:v>44333</c:v>
                </c:pt>
                <c:pt idx="754">
                  <c:v>44334</c:v>
                </c:pt>
                <c:pt idx="755">
                  <c:v>44335</c:v>
                </c:pt>
                <c:pt idx="756">
                  <c:v>44336</c:v>
                </c:pt>
                <c:pt idx="757">
                  <c:v>44337</c:v>
                </c:pt>
                <c:pt idx="758">
                  <c:v>44340</c:v>
                </c:pt>
                <c:pt idx="759">
                  <c:v>44341</c:v>
                </c:pt>
                <c:pt idx="760">
                  <c:v>44342</c:v>
                </c:pt>
                <c:pt idx="761">
                  <c:v>44343</c:v>
                </c:pt>
                <c:pt idx="762">
                  <c:v>44344</c:v>
                </c:pt>
                <c:pt idx="763">
                  <c:v>44347</c:v>
                </c:pt>
                <c:pt idx="764">
                  <c:v>44348</c:v>
                </c:pt>
                <c:pt idx="765">
                  <c:v>44349</c:v>
                </c:pt>
                <c:pt idx="766">
                  <c:v>44351</c:v>
                </c:pt>
                <c:pt idx="767">
                  <c:v>44354</c:v>
                </c:pt>
                <c:pt idx="768">
                  <c:v>44355</c:v>
                </c:pt>
                <c:pt idx="769">
                  <c:v>44356</c:v>
                </c:pt>
                <c:pt idx="770">
                  <c:v>44357</c:v>
                </c:pt>
                <c:pt idx="771">
                  <c:v>44358</c:v>
                </c:pt>
                <c:pt idx="772">
                  <c:v>44361</c:v>
                </c:pt>
                <c:pt idx="773">
                  <c:v>44362</c:v>
                </c:pt>
                <c:pt idx="774">
                  <c:v>44363</c:v>
                </c:pt>
                <c:pt idx="775">
                  <c:v>44364</c:v>
                </c:pt>
                <c:pt idx="776">
                  <c:v>44365</c:v>
                </c:pt>
                <c:pt idx="777">
                  <c:v>44368</c:v>
                </c:pt>
                <c:pt idx="778">
                  <c:v>44369</c:v>
                </c:pt>
                <c:pt idx="779">
                  <c:v>44370</c:v>
                </c:pt>
                <c:pt idx="780">
                  <c:v>44371</c:v>
                </c:pt>
                <c:pt idx="781">
                  <c:v>44372</c:v>
                </c:pt>
                <c:pt idx="782">
                  <c:v>44375</c:v>
                </c:pt>
                <c:pt idx="783">
                  <c:v>44376</c:v>
                </c:pt>
                <c:pt idx="784">
                  <c:v>44377</c:v>
                </c:pt>
                <c:pt idx="785">
                  <c:v>44378</c:v>
                </c:pt>
                <c:pt idx="786">
                  <c:v>44379</c:v>
                </c:pt>
                <c:pt idx="787">
                  <c:v>44382</c:v>
                </c:pt>
                <c:pt idx="788">
                  <c:v>44383</c:v>
                </c:pt>
                <c:pt idx="789">
                  <c:v>44384</c:v>
                </c:pt>
                <c:pt idx="790">
                  <c:v>44385</c:v>
                </c:pt>
                <c:pt idx="791">
                  <c:v>44386</c:v>
                </c:pt>
                <c:pt idx="792">
                  <c:v>44389</c:v>
                </c:pt>
                <c:pt idx="793">
                  <c:v>44390</c:v>
                </c:pt>
                <c:pt idx="794">
                  <c:v>44391</c:v>
                </c:pt>
                <c:pt idx="795">
                  <c:v>44392</c:v>
                </c:pt>
                <c:pt idx="796">
                  <c:v>44393</c:v>
                </c:pt>
                <c:pt idx="797">
                  <c:v>44396</c:v>
                </c:pt>
                <c:pt idx="798">
                  <c:v>44397</c:v>
                </c:pt>
                <c:pt idx="799">
                  <c:v>44398</c:v>
                </c:pt>
                <c:pt idx="800">
                  <c:v>44399</c:v>
                </c:pt>
                <c:pt idx="801">
                  <c:v>44400</c:v>
                </c:pt>
                <c:pt idx="802">
                  <c:v>44403</c:v>
                </c:pt>
                <c:pt idx="803">
                  <c:v>44404</c:v>
                </c:pt>
                <c:pt idx="804">
                  <c:v>44405</c:v>
                </c:pt>
                <c:pt idx="805">
                  <c:v>44406</c:v>
                </c:pt>
                <c:pt idx="806">
                  <c:v>44407</c:v>
                </c:pt>
                <c:pt idx="807">
                  <c:v>44410</c:v>
                </c:pt>
                <c:pt idx="808">
                  <c:v>44411</c:v>
                </c:pt>
                <c:pt idx="809">
                  <c:v>44412</c:v>
                </c:pt>
                <c:pt idx="810">
                  <c:v>44413</c:v>
                </c:pt>
                <c:pt idx="811">
                  <c:v>44414</c:v>
                </c:pt>
                <c:pt idx="812">
                  <c:v>44417</c:v>
                </c:pt>
                <c:pt idx="813">
                  <c:v>44418</c:v>
                </c:pt>
                <c:pt idx="814">
                  <c:v>44419</c:v>
                </c:pt>
                <c:pt idx="815">
                  <c:v>44420</c:v>
                </c:pt>
                <c:pt idx="816">
                  <c:v>44421</c:v>
                </c:pt>
                <c:pt idx="817">
                  <c:v>44424</c:v>
                </c:pt>
                <c:pt idx="818">
                  <c:v>44425</c:v>
                </c:pt>
                <c:pt idx="819">
                  <c:v>44426</c:v>
                </c:pt>
                <c:pt idx="820">
                  <c:v>44427</c:v>
                </c:pt>
                <c:pt idx="821">
                  <c:v>44428</c:v>
                </c:pt>
                <c:pt idx="822">
                  <c:v>44431</c:v>
                </c:pt>
                <c:pt idx="823">
                  <c:v>44432</c:v>
                </c:pt>
                <c:pt idx="824">
                  <c:v>44433</c:v>
                </c:pt>
                <c:pt idx="825">
                  <c:v>44434</c:v>
                </c:pt>
                <c:pt idx="826">
                  <c:v>44435</c:v>
                </c:pt>
                <c:pt idx="827">
                  <c:v>44438</c:v>
                </c:pt>
                <c:pt idx="828">
                  <c:v>44439</c:v>
                </c:pt>
                <c:pt idx="829">
                  <c:v>44440</c:v>
                </c:pt>
                <c:pt idx="830">
                  <c:v>44441</c:v>
                </c:pt>
                <c:pt idx="831">
                  <c:v>44442</c:v>
                </c:pt>
                <c:pt idx="832">
                  <c:v>44445</c:v>
                </c:pt>
                <c:pt idx="833">
                  <c:v>44447</c:v>
                </c:pt>
                <c:pt idx="834">
                  <c:v>44448</c:v>
                </c:pt>
                <c:pt idx="835">
                  <c:v>44449</c:v>
                </c:pt>
                <c:pt idx="836">
                  <c:v>44452</c:v>
                </c:pt>
                <c:pt idx="837">
                  <c:v>44453</c:v>
                </c:pt>
                <c:pt idx="838">
                  <c:v>44454</c:v>
                </c:pt>
                <c:pt idx="839">
                  <c:v>44455</c:v>
                </c:pt>
                <c:pt idx="840">
                  <c:v>44456</c:v>
                </c:pt>
                <c:pt idx="841">
                  <c:v>44459</c:v>
                </c:pt>
                <c:pt idx="842">
                  <c:v>44460</c:v>
                </c:pt>
                <c:pt idx="843">
                  <c:v>44461</c:v>
                </c:pt>
                <c:pt idx="844">
                  <c:v>44462</c:v>
                </c:pt>
                <c:pt idx="845">
                  <c:v>44463</c:v>
                </c:pt>
                <c:pt idx="846">
                  <c:v>44466</c:v>
                </c:pt>
                <c:pt idx="847">
                  <c:v>44467</c:v>
                </c:pt>
                <c:pt idx="848">
                  <c:v>44468</c:v>
                </c:pt>
                <c:pt idx="849">
                  <c:v>44469</c:v>
                </c:pt>
                <c:pt idx="850">
                  <c:v>44470</c:v>
                </c:pt>
                <c:pt idx="851">
                  <c:v>44473</c:v>
                </c:pt>
                <c:pt idx="852">
                  <c:v>44474</c:v>
                </c:pt>
                <c:pt idx="853">
                  <c:v>44475</c:v>
                </c:pt>
                <c:pt idx="854">
                  <c:v>44476</c:v>
                </c:pt>
                <c:pt idx="855">
                  <c:v>44477</c:v>
                </c:pt>
                <c:pt idx="856">
                  <c:v>44480</c:v>
                </c:pt>
                <c:pt idx="857">
                  <c:v>44482</c:v>
                </c:pt>
                <c:pt idx="858">
                  <c:v>44483</c:v>
                </c:pt>
                <c:pt idx="859">
                  <c:v>44484</c:v>
                </c:pt>
                <c:pt idx="860">
                  <c:v>44487</c:v>
                </c:pt>
                <c:pt idx="861">
                  <c:v>44488</c:v>
                </c:pt>
                <c:pt idx="862">
                  <c:v>44489</c:v>
                </c:pt>
                <c:pt idx="863">
                  <c:v>44490</c:v>
                </c:pt>
                <c:pt idx="864">
                  <c:v>44491</c:v>
                </c:pt>
                <c:pt idx="865">
                  <c:v>44494</c:v>
                </c:pt>
                <c:pt idx="866">
                  <c:v>44495</c:v>
                </c:pt>
                <c:pt idx="867">
                  <c:v>44496</c:v>
                </c:pt>
                <c:pt idx="868">
                  <c:v>44497</c:v>
                </c:pt>
                <c:pt idx="869">
                  <c:v>44498</c:v>
                </c:pt>
                <c:pt idx="870">
                  <c:v>44501</c:v>
                </c:pt>
                <c:pt idx="871">
                  <c:v>44503</c:v>
                </c:pt>
                <c:pt idx="872">
                  <c:v>44504</c:v>
                </c:pt>
                <c:pt idx="873">
                  <c:v>44505</c:v>
                </c:pt>
                <c:pt idx="874">
                  <c:v>44508</c:v>
                </c:pt>
                <c:pt idx="875">
                  <c:v>44509</c:v>
                </c:pt>
                <c:pt idx="876">
                  <c:v>44510</c:v>
                </c:pt>
                <c:pt idx="877">
                  <c:v>44511</c:v>
                </c:pt>
                <c:pt idx="878">
                  <c:v>44512</c:v>
                </c:pt>
                <c:pt idx="879">
                  <c:v>44516</c:v>
                </c:pt>
                <c:pt idx="880">
                  <c:v>44517</c:v>
                </c:pt>
                <c:pt idx="881">
                  <c:v>44518</c:v>
                </c:pt>
                <c:pt idx="882">
                  <c:v>44519</c:v>
                </c:pt>
                <c:pt idx="883">
                  <c:v>44522</c:v>
                </c:pt>
                <c:pt idx="884">
                  <c:v>44523</c:v>
                </c:pt>
                <c:pt idx="885">
                  <c:v>44524</c:v>
                </c:pt>
                <c:pt idx="886">
                  <c:v>44525</c:v>
                </c:pt>
                <c:pt idx="887">
                  <c:v>44526</c:v>
                </c:pt>
                <c:pt idx="888">
                  <c:v>44529</c:v>
                </c:pt>
                <c:pt idx="889">
                  <c:v>44530</c:v>
                </c:pt>
                <c:pt idx="890">
                  <c:v>44531</c:v>
                </c:pt>
                <c:pt idx="891">
                  <c:v>44532</c:v>
                </c:pt>
                <c:pt idx="892">
                  <c:v>44533</c:v>
                </c:pt>
                <c:pt idx="893">
                  <c:v>44536</c:v>
                </c:pt>
                <c:pt idx="894">
                  <c:v>44537</c:v>
                </c:pt>
                <c:pt idx="895">
                  <c:v>44538</c:v>
                </c:pt>
                <c:pt idx="896">
                  <c:v>44539</c:v>
                </c:pt>
                <c:pt idx="897">
                  <c:v>44540</c:v>
                </c:pt>
                <c:pt idx="898">
                  <c:v>44543</c:v>
                </c:pt>
                <c:pt idx="899">
                  <c:v>44544</c:v>
                </c:pt>
                <c:pt idx="900">
                  <c:v>44545</c:v>
                </c:pt>
                <c:pt idx="901">
                  <c:v>44546</c:v>
                </c:pt>
                <c:pt idx="902">
                  <c:v>44547</c:v>
                </c:pt>
                <c:pt idx="903">
                  <c:v>44550</c:v>
                </c:pt>
                <c:pt idx="904">
                  <c:v>44551</c:v>
                </c:pt>
                <c:pt idx="905">
                  <c:v>44552</c:v>
                </c:pt>
                <c:pt idx="906">
                  <c:v>44553</c:v>
                </c:pt>
                <c:pt idx="907">
                  <c:v>44554</c:v>
                </c:pt>
                <c:pt idx="908">
                  <c:v>44557</c:v>
                </c:pt>
                <c:pt idx="909">
                  <c:v>44558</c:v>
                </c:pt>
                <c:pt idx="910">
                  <c:v>44559</c:v>
                </c:pt>
                <c:pt idx="911">
                  <c:v>44560</c:v>
                </c:pt>
                <c:pt idx="912">
                  <c:v>44561</c:v>
                </c:pt>
                <c:pt idx="913">
                  <c:v>44564</c:v>
                </c:pt>
                <c:pt idx="914">
                  <c:v>44565</c:v>
                </c:pt>
                <c:pt idx="915">
                  <c:v>44566</c:v>
                </c:pt>
                <c:pt idx="916">
                  <c:v>44567</c:v>
                </c:pt>
                <c:pt idx="917">
                  <c:v>44568</c:v>
                </c:pt>
                <c:pt idx="918">
                  <c:v>44571</c:v>
                </c:pt>
                <c:pt idx="919">
                  <c:v>44572</c:v>
                </c:pt>
                <c:pt idx="920">
                  <c:v>44573</c:v>
                </c:pt>
                <c:pt idx="921">
                  <c:v>44574</c:v>
                </c:pt>
                <c:pt idx="922">
                  <c:v>44575</c:v>
                </c:pt>
                <c:pt idx="923">
                  <c:v>44578</c:v>
                </c:pt>
                <c:pt idx="924">
                  <c:v>44579</c:v>
                </c:pt>
                <c:pt idx="925">
                  <c:v>44580</c:v>
                </c:pt>
                <c:pt idx="926">
                  <c:v>44581</c:v>
                </c:pt>
                <c:pt idx="927">
                  <c:v>44582</c:v>
                </c:pt>
                <c:pt idx="928">
                  <c:v>44585</c:v>
                </c:pt>
                <c:pt idx="929">
                  <c:v>44586</c:v>
                </c:pt>
                <c:pt idx="930">
                  <c:v>44587</c:v>
                </c:pt>
                <c:pt idx="931">
                  <c:v>44588</c:v>
                </c:pt>
                <c:pt idx="932">
                  <c:v>44589</c:v>
                </c:pt>
                <c:pt idx="933">
                  <c:v>44592</c:v>
                </c:pt>
                <c:pt idx="934">
                  <c:v>44593</c:v>
                </c:pt>
                <c:pt idx="935">
                  <c:v>44594</c:v>
                </c:pt>
                <c:pt idx="936">
                  <c:v>44595</c:v>
                </c:pt>
                <c:pt idx="937">
                  <c:v>44596</c:v>
                </c:pt>
                <c:pt idx="938">
                  <c:v>44599</c:v>
                </c:pt>
                <c:pt idx="939">
                  <c:v>44600</c:v>
                </c:pt>
                <c:pt idx="940">
                  <c:v>44601</c:v>
                </c:pt>
                <c:pt idx="941">
                  <c:v>44602</c:v>
                </c:pt>
                <c:pt idx="942">
                  <c:v>44603</c:v>
                </c:pt>
                <c:pt idx="943">
                  <c:v>44606</c:v>
                </c:pt>
                <c:pt idx="944">
                  <c:v>44607</c:v>
                </c:pt>
                <c:pt idx="945">
                  <c:v>44608</c:v>
                </c:pt>
                <c:pt idx="946">
                  <c:v>44609</c:v>
                </c:pt>
                <c:pt idx="947">
                  <c:v>44610</c:v>
                </c:pt>
                <c:pt idx="948">
                  <c:v>44613</c:v>
                </c:pt>
                <c:pt idx="949">
                  <c:v>44614</c:v>
                </c:pt>
                <c:pt idx="950">
                  <c:v>44615</c:v>
                </c:pt>
                <c:pt idx="951">
                  <c:v>44616</c:v>
                </c:pt>
                <c:pt idx="952">
                  <c:v>44617</c:v>
                </c:pt>
                <c:pt idx="953">
                  <c:v>44622</c:v>
                </c:pt>
                <c:pt idx="954">
                  <c:v>44623</c:v>
                </c:pt>
                <c:pt idx="955">
                  <c:v>44624</c:v>
                </c:pt>
                <c:pt idx="956">
                  <c:v>44627</c:v>
                </c:pt>
                <c:pt idx="957">
                  <c:v>44628</c:v>
                </c:pt>
                <c:pt idx="958">
                  <c:v>44629</c:v>
                </c:pt>
                <c:pt idx="959">
                  <c:v>44630</c:v>
                </c:pt>
                <c:pt idx="960">
                  <c:v>44631</c:v>
                </c:pt>
                <c:pt idx="961">
                  <c:v>44634</c:v>
                </c:pt>
                <c:pt idx="962">
                  <c:v>44635</c:v>
                </c:pt>
                <c:pt idx="963">
                  <c:v>44636</c:v>
                </c:pt>
                <c:pt idx="964">
                  <c:v>44637</c:v>
                </c:pt>
                <c:pt idx="965">
                  <c:v>44638</c:v>
                </c:pt>
                <c:pt idx="966">
                  <c:v>44641</c:v>
                </c:pt>
                <c:pt idx="967">
                  <c:v>44642</c:v>
                </c:pt>
                <c:pt idx="968">
                  <c:v>44643</c:v>
                </c:pt>
                <c:pt idx="969">
                  <c:v>44644</c:v>
                </c:pt>
                <c:pt idx="970">
                  <c:v>44645</c:v>
                </c:pt>
                <c:pt idx="971">
                  <c:v>44648</c:v>
                </c:pt>
                <c:pt idx="972">
                  <c:v>44649</c:v>
                </c:pt>
                <c:pt idx="973">
                  <c:v>44650</c:v>
                </c:pt>
                <c:pt idx="974">
                  <c:v>44651</c:v>
                </c:pt>
                <c:pt idx="975">
                  <c:v>44652</c:v>
                </c:pt>
                <c:pt idx="976">
                  <c:v>44655</c:v>
                </c:pt>
                <c:pt idx="977">
                  <c:v>44656</c:v>
                </c:pt>
                <c:pt idx="978">
                  <c:v>44657</c:v>
                </c:pt>
                <c:pt idx="979">
                  <c:v>44658</c:v>
                </c:pt>
                <c:pt idx="980">
                  <c:v>44659</c:v>
                </c:pt>
                <c:pt idx="981">
                  <c:v>44662</c:v>
                </c:pt>
                <c:pt idx="982">
                  <c:v>44663</c:v>
                </c:pt>
                <c:pt idx="983">
                  <c:v>44664</c:v>
                </c:pt>
                <c:pt idx="984">
                  <c:v>44665</c:v>
                </c:pt>
                <c:pt idx="985">
                  <c:v>44669</c:v>
                </c:pt>
                <c:pt idx="986">
                  <c:v>44670</c:v>
                </c:pt>
                <c:pt idx="987">
                  <c:v>44671</c:v>
                </c:pt>
                <c:pt idx="988">
                  <c:v>44673</c:v>
                </c:pt>
                <c:pt idx="989">
                  <c:v>44676</c:v>
                </c:pt>
                <c:pt idx="990">
                  <c:v>44677</c:v>
                </c:pt>
                <c:pt idx="991">
                  <c:v>44678</c:v>
                </c:pt>
                <c:pt idx="992">
                  <c:v>44679</c:v>
                </c:pt>
                <c:pt idx="993">
                  <c:v>44680</c:v>
                </c:pt>
                <c:pt idx="994">
                  <c:v>44683</c:v>
                </c:pt>
                <c:pt idx="995">
                  <c:v>44684</c:v>
                </c:pt>
                <c:pt idx="996">
                  <c:v>44685</c:v>
                </c:pt>
                <c:pt idx="997">
                  <c:v>44686</c:v>
                </c:pt>
                <c:pt idx="998">
                  <c:v>44687</c:v>
                </c:pt>
                <c:pt idx="999">
                  <c:v>44690</c:v>
                </c:pt>
                <c:pt idx="1000">
                  <c:v>44691</c:v>
                </c:pt>
                <c:pt idx="1001">
                  <c:v>44692</c:v>
                </c:pt>
                <c:pt idx="1002">
                  <c:v>44693</c:v>
                </c:pt>
                <c:pt idx="1003">
                  <c:v>44694</c:v>
                </c:pt>
                <c:pt idx="1004">
                  <c:v>44697</c:v>
                </c:pt>
                <c:pt idx="1005">
                  <c:v>44698</c:v>
                </c:pt>
                <c:pt idx="1006">
                  <c:v>44699</c:v>
                </c:pt>
                <c:pt idx="1007">
                  <c:v>44700</c:v>
                </c:pt>
                <c:pt idx="1008">
                  <c:v>44701</c:v>
                </c:pt>
                <c:pt idx="1009">
                  <c:v>44704</c:v>
                </c:pt>
                <c:pt idx="1010">
                  <c:v>44705</c:v>
                </c:pt>
                <c:pt idx="1011">
                  <c:v>44706</c:v>
                </c:pt>
                <c:pt idx="1012">
                  <c:v>44707</c:v>
                </c:pt>
                <c:pt idx="1013">
                  <c:v>44708</c:v>
                </c:pt>
                <c:pt idx="1014">
                  <c:v>44711</c:v>
                </c:pt>
                <c:pt idx="1015">
                  <c:v>44712</c:v>
                </c:pt>
                <c:pt idx="1016">
                  <c:v>44713</c:v>
                </c:pt>
                <c:pt idx="1017">
                  <c:v>44714</c:v>
                </c:pt>
                <c:pt idx="1018">
                  <c:v>44715</c:v>
                </c:pt>
                <c:pt idx="1019">
                  <c:v>44718</c:v>
                </c:pt>
                <c:pt idx="1020">
                  <c:v>44719</c:v>
                </c:pt>
                <c:pt idx="1021">
                  <c:v>44720</c:v>
                </c:pt>
                <c:pt idx="1022">
                  <c:v>44721</c:v>
                </c:pt>
                <c:pt idx="1023">
                  <c:v>44722</c:v>
                </c:pt>
                <c:pt idx="1024">
                  <c:v>44725</c:v>
                </c:pt>
                <c:pt idx="1025">
                  <c:v>44726</c:v>
                </c:pt>
                <c:pt idx="1026">
                  <c:v>44727</c:v>
                </c:pt>
                <c:pt idx="1027">
                  <c:v>44729</c:v>
                </c:pt>
                <c:pt idx="1028">
                  <c:v>44732</c:v>
                </c:pt>
                <c:pt idx="1029">
                  <c:v>44733</c:v>
                </c:pt>
                <c:pt idx="1030">
                  <c:v>44734</c:v>
                </c:pt>
                <c:pt idx="1031">
                  <c:v>44735</c:v>
                </c:pt>
                <c:pt idx="1032">
                  <c:v>44736</c:v>
                </c:pt>
                <c:pt idx="1033">
                  <c:v>44739</c:v>
                </c:pt>
                <c:pt idx="1034">
                  <c:v>44740</c:v>
                </c:pt>
                <c:pt idx="1035">
                  <c:v>44741</c:v>
                </c:pt>
                <c:pt idx="1036">
                  <c:v>44742</c:v>
                </c:pt>
                <c:pt idx="1037">
                  <c:v>44743</c:v>
                </c:pt>
                <c:pt idx="1038">
                  <c:v>44746</c:v>
                </c:pt>
                <c:pt idx="1039">
                  <c:v>44747</c:v>
                </c:pt>
                <c:pt idx="1040">
                  <c:v>44748</c:v>
                </c:pt>
                <c:pt idx="1041">
                  <c:v>44749</c:v>
                </c:pt>
                <c:pt idx="1042">
                  <c:v>44750</c:v>
                </c:pt>
                <c:pt idx="1043">
                  <c:v>44753</c:v>
                </c:pt>
                <c:pt idx="1044">
                  <c:v>44754</c:v>
                </c:pt>
                <c:pt idx="1045">
                  <c:v>44755</c:v>
                </c:pt>
                <c:pt idx="1046">
                  <c:v>44756</c:v>
                </c:pt>
                <c:pt idx="1047">
                  <c:v>44757</c:v>
                </c:pt>
                <c:pt idx="1048">
                  <c:v>44760</c:v>
                </c:pt>
                <c:pt idx="1049">
                  <c:v>44761</c:v>
                </c:pt>
                <c:pt idx="1050">
                  <c:v>44762</c:v>
                </c:pt>
                <c:pt idx="1051">
                  <c:v>44763</c:v>
                </c:pt>
                <c:pt idx="1052">
                  <c:v>44764</c:v>
                </c:pt>
                <c:pt idx="1053">
                  <c:v>44767</c:v>
                </c:pt>
                <c:pt idx="1054">
                  <c:v>44768</c:v>
                </c:pt>
                <c:pt idx="1055">
                  <c:v>44769</c:v>
                </c:pt>
                <c:pt idx="1056">
                  <c:v>44770</c:v>
                </c:pt>
                <c:pt idx="1057">
                  <c:v>44771</c:v>
                </c:pt>
                <c:pt idx="1058">
                  <c:v>44774</c:v>
                </c:pt>
                <c:pt idx="1059">
                  <c:v>44775</c:v>
                </c:pt>
                <c:pt idx="1060">
                  <c:v>44776</c:v>
                </c:pt>
                <c:pt idx="1061">
                  <c:v>44777</c:v>
                </c:pt>
                <c:pt idx="1062">
                  <c:v>44778</c:v>
                </c:pt>
                <c:pt idx="1063">
                  <c:v>44781</c:v>
                </c:pt>
                <c:pt idx="1064">
                  <c:v>44782</c:v>
                </c:pt>
                <c:pt idx="1065">
                  <c:v>44783</c:v>
                </c:pt>
                <c:pt idx="1066">
                  <c:v>44784</c:v>
                </c:pt>
                <c:pt idx="1067">
                  <c:v>44785</c:v>
                </c:pt>
                <c:pt idx="1068">
                  <c:v>44788</c:v>
                </c:pt>
                <c:pt idx="1069">
                  <c:v>44789</c:v>
                </c:pt>
                <c:pt idx="1070">
                  <c:v>44790</c:v>
                </c:pt>
                <c:pt idx="1071">
                  <c:v>44791</c:v>
                </c:pt>
                <c:pt idx="1072">
                  <c:v>44792</c:v>
                </c:pt>
                <c:pt idx="1073">
                  <c:v>44795</c:v>
                </c:pt>
                <c:pt idx="1074">
                  <c:v>44796</c:v>
                </c:pt>
                <c:pt idx="1075">
                  <c:v>44797</c:v>
                </c:pt>
                <c:pt idx="1076">
                  <c:v>44798</c:v>
                </c:pt>
                <c:pt idx="1077">
                  <c:v>44799</c:v>
                </c:pt>
                <c:pt idx="1078">
                  <c:v>44802</c:v>
                </c:pt>
                <c:pt idx="1079">
                  <c:v>44803</c:v>
                </c:pt>
                <c:pt idx="1080">
                  <c:v>44804</c:v>
                </c:pt>
                <c:pt idx="1081">
                  <c:v>44805</c:v>
                </c:pt>
                <c:pt idx="1082">
                  <c:v>44806</c:v>
                </c:pt>
                <c:pt idx="1083">
                  <c:v>44809</c:v>
                </c:pt>
                <c:pt idx="1084">
                  <c:v>44810</c:v>
                </c:pt>
                <c:pt idx="1085">
                  <c:v>44812</c:v>
                </c:pt>
                <c:pt idx="1086">
                  <c:v>44813</c:v>
                </c:pt>
                <c:pt idx="1087">
                  <c:v>44816</c:v>
                </c:pt>
                <c:pt idx="1088">
                  <c:v>44817</c:v>
                </c:pt>
                <c:pt idx="1089">
                  <c:v>44818</c:v>
                </c:pt>
                <c:pt idx="1090">
                  <c:v>44819</c:v>
                </c:pt>
                <c:pt idx="1091">
                  <c:v>44820</c:v>
                </c:pt>
                <c:pt idx="1092">
                  <c:v>44823</c:v>
                </c:pt>
                <c:pt idx="1093">
                  <c:v>44824</c:v>
                </c:pt>
                <c:pt idx="1094">
                  <c:v>44825</c:v>
                </c:pt>
                <c:pt idx="1095">
                  <c:v>44826</c:v>
                </c:pt>
                <c:pt idx="1096">
                  <c:v>44827</c:v>
                </c:pt>
                <c:pt idx="1097">
                  <c:v>44830</c:v>
                </c:pt>
                <c:pt idx="1098">
                  <c:v>44831</c:v>
                </c:pt>
                <c:pt idx="1099">
                  <c:v>44832</c:v>
                </c:pt>
                <c:pt idx="1100">
                  <c:v>44833</c:v>
                </c:pt>
                <c:pt idx="1101">
                  <c:v>44834</c:v>
                </c:pt>
                <c:pt idx="1102">
                  <c:v>44837</c:v>
                </c:pt>
                <c:pt idx="1103">
                  <c:v>44838</c:v>
                </c:pt>
                <c:pt idx="1104">
                  <c:v>44839</c:v>
                </c:pt>
                <c:pt idx="1105">
                  <c:v>44840</c:v>
                </c:pt>
                <c:pt idx="1106">
                  <c:v>44841</c:v>
                </c:pt>
                <c:pt idx="1107">
                  <c:v>44844</c:v>
                </c:pt>
                <c:pt idx="1108">
                  <c:v>44845</c:v>
                </c:pt>
                <c:pt idx="1109">
                  <c:v>44847</c:v>
                </c:pt>
                <c:pt idx="1110">
                  <c:v>44848</c:v>
                </c:pt>
                <c:pt idx="1111">
                  <c:v>44851</c:v>
                </c:pt>
                <c:pt idx="1112">
                  <c:v>44852</c:v>
                </c:pt>
                <c:pt idx="1113">
                  <c:v>44853</c:v>
                </c:pt>
                <c:pt idx="1114">
                  <c:v>44854</c:v>
                </c:pt>
                <c:pt idx="1115">
                  <c:v>44855</c:v>
                </c:pt>
                <c:pt idx="1116">
                  <c:v>44858</c:v>
                </c:pt>
                <c:pt idx="1117">
                  <c:v>44859</c:v>
                </c:pt>
                <c:pt idx="1118">
                  <c:v>44860</c:v>
                </c:pt>
                <c:pt idx="1119">
                  <c:v>44861</c:v>
                </c:pt>
                <c:pt idx="1120">
                  <c:v>44862</c:v>
                </c:pt>
                <c:pt idx="1121">
                  <c:v>44865</c:v>
                </c:pt>
                <c:pt idx="1122">
                  <c:v>44866</c:v>
                </c:pt>
                <c:pt idx="1123">
                  <c:v>44868</c:v>
                </c:pt>
                <c:pt idx="1124">
                  <c:v>44869</c:v>
                </c:pt>
                <c:pt idx="1125">
                  <c:v>44872</c:v>
                </c:pt>
                <c:pt idx="1126">
                  <c:v>44873</c:v>
                </c:pt>
                <c:pt idx="1127">
                  <c:v>44874</c:v>
                </c:pt>
                <c:pt idx="1128">
                  <c:v>44875</c:v>
                </c:pt>
                <c:pt idx="1129">
                  <c:v>44876</c:v>
                </c:pt>
                <c:pt idx="1130">
                  <c:v>44879</c:v>
                </c:pt>
                <c:pt idx="1131">
                  <c:v>44881</c:v>
                </c:pt>
                <c:pt idx="1132">
                  <c:v>44882</c:v>
                </c:pt>
                <c:pt idx="1133">
                  <c:v>44883</c:v>
                </c:pt>
                <c:pt idx="1134">
                  <c:v>44886</c:v>
                </c:pt>
                <c:pt idx="1135">
                  <c:v>44887</c:v>
                </c:pt>
                <c:pt idx="1136">
                  <c:v>44888</c:v>
                </c:pt>
                <c:pt idx="1137">
                  <c:v>44889</c:v>
                </c:pt>
                <c:pt idx="1138">
                  <c:v>44890</c:v>
                </c:pt>
                <c:pt idx="1139">
                  <c:v>44893</c:v>
                </c:pt>
                <c:pt idx="1140">
                  <c:v>44894</c:v>
                </c:pt>
                <c:pt idx="1141">
                  <c:v>44895</c:v>
                </c:pt>
                <c:pt idx="1142">
                  <c:v>44896</c:v>
                </c:pt>
                <c:pt idx="1143">
                  <c:v>44897</c:v>
                </c:pt>
                <c:pt idx="1144">
                  <c:v>44900</c:v>
                </c:pt>
                <c:pt idx="1145">
                  <c:v>44901</c:v>
                </c:pt>
                <c:pt idx="1146">
                  <c:v>44902</c:v>
                </c:pt>
                <c:pt idx="1147">
                  <c:v>44903</c:v>
                </c:pt>
                <c:pt idx="1148">
                  <c:v>44904</c:v>
                </c:pt>
                <c:pt idx="1149">
                  <c:v>44907</c:v>
                </c:pt>
                <c:pt idx="1150">
                  <c:v>44908</c:v>
                </c:pt>
                <c:pt idx="1151">
                  <c:v>44909</c:v>
                </c:pt>
                <c:pt idx="1152">
                  <c:v>44910</c:v>
                </c:pt>
                <c:pt idx="1153">
                  <c:v>44911</c:v>
                </c:pt>
                <c:pt idx="1154">
                  <c:v>44914</c:v>
                </c:pt>
                <c:pt idx="1155">
                  <c:v>44915</c:v>
                </c:pt>
                <c:pt idx="1156">
                  <c:v>44916</c:v>
                </c:pt>
                <c:pt idx="1157">
                  <c:v>44917</c:v>
                </c:pt>
                <c:pt idx="1158">
                  <c:v>44918</c:v>
                </c:pt>
                <c:pt idx="1159">
                  <c:v>44921</c:v>
                </c:pt>
                <c:pt idx="1160">
                  <c:v>44922</c:v>
                </c:pt>
                <c:pt idx="1161">
                  <c:v>44923</c:v>
                </c:pt>
                <c:pt idx="1162">
                  <c:v>44924</c:v>
                </c:pt>
                <c:pt idx="1163">
                  <c:v>44925</c:v>
                </c:pt>
                <c:pt idx="1164">
                  <c:v>44928</c:v>
                </c:pt>
                <c:pt idx="1165">
                  <c:v>44929</c:v>
                </c:pt>
                <c:pt idx="1166">
                  <c:v>44930</c:v>
                </c:pt>
                <c:pt idx="1167">
                  <c:v>44931</c:v>
                </c:pt>
                <c:pt idx="1168">
                  <c:v>44932</c:v>
                </c:pt>
                <c:pt idx="1169">
                  <c:v>44935</c:v>
                </c:pt>
                <c:pt idx="1170">
                  <c:v>44936</c:v>
                </c:pt>
                <c:pt idx="1171">
                  <c:v>44937</c:v>
                </c:pt>
                <c:pt idx="1172">
                  <c:v>44938</c:v>
                </c:pt>
                <c:pt idx="1173">
                  <c:v>44939</c:v>
                </c:pt>
                <c:pt idx="1174">
                  <c:v>44942</c:v>
                </c:pt>
                <c:pt idx="1175">
                  <c:v>44943</c:v>
                </c:pt>
                <c:pt idx="1176">
                  <c:v>44944</c:v>
                </c:pt>
                <c:pt idx="1177">
                  <c:v>44945</c:v>
                </c:pt>
                <c:pt idx="1178">
                  <c:v>44946</c:v>
                </c:pt>
                <c:pt idx="1179">
                  <c:v>44949</c:v>
                </c:pt>
                <c:pt idx="1180">
                  <c:v>44950</c:v>
                </c:pt>
                <c:pt idx="1181">
                  <c:v>44951</c:v>
                </c:pt>
                <c:pt idx="1182">
                  <c:v>44952</c:v>
                </c:pt>
                <c:pt idx="1183">
                  <c:v>44953</c:v>
                </c:pt>
                <c:pt idx="1184">
                  <c:v>44956</c:v>
                </c:pt>
                <c:pt idx="1185">
                  <c:v>44957</c:v>
                </c:pt>
                <c:pt idx="1186">
                  <c:v>44958</c:v>
                </c:pt>
                <c:pt idx="1187">
                  <c:v>44959</c:v>
                </c:pt>
                <c:pt idx="1188">
                  <c:v>44960</c:v>
                </c:pt>
                <c:pt idx="1189">
                  <c:v>44963</c:v>
                </c:pt>
                <c:pt idx="1190">
                  <c:v>44964</c:v>
                </c:pt>
                <c:pt idx="1191">
                  <c:v>44965</c:v>
                </c:pt>
                <c:pt idx="1192">
                  <c:v>44966</c:v>
                </c:pt>
                <c:pt idx="1193">
                  <c:v>44967</c:v>
                </c:pt>
                <c:pt idx="1194">
                  <c:v>44970</c:v>
                </c:pt>
                <c:pt idx="1195">
                  <c:v>44971</c:v>
                </c:pt>
                <c:pt idx="1196">
                  <c:v>44972</c:v>
                </c:pt>
                <c:pt idx="1197">
                  <c:v>44973</c:v>
                </c:pt>
                <c:pt idx="1198">
                  <c:v>44974</c:v>
                </c:pt>
                <c:pt idx="1199">
                  <c:v>44979</c:v>
                </c:pt>
                <c:pt idx="1200">
                  <c:v>44980</c:v>
                </c:pt>
                <c:pt idx="1201">
                  <c:v>44981</c:v>
                </c:pt>
                <c:pt idx="1202">
                  <c:v>44984</c:v>
                </c:pt>
                <c:pt idx="1203">
                  <c:v>44985</c:v>
                </c:pt>
                <c:pt idx="1204">
                  <c:v>44986</c:v>
                </c:pt>
                <c:pt idx="1205">
                  <c:v>44987</c:v>
                </c:pt>
                <c:pt idx="1206">
                  <c:v>44988</c:v>
                </c:pt>
                <c:pt idx="1207">
                  <c:v>44991</c:v>
                </c:pt>
                <c:pt idx="1208">
                  <c:v>44992</c:v>
                </c:pt>
                <c:pt idx="1209">
                  <c:v>44993</c:v>
                </c:pt>
                <c:pt idx="1210">
                  <c:v>44994</c:v>
                </c:pt>
                <c:pt idx="1211">
                  <c:v>44995</c:v>
                </c:pt>
                <c:pt idx="1212">
                  <c:v>44998</c:v>
                </c:pt>
                <c:pt idx="1213">
                  <c:v>44999</c:v>
                </c:pt>
                <c:pt idx="1214">
                  <c:v>45000</c:v>
                </c:pt>
                <c:pt idx="1215">
                  <c:v>45001</c:v>
                </c:pt>
                <c:pt idx="1216">
                  <c:v>45002</c:v>
                </c:pt>
                <c:pt idx="1217">
                  <c:v>45005</c:v>
                </c:pt>
                <c:pt idx="1218">
                  <c:v>45006</c:v>
                </c:pt>
                <c:pt idx="1219">
                  <c:v>45007</c:v>
                </c:pt>
                <c:pt idx="1220">
                  <c:v>45008</c:v>
                </c:pt>
                <c:pt idx="1221">
                  <c:v>45009</c:v>
                </c:pt>
                <c:pt idx="1222">
                  <c:v>45012</c:v>
                </c:pt>
                <c:pt idx="1223">
                  <c:v>45013</c:v>
                </c:pt>
                <c:pt idx="1224">
                  <c:v>45014</c:v>
                </c:pt>
                <c:pt idx="1225">
                  <c:v>45015</c:v>
                </c:pt>
                <c:pt idx="1226">
                  <c:v>45016</c:v>
                </c:pt>
                <c:pt idx="1227">
                  <c:v>45019</c:v>
                </c:pt>
                <c:pt idx="1228">
                  <c:v>45020</c:v>
                </c:pt>
                <c:pt idx="1229">
                  <c:v>45021</c:v>
                </c:pt>
                <c:pt idx="1230">
                  <c:v>45022</c:v>
                </c:pt>
                <c:pt idx="1231">
                  <c:v>45026</c:v>
                </c:pt>
                <c:pt idx="1232">
                  <c:v>45027</c:v>
                </c:pt>
                <c:pt idx="1233">
                  <c:v>45028</c:v>
                </c:pt>
                <c:pt idx="1234">
                  <c:v>45029</c:v>
                </c:pt>
                <c:pt idx="1235">
                  <c:v>45030</c:v>
                </c:pt>
                <c:pt idx="1236">
                  <c:v>45033</c:v>
                </c:pt>
                <c:pt idx="1237">
                  <c:v>45034</c:v>
                </c:pt>
                <c:pt idx="1238">
                  <c:v>45035</c:v>
                </c:pt>
                <c:pt idx="1239">
                  <c:v>45036</c:v>
                </c:pt>
                <c:pt idx="1240">
                  <c:v>45040</c:v>
                </c:pt>
                <c:pt idx="1241">
                  <c:v>45041</c:v>
                </c:pt>
                <c:pt idx="1242">
                  <c:v>45042</c:v>
                </c:pt>
                <c:pt idx="1243">
                  <c:v>45043</c:v>
                </c:pt>
                <c:pt idx="1244">
                  <c:v>45044</c:v>
                </c:pt>
                <c:pt idx="1245">
                  <c:v>45048</c:v>
                </c:pt>
                <c:pt idx="1246">
                  <c:v>45049</c:v>
                </c:pt>
                <c:pt idx="1247">
                  <c:v>45050</c:v>
                </c:pt>
                <c:pt idx="1248">
                  <c:v>45051</c:v>
                </c:pt>
                <c:pt idx="1249">
                  <c:v>45054</c:v>
                </c:pt>
                <c:pt idx="1250">
                  <c:v>45055</c:v>
                </c:pt>
                <c:pt idx="1251">
                  <c:v>45056</c:v>
                </c:pt>
                <c:pt idx="1252">
                  <c:v>45057</c:v>
                </c:pt>
                <c:pt idx="1253">
                  <c:v>45058</c:v>
                </c:pt>
                <c:pt idx="1254">
                  <c:v>45061</c:v>
                </c:pt>
                <c:pt idx="1255">
                  <c:v>45062</c:v>
                </c:pt>
                <c:pt idx="1256">
                  <c:v>45063</c:v>
                </c:pt>
                <c:pt idx="1257">
                  <c:v>45064</c:v>
                </c:pt>
                <c:pt idx="1258">
                  <c:v>45065</c:v>
                </c:pt>
                <c:pt idx="1259">
                  <c:v>45068</c:v>
                </c:pt>
                <c:pt idx="1260">
                  <c:v>45069</c:v>
                </c:pt>
                <c:pt idx="1261">
                  <c:v>45070</c:v>
                </c:pt>
                <c:pt idx="1262">
                  <c:v>45071</c:v>
                </c:pt>
                <c:pt idx="1263">
                  <c:v>45072</c:v>
                </c:pt>
                <c:pt idx="1264">
                  <c:v>45075</c:v>
                </c:pt>
                <c:pt idx="1265">
                  <c:v>45076</c:v>
                </c:pt>
                <c:pt idx="1266">
                  <c:v>45077</c:v>
                </c:pt>
                <c:pt idx="1267">
                  <c:v>45078</c:v>
                </c:pt>
                <c:pt idx="1268">
                  <c:v>45079</c:v>
                </c:pt>
                <c:pt idx="1269">
                  <c:v>45082</c:v>
                </c:pt>
                <c:pt idx="1270">
                  <c:v>45083</c:v>
                </c:pt>
                <c:pt idx="1271">
                  <c:v>45084</c:v>
                </c:pt>
                <c:pt idx="1272">
                  <c:v>45086</c:v>
                </c:pt>
                <c:pt idx="1273">
                  <c:v>45089</c:v>
                </c:pt>
                <c:pt idx="1274">
                  <c:v>45090</c:v>
                </c:pt>
                <c:pt idx="1275">
                  <c:v>45091</c:v>
                </c:pt>
                <c:pt idx="1276">
                  <c:v>45092</c:v>
                </c:pt>
                <c:pt idx="1277">
                  <c:v>45093</c:v>
                </c:pt>
                <c:pt idx="1278">
                  <c:v>45096</c:v>
                </c:pt>
                <c:pt idx="1279">
                  <c:v>45097</c:v>
                </c:pt>
                <c:pt idx="1280">
                  <c:v>45098</c:v>
                </c:pt>
                <c:pt idx="1281">
                  <c:v>45099</c:v>
                </c:pt>
                <c:pt idx="1282">
                  <c:v>45100</c:v>
                </c:pt>
                <c:pt idx="1283">
                  <c:v>45103</c:v>
                </c:pt>
                <c:pt idx="1284">
                  <c:v>45104</c:v>
                </c:pt>
                <c:pt idx="1285">
                  <c:v>45105</c:v>
                </c:pt>
                <c:pt idx="1286">
                  <c:v>45106</c:v>
                </c:pt>
                <c:pt idx="1287">
                  <c:v>45107</c:v>
                </c:pt>
                <c:pt idx="1288">
                  <c:v>45110</c:v>
                </c:pt>
                <c:pt idx="1289">
                  <c:v>45111</c:v>
                </c:pt>
                <c:pt idx="1290">
                  <c:v>45112</c:v>
                </c:pt>
                <c:pt idx="1291">
                  <c:v>45113</c:v>
                </c:pt>
                <c:pt idx="1292">
                  <c:v>45114</c:v>
                </c:pt>
                <c:pt idx="1293">
                  <c:v>45117</c:v>
                </c:pt>
                <c:pt idx="1294">
                  <c:v>45118</c:v>
                </c:pt>
                <c:pt idx="1295">
                  <c:v>45119</c:v>
                </c:pt>
                <c:pt idx="1296">
                  <c:v>45120</c:v>
                </c:pt>
                <c:pt idx="1297">
                  <c:v>45121</c:v>
                </c:pt>
                <c:pt idx="1298">
                  <c:v>45124</c:v>
                </c:pt>
                <c:pt idx="1299">
                  <c:v>45125</c:v>
                </c:pt>
                <c:pt idx="1300">
                  <c:v>45126</c:v>
                </c:pt>
                <c:pt idx="1301">
                  <c:v>45127</c:v>
                </c:pt>
                <c:pt idx="1302">
                  <c:v>45128</c:v>
                </c:pt>
                <c:pt idx="1303">
                  <c:v>45131</c:v>
                </c:pt>
                <c:pt idx="1304">
                  <c:v>45132</c:v>
                </c:pt>
                <c:pt idx="1305">
                  <c:v>45133</c:v>
                </c:pt>
                <c:pt idx="1306">
                  <c:v>45134</c:v>
                </c:pt>
                <c:pt idx="1307">
                  <c:v>45135</c:v>
                </c:pt>
                <c:pt idx="1308">
                  <c:v>45138</c:v>
                </c:pt>
                <c:pt idx="1309">
                  <c:v>45139</c:v>
                </c:pt>
                <c:pt idx="1310">
                  <c:v>45140</c:v>
                </c:pt>
                <c:pt idx="1311">
                  <c:v>45141</c:v>
                </c:pt>
                <c:pt idx="1312">
                  <c:v>45142</c:v>
                </c:pt>
                <c:pt idx="1313">
                  <c:v>45145</c:v>
                </c:pt>
                <c:pt idx="1314">
                  <c:v>45146</c:v>
                </c:pt>
                <c:pt idx="1315">
                  <c:v>45147</c:v>
                </c:pt>
                <c:pt idx="1316">
                  <c:v>45148</c:v>
                </c:pt>
                <c:pt idx="1317">
                  <c:v>45149</c:v>
                </c:pt>
                <c:pt idx="1318">
                  <c:v>45152</c:v>
                </c:pt>
                <c:pt idx="1319">
                  <c:v>45153</c:v>
                </c:pt>
                <c:pt idx="1320">
                  <c:v>45154</c:v>
                </c:pt>
                <c:pt idx="1321">
                  <c:v>45155</c:v>
                </c:pt>
                <c:pt idx="1322">
                  <c:v>45156</c:v>
                </c:pt>
                <c:pt idx="1323">
                  <c:v>45159</c:v>
                </c:pt>
                <c:pt idx="1324">
                  <c:v>45160</c:v>
                </c:pt>
                <c:pt idx="1325">
                  <c:v>45161</c:v>
                </c:pt>
                <c:pt idx="1326">
                  <c:v>45162</c:v>
                </c:pt>
                <c:pt idx="1327">
                  <c:v>45163</c:v>
                </c:pt>
                <c:pt idx="1328">
                  <c:v>45166</c:v>
                </c:pt>
                <c:pt idx="1329">
                  <c:v>45167</c:v>
                </c:pt>
                <c:pt idx="1330">
                  <c:v>45168</c:v>
                </c:pt>
                <c:pt idx="1331">
                  <c:v>45169</c:v>
                </c:pt>
                <c:pt idx="1332">
                  <c:v>45170</c:v>
                </c:pt>
                <c:pt idx="1333">
                  <c:v>45173</c:v>
                </c:pt>
                <c:pt idx="1334">
                  <c:v>45174</c:v>
                </c:pt>
                <c:pt idx="1335">
                  <c:v>45175</c:v>
                </c:pt>
                <c:pt idx="1336">
                  <c:v>45177</c:v>
                </c:pt>
                <c:pt idx="1337">
                  <c:v>45180</c:v>
                </c:pt>
                <c:pt idx="1338">
                  <c:v>45181</c:v>
                </c:pt>
                <c:pt idx="1339">
                  <c:v>45182</c:v>
                </c:pt>
                <c:pt idx="1340">
                  <c:v>45183</c:v>
                </c:pt>
                <c:pt idx="1341">
                  <c:v>45184</c:v>
                </c:pt>
                <c:pt idx="1342">
                  <c:v>45187</c:v>
                </c:pt>
                <c:pt idx="1343">
                  <c:v>45188</c:v>
                </c:pt>
                <c:pt idx="1344">
                  <c:v>45189</c:v>
                </c:pt>
                <c:pt idx="1345">
                  <c:v>45190</c:v>
                </c:pt>
                <c:pt idx="1346">
                  <c:v>45191</c:v>
                </c:pt>
                <c:pt idx="1347">
                  <c:v>45194</c:v>
                </c:pt>
                <c:pt idx="1348">
                  <c:v>45195</c:v>
                </c:pt>
                <c:pt idx="1349">
                  <c:v>45196</c:v>
                </c:pt>
                <c:pt idx="1350">
                  <c:v>45197</c:v>
                </c:pt>
                <c:pt idx="1351">
                  <c:v>45198</c:v>
                </c:pt>
                <c:pt idx="1352">
                  <c:v>45201</c:v>
                </c:pt>
                <c:pt idx="1353">
                  <c:v>45202</c:v>
                </c:pt>
                <c:pt idx="1354">
                  <c:v>45203</c:v>
                </c:pt>
                <c:pt idx="1355">
                  <c:v>45204</c:v>
                </c:pt>
                <c:pt idx="1356">
                  <c:v>45205</c:v>
                </c:pt>
                <c:pt idx="1357">
                  <c:v>45208</c:v>
                </c:pt>
                <c:pt idx="1358">
                  <c:v>45209</c:v>
                </c:pt>
                <c:pt idx="1359">
                  <c:v>45210</c:v>
                </c:pt>
                <c:pt idx="1360">
                  <c:v>45212</c:v>
                </c:pt>
                <c:pt idx="1361">
                  <c:v>45215</c:v>
                </c:pt>
                <c:pt idx="1362">
                  <c:v>45216</c:v>
                </c:pt>
                <c:pt idx="1363">
                  <c:v>45217</c:v>
                </c:pt>
                <c:pt idx="1364">
                  <c:v>45218</c:v>
                </c:pt>
                <c:pt idx="1365">
                  <c:v>45219</c:v>
                </c:pt>
                <c:pt idx="1366">
                  <c:v>45222</c:v>
                </c:pt>
                <c:pt idx="1367">
                  <c:v>45223</c:v>
                </c:pt>
                <c:pt idx="1368">
                  <c:v>45224</c:v>
                </c:pt>
                <c:pt idx="1369">
                  <c:v>45225</c:v>
                </c:pt>
                <c:pt idx="1370">
                  <c:v>45226</c:v>
                </c:pt>
                <c:pt idx="1371">
                  <c:v>45229</c:v>
                </c:pt>
                <c:pt idx="1372">
                  <c:v>45230</c:v>
                </c:pt>
                <c:pt idx="1373">
                  <c:v>45231</c:v>
                </c:pt>
                <c:pt idx="1374">
                  <c:v>45233</c:v>
                </c:pt>
                <c:pt idx="1375">
                  <c:v>45236</c:v>
                </c:pt>
                <c:pt idx="1376">
                  <c:v>45237</c:v>
                </c:pt>
                <c:pt idx="1377">
                  <c:v>45238</c:v>
                </c:pt>
                <c:pt idx="1378">
                  <c:v>45239</c:v>
                </c:pt>
                <c:pt idx="1379">
                  <c:v>45240</c:v>
                </c:pt>
                <c:pt idx="1380">
                  <c:v>45243</c:v>
                </c:pt>
                <c:pt idx="1381">
                  <c:v>45244</c:v>
                </c:pt>
                <c:pt idx="1382">
                  <c:v>45246</c:v>
                </c:pt>
                <c:pt idx="1383">
                  <c:v>45247</c:v>
                </c:pt>
                <c:pt idx="1384">
                  <c:v>45250</c:v>
                </c:pt>
                <c:pt idx="1385">
                  <c:v>45251</c:v>
                </c:pt>
                <c:pt idx="1386">
                  <c:v>45252</c:v>
                </c:pt>
                <c:pt idx="1387">
                  <c:v>45253</c:v>
                </c:pt>
                <c:pt idx="1388">
                  <c:v>45254</c:v>
                </c:pt>
                <c:pt idx="1389">
                  <c:v>45257</c:v>
                </c:pt>
                <c:pt idx="1390">
                  <c:v>45258</c:v>
                </c:pt>
                <c:pt idx="1391">
                  <c:v>45259</c:v>
                </c:pt>
                <c:pt idx="1392">
                  <c:v>45260</c:v>
                </c:pt>
                <c:pt idx="1393">
                  <c:v>45261</c:v>
                </c:pt>
                <c:pt idx="1394">
                  <c:v>45264</c:v>
                </c:pt>
                <c:pt idx="1395">
                  <c:v>45265</c:v>
                </c:pt>
                <c:pt idx="1396">
                  <c:v>45266</c:v>
                </c:pt>
                <c:pt idx="1397">
                  <c:v>45267</c:v>
                </c:pt>
                <c:pt idx="1398">
                  <c:v>45268</c:v>
                </c:pt>
                <c:pt idx="1399">
                  <c:v>45271</c:v>
                </c:pt>
                <c:pt idx="1400">
                  <c:v>45272</c:v>
                </c:pt>
                <c:pt idx="1401">
                  <c:v>45273</c:v>
                </c:pt>
                <c:pt idx="1402">
                  <c:v>45274</c:v>
                </c:pt>
                <c:pt idx="1403">
                  <c:v>45275</c:v>
                </c:pt>
                <c:pt idx="1404">
                  <c:v>45278</c:v>
                </c:pt>
                <c:pt idx="1405">
                  <c:v>45279</c:v>
                </c:pt>
                <c:pt idx="1406">
                  <c:v>45280</c:v>
                </c:pt>
                <c:pt idx="1407">
                  <c:v>45281</c:v>
                </c:pt>
                <c:pt idx="1408">
                  <c:v>45282</c:v>
                </c:pt>
                <c:pt idx="1409">
                  <c:v>45286</c:v>
                </c:pt>
                <c:pt idx="1410">
                  <c:v>45287</c:v>
                </c:pt>
                <c:pt idx="1411">
                  <c:v>45288</c:v>
                </c:pt>
                <c:pt idx="1412">
                  <c:v>45289</c:v>
                </c:pt>
                <c:pt idx="1413">
                  <c:v>45293</c:v>
                </c:pt>
                <c:pt idx="1414">
                  <c:v>45294</c:v>
                </c:pt>
                <c:pt idx="1415">
                  <c:v>45295</c:v>
                </c:pt>
                <c:pt idx="1416">
                  <c:v>45296</c:v>
                </c:pt>
                <c:pt idx="1417">
                  <c:v>45299</c:v>
                </c:pt>
                <c:pt idx="1418">
                  <c:v>45300</c:v>
                </c:pt>
                <c:pt idx="1419">
                  <c:v>45301</c:v>
                </c:pt>
                <c:pt idx="1420">
                  <c:v>45302</c:v>
                </c:pt>
                <c:pt idx="1421">
                  <c:v>45303</c:v>
                </c:pt>
                <c:pt idx="1422">
                  <c:v>45306</c:v>
                </c:pt>
                <c:pt idx="1423">
                  <c:v>45307</c:v>
                </c:pt>
                <c:pt idx="1424">
                  <c:v>45308</c:v>
                </c:pt>
                <c:pt idx="1425">
                  <c:v>45309</c:v>
                </c:pt>
                <c:pt idx="1426">
                  <c:v>45310</c:v>
                </c:pt>
                <c:pt idx="1427">
                  <c:v>45313</c:v>
                </c:pt>
                <c:pt idx="1428">
                  <c:v>45314</c:v>
                </c:pt>
                <c:pt idx="1429">
                  <c:v>45315</c:v>
                </c:pt>
                <c:pt idx="1430">
                  <c:v>45316</c:v>
                </c:pt>
                <c:pt idx="1431">
                  <c:v>45317</c:v>
                </c:pt>
                <c:pt idx="1432">
                  <c:v>45320</c:v>
                </c:pt>
                <c:pt idx="1433">
                  <c:v>45321</c:v>
                </c:pt>
                <c:pt idx="1434">
                  <c:v>45322</c:v>
                </c:pt>
                <c:pt idx="1435">
                  <c:v>45323</c:v>
                </c:pt>
                <c:pt idx="1436">
                  <c:v>45324</c:v>
                </c:pt>
                <c:pt idx="1437">
                  <c:v>45327</c:v>
                </c:pt>
                <c:pt idx="1438">
                  <c:v>45328</c:v>
                </c:pt>
                <c:pt idx="1439">
                  <c:v>45329</c:v>
                </c:pt>
                <c:pt idx="1440">
                  <c:v>45330</c:v>
                </c:pt>
                <c:pt idx="1441">
                  <c:v>45331</c:v>
                </c:pt>
                <c:pt idx="1442">
                  <c:v>45336</c:v>
                </c:pt>
                <c:pt idx="1443">
                  <c:v>45337</c:v>
                </c:pt>
                <c:pt idx="1444">
                  <c:v>45338</c:v>
                </c:pt>
                <c:pt idx="1445">
                  <c:v>45341</c:v>
                </c:pt>
                <c:pt idx="1446">
                  <c:v>45342</c:v>
                </c:pt>
                <c:pt idx="1447">
                  <c:v>45343</c:v>
                </c:pt>
                <c:pt idx="1448">
                  <c:v>45344</c:v>
                </c:pt>
                <c:pt idx="1449">
                  <c:v>45345</c:v>
                </c:pt>
                <c:pt idx="1450">
                  <c:v>45348</c:v>
                </c:pt>
                <c:pt idx="1451">
                  <c:v>45349</c:v>
                </c:pt>
                <c:pt idx="1452">
                  <c:v>45350</c:v>
                </c:pt>
                <c:pt idx="1453">
                  <c:v>45351</c:v>
                </c:pt>
                <c:pt idx="1454">
                  <c:v>45352</c:v>
                </c:pt>
                <c:pt idx="1455">
                  <c:v>45355</c:v>
                </c:pt>
                <c:pt idx="1456">
                  <c:v>45356</c:v>
                </c:pt>
                <c:pt idx="1457">
                  <c:v>45357</c:v>
                </c:pt>
                <c:pt idx="1458">
                  <c:v>45358</c:v>
                </c:pt>
                <c:pt idx="1459">
                  <c:v>45359</c:v>
                </c:pt>
                <c:pt idx="1460">
                  <c:v>45362</c:v>
                </c:pt>
                <c:pt idx="1461">
                  <c:v>45363</c:v>
                </c:pt>
                <c:pt idx="1462">
                  <c:v>45364</c:v>
                </c:pt>
                <c:pt idx="1463">
                  <c:v>45365</c:v>
                </c:pt>
                <c:pt idx="1464">
                  <c:v>45366</c:v>
                </c:pt>
                <c:pt idx="1465">
                  <c:v>45369</c:v>
                </c:pt>
                <c:pt idx="1466">
                  <c:v>45370</c:v>
                </c:pt>
                <c:pt idx="1467">
                  <c:v>45371</c:v>
                </c:pt>
                <c:pt idx="1468">
                  <c:v>45372</c:v>
                </c:pt>
                <c:pt idx="1469">
                  <c:v>45373</c:v>
                </c:pt>
                <c:pt idx="1470">
                  <c:v>45376</c:v>
                </c:pt>
                <c:pt idx="1471">
                  <c:v>45377</c:v>
                </c:pt>
                <c:pt idx="1472">
                  <c:v>45378</c:v>
                </c:pt>
                <c:pt idx="1473">
                  <c:v>45379</c:v>
                </c:pt>
                <c:pt idx="1474">
                  <c:v>45383</c:v>
                </c:pt>
                <c:pt idx="1475">
                  <c:v>45384</c:v>
                </c:pt>
                <c:pt idx="1476">
                  <c:v>45385</c:v>
                </c:pt>
                <c:pt idx="1477">
                  <c:v>45386</c:v>
                </c:pt>
                <c:pt idx="1478">
                  <c:v>45387</c:v>
                </c:pt>
                <c:pt idx="1479">
                  <c:v>45390</c:v>
                </c:pt>
                <c:pt idx="1480">
                  <c:v>45391</c:v>
                </c:pt>
                <c:pt idx="1481">
                  <c:v>45392</c:v>
                </c:pt>
                <c:pt idx="1482">
                  <c:v>45393</c:v>
                </c:pt>
                <c:pt idx="1483">
                  <c:v>45394</c:v>
                </c:pt>
                <c:pt idx="1484">
                  <c:v>45397</c:v>
                </c:pt>
                <c:pt idx="1485">
                  <c:v>45398</c:v>
                </c:pt>
                <c:pt idx="1486">
                  <c:v>45399</c:v>
                </c:pt>
                <c:pt idx="1487">
                  <c:v>45400</c:v>
                </c:pt>
                <c:pt idx="1488">
                  <c:v>45401</c:v>
                </c:pt>
                <c:pt idx="1489">
                  <c:v>45404</c:v>
                </c:pt>
                <c:pt idx="1490">
                  <c:v>45405</c:v>
                </c:pt>
                <c:pt idx="1491">
                  <c:v>45406</c:v>
                </c:pt>
                <c:pt idx="1492">
                  <c:v>45407</c:v>
                </c:pt>
                <c:pt idx="1493">
                  <c:v>45408</c:v>
                </c:pt>
                <c:pt idx="1494">
                  <c:v>45411</c:v>
                </c:pt>
                <c:pt idx="1495">
                  <c:v>45412</c:v>
                </c:pt>
                <c:pt idx="1496">
                  <c:v>45414</c:v>
                </c:pt>
                <c:pt idx="1497">
                  <c:v>45415</c:v>
                </c:pt>
                <c:pt idx="1498">
                  <c:v>45418</c:v>
                </c:pt>
                <c:pt idx="1499">
                  <c:v>45419</c:v>
                </c:pt>
                <c:pt idx="1500">
                  <c:v>45420</c:v>
                </c:pt>
                <c:pt idx="1501">
                  <c:v>45421</c:v>
                </c:pt>
                <c:pt idx="1502">
                  <c:v>45422</c:v>
                </c:pt>
                <c:pt idx="1503">
                  <c:v>45425</c:v>
                </c:pt>
                <c:pt idx="1504">
                  <c:v>45426</c:v>
                </c:pt>
                <c:pt idx="1505">
                  <c:v>45427</c:v>
                </c:pt>
                <c:pt idx="1506">
                  <c:v>45428</c:v>
                </c:pt>
                <c:pt idx="1507">
                  <c:v>45429</c:v>
                </c:pt>
                <c:pt idx="1508">
                  <c:v>45432</c:v>
                </c:pt>
                <c:pt idx="1509">
                  <c:v>45433</c:v>
                </c:pt>
                <c:pt idx="1510">
                  <c:v>45434</c:v>
                </c:pt>
                <c:pt idx="1511">
                  <c:v>45435</c:v>
                </c:pt>
                <c:pt idx="1512">
                  <c:v>45436</c:v>
                </c:pt>
                <c:pt idx="1513">
                  <c:v>45439</c:v>
                </c:pt>
                <c:pt idx="1514">
                  <c:v>45440</c:v>
                </c:pt>
                <c:pt idx="1515">
                  <c:v>45441</c:v>
                </c:pt>
                <c:pt idx="1516">
                  <c:v>45443</c:v>
                </c:pt>
                <c:pt idx="1517">
                  <c:v>45446</c:v>
                </c:pt>
                <c:pt idx="1518">
                  <c:v>45447</c:v>
                </c:pt>
                <c:pt idx="1519">
                  <c:v>45448</c:v>
                </c:pt>
                <c:pt idx="1520">
                  <c:v>45449</c:v>
                </c:pt>
                <c:pt idx="1521">
                  <c:v>45450</c:v>
                </c:pt>
                <c:pt idx="1522">
                  <c:v>45453</c:v>
                </c:pt>
                <c:pt idx="1523">
                  <c:v>45454</c:v>
                </c:pt>
                <c:pt idx="1524">
                  <c:v>45455</c:v>
                </c:pt>
                <c:pt idx="1525">
                  <c:v>45456</c:v>
                </c:pt>
                <c:pt idx="1526">
                  <c:v>45457</c:v>
                </c:pt>
                <c:pt idx="1527">
                  <c:v>45460</c:v>
                </c:pt>
                <c:pt idx="1528">
                  <c:v>45461</c:v>
                </c:pt>
                <c:pt idx="1529">
                  <c:v>45462</c:v>
                </c:pt>
                <c:pt idx="1530">
                  <c:v>45463</c:v>
                </c:pt>
                <c:pt idx="1531">
                  <c:v>45464</c:v>
                </c:pt>
                <c:pt idx="1532">
                  <c:v>45467</c:v>
                </c:pt>
                <c:pt idx="1533">
                  <c:v>45468</c:v>
                </c:pt>
                <c:pt idx="1534">
                  <c:v>45469</c:v>
                </c:pt>
                <c:pt idx="1535">
                  <c:v>45470</c:v>
                </c:pt>
                <c:pt idx="1536">
                  <c:v>45471</c:v>
                </c:pt>
                <c:pt idx="1537">
                  <c:v>45474</c:v>
                </c:pt>
                <c:pt idx="1538">
                  <c:v>45475</c:v>
                </c:pt>
                <c:pt idx="1539">
                  <c:v>45476</c:v>
                </c:pt>
                <c:pt idx="1540">
                  <c:v>45477</c:v>
                </c:pt>
                <c:pt idx="1541">
                  <c:v>45478</c:v>
                </c:pt>
                <c:pt idx="1542">
                  <c:v>45481</c:v>
                </c:pt>
                <c:pt idx="1543">
                  <c:v>45482</c:v>
                </c:pt>
                <c:pt idx="1544">
                  <c:v>45483</c:v>
                </c:pt>
                <c:pt idx="1545">
                  <c:v>45484</c:v>
                </c:pt>
                <c:pt idx="1546">
                  <c:v>45485</c:v>
                </c:pt>
                <c:pt idx="1547">
                  <c:v>45488</c:v>
                </c:pt>
                <c:pt idx="1548">
                  <c:v>45489</c:v>
                </c:pt>
                <c:pt idx="1549">
                  <c:v>45490</c:v>
                </c:pt>
                <c:pt idx="1550">
                  <c:v>45491</c:v>
                </c:pt>
                <c:pt idx="1551">
                  <c:v>45492</c:v>
                </c:pt>
                <c:pt idx="1552">
                  <c:v>45495</c:v>
                </c:pt>
                <c:pt idx="1553">
                  <c:v>45496</c:v>
                </c:pt>
                <c:pt idx="1554">
                  <c:v>45497</c:v>
                </c:pt>
                <c:pt idx="1555">
                  <c:v>45498</c:v>
                </c:pt>
                <c:pt idx="1556">
                  <c:v>45499</c:v>
                </c:pt>
                <c:pt idx="1557">
                  <c:v>45502</c:v>
                </c:pt>
                <c:pt idx="1558">
                  <c:v>45503</c:v>
                </c:pt>
                <c:pt idx="1559">
                  <c:v>45504</c:v>
                </c:pt>
                <c:pt idx="1560">
                  <c:v>45505</c:v>
                </c:pt>
                <c:pt idx="1561">
                  <c:v>45506</c:v>
                </c:pt>
                <c:pt idx="1562">
                  <c:v>45509</c:v>
                </c:pt>
                <c:pt idx="1563">
                  <c:v>45510</c:v>
                </c:pt>
                <c:pt idx="1564">
                  <c:v>45511</c:v>
                </c:pt>
                <c:pt idx="1565">
                  <c:v>45512</c:v>
                </c:pt>
                <c:pt idx="1566">
                  <c:v>45513</c:v>
                </c:pt>
                <c:pt idx="1567">
                  <c:v>45516</c:v>
                </c:pt>
                <c:pt idx="1568">
                  <c:v>45517</c:v>
                </c:pt>
                <c:pt idx="1569">
                  <c:v>45518</c:v>
                </c:pt>
                <c:pt idx="1570">
                  <c:v>45519</c:v>
                </c:pt>
                <c:pt idx="1571">
                  <c:v>45520</c:v>
                </c:pt>
                <c:pt idx="1572">
                  <c:v>45523</c:v>
                </c:pt>
                <c:pt idx="1573">
                  <c:v>45524</c:v>
                </c:pt>
                <c:pt idx="1574">
                  <c:v>45525</c:v>
                </c:pt>
                <c:pt idx="1575">
                  <c:v>45526</c:v>
                </c:pt>
                <c:pt idx="1576">
                  <c:v>45527</c:v>
                </c:pt>
                <c:pt idx="1577">
                  <c:v>45530</c:v>
                </c:pt>
                <c:pt idx="1578">
                  <c:v>45531</c:v>
                </c:pt>
                <c:pt idx="1579">
                  <c:v>45532</c:v>
                </c:pt>
                <c:pt idx="1580">
                  <c:v>45533</c:v>
                </c:pt>
                <c:pt idx="1581">
                  <c:v>45534</c:v>
                </c:pt>
                <c:pt idx="1582">
                  <c:v>45537</c:v>
                </c:pt>
                <c:pt idx="1583">
                  <c:v>45538</c:v>
                </c:pt>
                <c:pt idx="1584">
                  <c:v>45539</c:v>
                </c:pt>
                <c:pt idx="1585">
                  <c:v>45540</c:v>
                </c:pt>
                <c:pt idx="1586">
                  <c:v>45541</c:v>
                </c:pt>
                <c:pt idx="1587">
                  <c:v>45544</c:v>
                </c:pt>
                <c:pt idx="1588">
                  <c:v>45545</c:v>
                </c:pt>
                <c:pt idx="1589">
                  <c:v>45546</c:v>
                </c:pt>
                <c:pt idx="1590">
                  <c:v>45547</c:v>
                </c:pt>
                <c:pt idx="1591">
                  <c:v>45548</c:v>
                </c:pt>
                <c:pt idx="1592">
                  <c:v>45551</c:v>
                </c:pt>
                <c:pt idx="1593">
                  <c:v>45552</c:v>
                </c:pt>
                <c:pt idx="1594">
                  <c:v>45553</c:v>
                </c:pt>
                <c:pt idx="1595">
                  <c:v>45554</c:v>
                </c:pt>
                <c:pt idx="1596">
                  <c:v>45555</c:v>
                </c:pt>
                <c:pt idx="1597">
                  <c:v>45558</c:v>
                </c:pt>
                <c:pt idx="1598">
                  <c:v>45559</c:v>
                </c:pt>
                <c:pt idx="1599">
                  <c:v>45560</c:v>
                </c:pt>
                <c:pt idx="1600">
                  <c:v>45561</c:v>
                </c:pt>
                <c:pt idx="1601">
                  <c:v>45562</c:v>
                </c:pt>
                <c:pt idx="1602">
                  <c:v>45565</c:v>
                </c:pt>
                <c:pt idx="1603">
                  <c:v>45566</c:v>
                </c:pt>
                <c:pt idx="1604">
                  <c:v>45567</c:v>
                </c:pt>
                <c:pt idx="1605">
                  <c:v>45568</c:v>
                </c:pt>
                <c:pt idx="1606">
                  <c:v>45569</c:v>
                </c:pt>
                <c:pt idx="1607">
                  <c:v>45572</c:v>
                </c:pt>
                <c:pt idx="1608">
                  <c:v>45573</c:v>
                </c:pt>
                <c:pt idx="1609">
                  <c:v>45574</c:v>
                </c:pt>
                <c:pt idx="1610">
                  <c:v>45575</c:v>
                </c:pt>
                <c:pt idx="1611">
                  <c:v>45576</c:v>
                </c:pt>
                <c:pt idx="1612">
                  <c:v>45579</c:v>
                </c:pt>
                <c:pt idx="1613">
                  <c:v>45580</c:v>
                </c:pt>
                <c:pt idx="1614">
                  <c:v>45581</c:v>
                </c:pt>
                <c:pt idx="1615">
                  <c:v>45582</c:v>
                </c:pt>
                <c:pt idx="1616">
                  <c:v>45583</c:v>
                </c:pt>
                <c:pt idx="1617">
                  <c:v>45586</c:v>
                </c:pt>
                <c:pt idx="1618">
                  <c:v>45587</c:v>
                </c:pt>
                <c:pt idx="1619">
                  <c:v>45588</c:v>
                </c:pt>
                <c:pt idx="1620">
                  <c:v>45589</c:v>
                </c:pt>
                <c:pt idx="1621">
                  <c:v>45590</c:v>
                </c:pt>
                <c:pt idx="1622">
                  <c:v>45593</c:v>
                </c:pt>
                <c:pt idx="1623">
                  <c:v>45594</c:v>
                </c:pt>
                <c:pt idx="1624">
                  <c:v>45595</c:v>
                </c:pt>
                <c:pt idx="1625">
                  <c:v>45596</c:v>
                </c:pt>
                <c:pt idx="1626">
                  <c:v>45597</c:v>
                </c:pt>
                <c:pt idx="1627">
                  <c:v>45600</c:v>
                </c:pt>
                <c:pt idx="1628">
                  <c:v>45601</c:v>
                </c:pt>
                <c:pt idx="1629">
                  <c:v>45602</c:v>
                </c:pt>
                <c:pt idx="1630">
                  <c:v>45603</c:v>
                </c:pt>
                <c:pt idx="1631">
                  <c:v>45604</c:v>
                </c:pt>
                <c:pt idx="1632">
                  <c:v>45607</c:v>
                </c:pt>
                <c:pt idx="1633">
                  <c:v>45608</c:v>
                </c:pt>
                <c:pt idx="1634">
                  <c:v>45609</c:v>
                </c:pt>
                <c:pt idx="1635">
                  <c:v>45610</c:v>
                </c:pt>
                <c:pt idx="1636">
                  <c:v>45614</c:v>
                </c:pt>
                <c:pt idx="1637">
                  <c:v>45615</c:v>
                </c:pt>
                <c:pt idx="1638">
                  <c:v>45617</c:v>
                </c:pt>
                <c:pt idx="1639">
                  <c:v>45618</c:v>
                </c:pt>
                <c:pt idx="1640">
                  <c:v>45621</c:v>
                </c:pt>
                <c:pt idx="1641">
                  <c:v>45622</c:v>
                </c:pt>
                <c:pt idx="1642">
                  <c:v>45623</c:v>
                </c:pt>
                <c:pt idx="1643">
                  <c:v>45624</c:v>
                </c:pt>
                <c:pt idx="1644">
                  <c:v>45625</c:v>
                </c:pt>
                <c:pt idx="1645">
                  <c:v>45628</c:v>
                </c:pt>
                <c:pt idx="1646">
                  <c:v>45629</c:v>
                </c:pt>
                <c:pt idx="1647">
                  <c:v>45630</c:v>
                </c:pt>
                <c:pt idx="1648">
                  <c:v>45631</c:v>
                </c:pt>
                <c:pt idx="1649">
                  <c:v>45632</c:v>
                </c:pt>
                <c:pt idx="1650">
                  <c:v>45635</c:v>
                </c:pt>
                <c:pt idx="1651">
                  <c:v>45636</c:v>
                </c:pt>
                <c:pt idx="1652">
                  <c:v>45637</c:v>
                </c:pt>
                <c:pt idx="1653">
                  <c:v>45638</c:v>
                </c:pt>
                <c:pt idx="1654">
                  <c:v>45639</c:v>
                </c:pt>
                <c:pt idx="1655">
                  <c:v>45642</c:v>
                </c:pt>
                <c:pt idx="1656">
                  <c:v>45643</c:v>
                </c:pt>
                <c:pt idx="1657">
                  <c:v>45644</c:v>
                </c:pt>
                <c:pt idx="1658">
                  <c:v>45645</c:v>
                </c:pt>
                <c:pt idx="1659">
                  <c:v>45646</c:v>
                </c:pt>
                <c:pt idx="1660">
                  <c:v>45649</c:v>
                </c:pt>
                <c:pt idx="1661">
                  <c:v>45650</c:v>
                </c:pt>
                <c:pt idx="1662">
                  <c:v>45652</c:v>
                </c:pt>
                <c:pt idx="1663">
                  <c:v>45653</c:v>
                </c:pt>
                <c:pt idx="1664">
                  <c:v>45656</c:v>
                </c:pt>
                <c:pt idx="1665">
                  <c:v>45657</c:v>
                </c:pt>
                <c:pt idx="1666">
                  <c:v>45659</c:v>
                </c:pt>
                <c:pt idx="1667">
                  <c:v>45660</c:v>
                </c:pt>
                <c:pt idx="1668">
                  <c:v>45663</c:v>
                </c:pt>
                <c:pt idx="1669">
                  <c:v>45664</c:v>
                </c:pt>
                <c:pt idx="1670">
                  <c:v>45665</c:v>
                </c:pt>
                <c:pt idx="1671">
                  <c:v>45666</c:v>
                </c:pt>
                <c:pt idx="1672">
                  <c:v>45667</c:v>
                </c:pt>
                <c:pt idx="1673">
                  <c:v>45670</c:v>
                </c:pt>
                <c:pt idx="1674">
                  <c:v>45671</c:v>
                </c:pt>
                <c:pt idx="1675">
                  <c:v>45672</c:v>
                </c:pt>
                <c:pt idx="1676">
                  <c:v>45673</c:v>
                </c:pt>
                <c:pt idx="1677">
                  <c:v>45674</c:v>
                </c:pt>
                <c:pt idx="1678">
                  <c:v>45677</c:v>
                </c:pt>
                <c:pt idx="1679">
                  <c:v>45678</c:v>
                </c:pt>
                <c:pt idx="1680">
                  <c:v>45679</c:v>
                </c:pt>
                <c:pt idx="1681">
                  <c:v>45680</c:v>
                </c:pt>
                <c:pt idx="1682">
                  <c:v>45681</c:v>
                </c:pt>
                <c:pt idx="1683">
                  <c:v>45684</c:v>
                </c:pt>
                <c:pt idx="1684">
                  <c:v>45685</c:v>
                </c:pt>
                <c:pt idx="1685">
                  <c:v>45686</c:v>
                </c:pt>
                <c:pt idx="1686">
                  <c:v>45687</c:v>
                </c:pt>
                <c:pt idx="1687">
                  <c:v>45688</c:v>
                </c:pt>
              </c:numCache>
            </c:numRef>
          </c:cat>
          <c:val>
            <c:numRef>
              <c:f>Planilha1!$C$2:$C$1689</c:f>
              <c:numCache>
                <c:formatCode>#,##0.0\ \%</c:formatCode>
                <c:ptCount val="1688"/>
                <c:pt idx="0">
                  <c:v>0</c:v>
                </c:pt>
                <c:pt idx="1">
                  <c:v>2.4582942356277115E-2</c:v>
                </c:pt>
                <c:pt idx="2">
                  <c:v>4.9171927923108427E-2</c:v>
                </c:pt>
                <c:pt idx="3">
                  <c:v>7.3766958186083365E-2</c:v>
                </c:pt>
                <c:pt idx="4">
                  <c:v>9.8368034631168833E-2</c:v>
                </c:pt>
                <c:pt idx="5">
                  <c:v>0.12297515874468699</c:v>
                </c:pt>
                <c:pt idx="6">
                  <c:v>0.14758833201335975</c:v>
                </c:pt>
                <c:pt idx="7">
                  <c:v>0.17220755592421977</c:v>
                </c:pt>
                <c:pt idx="8">
                  <c:v>0.19683283196469947</c:v>
                </c:pt>
                <c:pt idx="9">
                  <c:v>0.22146416162258653</c:v>
                </c:pt>
                <c:pt idx="10">
                  <c:v>0.24610154638604609</c:v>
                </c:pt>
                <c:pt idx="11">
                  <c:v>0.27074498774359856</c:v>
                </c:pt>
                <c:pt idx="12">
                  <c:v>0.29539448718414185</c:v>
                </c:pt>
                <c:pt idx="13">
                  <c:v>0.32005004619692912</c:v>
                </c:pt>
                <c:pt idx="14">
                  <c:v>0.3447116662715688</c:v>
                </c:pt>
                <c:pt idx="15">
                  <c:v>0.369379348898069</c:v>
                </c:pt>
                <c:pt idx="16">
                  <c:v>0.39405309556677087</c:v>
                </c:pt>
                <c:pt idx="17">
                  <c:v>0.41873290776839323</c:v>
                </c:pt>
                <c:pt idx="18">
                  <c:v>0.44341878699400977</c:v>
                </c:pt>
                <c:pt idx="19">
                  <c:v>0.46811073473509435</c:v>
                </c:pt>
                <c:pt idx="20">
                  <c:v>0.49280875248345352</c:v>
                </c:pt>
                <c:pt idx="21">
                  <c:v>0.51751284173127132</c:v>
                </c:pt>
                <c:pt idx="22">
                  <c:v>0.54222300397110956</c:v>
                </c:pt>
                <c:pt idx="23">
                  <c:v>0.56693924069588508</c:v>
                </c:pt>
                <c:pt idx="24">
                  <c:v>0.59166155339889226</c:v>
                </c:pt>
                <c:pt idx="25">
                  <c:v>0.61638994357378074</c:v>
                </c:pt>
                <c:pt idx="26">
                  <c:v>0.64112441271457765</c:v>
                </c:pt>
                <c:pt idx="27">
                  <c:v>0.66586496231566539</c:v>
                </c:pt>
                <c:pt idx="28">
                  <c:v>0.69061159387180382</c:v>
                </c:pt>
                <c:pt idx="29">
                  <c:v>0.71536430887810809</c:v>
                </c:pt>
                <c:pt idx="30">
                  <c:v>0.74012310883007082</c:v>
                </c:pt>
                <c:pt idx="31">
                  <c:v>0.7648879952235621</c:v>
                </c:pt>
                <c:pt idx="32">
                  <c:v>0.7896589695547851</c:v>
                </c:pt>
                <c:pt idx="33">
                  <c:v>0.81443603332036485</c:v>
                </c:pt>
                <c:pt idx="34">
                  <c:v>0.83921918801723727</c:v>
                </c:pt>
                <c:pt idx="35">
                  <c:v>0.86400843514273795</c:v>
                </c:pt>
                <c:pt idx="36">
                  <c:v>0.88880377619457995</c:v>
                </c:pt>
                <c:pt idx="37">
                  <c:v>0.91360521267080941</c:v>
                </c:pt>
                <c:pt idx="38">
                  <c:v>0.93841274606987213</c:v>
                </c:pt>
                <c:pt idx="39">
                  <c:v>0.9632263778905692</c:v>
                </c:pt>
                <c:pt idx="40">
                  <c:v>0.98804610963207917</c:v>
                </c:pt>
                <c:pt idx="41">
                  <c:v>1.0128719427939359</c:v>
                </c:pt>
                <c:pt idx="42">
                  <c:v>1.0377038788760506</c:v>
                </c:pt>
                <c:pt idx="43">
                  <c:v>1.06254191937869</c:v>
                </c:pt>
                <c:pt idx="44">
                  <c:v>1.0873860658025203</c:v>
                </c:pt>
                <c:pt idx="45">
                  <c:v>1.1122363196485407</c:v>
                </c:pt>
                <c:pt idx="46">
                  <c:v>1.1370926824181504</c:v>
                </c:pt>
                <c:pt idx="47">
                  <c:v>1.1619551556130814</c:v>
                </c:pt>
                <c:pt idx="48">
                  <c:v>1.1868237407354654</c:v>
                </c:pt>
                <c:pt idx="49">
                  <c:v>1.2116984392877894</c:v>
                </c:pt>
                <c:pt idx="50">
                  <c:v>1.236579252772918</c:v>
                </c:pt>
                <c:pt idx="51">
                  <c:v>1.2614661826941154</c:v>
                </c:pt>
                <c:pt idx="52">
                  <c:v>1.2863592305549121</c:v>
                </c:pt>
                <c:pt idx="53">
                  <c:v>1.3112583978593273</c:v>
                </c:pt>
                <c:pt idx="54">
                  <c:v>1.336163686111691</c:v>
                </c:pt>
                <c:pt idx="55">
                  <c:v>1.3610750968167107</c:v>
                </c:pt>
                <c:pt idx="56">
                  <c:v>1.3859926314794713</c:v>
                </c:pt>
                <c:pt idx="57">
                  <c:v>1.4109162916054352</c:v>
                </c:pt>
                <c:pt idx="58">
                  <c:v>1.4358460787003535</c:v>
                </c:pt>
                <c:pt idx="59">
                  <c:v>1.460781994270488</c:v>
                </c:pt>
                <c:pt idx="60">
                  <c:v>1.485724039822367</c:v>
                </c:pt>
                <c:pt idx="61">
                  <c:v>1.5106722168629183</c:v>
                </c:pt>
                <c:pt idx="62">
                  <c:v>1.5356265268994695</c:v>
                </c:pt>
                <c:pt idx="63">
                  <c:v>1.5605869714396592</c:v>
                </c:pt>
                <c:pt idx="64">
                  <c:v>1.5855535519915476</c:v>
                </c:pt>
                <c:pt idx="65">
                  <c:v>1.6105262700635281</c:v>
                </c:pt>
                <c:pt idx="66">
                  <c:v>1.6355051271644161</c:v>
                </c:pt>
                <c:pt idx="67">
                  <c:v>1.6604901248033377</c:v>
                </c:pt>
                <c:pt idx="68">
                  <c:v>1.6854812644898187</c:v>
                </c:pt>
                <c:pt idx="69">
                  <c:v>1.7104785477337625</c:v>
                </c:pt>
                <c:pt idx="70">
                  <c:v>1.7354819760454501</c:v>
                </c:pt>
                <c:pt idx="71">
                  <c:v>1.7604915509354946</c:v>
                </c:pt>
                <c:pt idx="72">
                  <c:v>1.7855072739149325</c:v>
                </c:pt>
                <c:pt idx="73">
                  <c:v>1.8105291464951323</c:v>
                </c:pt>
                <c:pt idx="74">
                  <c:v>1.8355571701878404</c:v>
                </c:pt>
                <c:pt idx="75">
                  <c:v>1.8605913465051804</c:v>
                </c:pt>
                <c:pt idx="76">
                  <c:v>1.8856316769596537</c:v>
                </c:pt>
                <c:pt idx="77">
                  <c:v>1.910678163064139</c:v>
                </c:pt>
                <c:pt idx="78">
                  <c:v>1.9357308063318479</c:v>
                </c:pt>
                <c:pt idx="79">
                  <c:v>1.9607896082764142</c:v>
                </c:pt>
                <c:pt idx="80">
                  <c:v>1.9858545704118269</c:v>
                </c:pt>
                <c:pt idx="81">
                  <c:v>2.0109256942524301</c:v>
                </c:pt>
                <c:pt idx="82">
                  <c:v>2.0360029813129454</c:v>
                </c:pt>
                <c:pt idx="83">
                  <c:v>2.0610864331084944</c:v>
                </c:pt>
                <c:pt idx="84">
                  <c:v>2.0861760511545313</c:v>
                </c:pt>
                <c:pt idx="85">
                  <c:v>2.1112718369669103</c:v>
                </c:pt>
                <c:pt idx="86">
                  <c:v>2.1363737920618631</c:v>
                </c:pt>
                <c:pt idx="87">
                  <c:v>2.1614819179559541</c:v>
                </c:pt>
                <c:pt idx="88">
                  <c:v>2.1865962161661701</c:v>
                </c:pt>
                <c:pt idx="89">
                  <c:v>2.2117166882098305</c:v>
                </c:pt>
                <c:pt idx="90">
                  <c:v>2.2368433356046546</c:v>
                </c:pt>
                <c:pt idx="91">
                  <c:v>2.2619761598687171</c:v>
                </c:pt>
                <c:pt idx="92">
                  <c:v>2.2871151625204922</c:v>
                </c:pt>
                <c:pt idx="93">
                  <c:v>2.3122603450787871</c:v>
                </c:pt>
                <c:pt idx="94">
                  <c:v>2.337411709062831</c:v>
                </c:pt>
                <c:pt idx="95">
                  <c:v>2.3625692559921863</c:v>
                </c:pt>
                <c:pt idx="96">
                  <c:v>2.3877329873867925</c:v>
                </c:pt>
                <c:pt idx="97">
                  <c:v>2.4129411020962221</c:v>
                </c:pt>
                <c:pt idx="98">
                  <c:v>2.4381554231062363</c:v>
                </c:pt>
                <c:pt idx="99">
                  <c:v>2.4633759519448351</c:v>
                </c:pt>
                <c:pt idx="100">
                  <c:v>2.4886026901404179</c:v>
                </c:pt>
                <c:pt idx="101">
                  <c:v>2.5138356392217398</c:v>
                </c:pt>
                <c:pt idx="102">
                  <c:v>2.5390748007179331</c:v>
                </c:pt>
                <c:pt idx="103">
                  <c:v>2.5643201761585077</c:v>
                </c:pt>
                <c:pt idx="104">
                  <c:v>2.5895717670733509</c:v>
                </c:pt>
                <c:pt idx="105">
                  <c:v>2.6148295749927275</c:v>
                </c:pt>
                <c:pt idx="106">
                  <c:v>2.6400936014472798</c:v>
                </c:pt>
                <c:pt idx="107">
                  <c:v>2.6653638479680275</c:v>
                </c:pt>
                <c:pt idx="108">
                  <c:v>2.6906403160863679</c:v>
                </c:pt>
                <c:pt idx="109">
                  <c:v>2.7159230073340757</c:v>
                </c:pt>
                <c:pt idx="110">
                  <c:v>2.741211923243303</c:v>
                </c:pt>
                <c:pt idx="111">
                  <c:v>2.7665070653465573</c:v>
                </c:pt>
                <c:pt idx="112">
                  <c:v>2.791808435176768</c:v>
                </c:pt>
                <c:pt idx="113">
                  <c:v>2.8171160342671975</c:v>
                </c:pt>
                <c:pt idx="114">
                  <c:v>2.84242986415153</c:v>
                </c:pt>
                <c:pt idx="115">
                  <c:v>2.8677499263637829</c:v>
                </c:pt>
                <c:pt idx="116">
                  <c:v>2.8930762224383733</c:v>
                </c:pt>
                <c:pt idx="117">
                  <c:v>2.9184087539100956</c:v>
                </c:pt>
                <c:pt idx="118">
                  <c:v>2.9437475223141218</c:v>
                </c:pt>
                <c:pt idx="119">
                  <c:v>2.9690925291860015</c:v>
                </c:pt>
                <c:pt idx="120">
                  <c:v>2.9944437760616394</c:v>
                </c:pt>
                <c:pt idx="121">
                  <c:v>3.019801264477362</c:v>
                </c:pt>
                <c:pt idx="122">
                  <c:v>3.0451649959698512</c:v>
                </c:pt>
                <c:pt idx="123">
                  <c:v>3.0705349720761665</c:v>
                </c:pt>
                <c:pt idx="124">
                  <c:v>3.0959111943337447</c:v>
                </c:pt>
                <c:pt idx="125">
                  <c:v>3.1212936642804001</c:v>
                </c:pt>
                <c:pt idx="126">
                  <c:v>3.1466823834543471</c:v>
                </c:pt>
                <c:pt idx="127">
                  <c:v>3.1720773533941542</c:v>
                </c:pt>
                <c:pt idx="128">
                  <c:v>3.197478575638768</c:v>
                </c:pt>
                <c:pt idx="129">
                  <c:v>3.2228860517275142</c:v>
                </c:pt>
                <c:pt idx="130">
                  <c:v>3.2482997832001148</c:v>
                </c:pt>
                <c:pt idx="131">
                  <c:v>3.2737197715966504</c:v>
                </c:pt>
                <c:pt idx="132">
                  <c:v>3.2991460184576216</c:v>
                </c:pt>
                <c:pt idx="133">
                  <c:v>3.3245785253238398</c:v>
                </c:pt>
                <c:pt idx="134">
                  <c:v>3.3500172937365624</c:v>
                </c:pt>
                <c:pt idx="135">
                  <c:v>3.3754623252373772</c:v>
                </c:pt>
                <c:pt idx="136">
                  <c:v>3.4009136213682956</c:v>
                </c:pt>
                <c:pt idx="137">
                  <c:v>3.4263711836716615</c:v>
                </c:pt>
                <c:pt idx="138">
                  <c:v>3.4518350136902409</c:v>
                </c:pt>
                <c:pt idx="139">
                  <c:v>3.4773051129671328</c:v>
                </c:pt>
                <c:pt idx="140">
                  <c:v>3.5027814830458799</c:v>
                </c:pt>
                <c:pt idx="141">
                  <c:v>3.5282641254703369</c:v>
                </c:pt>
                <c:pt idx="142">
                  <c:v>3.5537530417848018</c:v>
                </c:pt>
                <c:pt idx="143">
                  <c:v>3.5792482335339049</c:v>
                </c:pt>
                <c:pt idx="144">
                  <c:v>3.6047497022626769</c:v>
                </c:pt>
                <c:pt idx="145">
                  <c:v>3.6302574495165274</c:v>
                </c:pt>
                <c:pt idx="146">
                  <c:v>3.6557714768412408</c:v>
                </c:pt>
                <c:pt idx="147">
                  <c:v>3.6812917857829812</c:v>
                </c:pt>
                <c:pt idx="148">
                  <c:v>3.7068183778883101</c:v>
                </c:pt>
                <c:pt idx="149">
                  <c:v>3.7323512547041471</c:v>
                </c:pt>
                <c:pt idx="150">
                  <c:v>3.7578904177778094</c:v>
                </c:pt>
                <c:pt idx="151">
                  <c:v>3.7834358686569924</c:v>
                </c:pt>
                <c:pt idx="152">
                  <c:v>3.8089876088897472</c:v>
                </c:pt>
                <c:pt idx="153">
                  <c:v>3.834545640024567</c:v>
                </c:pt>
                <c:pt idx="154">
                  <c:v>3.8601099636102592</c:v>
                </c:pt>
                <c:pt idx="155">
                  <c:v>3.8856805811960489</c:v>
                </c:pt>
                <c:pt idx="156">
                  <c:v>3.9112574943315441</c:v>
                </c:pt>
                <c:pt idx="157">
                  <c:v>3.936840704566702</c:v>
                </c:pt>
                <c:pt idx="158">
                  <c:v>3.9624302134519058</c:v>
                </c:pt>
                <c:pt idx="159">
                  <c:v>3.9880260225378938</c:v>
                </c:pt>
                <c:pt idx="160">
                  <c:v>4.0136281333757795</c:v>
                </c:pt>
                <c:pt idx="161">
                  <c:v>4.0392365475170777</c:v>
                </c:pt>
                <c:pt idx="162">
                  <c:v>4.0648512665136805</c:v>
                </c:pt>
                <c:pt idx="163">
                  <c:v>4.0904722919178571</c:v>
                </c:pt>
                <c:pt idx="164">
                  <c:v>4.1160996252822546</c:v>
                </c:pt>
                <c:pt idx="165">
                  <c:v>4.1417332681599195</c:v>
                </c:pt>
                <c:pt idx="166">
                  <c:v>4.1673732221042536</c:v>
                </c:pt>
                <c:pt idx="167">
                  <c:v>4.1930194886690808</c:v>
                </c:pt>
                <c:pt idx="168">
                  <c:v>4.2186720694085578</c:v>
                </c:pt>
                <c:pt idx="169">
                  <c:v>4.2443309658772632</c:v>
                </c:pt>
                <c:pt idx="170">
                  <c:v>4.2699961796301533</c:v>
                </c:pt>
                <c:pt idx="171">
                  <c:v>4.2956677122225617</c:v>
                </c:pt>
                <c:pt idx="172">
                  <c:v>4.3213455652101773</c:v>
                </c:pt>
                <c:pt idx="173">
                  <c:v>4.3470297401491109</c:v>
                </c:pt>
                <c:pt idx="174">
                  <c:v>4.3727202385958508</c:v>
                </c:pt>
                <c:pt idx="175">
                  <c:v>4.3984170621072405</c:v>
                </c:pt>
                <c:pt idx="176">
                  <c:v>4.4241202122405454</c:v>
                </c:pt>
                <c:pt idx="177">
                  <c:v>4.4498296905534085</c:v>
                </c:pt>
                <c:pt idx="178">
                  <c:v>4.4755454986037835</c:v>
                </c:pt>
                <c:pt idx="179">
                  <c:v>4.5012676379501348</c:v>
                </c:pt>
                <c:pt idx="180">
                  <c:v>4.5269961101512157</c:v>
                </c:pt>
                <c:pt idx="181">
                  <c:v>4.5527309167661789</c:v>
                </c:pt>
                <c:pt idx="182">
                  <c:v>4.5784720593546213</c:v>
                </c:pt>
                <c:pt idx="183">
                  <c:v>4.6042195394764285</c:v>
                </c:pt>
                <c:pt idx="184">
                  <c:v>4.6299733586919078</c:v>
                </c:pt>
                <c:pt idx="185">
                  <c:v>4.6557335185617887</c:v>
                </c:pt>
                <c:pt idx="186">
                  <c:v>4.6815000206471558</c:v>
                </c:pt>
                <c:pt idx="187">
                  <c:v>4.707272866509471</c:v>
                </c:pt>
                <c:pt idx="188">
                  <c:v>4.7330520577105739</c:v>
                </c:pt>
                <c:pt idx="189">
                  <c:v>4.758837595812726</c:v>
                </c:pt>
                <c:pt idx="190">
                  <c:v>4.784629482378544</c:v>
                </c:pt>
                <c:pt idx="191">
                  <c:v>4.8104277189710221</c:v>
                </c:pt>
                <c:pt idx="192">
                  <c:v>4.8362323071535762</c:v>
                </c:pt>
                <c:pt idx="193">
                  <c:v>4.8620432484899556</c:v>
                </c:pt>
                <c:pt idx="194">
                  <c:v>4.8878605445443313</c:v>
                </c:pt>
                <c:pt idx="195">
                  <c:v>4.9136841968812739</c:v>
                </c:pt>
                <c:pt idx="196">
                  <c:v>4.9395142070656872</c:v>
                </c:pt>
                <c:pt idx="197">
                  <c:v>4.9653505766628969</c:v>
                </c:pt>
                <c:pt idx="198">
                  <c:v>4.9911933072386061</c:v>
                </c:pt>
                <c:pt idx="199">
                  <c:v>5.0170424003589176</c:v>
                </c:pt>
                <c:pt idx="200">
                  <c:v>5.0428978575902894</c:v>
                </c:pt>
                <c:pt idx="201">
                  <c:v>5.0687596804995794</c:v>
                </c:pt>
                <c:pt idx="202">
                  <c:v>5.0946278706540449</c:v>
                </c:pt>
                <c:pt idx="203">
                  <c:v>5.1205024296213209</c:v>
                </c:pt>
                <c:pt idx="204">
                  <c:v>5.1463833589694197</c:v>
                </c:pt>
                <c:pt idx="205">
                  <c:v>5.1722706602667312</c:v>
                </c:pt>
                <c:pt idx="206">
                  <c:v>5.1981643350820672</c:v>
                </c:pt>
                <c:pt idx="207">
                  <c:v>5.2240643849845947</c:v>
                </c:pt>
                <c:pt idx="208">
                  <c:v>5.2499708115438803</c:v>
                </c:pt>
                <c:pt idx="209">
                  <c:v>5.2758836163298684</c:v>
                </c:pt>
                <c:pt idx="210">
                  <c:v>5.3018028009128804</c:v>
                </c:pt>
                <c:pt idx="211">
                  <c:v>5.3277283668636599</c:v>
                </c:pt>
                <c:pt idx="212">
                  <c:v>5.3536603157533058</c:v>
                </c:pt>
                <c:pt idx="213">
                  <c:v>5.3795986491533165</c:v>
                </c:pt>
                <c:pt idx="214">
                  <c:v>5.4055433686355681</c:v>
                </c:pt>
                <c:pt idx="215">
                  <c:v>5.431494475772336</c:v>
                </c:pt>
                <c:pt idx="216">
                  <c:v>5.4574519721362735</c:v>
                </c:pt>
                <c:pt idx="217">
                  <c:v>5.4834158593004112</c:v>
                </c:pt>
                <c:pt idx="218">
                  <c:v>5.5093861388382015</c:v>
                </c:pt>
                <c:pt idx="219">
                  <c:v>5.5353628123234522</c:v>
                </c:pt>
                <c:pt idx="220">
                  <c:v>5.5613458813303707</c:v>
                </c:pt>
                <c:pt idx="221">
                  <c:v>5.5873353474335641</c:v>
                </c:pt>
                <c:pt idx="222">
                  <c:v>5.6133312122079948</c:v>
                </c:pt>
                <c:pt idx="223">
                  <c:v>5.6393334772290471</c:v>
                </c:pt>
                <c:pt idx="224">
                  <c:v>5.6653421440724605</c:v>
                </c:pt>
                <c:pt idx="225">
                  <c:v>5.6913572143143965</c:v>
                </c:pt>
                <c:pt idx="226">
                  <c:v>5.7173786895313716</c:v>
                </c:pt>
                <c:pt idx="227">
                  <c:v>5.7434065713003246</c:v>
                </c:pt>
                <c:pt idx="228">
                  <c:v>5.7694408611985271</c:v>
                </c:pt>
                <c:pt idx="229">
                  <c:v>5.7954815608037169</c:v>
                </c:pt>
                <c:pt idx="230">
                  <c:v>5.8215286716939652</c:v>
                </c:pt>
                <c:pt idx="231">
                  <c:v>5.8475821954477425</c:v>
                </c:pt>
                <c:pt idx="232">
                  <c:v>5.8736421336439193</c:v>
                </c:pt>
                <c:pt idx="233">
                  <c:v>5.8997084878617434</c:v>
                </c:pt>
                <c:pt idx="234">
                  <c:v>5.9257812596808623</c:v>
                </c:pt>
                <c:pt idx="235">
                  <c:v>5.9518604506813011</c:v>
                </c:pt>
                <c:pt idx="236">
                  <c:v>5.9779460624434622</c:v>
                </c:pt>
                <c:pt idx="237">
                  <c:v>6.0040380965481699</c:v>
                </c:pt>
                <c:pt idx="238">
                  <c:v>6.0301365545766261</c:v>
                </c:pt>
                <c:pt idx="239">
                  <c:v>6.0562414381104102</c:v>
                </c:pt>
                <c:pt idx="240">
                  <c:v>6.082352748731501</c:v>
                </c:pt>
                <c:pt idx="241">
                  <c:v>6.1084704880222551</c:v>
                </c:pt>
                <c:pt idx="242">
                  <c:v>6.1345946575654287</c:v>
                </c:pt>
                <c:pt idx="243">
                  <c:v>6.1607252589441774</c:v>
                </c:pt>
                <c:pt idx="244">
                  <c:v>6.1868622937420126</c:v>
                </c:pt>
                <c:pt idx="245">
                  <c:v>6.213005763542867</c:v>
                </c:pt>
                <c:pt idx="246">
                  <c:v>6.2391556699310735</c:v>
                </c:pt>
                <c:pt idx="247">
                  <c:v>6.2653120144913199</c:v>
                </c:pt>
                <c:pt idx="248">
                  <c:v>6.2914747988086939</c:v>
                </c:pt>
                <c:pt idx="249">
                  <c:v>6.3176440244686827</c:v>
                </c:pt>
                <c:pt idx="250">
                  <c:v>6.3438196930571733</c:v>
                </c:pt>
                <c:pt idx="251">
                  <c:v>6.370001806160408</c:v>
                </c:pt>
                <c:pt idx="252">
                  <c:v>6.3961903653650953</c:v>
                </c:pt>
                <c:pt idx="253">
                  <c:v>6.4223853722582103</c:v>
                </c:pt>
                <c:pt idx="254">
                  <c:v>6.4485868284272394</c:v>
                </c:pt>
                <c:pt idx="255">
                  <c:v>6.4747947354599766</c:v>
                </c:pt>
                <c:pt idx="256">
                  <c:v>6.5010090949446653</c:v>
                </c:pt>
                <c:pt idx="257">
                  <c:v>6.5272299084699004</c:v>
                </c:pt>
                <c:pt idx="258">
                  <c:v>6.5534571776246997</c:v>
                </c:pt>
                <c:pt idx="259">
                  <c:v>6.5796909039984364</c:v>
                </c:pt>
                <c:pt idx="260">
                  <c:v>6.6059310891809053</c:v>
                </c:pt>
                <c:pt idx="261">
                  <c:v>6.632177734762279</c:v>
                </c:pt>
                <c:pt idx="262">
                  <c:v>6.6584308423331304</c:v>
                </c:pt>
                <c:pt idx="263">
                  <c:v>6.6846904134844074</c:v>
                </c:pt>
                <c:pt idx="264">
                  <c:v>6.7109564498074592</c:v>
                </c:pt>
                <c:pt idx="265">
                  <c:v>6.7372289528940366</c:v>
                </c:pt>
                <c:pt idx="266">
                  <c:v>6.763507924336265</c:v>
                </c:pt>
                <c:pt idx="267">
                  <c:v>6.7897933657266698</c:v>
                </c:pt>
                <c:pt idx="268">
                  <c:v>6.8160852786581803</c:v>
                </c:pt>
                <c:pt idx="269">
                  <c:v>6.8423836647240943</c:v>
                </c:pt>
                <c:pt idx="270">
                  <c:v>6.8686885255181176</c:v>
                </c:pt>
                <c:pt idx="271">
                  <c:v>6.8949998626343323</c:v>
                </c:pt>
                <c:pt idx="272">
                  <c:v>6.921317677667238</c:v>
                </c:pt>
                <c:pt idx="273">
                  <c:v>6.9476419722117164</c:v>
                </c:pt>
                <c:pt idx="274">
                  <c:v>6.9739727478630442</c:v>
                </c:pt>
                <c:pt idx="275">
                  <c:v>7.0003100062168588</c:v>
                </c:pt>
                <c:pt idx="276">
                  <c:v>7.0266537488692382</c:v>
                </c:pt>
                <c:pt idx="277">
                  <c:v>7.0530039774166386</c:v>
                </c:pt>
                <c:pt idx="278">
                  <c:v>7.0793606934558939</c:v>
                </c:pt>
                <c:pt idx="279">
                  <c:v>7.1057238985842366</c:v>
                </c:pt>
                <c:pt idx="280">
                  <c:v>7.1320935943993016</c:v>
                </c:pt>
                <c:pt idx="281">
                  <c:v>7.1584697824991217</c:v>
                </c:pt>
                <c:pt idx="282">
                  <c:v>7.1848524644820833</c:v>
                </c:pt>
                <c:pt idx="283">
                  <c:v>7.2112416419470202</c:v>
                </c:pt>
                <c:pt idx="284">
                  <c:v>7.2376373164931396</c:v>
                </c:pt>
                <c:pt idx="285">
                  <c:v>7.2640394897200311</c:v>
                </c:pt>
                <c:pt idx="286">
                  <c:v>7.2904481632276807</c:v>
                </c:pt>
                <c:pt idx="287">
                  <c:v>7.3168633386164972</c:v>
                </c:pt>
                <c:pt idx="288">
                  <c:v>7.3432850174872444</c:v>
                </c:pt>
                <c:pt idx="289">
                  <c:v>7.3697132014411082</c:v>
                </c:pt>
                <c:pt idx="290">
                  <c:v>7.3961478920795853</c:v>
                </c:pt>
                <c:pt idx="291">
                  <c:v>7.4225890910047276</c:v>
                </c:pt>
                <c:pt idx="292">
                  <c:v>7.4490367998188534</c:v>
                </c:pt>
                <c:pt idx="293">
                  <c:v>7.4754910201247249</c:v>
                </c:pt>
                <c:pt idx="294">
                  <c:v>7.501951753525482</c:v>
                </c:pt>
                <c:pt idx="295">
                  <c:v>7.5284190016246644</c:v>
                </c:pt>
                <c:pt idx="296">
                  <c:v>7.5548927660262111</c:v>
                </c:pt>
                <c:pt idx="297">
                  <c:v>7.5813730483344388</c:v>
                </c:pt>
                <c:pt idx="298">
                  <c:v>7.6078598501540862</c:v>
                </c:pt>
                <c:pt idx="299">
                  <c:v>7.6343531730902692</c:v>
                </c:pt>
                <c:pt idx="300">
                  <c:v>7.6608530187485044</c:v>
                </c:pt>
                <c:pt idx="301">
                  <c:v>7.6873593887347047</c:v>
                </c:pt>
                <c:pt idx="302">
                  <c:v>7.7138722846551664</c:v>
                </c:pt>
                <c:pt idx="303">
                  <c:v>7.7403917081166007</c:v>
                </c:pt>
                <c:pt idx="304">
                  <c:v>7.7669176607260804</c:v>
                </c:pt>
                <c:pt idx="305">
                  <c:v>7.7914353132881642</c:v>
                </c:pt>
                <c:pt idx="306">
                  <c:v>7.8159585437706403</c:v>
                </c:pt>
                <c:pt idx="307">
                  <c:v>7.8404873534425157</c:v>
                </c:pt>
                <c:pt idx="308">
                  <c:v>7.8650217435730863</c:v>
                </c:pt>
                <c:pt idx="309">
                  <c:v>7.8895617154319364</c:v>
                </c:pt>
                <c:pt idx="310">
                  <c:v>7.9141072702889614</c:v>
                </c:pt>
                <c:pt idx="311">
                  <c:v>7.9386584094143231</c:v>
                </c:pt>
                <c:pt idx="312">
                  <c:v>7.9632151340784718</c:v>
                </c:pt>
                <c:pt idx="313">
                  <c:v>7.9877774455521688</c:v>
                </c:pt>
                <c:pt idx="314">
                  <c:v>8.0123453451064428</c:v>
                </c:pt>
                <c:pt idx="315">
                  <c:v>8.0369188340126065</c:v>
                </c:pt>
                <c:pt idx="316">
                  <c:v>8.0614979135422704</c:v>
                </c:pt>
                <c:pt idx="317">
                  <c:v>8.0860825849673468</c:v>
                </c:pt>
                <c:pt idx="318">
                  <c:v>8.1106728495599967</c:v>
                </c:pt>
                <c:pt idx="319">
                  <c:v>8.1352687085927808</c:v>
                </c:pt>
                <c:pt idx="320">
                  <c:v>8.1598701633383897</c:v>
                </c:pt>
                <c:pt idx="321">
                  <c:v>8.1844772150699185</c:v>
                </c:pt>
                <c:pt idx="322">
                  <c:v>8.2090898650607045</c:v>
                </c:pt>
                <c:pt idx="323">
                  <c:v>8.2337081145843936</c:v>
                </c:pt>
                <c:pt idx="324">
                  <c:v>8.2583319649149214</c:v>
                </c:pt>
                <c:pt idx="325">
                  <c:v>8.2829614173264954</c:v>
                </c:pt>
                <c:pt idx="326">
                  <c:v>8.3075964730936267</c:v>
                </c:pt>
                <c:pt idx="327">
                  <c:v>8.3322371334911161</c:v>
                </c:pt>
                <c:pt idx="328">
                  <c:v>8.3568833997940342</c:v>
                </c:pt>
                <c:pt idx="329">
                  <c:v>8.3815352732777857</c:v>
                </c:pt>
                <c:pt idx="330">
                  <c:v>8.4061927552180347</c:v>
                </c:pt>
                <c:pt idx="331">
                  <c:v>8.4308558468907382</c:v>
                </c:pt>
                <c:pt idx="332">
                  <c:v>8.4555245495721465</c:v>
                </c:pt>
                <c:pt idx="333">
                  <c:v>8.4801988645387905</c:v>
                </c:pt>
                <c:pt idx="334">
                  <c:v>8.5048787930674941</c:v>
                </c:pt>
                <c:pt idx="335">
                  <c:v>8.5295643364353904</c:v>
                </c:pt>
                <c:pt idx="336">
                  <c:v>8.5542554959199055</c:v>
                </c:pt>
                <c:pt idx="337">
                  <c:v>8.5789522727987233</c:v>
                </c:pt>
                <c:pt idx="338">
                  <c:v>8.6036546683498258</c:v>
                </c:pt>
                <c:pt idx="339">
                  <c:v>8.6283626838515204</c:v>
                </c:pt>
                <c:pt idx="340">
                  <c:v>8.6510358106089988</c:v>
                </c:pt>
                <c:pt idx="341">
                  <c:v>8.6737136697463413</c:v>
                </c:pt>
                <c:pt idx="342">
                  <c:v>8.6963962622512945</c:v>
                </c:pt>
                <c:pt idx="343">
                  <c:v>8.7190835891118414</c:v>
                </c:pt>
                <c:pt idx="344">
                  <c:v>8.7417756513161304</c:v>
                </c:pt>
                <c:pt idx="345">
                  <c:v>8.7644724498525228</c:v>
                </c:pt>
                <c:pt idx="346">
                  <c:v>8.7871739857096074</c:v>
                </c:pt>
                <c:pt idx="347">
                  <c:v>8.8098802598761683</c:v>
                </c:pt>
                <c:pt idx="348">
                  <c:v>8.8325912733411958</c:v>
                </c:pt>
                <c:pt idx="349">
                  <c:v>8.8553070270938736</c:v>
                </c:pt>
                <c:pt idx="350">
                  <c:v>8.8780275221236327</c:v>
                </c:pt>
                <c:pt idx="351">
                  <c:v>8.9007527594200617</c:v>
                </c:pt>
                <c:pt idx="352">
                  <c:v>8.9234827399729646</c:v>
                </c:pt>
                <c:pt idx="353">
                  <c:v>8.9462174647723778</c:v>
                </c:pt>
                <c:pt idx="354">
                  <c:v>8.9689569348085243</c:v>
                </c:pt>
                <c:pt idx="355">
                  <c:v>8.9917011510718403</c:v>
                </c:pt>
                <c:pt idx="356">
                  <c:v>9.0144501145529734</c:v>
                </c:pt>
                <c:pt idx="357">
                  <c:v>9.037203826242779</c:v>
                </c:pt>
                <c:pt idx="358">
                  <c:v>9.0599622871322847</c:v>
                </c:pt>
                <c:pt idx="359">
                  <c:v>9.0827254982127847</c:v>
                </c:pt>
                <c:pt idx="360">
                  <c:v>9.1054934604757332</c:v>
                </c:pt>
                <c:pt idx="361">
                  <c:v>9.1282661749127794</c:v>
                </c:pt>
                <c:pt idx="362">
                  <c:v>9.1510436425158872</c:v>
                </c:pt>
                <c:pt idx="363">
                  <c:v>9.1738258642770631</c:v>
                </c:pt>
                <c:pt idx="364">
                  <c:v>9.1966128411886228</c:v>
                </c:pt>
                <c:pt idx="365">
                  <c:v>9.2194045742430841</c:v>
                </c:pt>
                <c:pt idx="366">
                  <c:v>9.2422010644331642</c:v>
                </c:pt>
                <c:pt idx="367">
                  <c:v>9.2650023127517809</c:v>
                </c:pt>
                <c:pt idx="368">
                  <c:v>9.2878083201920472</c:v>
                </c:pt>
                <c:pt idx="369">
                  <c:v>9.3106190877473072</c:v>
                </c:pt>
                <c:pt idx="370">
                  <c:v>9.3313715657219909</c:v>
                </c:pt>
                <c:pt idx="371">
                  <c:v>9.3521279835274704</c:v>
                </c:pt>
                <c:pt idx="372">
                  <c:v>9.3728883419117004</c:v>
                </c:pt>
                <c:pt idx="373">
                  <c:v>9.3936526416227952</c:v>
                </c:pt>
                <c:pt idx="374">
                  <c:v>9.4144208834090257</c:v>
                </c:pt>
                <c:pt idx="375">
                  <c:v>9.4351930680187657</c:v>
                </c:pt>
                <c:pt idx="376">
                  <c:v>9.4559691962005754</c:v>
                </c:pt>
                <c:pt idx="377">
                  <c:v>9.4767492687031432</c:v>
                </c:pt>
                <c:pt idx="378">
                  <c:v>9.4975332862752726</c:v>
                </c:pt>
                <c:pt idx="379">
                  <c:v>9.5183212496659397</c:v>
                </c:pt>
                <c:pt idx="380">
                  <c:v>9.5391131596242573</c:v>
                </c:pt>
                <c:pt idx="381">
                  <c:v>9.5599090168994483</c:v>
                </c:pt>
                <c:pt idx="382">
                  <c:v>9.5807088222409345</c:v>
                </c:pt>
                <c:pt idx="383">
                  <c:v>9.6015125763982514</c:v>
                </c:pt>
                <c:pt idx="384">
                  <c:v>9.6223202801210661</c:v>
                </c:pt>
                <c:pt idx="385">
                  <c:v>9.6431319341591983</c:v>
                </c:pt>
                <c:pt idx="386">
                  <c:v>9.6639475392626064</c:v>
                </c:pt>
                <c:pt idx="387">
                  <c:v>9.6847670961814014</c:v>
                </c:pt>
                <c:pt idx="388">
                  <c:v>9.7055906056658259</c:v>
                </c:pt>
                <c:pt idx="389">
                  <c:v>9.7264180684662804</c:v>
                </c:pt>
                <c:pt idx="390">
                  <c:v>9.7472494853332972</c:v>
                </c:pt>
                <c:pt idx="391">
                  <c:v>9.7680848570175449</c:v>
                </c:pt>
                <c:pt idx="392">
                  <c:v>9.7889241842698436</c:v>
                </c:pt>
                <c:pt idx="393">
                  <c:v>9.8097674678411462</c:v>
                </c:pt>
                <c:pt idx="394">
                  <c:v>9.8306147084825426</c:v>
                </c:pt>
                <c:pt idx="395">
                  <c:v>9.8514659069453003</c:v>
                </c:pt>
                <c:pt idx="396">
                  <c:v>9.8723210639807935</c:v>
                </c:pt>
                <c:pt idx="397">
                  <c:v>9.8931801803405328</c:v>
                </c:pt>
                <c:pt idx="398">
                  <c:v>9.9140432567762282</c:v>
                </c:pt>
                <c:pt idx="399">
                  <c:v>9.9328259828196828</c:v>
                </c:pt>
                <c:pt idx="400">
                  <c:v>9.9516119185603547</c:v>
                </c:pt>
                <c:pt idx="401">
                  <c:v>9.9704010645467189</c:v>
                </c:pt>
                <c:pt idx="402">
                  <c:v>9.9891934213273572</c:v>
                </c:pt>
                <c:pt idx="403">
                  <c:v>10.007988989450967</c:v>
                </c:pt>
                <c:pt idx="404">
                  <c:v>10.026787769466305</c:v>
                </c:pt>
                <c:pt idx="405">
                  <c:v>10.045589761922248</c:v>
                </c:pt>
                <c:pt idx="406">
                  <c:v>10.06439496736775</c:v>
                </c:pt>
                <c:pt idx="407">
                  <c:v>10.083203386351869</c:v>
                </c:pt>
                <c:pt idx="408">
                  <c:v>10.102015019423739</c:v>
                </c:pt>
                <c:pt idx="409">
                  <c:v>10.120829867132608</c:v>
                </c:pt>
                <c:pt idx="410">
                  <c:v>10.139647930027818</c:v>
                </c:pt>
                <c:pt idx="411">
                  <c:v>10.158469208658794</c:v>
                </c:pt>
                <c:pt idx="412">
                  <c:v>10.177293703575051</c:v>
                </c:pt>
                <c:pt idx="413">
                  <c:v>10.196121415326219</c:v>
                </c:pt>
                <c:pt idx="414">
                  <c:v>10.214952344461992</c:v>
                </c:pt>
                <c:pt idx="415">
                  <c:v>10.233786491532193</c:v>
                </c:pt>
                <c:pt idx="416">
                  <c:v>10.252623857086718</c:v>
                </c:pt>
                <c:pt idx="417">
                  <c:v>10.271464441675571</c:v>
                </c:pt>
                <c:pt idx="418">
                  <c:v>10.290308245848777</c:v>
                </c:pt>
                <c:pt idx="419">
                  <c:v>10.309155270156589</c:v>
                </c:pt>
                <c:pt idx="420">
                  <c:v>10.328005515149252</c:v>
                </c:pt>
                <c:pt idx="421">
                  <c:v>10.346858981377126</c:v>
                </c:pt>
                <c:pt idx="422">
                  <c:v>10.365715669390729</c:v>
                </c:pt>
                <c:pt idx="423">
                  <c:v>10.384575579740506</c:v>
                </c:pt>
                <c:pt idx="424">
                  <c:v>10.40343871297722</c:v>
                </c:pt>
                <c:pt idx="425">
                  <c:v>10.422305069651561</c:v>
                </c:pt>
                <c:pt idx="426">
                  <c:v>10.441174650314379</c:v>
                </c:pt>
                <c:pt idx="427">
                  <c:v>10.460047455516609</c:v>
                </c:pt>
                <c:pt idx="428">
                  <c:v>10.478923485809277</c:v>
                </c:pt>
                <c:pt idx="429">
                  <c:v>10.4978027417435</c:v>
                </c:pt>
                <c:pt idx="430">
                  <c:v>10.516685223870503</c:v>
                </c:pt>
                <c:pt idx="431">
                  <c:v>10.535570932741578</c:v>
                </c:pt>
                <c:pt idx="432">
                  <c:v>10.55445986890815</c:v>
                </c:pt>
                <c:pt idx="433">
                  <c:v>10.573352032921711</c:v>
                </c:pt>
                <c:pt idx="434">
                  <c:v>10.592247425333845</c:v>
                </c:pt>
                <c:pt idx="435">
                  <c:v>10.61114604669624</c:v>
                </c:pt>
                <c:pt idx="436">
                  <c:v>10.630047897560679</c:v>
                </c:pt>
                <c:pt idx="437">
                  <c:v>10.647900278243204</c:v>
                </c:pt>
                <c:pt idx="438">
                  <c:v>10.665755539765986</c:v>
                </c:pt>
                <c:pt idx="439">
                  <c:v>10.683613682593919</c:v>
                </c:pt>
                <c:pt idx="440">
                  <c:v>10.701474707191938</c:v>
                </c:pt>
                <c:pt idx="441">
                  <c:v>10.719338614025098</c:v>
                </c:pt>
                <c:pt idx="442">
                  <c:v>10.737205403558493</c:v>
                </c:pt>
                <c:pt idx="443">
                  <c:v>10.755075076257302</c:v>
                </c:pt>
                <c:pt idx="444">
                  <c:v>10.772947632586781</c:v>
                </c:pt>
                <c:pt idx="445">
                  <c:v>10.790823073012268</c:v>
                </c:pt>
                <c:pt idx="446">
                  <c:v>10.808701397999165</c:v>
                </c:pt>
                <c:pt idx="447">
                  <c:v>10.826582608012968</c:v>
                </c:pt>
                <c:pt idx="448">
                  <c:v>10.844466703519219</c:v>
                </c:pt>
                <c:pt idx="449">
                  <c:v>10.86235368498356</c:v>
                </c:pt>
                <c:pt idx="450">
                  <c:v>10.880243552871693</c:v>
                </c:pt>
                <c:pt idx="451">
                  <c:v>10.898136307649398</c:v>
                </c:pt>
                <c:pt idx="452">
                  <c:v>10.916031949782523</c:v>
                </c:pt>
                <c:pt idx="453">
                  <c:v>10.933930479737031</c:v>
                </c:pt>
                <c:pt idx="454">
                  <c:v>10.951831897978902</c:v>
                </c:pt>
                <c:pt idx="455">
                  <c:v>10.969736204974234</c:v>
                </c:pt>
                <c:pt idx="456">
                  <c:v>10.987643401189162</c:v>
                </c:pt>
                <c:pt idx="457">
                  <c:v>11.005553487089982</c:v>
                </c:pt>
                <c:pt idx="458">
                  <c:v>11.023466463142938</c:v>
                </c:pt>
                <c:pt idx="459">
                  <c:v>11.04138232981442</c:v>
                </c:pt>
                <c:pt idx="460">
                  <c:v>11.059301087570915</c:v>
                </c:pt>
                <c:pt idx="461">
                  <c:v>11.077222736878944</c:v>
                </c:pt>
                <c:pt idx="462">
                  <c:v>11.095147278205109</c:v>
                </c:pt>
                <c:pt idx="463">
                  <c:v>11.113074712016102</c:v>
                </c:pt>
                <c:pt idx="464">
                  <c:v>11.131005038778685</c:v>
                </c:pt>
                <c:pt idx="465">
                  <c:v>11.146815718752269</c:v>
                </c:pt>
                <c:pt idx="466">
                  <c:v>11.162628648121521</c:v>
                </c:pt>
                <c:pt idx="467">
                  <c:v>11.178443827206452</c:v>
                </c:pt>
                <c:pt idx="468">
                  <c:v>11.194261256327144</c:v>
                </c:pt>
                <c:pt idx="469">
                  <c:v>11.210080935803711</c:v>
                </c:pt>
                <c:pt idx="470">
                  <c:v>11.225902865956305</c:v>
                </c:pt>
                <c:pt idx="471">
                  <c:v>11.241727047105131</c:v>
                </c:pt>
                <c:pt idx="472">
                  <c:v>11.257553479570449</c:v>
                </c:pt>
                <c:pt idx="473">
                  <c:v>11.273382163672553</c:v>
                </c:pt>
                <c:pt idx="474">
                  <c:v>11.289213099731787</c:v>
                </c:pt>
                <c:pt idx="475">
                  <c:v>11.305046288068542</c:v>
                </c:pt>
                <c:pt idx="476">
                  <c:v>11.320881729003229</c:v>
                </c:pt>
                <c:pt idx="477">
                  <c:v>11.336719422856344</c:v>
                </c:pt>
                <c:pt idx="478">
                  <c:v>11.352559369948413</c:v>
                </c:pt>
                <c:pt idx="479">
                  <c:v>11.368401570599994</c:v>
                </c:pt>
                <c:pt idx="480">
                  <c:v>11.384246025131706</c:v>
                </c:pt>
                <c:pt idx="481">
                  <c:v>11.40009273386422</c:v>
                </c:pt>
                <c:pt idx="482">
                  <c:v>11.415941697118237</c:v>
                </c:pt>
                <c:pt idx="483">
                  <c:v>11.431792915214499</c:v>
                </c:pt>
                <c:pt idx="484">
                  <c:v>11.447646388473821</c:v>
                </c:pt>
                <c:pt idx="485">
                  <c:v>11.46350211721705</c:v>
                </c:pt>
                <c:pt idx="486">
                  <c:v>11.479360101765046</c:v>
                </c:pt>
                <c:pt idx="487">
                  <c:v>11.495220342438772</c:v>
                </c:pt>
                <c:pt idx="488">
                  <c:v>11.511082839559196</c:v>
                </c:pt>
                <c:pt idx="489">
                  <c:v>11.526947593447344</c:v>
                </c:pt>
                <c:pt idx="490">
                  <c:v>11.542814604424301</c:v>
                </c:pt>
                <c:pt idx="491">
                  <c:v>11.55868387281116</c:v>
                </c:pt>
                <c:pt idx="492">
                  <c:v>11.57455539892911</c:v>
                </c:pt>
                <c:pt idx="493">
                  <c:v>11.590429183099339</c:v>
                </c:pt>
                <c:pt idx="494">
                  <c:v>11.606305225643121</c:v>
                </c:pt>
                <c:pt idx="495">
                  <c:v>11.622183526881734</c:v>
                </c:pt>
                <c:pt idx="496">
                  <c:v>11.638064087136547</c:v>
                </c:pt>
                <c:pt idx="497">
                  <c:v>11.650729283047534</c:v>
                </c:pt>
                <c:pt idx="498">
                  <c:v>11.66339591580885</c:v>
                </c:pt>
                <c:pt idx="499">
                  <c:v>11.676063985583474</c:v>
                </c:pt>
                <c:pt idx="500">
                  <c:v>11.688733492534453</c:v>
                </c:pt>
                <c:pt idx="501">
                  <c:v>11.701404436824815</c:v>
                </c:pt>
                <c:pt idx="502">
                  <c:v>11.714076818617668</c:v>
                </c:pt>
                <c:pt idx="503">
                  <c:v>11.726750638076044</c:v>
                </c:pt>
                <c:pt idx="504">
                  <c:v>11.739425895363077</c:v>
                </c:pt>
                <c:pt idx="505">
                  <c:v>11.752102590641877</c:v>
                </c:pt>
                <c:pt idx="506">
                  <c:v>11.764780724075562</c:v>
                </c:pt>
                <c:pt idx="507">
                  <c:v>11.777460295827312</c:v>
                </c:pt>
                <c:pt idx="508">
                  <c:v>11.790141306060331</c:v>
                </c:pt>
                <c:pt idx="509">
                  <c:v>11.80282375493773</c:v>
                </c:pt>
                <c:pt idx="510">
                  <c:v>11.81550764262278</c:v>
                </c:pt>
                <c:pt idx="511">
                  <c:v>11.828192969278707</c:v>
                </c:pt>
                <c:pt idx="512">
                  <c:v>11.840879735068754</c:v>
                </c:pt>
                <c:pt idx="513">
                  <c:v>11.853567940156196</c:v>
                </c:pt>
                <c:pt idx="514">
                  <c:v>11.86625758470432</c:v>
                </c:pt>
                <c:pt idx="515">
                  <c:v>11.87894866887642</c:v>
                </c:pt>
                <c:pt idx="516">
                  <c:v>11.891641192835833</c:v>
                </c:pt>
                <c:pt idx="517">
                  <c:v>11.904335156745892</c:v>
                </c:pt>
                <c:pt idx="518">
                  <c:v>11.917030560769959</c:v>
                </c:pt>
                <c:pt idx="519">
                  <c:v>11.929727405071411</c:v>
                </c:pt>
                <c:pt idx="520">
                  <c:v>11.94242568981363</c:v>
                </c:pt>
                <c:pt idx="521">
                  <c:v>11.955125415160062</c:v>
                </c:pt>
                <c:pt idx="522">
                  <c:v>11.967826581274132</c:v>
                </c:pt>
                <c:pt idx="523">
                  <c:v>11.98052918831929</c:v>
                </c:pt>
                <c:pt idx="524">
                  <c:v>11.993233236459</c:v>
                </c:pt>
                <c:pt idx="525">
                  <c:v>12.005938725856756</c:v>
                </c:pt>
                <c:pt idx="526">
                  <c:v>12.015393908574179</c:v>
                </c:pt>
                <c:pt idx="527">
                  <c:v>12.024849889467838</c:v>
                </c:pt>
                <c:pt idx="528">
                  <c:v>12.034306668605121</c:v>
                </c:pt>
                <c:pt idx="529">
                  <c:v>12.043764246053422</c:v>
                </c:pt>
                <c:pt idx="530">
                  <c:v>12.053222621880133</c:v>
                </c:pt>
                <c:pt idx="531">
                  <c:v>12.06268179615264</c:v>
                </c:pt>
                <c:pt idx="532">
                  <c:v>12.07214176893836</c:v>
                </c:pt>
                <c:pt idx="533">
                  <c:v>12.081602540304702</c:v>
                </c:pt>
                <c:pt idx="534">
                  <c:v>12.091064110319062</c:v>
                </c:pt>
                <c:pt idx="535">
                  <c:v>12.100526479048868</c:v>
                </c:pt>
                <c:pt idx="536">
                  <c:v>12.109989646561536</c:v>
                </c:pt>
                <c:pt idx="537">
                  <c:v>12.119453612924524</c:v>
                </c:pt>
                <c:pt idx="538">
                  <c:v>12.128918378205245</c:v>
                </c:pt>
                <c:pt idx="539">
                  <c:v>12.138383942471132</c:v>
                </c:pt>
                <c:pt idx="540">
                  <c:v>12.147850305789666</c:v>
                </c:pt>
                <c:pt idx="541">
                  <c:v>12.157317468228278</c:v>
                </c:pt>
                <c:pt idx="542">
                  <c:v>12.166785429854432</c:v>
                </c:pt>
                <c:pt idx="543">
                  <c:v>12.17625419073558</c:v>
                </c:pt>
                <c:pt idx="544">
                  <c:v>12.18572375093918</c:v>
                </c:pt>
                <c:pt idx="545">
                  <c:v>12.19519411053278</c:v>
                </c:pt>
                <c:pt idx="546">
                  <c:v>12.204665269583792</c:v>
                </c:pt>
                <c:pt idx="547">
                  <c:v>12.214137228159716</c:v>
                </c:pt>
                <c:pt idx="548">
                  <c:v>12.223609986328055</c:v>
                </c:pt>
                <c:pt idx="549">
                  <c:v>12.233083544156308</c:v>
                </c:pt>
                <c:pt idx="550">
                  <c:v>12.242557901711981</c:v>
                </c:pt>
                <c:pt idx="551">
                  <c:v>12.252033059062596</c:v>
                </c:pt>
                <c:pt idx="552">
                  <c:v>12.261509016275651</c:v>
                </c:pt>
                <c:pt idx="553">
                  <c:v>12.270985773418674</c:v>
                </c:pt>
                <c:pt idx="554">
                  <c:v>12.280463330559188</c:v>
                </c:pt>
                <c:pt idx="555">
                  <c:v>12.289941687764738</c:v>
                </c:pt>
                <c:pt idx="556">
                  <c:v>12.299420845102871</c:v>
                </c:pt>
                <c:pt idx="557">
                  <c:v>12.308900802641064</c:v>
                </c:pt>
                <c:pt idx="558">
                  <c:v>12.318381560446957</c:v>
                </c:pt>
                <c:pt idx="559">
                  <c:v>12.327863118588066</c:v>
                </c:pt>
                <c:pt idx="560">
                  <c:v>12.337345477131946</c:v>
                </c:pt>
                <c:pt idx="561">
                  <c:v>12.34573621075017</c:v>
                </c:pt>
                <c:pt idx="562">
                  <c:v>12.35412757109151</c:v>
                </c:pt>
                <c:pt idx="563">
                  <c:v>12.362519558202777</c:v>
                </c:pt>
                <c:pt idx="564">
                  <c:v>12.370912172130778</c:v>
                </c:pt>
                <c:pt idx="565">
                  <c:v>12.379305412922337</c:v>
                </c:pt>
                <c:pt idx="566">
                  <c:v>12.387699280624265</c:v>
                </c:pt>
                <c:pt idx="567">
                  <c:v>12.39609377528339</c:v>
                </c:pt>
                <c:pt idx="568">
                  <c:v>12.404488896946564</c:v>
                </c:pt>
                <c:pt idx="569">
                  <c:v>12.412884645660593</c:v>
                </c:pt>
                <c:pt idx="570">
                  <c:v>12.42128102147233</c:v>
                </c:pt>
                <c:pt idx="571">
                  <c:v>12.429678024428625</c:v>
                </c:pt>
                <c:pt idx="572">
                  <c:v>12.438075654576242</c:v>
                </c:pt>
                <c:pt idx="573">
                  <c:v>12.446473911962119</c:v>
                </c:pt>
                <c:pt idx="574">
                  <c:v>12.454872796633087</c:v>
                </c:pt>
                <c:pt idx="575">
                  <c:v>12.463272308635975</c:v>
                </c:pt>
                <c:pt idx="576">
                  <c:v>12.471672448017657</c:v>
                </c:pt>
                <c:pt idx="577">
                  <c:v>12.480073214824984</c:v>
                </c:pt>
                <c:pt idx="578">
                  <c:v>12.488474609104827</c:v>
                </c:pt>
                <c:pt idx="579">
                  <c:v>12.49687663090404</c:v>
                </c:pt>
                <c:pt idx="580">
                  <c:v>12.505279280269519</c:v>
                </c:pt>
                <c:pt idx="581">
                  <c:v>12.513682557248117</c:v>
                </c:pt>
                <c:pt idx="582">
                  <c:v>12.522086461886728</c:v>
                </c:pt>
                <c:pt idx="583">
                  <c:v>12.530490994232224</c:v>
                </c:pt>
                <c:pt idx="584">
                  <c:v>12.53889615433148</c:v>
                </c:pt>
                <c:pt idx="585">
                  <c:v>12.547301942231393</c:v>
                </c:pt>
                <c:pt idx="586">
                  <c:v>12.555708357978856</c:v>
                </c:pt>
                <c:pt idx="587">
                  <c:v>12.564115401620768</c:v>
                </c:pt>
                <c:pt idx="588">
                  <c:v>12.572523073204023</c:v>
                </c:pt>
                <c:pt idx="589">
                  <c:v>12.580931372775517</c:v>
                </c:pt>
                <c:pt idx="590">
                  <c:v>12.589340300382167</c:v>
                </c:pt>
                <c:pt idx="591">
                  <c:v>12.597749856070871</c:v>
                </c:pt>
                <c:pt idx="592">
                  <c:v>12.60616003988857</c:v>
                </c:pt>
                <c:pt idx="593">
                  <c:v>12.614570851882156</c:v>
                </c:pt>
                <c:pt idx="594">
                  <c:v>12.62298229209855</c:v>
                </c:pt>
                <c:pt idx="595">
                  <c:v>12.63139436058467</c:v>
                </c:pt>
                <c:pt idx="596">
                  <c:v>12.639807057387452</c:v>
                </c:pt>
                <c:pt idx="597">
                  <c:v>12.64822038255382</c:v>
                </c:pt>
                <c:pt idx="598">
                  <c:v>12.656634336130734</c:v>
                </c:pt>
                <c:pt idx="599">
                  <c:v>12.665048918165089</c:v>
                </c:pt>
                <c:pt idx="600">
                  <c:v>12.673464128703849</c:v>
                </c:pt>
                <c:pt idx="601">
                  <c:v>12.681879967793973</c:v>
                </c:pt>
                <c:pt idx="602">
                  <c:v>12.690296435482384</c:v>
                </c:pt>
                <c:pt idx="603">
                  <c:v>12.698713531816042</c:v>
                </c:pt>
                <c:pt idx="604">
                  <c:v>12.707131256841908</c:v>
                </c:pt>
                <c:pt idx="605">
                  <c:v>12.715549610606924</c:v>
                </c:pt>
                <c:pt idx="606">
                  <c:v>12.723968593158075</c:v>
                </c:pt>
                <c:pt idx="607">
                  <c:v>12.732388204542321</c:v>
                </c:pt>
                <c:pt idx="608">
                  <c:v>12.740808444806628</c:v>
                </c:pt>
                <c:pt idx="609">
                  <c:v>12.749229313997956</c:v>
                </c:pt>
                <c:pt idx="610">
                  <c:v>12.757650812163289</c:v>
                </c:pt>
                <c:pt idx="611">
                  <c:v>12.766072939349614</c:v>
                </c:pt>
                <c:pt idx="612">
                  <c:v>12.774495695603894</c:v>
                </c:pt>
                <c:pt idx="613">
                  <c:v>12.782919080973132</c:v>
                </c:pt>
                <c:pt idx="614">
                  <c:v>12.791343095504315</c:v>
                </c:pt>
                <c:pt idx="615">
                  <c:v>12.79976773924445</c:v>
                </c:pt>
                <c:pt idx="616">
                  <c:v>12.808193012240521</c:v>
                </c:pt>
                <c:pt idx="617">
                  <c:v>12.816618914539513</c:v>
                </c:pt>
                <c:pt idx="618">
                  <c:v>12.825045446188454</c:v>
                </c:pt>
                <c:pt idx="619">
                  <c:v>12.833472607234331</c:v>
                </c:pt>
                <c:pt idx="620">
                  <c:v>12.841900397724171</c:v>
                </c:pt>
                <c:pt idx="621">
                  <c:v>12.85032881770498</c:v>
                </c:pt>
                <c:pt idx="622">
                  <c:v>12.85875786722379</c:v>
                </c:pt>
                <c:pt idx="623">
                  <c:v>12.867187546327608</c:v>
                </c:pt>
                <c:pt idx="624">
                  <c:v>12.87561785506346</c:v>
                </c:pt>
                <c:pt idx="625">
                  <c:v>12.884048793478398</c:v>
                </c:pt>
                <c:pt idx="626">
                  <c:v>12.89248036161943</c:v>
                </c:pt>
                <c:pt idx="627">
                  <c:v>12.900912559533584</c:v>
                </c:pt>
                <c:pt idx="628">
                  <c:v>12.909345387267912</c:v>
                </c:pt>
                <c:pt idx="629">
                  <c:v>12.917778844869465</c:v>
                </c:pt>
                <c:pt idx="630">
                  <c:v>12.926212932385296</c:v>
                </c:pt>
                <c:pt idx="631">
                  <c:v>12.934647649862431</c:v>
                </c:pt>
                <c:pt idx="632">
                  <c:v>12.94308299734792</c:v>
                </c:pt>
                <c:pt idx="633">
                  <c:v>12.951518974888844</c:v>
                </c:pt>
                <c:pt idx="634">
                  <c:v>12.959955582532245</c:v>
                </c:pt>
                <c:pt idx="635">
                  <c:v>12.968392820325203</c:v>
                </c:pt>
                <c:pt idx="636">
                  <c:v>12.976830688314767</c:v>
                </c:pt>
                <c:pt idx="637">
                  <c:v>12.98526918654801</c:v>
                </c:pt>
                <c:pt idx="638">
                  <c:v>12.993708315072029</c:v>
                </c:pt>
                <c:pt idx="639">
                  <c:v>13.002148073933872</c:v>
                </c:pt>
                <c:pt idx="640">
                  <c:v>13.010588463180641</c:v>
                </c:pt>
                <c:pt idx="641">
                  <c:v>13.0190294828594</c:v>
                </c:pt>
                <c:pt idx="642">
                  <c:v>13.027471133017254</c:v>
                </c:pt>
                <c:pt idx="643">
                  <c:v>13.035913413701294</c:v>
                </c:pt>
                <c:pt idx="644">
                  <c:v>13.044356324958617</c:v>
                </c:pt>
                <c:pt idx="645">
                  <c:v>13.052799866836319</c:v>
                </c:pt>
                <c:pt idx="646">
                  <c:v>13.061244039381513</c:v>
                </c:pt>
                <c:pt idx="647">
                  <c:v>13.069688842641281</c:v>
                </c:pt>
                <c:pt idx="648">
                  <c:v>13.078134276662755</c:v>
                </c:pt>
                <c:pt idx="649">
                  <c:v>13.086580341493036</c:v>
                </c:pt>
                <c:pt idx="650">
                  <c:v>13.095027037179239</c:v>
                </c:pt>
                <c:pt idx="651">
                  <c:v>13.103474363768486</c:v>
                </c:pt>
                <c:pt idx="652">
                  <c:v>13.111922321307912</c:v>
                </c:pt>
                <c:pt idx="653">
                  <c:v>13.120370909844636</c:v>
                </c:pt>
                <c:pt idx="654">
                  <c:v>13.128820129425778</c:v>
                </c:pt>
                <c:pt idx="655">
                  <c:v>13.137269980098475</c:v>
                </c:pt>
                <c:pt idx="656">
                  <c:v>13.14572046190985</c:v>
                </c:pt>
                <c:pt idx="657">
                  <c:v>13.154171574907103</c:v>
                </c:pt>
                <c:pt idx="658">
                  <c:v>13.162623319137357</c:v>
                </c:pt>
                <c:pt idx="659">
                  <c:v>13.171075694647728</c:v>
                </c:pt>
                <c:pt idx="660">
                  <c:v>13.179528701485378</c:v>
                </c:pt>
                <c:pt idx="661">
                  <c:v>13.187982339697468</c:v>
                </c:pt>
                <c:pt idx="662">
                  <c:v>13.196436609331187</c:v>
                </c:pt>
                <c:pt idx="663">
                  <c:v>13.204891510433647</c:v>
                </c:pt>
                <c:pt idx="664">
                  <c:v>13.213347043052037</c:v>
                </c:pt>
                <c:pt idx="665">
                  <c:v>13.221803207233519</c:v>
                </c:pt>
                <c:pt idx="666">
                  <c:v>13.230260003025274</c:v>
                </c:pt>
                <c:pt idx="667">
                  <c:v>13.238717430474466</c:v>
                </c:pt>
                <c:pt idx="668">
                  <c:v>13.247175489628281</c:v>
                </c:pt>
                <c:pt idx="669">
                  <c:v>13.255634180533905</c:v>
                </c:pt>
                <c:pt idx="670">
                  <c:v>13.26409350323854</c:v>
                </c:pt>
                <c:pt idx="671">
                  <c:v>13.27255345778935</c:v>
                </c:pt>
                <c:pt idx="672">
                  <c:v>13.28101404423354</c:v>
                </c:pt>
                <c:pt idx="673">
                  <c:v>13.289475262618321</c:v>
                </c:pt>
                <c:pt idx="674">
                  <c:v>13.297937112990876</c:v>
                </c:pt>
                <c:pt idx="675">
                  <c:v>13.30639959539841</c:v>
                </c:pt>
                <c:pt idx="676">
                  <c:v>13.31486270988813</c:v>
                </c:pt>
                <c:pt idx="677">
                  <c:v>13.323326456507267</c:v>
                </c:pt>
                <c:pt idx="678">
                  <c:v>13.331790835303027</c:v>
                </c:pt>
                <c:pt idx="679">
                  <c:v>13.340255846322613</c:v>
                </c:pt>
                <c:pt idx="680">
                  <c:v>13.348721489613258</c:v>
                </c:pt>
                <c:pt idx="681">
                  <c:v>13.357187765222189</c:v>
                </c:pt>
                <c:pt idx="682">
                  <c:v>13.365654673196635</c:v>
                </c:pt>
                <c:pt idx="683">
                  <c:v>13.374122213583828</c:v>
                </c:pt>
                <c:pt idx="684">
                  <c:v>13.382590386431016</c:v>
                </c:pt>
                <c:pt idx="685">
                  <c:v>13.391059191785425</c:v>
                </c:pt>
                <c:pt idx="686">
                  <c:v>13.399528629694313</c:v>
                </c:pt>
                <c:pt idx="687">
                  <c:v>13.407998700204905</c:v>
                </c:pt>
                <c:pt idx="688">
                  <c:v>13.41646940336445</c:v>
                </c:pt>
                <c:pt idx="689">
                  <c:v>13.424940739220204</c:v>
                </c:pt>
                <c:pt idx="690">
                  <c:v>13.43341270781948</c:v>
                </c:pt>
                <c:pt idx="691">
                  <c:v>13.441885309209466</c:v>
                </c:pt>
                <c:pt idx="692">
                  <c:v>13.450358543437456</c:v>
                </c:pt>
                <c:pt idx="693">
                  <c:v>13.458832410550725</c:v>
                </c:pt>
                <c:pt idx="694">
                  <c:v>13.467306910596522</c:v>
                </c:pt>
                <c:pt idx="695">
                  <c:v>13.475782043622141</c:v>
                </c:pt>
                <c:pt idx="696">
                  <c:v>13.48425780967486</c:v>
                </c:pt>
                <c:pt idx="697">
                  <c:v>13.49273420880195</c:v>
                </c:pt>
                <c:pt idx="698">
                  <c:v>13.501211241050703</c:v>
                </c:pt>
                <c:pt idx="699">
                  <c:v>13.509688906468419</c:v>
                </c:pt>
                <c:pt idx="700">
                  <c:v>13.518167205102372</c:v>
                </c:pt>
                <c:pt idx="701">
                  <c:v>13.526646136999876</c:v>
                </c:pt>
                <c:pt idx="702">
                  <c:v>13.535125702208228</c:v>
                </c:pt>
                <c:pt idx="703">
                  <c:v>13.543605900774724</c:v>
                </c:pt>
                <c:pt idx="704">
                  <c:v>13.552086732746682</c:v>
                </c:pt>
                <c:pt idx="705">
                  <c:v>13.560568198171397</c:v>
                </c:pt>
                <c:pt idx="706">
                  <c:v>13.569050297096187</c:v>
                </c:pt>
                <c:pt idx="707">
                  <c:v>13.577533029568366</c:v>
                </c:pt>
                <c:pt idx="708">
                  <c:v>13.58601639563526</c:v>
                </c:pt>
                <c:pt idx="709">
                  <c:v>13.5945003953442</c:v>
                </c:pt>
                <c:pt idx="710">
                  <c:v>13.602985028742509</c:v>
                </c:pt>
                <c:pt idx="711">
                  <c:v>13.611470295877526</c:v>
                </c:pt>
                <c:pt idx="712">
                  <c:v>13.61995619679659</c:v>
                </c:pt>
                <c:pt idx="713">
                  <c:v>13.628442731546976</c:v>
                </c:pt>
                <c:pt idx="714">
                  <c:v>13.640236784410529</c:v>
                </c:pt>
                <c:pt idx="715">
                  <c:v>13.652032061436614</c:v>
                </c:pt>
                <c:pt idx="716">
                  <c:v>13.6638285627523</c:v>
                </c:pt>
                <c:pt idx="717">
                  <c:v>13.675626288484644</c:v>
                </c:pt>
                <c:pt idx="718">
                  <c:v>13.687425238760786</c:v>
                </c:pt>
                <c:pt idx="719">
                  <c:v>13.699225413707783</c:v>
                </c:pt>
                <c:pt idx="720">
                  <c:v>13.711026813452754</c:v>
                </c:pt>
                <c:pt idx="721">
                  <c:v>13.72282943812284</c:v>
                </c:pt>
                <c:pt idx="722">
                  <c:v>13.734633287845165</c:v>
                </c:pt>
                <c:pt idx="723">
                  <c:v>13.746438362746893</c:v>
                </c:pt>
                <c:pt idx="724">
                  <c:v>13.758244662955189</c:v>
                </c:pt>
                <c:pt idx="725">
                  <c:v>13.770052188597237</c:v>
                </c:pt>
                <c:pt idx="726">
                  <c:v>13.781860939800229</c:v>
                </c:pt>
                <c:pt idx="727">
                  <c:v>13.79367091669137</c:v>
                </c:pt>
                <c:pt idx="728">
                  <c:v>13.805482119397894</c:v>
                </c:pt>
                <c:pt idx="729">
                  <c:v>13.817294548047011</c:v>
                </c:pt>
                <c:pt idx="730">
                  <c:v>13.829108202765994</c:v>
                </c:pt>
                <c:pt idx="731">
                  <c:v>13.840923083682076</c:v>
                </c:pt>
                <c:pt idx="732">
                  <c:v>13.852739190922557</c:v>
                </c:pt>
                <c:pt idx="733">
                  <c:v>13.864556524614713</c:v>
                </c:pt>
                <c:pt idx="734">
                  <c:v>13.876375084885817</c:v>
                </c:pt>
                <c:pt idx="735">
                  <c:v>13.888194871863213</c:v>
                </c:pt>
                <c:pt idx="736">
                  <c:v>13.900015885674222</c:v>
                </c:pt>
                <c:pt idx="737">
                  <c:v>13.911838126446185</c:v>
                </c:pt>
                <c:pt idx="738">
                  <c:v>13.923661594306447</c:v>
                </c:pt>
                <c:pt idx="739">
                  <c:v>13.93548628938237</c:v>
                </c:pt>
                <c:pt idx="740">
                  <c:v>13.947312211801345</c:v>
                </c:pt>
                <c:pt idx="741">
                  <c:v>13.959139361690752</c:v>
                </c:pt>
                <c:pt idx="742">
                  <c:v>13.970967739177986</c:v>
                </c:pt>
                <c:pt idx="743">
                  <c:v>13.982797344390496</c:v>
                </c:pt>
                <c:pt idx="744">
                  <c:v>13.994628177455692</c:v>
                </c:pt>
                <c:pt idx="745">
                  <c:v>14.006460238501028</c:v>
                </c:pt>
                <c:pt idx="746">
                  <c:v>14.018293527653958</c:v>
                </c:pt>
                <c:pt idx="747">
                  <c:v>14.033422214242709</c:v>
                </c:pt>
                <c:pt idx="748">
                  <c:v>14.048552908203703</c:v>
                </c:pt>
                <c:pt idx="749">
                  <c:v>14.06368560980329</c:v>
                </c:pt>
                <c:pt idx="750">
                  <c:v>14.07882031930785</c:v>
                </c:pt>
                <c:pt idx="751">
                  <c:v>14.093957036983817</c:v>
                </c:pt>
                <c:pt idx="752">
                  <c:v>14.109095763097645</c:v>
                </c:pt>
                <c:pt idx="753">
                  <c:v>14.124236497915833</c:v>
                </c:pt>
                <c:pt idx="754">
                  <c:v>14.139379241704898</c:v>
                </c:pt>
                <c:pt idx="755">
                  <c:v>14.154523994731406</c:v>
                </c:pt>
                <c:pt idx="756">
                  <c:v>14.169670757261965</c:v>
                </c:pt>
                <c:pt idx="757">
                  <c:v>14.184819529563208</c:v>
                </c:pt>
                <c:pt idx="758">
                  <c:v>14.199970311901788</c:v>
                </c:pt>
                <c:pt idx="759">
                  <c:v>14.215123104544425</c:v>
                </c:pt>
                <c:pt idx="760">
                  <c:v>14.230277907757859</c:v>
                </c:pt>
                <c:pt idx="761">
                  <c:v>14.245434721808858</c:v>
                </c:pt>
                <c:pt idx="762">
                  <c:v>14.26059354696425</c:v>
                </c:pt>
                <c:pt idx="763">
                  <c:v>14.275754383490868</c:v>
                </c:pt>
                <c:pt idx="764">
                  <c:v>14.290917231655587</c:v>
                </c:pt>
                <c:pt idx="765">
                  <c:v>14.306082091725347</c:v>
                </c:pt>
                <c:pt idx="766">
                  <c:v>14.321248963967047</c:v>
                </c:pt>
                <c:pt idx="767">
                  <c:v>14.336417848647741</c:v>
                </c:pt>
                <c:pt idx="768">
                  <c:v>14.351588746034416</c:v>
                </c:pt>
                <c:pt idx="769">
                  <c:v>14.366761656394145</c:v>
                </c:pt>
                <c:pt idx="770">
                  <c:v>14.381936579994004</c:v>
                </c:pt>
                <c:pt idx="771">
                  <c:v>14.397113517101157</c:v>
                </c:pt>
                <c:pt idx="772">
                  <c:v>14.4122924679827</c:v>
                </c:pt>
                <c:pt idx="773">
                  <c:v>14.427473432905913</c:v>
                </c:pt>
                <c:pt idx="774">
                  <c:v>14.442656412138</c:v>
                </c:pt>
                <c:pt idx="775">
                  <c:v>14.457841405946237</c:v>
                </c:pt>
                <c:pt idx="776">
                  <c:v>14.476311478008141</c:v>
                </c:pt>
                <c:pt idx="777">
                  <c:v>14.494784530587213</c:v>
                </c:pt>
                <c:pt idx="778">
                  <c:v>14.513260564164421</c:v>
                </c:pt>
                <c:pt idx="779">
                  <c:v>14.531739579220805</c:v>
                </c:pt>
                <c:pt idx="780">
                  <c:v>14.55022157623751</c:v>
                </c:pt>
                <c:pt idx="781">
                  <c:v>14.56870655569571</c:v>
                </c:pt>
                <c:pt idx="782">
                  <c:v>14.587194518076686</c:v>
                </c:pt>
                <c:pt idx="783">
                  <c:v>14.605685463861805</c:v>
                </c:pt>
                <c:pt idx="784">
                  <c:v>14.624179393532488</c:v>
                </c:pt>
                <c:pt idx="785">
                  <c:v>14.642676307570257</c:v>
                </c:pt>
                <c:pt idx="786">
                  <c:v>14.661176206456682</c:v>
                </c:pt>
                <c:pt idx="787">
                  <c:v>14.679679090673448</c:v>
                </c:pt>
                <c:pt idx="788">
                  <c:v>14.698184960702276</c:v>
                </c:pt>
                <c:pt idx="789">
                  <c:v>14.716693817025005</c:v>
                </c:pt>
                <c:pt idx="790">
                  <c:v>14.73520566012354</c:v>
                </c:pt>
                <c:pt idx="791">
                  <c:v>14.753720490479827</c:v>
                </c:pt>
                <c:pt idx="792">
                  <c:v>14.772238308575947</c:v>
                </c:pt>
                <c:pt idx="793">
                  <c:v>14.790759114894025</c:v>
                </c:pt>
                <c:pt idx="794">
                  <c:v>14.809282909916256</c:v>
                </c:pt>
                <c:pt idx="795">
                  <c:v>14.827809694124937</c:v>
                </c:pt>
                <c:pt idx="796">
                  <c:v>14.846339468002444</c:v>
                </c:pt>
                <c:pt idx="797">
                  <c:v>14.864872232031212</c:v>
                </c:pt>
                <c:pt idx="798">
                  <c:v>14.883407986693763</c:v>
                </c:pt>
                <c:pt idx="799">
                  <c:v>14.901946732472693</c:v>
                </c:pt>
                <c:pt idx="800">
                  <c:v>14.92048846985068</c:v>
                </c:pt>
                <c:pt idx="801">
                  <c:v>14.939033199310471</c:v>
                </c:pt>
                <c:pt idx="802">
                  <c:v>14.957580921334923</c:v>
                </c:pt>
                <c:pt idx="803">
                  <c:v>14.976131636406921</c:v>
                </c:pt>
                <c:pt idx="804">
                  <c:v>14.994685345009472</c:v>
                </c:pt>
                <c:pt idx="805">
                  <c:v>15.013242047625621</c:v>
                </c:pt>
                <c:pt idx="806">
                  <c:v>15.031801744738527</c:v>
                </c:pt>
                <c:pt idx="807">
                  <c:v>15.05036443683141</c:v>
                </c:pt>
                <c:pt idx="808">
                  <c:v>15.06893012438757</c:v>
                </c:pt>
                <c:pt idx="809">
                  <c:v>15.087498807890375</c:v>
                </c:pt>
                <c:pt idx="810">
                  <c:v>15.10607048782331</c:v>
                </c:pt>
                <c:pt idx="811">
                  <c:v>15.129010725760494</c:v>
                </c:pt>
                <c:pt idx="812">
                  <c:v>15.151955535606998</c:v>
                </c:pt>
                <c:pt idx="813">
                  <c:v>15.174904918274001</c:v>
                </c:pt>
                <c:pt idx="814">
                  <c:v>15.19785887467282</c:v>
                </c:pt>
                <c:pt idx="815">
                  <c:v>15.220817405715016</c:v>
                </c:pt>
                <c:pt idx="816">
                  <c:v>15.243780512312277</c:v>
                </c:pt>
                <c:pt idx="817">
                  <c:v>15.266748195376501</c:v>
                </c:pt>
                <c:pt idx="818">
                  <c:v>15.289720455819777</c:v>
                </c:pt>
                <c:pt idx="819">
                  <c:v>15.312697294554335</c:v>
                </c:pt>
                <c:pt idx="820">
                  <c:v>15.335678712492641</c:v>
                </c:pt>
                <c:pt idx="821">
                  <c:v>15.358664710547275</c:v>
                </c:pt>
                <c:pt idx="822">
                  <c:v>15.38165528963107</c:v>
                </c:pt>
                <c:pt idx="823">
                  <c:v>15.404650450656998</c:v>
                </c:pt>
                <c:pt idx="824">
                  <c:v>15.427650194538245</c:v>
                </c:pt>
                <c:pt idx="825">
                  <c:v>15.450654522188122</c:v>
                </c:pt>
                <c:pt idx="826">
                  <c:v>15.473663434520191</c:v>
                </c:pt>
                <c:pt idx="827">
                  <c:v>15.496676932448141</c:v>
                </c:pt>
                <c:pt idx="828">
                  <c:v>15.519695016885882</c:v>
                </c:pt>
                <c:pt idx="829">
                  <c:v>15.542717688747466</c:v>
                </c:pt>
                <c:pt idx="830">
                  <c:v>15.565744948947181</c:v>
                </c:pt>
                <c:pt idx="831">
                  <c:v>15.588776798399451</c:v>
                </c:pt>
                <c:pt idx="832">
                  <c:v>15.611813238018881</c:v>
                </c:pt>
                <c:pt idx="833">
                  <c:v>15.634854268720288</c:v>
                </c:pt>
                <c:pt idx="834">
                  <c:v>15.65789989141868</c:v>
                </c:pt>
                <c:pt idx="835">
                  <c:v>15.680950107029211</c:v>
                </c:pt>
                <c:pt idx="836">
                  <c:v>15.704004916467218</c:v>
                </c:pt>
                <c:pt idx="837">
                  <c:v>15.727064320648253</c:v>
                </c:pt>
                <c:pt idx="838">
                  <c:v>15.750128320488033</c:v>
                </c:pt>
                <c:pt idx="839">
                  <c:v>15.773196916902442</c:v>
                </c:pt>
                <c:pt idx="840">
                  <c:v>15.796270110807574</c:v>
                </c:pt>
                <c:pt idx="841">
                  <c:v>15.819347903119674</c:v>
                </c:pt>
                <c:pt idx="842">
                  <c:v>15.842430294755205</c:v>
                </c:pt>
                <c:pt idx="843">
                  <c:v>15.865517286630793</c:v>
                </c:pt>
                <c:pt idx="844">
                  <c:v>15.888608879663257</c:v>
                </c:pt>
                <c:pt idx="845">
                  <c:v>15.91605887653229</c:v>
                </c:pt>
                <c:pt idx="846">
                  <c:v>15.943515375354679</c:v>
                </c:pt>
                <c:pt idx="847">
                  <c:v>15.970978377670496</c:v>
                </c:pt>
                <c:pt idx="848">
                  <c:v>15.998447885020184</c:v>
                </c:pt>
                <c:pt idx="849">
                  <c:v>16.025923898944573</c:v>
                </c:pt>
                <c:pt idx="850">
                  <c:v>16.053406420984849</c:v>
                </c:pt>
                <c:pt idx="851">
                  <c:v>16.080895452682565</c:v>
                </c:pt>
                <c:pt idx="852">
                  <c:v>16.108390995579612</c:v>
                </c:pt>
                <c:pt idx="853">
                  <c:v>16.135893051218297</c:v>
                </c:pt>
                <c:pt idx="854">
                  <c:v>16.163401621141226</c:v>
                </c:pt>
                <c:pt idx="855">
                  <c:v>16.190916706891436</c:v>
                </c:pt>
                <c:pt idx="856">
                  <c:v>16.218438310012285</c:v>
                </c:pt>
                <c:pt idx="857">
                  <c:v>16.245966432047521</c:v>
                </c:pt>
                <c:pt idx="858">
                  <c:v>16.273501074541262</c:v>
                </c:pt>
                <c:pt idx="859">
                  <c:v>16.301042239037965</c:v>
                </c:pt>
                <c:pt idx="860">
                  <c:v>16.328589927082461</c:v>
                </c:pt>
                <c:pt idx="861">
                  <c:v>16.356144140219953</c:v>
                </c:pt>
                <c:pt idx="862">
                  <c:v>16.383704879996007</c:v>
                </c:pt>
                <c:pt idx="863">
                  <c:v>16.411272147956566</c:v>
                </c:pt>
                <c:pt idx="864">
                  <c:v>16.43884594564793</c:v>
                </c:pt>
                <c:pt idx="865">
                  <c:v>16.466426274616762</c:v>
                </c:pt>
                <c:pt idx="866">
                  <c:v>16.494013136410103</c:v>
                </c:pt>
                <c:pt idx="867">
                  <c:v>16.521606532575326</c:v>
                </c:pt>
                <c:pt idx="868">
                  <c:v>16.549206464660251</c:v>
                </c:pt>
                <c:pt idx="869">
                  <c:v>16.583304424452439</c:v>
                </c:pt>
                <c:pt idx="870">
                  <c:v>16.617412360038486</c:v>
                </c:pt>
                <c:pt idx="871">
                  <c:v>16.651530274336992</c:v>
                </c:pt>
                <c:pt idx="872">
                  <c:v>16.685658170267327</c:v>
                </c:pt>
                <c:pt idx="873">
                  <c:v>16.719796050749757</c:v>
                </c:pt>
                <c:pt idx="874">
                  <c:v>16.753943918705392</c:v>
                </c:pt>
                <c:pt idx="875">
                  <c:v>16.788101777056188</c:v>
                </c:pt>
                <c:pt idx="876">
                  <c:v>16.82226962872495</c:v>
                </c:pt>
                <c:pt idx="877">
                  <c:v>16.85644747663537</c:v>
                </c:pt>
                <c:pt idx="878">
                  <c:v>16.89063532371198</c:v>
                </c:pt>
                <c:pt idx="879">
                  <c:v>16.92483317288016</c:v>
                </c:pt>
                <c:pt idx="880">
                  <c:v>16.959041027066135</c:v>
                </c:pt>
                <c:pt idx="881">
                  <c:v>16.993258889197005</c:v>
                </c:pt>
                <c:pt idx="882">
                  <c:v>17.027486762200741</c:v>
                </c:pt>
                <c:pt idx="883">
                  <c:v>17.061724649006127</c:v>
                </c:pt>
                <c:pt idx="884">
                  <c:v>17.09597255254285</c:v>
                </c:pt>
                <c:pt idx="885">
                  <c:v>17.130230475741428</c:v>
                </c:pt>
                <c:pt idx="886">
                  <c:v>17.164498421533224</c:v>
                </c:pt>
                <c:pt idx="887">
                  <c:v>17.198776392850501</c:v>
                </c:pt>
                <c:pt idx="888">
                  <c:v>17.233064392626328</c:v>
                </c:pt>
                <c:pt idx="889">
                  <c:v>17.267362423794697</c:v>
                </c:pt>
                <c:pt idx="890">
                  <c:v>17.301670489290387</c:v>
                </c:pt>
                <c:pt idx="891">
                  <c:v>17.33598859204908</c:v>
                </c:pt>
                <c:pt idx="892">
                  <c:v>17.370316735007286</c:v>
                </c:pt>
                <c:pt idx="893">
                  <c:v>17.404654921102413</c:v>
                </c:pt>
                <c:pt idx="894">
                  <c:v>17.439003153272715</c:v>
                </c:pt>
                <c:pt idx="895">
                  <c:v>17.473361434457303</c:v>
                </c:pt>
                <c:pt idx="896">
                  <c:v>17.507729767596114</c:v>
                </c:pt>
                <c:pt idx="897">
                  <c:v>17.548562821503033</c:v>
                </c:pt>
                <c:pt idx="898">
                  <c:v>17.589410064589629</c:v>
                </c:pt>
                <c:pt idx="899">
                  <c:v>17.630271501786531</c:v>
                </c:pt>
                <c:pt idx="900">
                  <c:v>17.67114713802609</c:v>
                </c:pt>
                <c:pt idx="901">
                  <c:v>17.712036978242374</c:v>
                </c:pt>
                <c:pt idx="902">
                  <c:v>17.752941027371151</c:v>
                </c:pt>
                <c:pt idx="903">
                  <c:v>17.793859290349911</c:v>
                </c:pt>
                <c:pt idx="904">
                  <c:v>17.834791772117864</c:v>
                </c:pt>
                <c:pt idx="905">
                  <c:v>17.875738477615943</c:v>
                </c:pt>
                <c:pt idx="906">
                  <c:v>17.916699411786773</c:v>
                </c:pt>
                <c:pt idx="907">
                  <c:v>17.957674579574711</c:v>
                </c:pt>
                <c:pt idx="908">
                  <c:v>17.998663985925845</c:v>
                </c:pt>
                <c:pt idx="909">
                  <c:v>18.039667635787946</c:v>
                </c:pt>
                <c:pt idx="910">
                  <c:v>18.08068553411055</c:v>
                </c:pt>
                <c:pt idx="911">
                  <c:v>18.121717685844875</c:v>
                </c:pt>
                <c:pt idx="912">
                  <c:v>18.162764095943885</c:v>
                </c:pt>
                <c:pt idx="913">
                  <c:v>18.203824769362242</c:v>
                </c:pt>
                <c:pt idx="914">
                  <c:v>18.244899711056341</c:v>
                </c:pt>
                <c:pt idx="915">
                  <c:v>18.28598892598432</c:v>
                </c:pt>
                <c:pt idx="916">
                  <c:v>18.327092419106016</c:v>
                </c:pt>
                <c:pt idx="917">
                  <c:v>18.368210195382972</c:v>
                </c:pt>
                <c:pt idx="918">
                  <c:v>18.409342259778505</c:v>
                </c:pt>
                <c:pt idx="919">
                  <c:v>18.450488617257619</c:v>
                </c:pt>
                <c:pt idx="920">
                  <c:v>18.491649272787036</c:v>
                </c:pt>
                <c:pt idx="921">
                  <c:v>18.532824231335244</c:v>
                </c:pt>
                <c:pt idx="922">
                  <c:v>18.574013497872421</c:v>
                </c:pt>
                <c:pt idx="923">
                  <c:v>18.615217077370506</c:v>
                </c:pt>
                <c:pt idx="924">
                  <c:v>18.656434974803116</c:v>
                </c:pt>
                <c:pt idx="925">
                  <c:v>18.697667195145652</c:v>
                </c:pt>
                <c:pt idx="926">
                  <c:v>18.738913743375196</c:v>
                </c:pt>
                <c:pt idx="927">
                  <c:v>18.78017462447059</c:v>
                </c:pt>
                <c:pt idx="928">
                  <c:v>18.82144984341241</c:v>
                </c:pt>
                <c:pt idx="929">
                  <c:v>18.862739405182928</c:v>
                </c:pt>
                <c:pt idx="930">
                  <c:v>18.904043314766184</c:v>
                </c:pt>
                <c:pt idx="931">
                  <c:v>18.945361577147946</c:v>
                </c:pt>
                <c:pt idx="932">
                  <c:v>18.986694197315689</c:v>
                </c:pt>
                <c:pt idx="933">
                  <c:v>19.028041180258626</c:v>
                </c:pt>
                <c:pt idx="934">
                  <c:v>19.069402530967739</c:v>
                </c:pt>
                <c:pt idx="935">
                  <c:v>19.110778254435701</c:v>
                </c:pt>
                <c:pt idx="936">
                  <c:v>19.152168355656897</c:v>
                </c:pt>
                <c:pt idx="937">
                  <c:v>19.200028852197939</c:v>
                </c:pt>
                <c:pt idx="938">
                  <c:v>19.247908573123748</c:v>
                </c:pt>
                <c:pt idx="939">
                  <c:v>19.29580752615627</c:v>
                </c:pt>
                <c:pt idx="940">
                  <c:v>19.343725719020586</c:v>
                </c:pt>
                <c:pt idx="941">
                  <c:v>19.39166315944485</c:v>
                </c:pt>
                <c:pt idx="942">
                  <c:v>19.439619855160341</c:v>
                </c:pt>
                <c:pt idx="943">
                  <c:v>19.487595813901425</c:v>
                </c:pt>
                <c:pt idx="944">
                  <c:v>19.53559104340561</c:v>
                </c:pt>
                <c:pt idx="945">
                  <c:v>19.583605551413452</c:v>
                </c:pt>
                <c:pt idx="946">
                  <c:v>19.63163934566867</c:v>
                </c:pt>
                <c:pt idx="947">
                  <c:v>19.679692433918095</c:v>
                </c:pt>
                <c:pt idx="948">
                  <c:v>19.727764823911631</c:v>
                </c:pt>
                <c:pt idx="949">
                  <c:v>19.7758565234023</c:v>
                </c:pt>
                <c:pt idx="950">
                  <c:v>19.823967540146281</c:v>
                </c:pt>
                <c:pt idx="951">
                  <c:v>19.872097881902828</c:v>
                </c:pt>
                <c:pt idx="952">
                  <c:v>19.920247556434312</c:v>
                </c:pt>
                <c:pt idx="953">
                  <c:v>19.968416571506229</c:v>
                </c:pt>
                <c:pt idx="954">
                  <c:v>20.016604934887216</c:v>
                </c:pt>
                <c:pt idx="955">
                  <c:v>20.06481265434903</c:v>
                </c:pt>
                <c:pt idx="956">
                  <c:v>20.113039737666494</c:v>
                </c:pt>
                <c:pt idx="957">
                  <c:v>20.161286192617609</c:v>
                </c:pt>
                <c:pt idx="958">
                  <c:v>20.209552026983491</c:v>
                </c:pt>
                <c:pt idx="959">
                  <c:v>20.257837248548373</c:v>
                </c:pt>
                <c:pt idx="960">
                  <c:v>20.306141865099605</c:v>
                </c:pt>
                <c:pt idx="961">
                  <c:v>20.354465884427686</c:v>
                </c:pt>
                <c:pt idx="962">
                  <c:v>20.40280931432623</c:v>
                </c:pt>
                <c:pt idx="963">
                  <c:v>20.451172162592002</c:v>
                </c:pt>
                <c:pt idx="964">
                  <c:v>20.499554437024869</c:v>
                </c:pt>
                <c:pt idx="965">
                  <c:v>20.552260029112411</c:v>
                </c:pt>
                <c:pt idx="966">
                  <c:v>20.604988674226576</c:v>
                </c:pt>
                <c:pt idx="967">
                  <c:v>20.657740382450609</c:v>
                </c:pt>
                <c:pt idx="968">
                  <c:v>20.710515163872099</c:v>
                </c:pt>
                <c:pt idx="969">
                  <c:v>20.76331302858312</c:v>
                </c:pt>
                <c:pt idx="970">
                  <c:v>20.816133986680121</c:v>
                </c:pt>
                <c:pt idx="971">
                  <c:v>20.868978048263951</c:v>
                </c:pt>
                <c:pt idx="972">
                  <c:v>20.921845223439941</c:v>
                </c:pt>
                <c:pt idx="973">
                  <c:v>20.974735522317768</c:v>
                </c:pt>
                <c:pt idx="974">
                  <c:v>21.027648955011568</c:v>
                </c:pt>
                <c:pt idx="975">
                  <c:v>21.080585531639915</c:v>
                </c:pt>
                <c:pt idx="976">
                  <c:v>21.133545262325779</c:v>
                </c:pt>
                <c:pt idx="977">
                  <c:v>21.18652815719657</c:v>
                </c:pt>
                <c:pt idx="978">
                  <c:v>21.239534226384137</c:v>
                </c:pt>
                <c:pt idx="979">
                  <c:v>21.292563480024729</c:v>
                </c:pt>
                <c:pt idx="980">
                  <c:v>21.345615928259054</c:v>
                </c:pt>
                <c:pt idx="981">
                  <c:v>21.398691581232264</c:v>
                </c:pt>
                <c:pt idx="982">
                  <c:v>21.451790449093934</c:v>
                </c:pt>
                <c:pt idx="983">
                  <c:v>21.504912541998092</c:v>
                </c:pt>
                <c:pt idx="984">
                  <c:v>21.558057870103163</c:v>
                </c:pt>
                <c:pt idx="985">
                  <c:v>21.611226443572075</c:v>
                </c:pt>
                <c:pt idx="986">
                  <c:v>21.664418272572149</c:v>
                </c:pt>
                <c:pt idx="987">
                  <c:v>21.717633367275212</c:v>
                </c:pt>
                <c:pt idx="988">
                  <c:v>21.77087173785748</c:v>
                </c:pt>
                <c:pt idx="989">
                  <c:v>21.824133394499643</c:v>
                </c:pt>
                <c:pt idx="990">
                  <c:v>21.877418347386879</c:v>
                </c:pt>
                <c:pt idx="991">
                  <c:v>21.93072660670876</c:v>
                </c:pt>
                <c:pt idx="992">
                  <c:v>21.984058182659361</c:v>
                </c:pt>
                <c:pt idx="993">
                  <c:v>22.037413085437183</c:v>
                </c:pt>
                <c:pt idx="994">
                  <c:v>22.090791325245206</c:v>
                </c:pt>
                <c:pt idx="995">
                  <c:v>22.144192912290883</c:v>
                </c:pt>
                <c:pt idx="996">
                  <c:v>22.197617856786113</c:v>
                </c:pt>
                <c:pt idx="997">
                  <c:v>22.251066168947254</c:v>
                </c:pt>
                <c:pt idx="998">
                  <c:v>22.308865520787148</c:v>
                </c:pt>
                <c:pt idx="999">
                  <c:v>22.366692199710393</c:v>
                </c:pt>
                <c:pt idx="1000">
                  <c:v>22.424546218636987</c:v>
                </c:pt>
                <c:pt idx="1001">
                  <c:v>22.482427590493103</c:v>
                </c:pt>
                <c:pt idx="1002">
                  <c:v>22.540336328210977</c:v>
                </c:pt>
                <c:pt idx="1003">
                  <c:v>22.598272444728984</c:v>
                </c:pt>
                <c:pt idx="1004">
                  <c:v>22.656235952991601</c:v>
                </c:pt>
                <c:pt idx="1005">
                  <c:v>22.714226865949417</c:v>
                </c:pt>
                <c:pt idx="1006">
                  <c:v>22.772245196559183</c:v>
                </c:pt>
                <c:pt idx="1007">
                  <c:v>22.830290957783749</c:v>
                </c:pt>
                <c:pt idx="1008">
                  <c:v>22.88836416259208</c:v>
                </c:pt>
                <c:pt idx="1009">
                  <c:v>22.9464648239593</c:v>
                </c:pt>
                <c:pt idx="1010">
                  <c:v>23.004592954866656</c:v>
                </c:pt>
                <c:pt idx="1011">
                  <c:v>23.062748568301529</c:v>
                </c:pt>
                <c:pt idx="1012">
                  <c:v>23.120931677257438</c:v>
                </c:pt>
                <c:pt idx="1013">
                  <c:v>23.179142294734056</c:v>
                </c:pt>
                <c:pt idx="1014">
                  <c:v>23.237380433737197</c:v>
                </c:pt>
                <c:pt idx="1015">
                  <c:v>23.295646107278834</c:v>
                </c:pt>
                <c:pt idx="1016">
                  <c:v>23.353939328377081</c:v>
                </c:pt>
                <c:pt idx="1017">
                  <c:v>23.412260110056192</c:v>
                </c:pt>
                <c:pt idx="1018">
                  <c:v>23.470608465346611</c:v>
                </c:pt>
                <c:pt idx="1019">
                  <c:v>23.528984407284923</c:v>
                </c:pt>
                <c:pt idx="1020">
                  <c:v>23.587387948913886</c:v>
                </c:pt>
                <c:pt idx="1021">
                  <c:v>23.645819103282406</c:v>
                </c:pt>
                <c:pt idx="1022">
                  <c:v>23.704277883445581</c:v>
                </c:pt>
                <c:pt idx="1023">
                  <c:v>23.762764302464667</c:v>
                </c:pt>
                <c:pt idx="1024">
                  <c:v>23.821278373407083</c:v>
                </c:pt>
                <c:pt idx="1025">
                  <c:v>23.879820109346461</c:v>
                </c:pt>
                <c:pt idx="1026">
                  <c:v>23.938389523362602</c:v>
                </c:pt>
                <c:pt idx="1027">
                  <c:v>23.996986628541482</c:v>
                </c:pt>
                <c:pt idx="1028">
                  <c:v>24.057791638607551</c:v>
                </c:pt>
                <c:pt idx="1029">
                  <c:v>24.118626465924422</c:v>
                </c:pt>
                <c:pt idx="1030">
                  <c:v>24.179491125113728</c:v>
                </c:pt>
                <c:pt idx="1031">
                  <c:v>24.240385630804283</c:v>
                </c:pt>
                <c:pt idx="1032">
                  <c:v>24.30130999763205</c:v>
                </c:pt>
                <c:pt idx="1033">
                  <c:v>24.362264240240172</c:v>
                </c:pt>
                <c:pt idx="1034">
                  <c:v>24.423248373278984</c:v>
                </c:pt>
                <c:pt idx="1035">
                  <c:v>24.484262411406021</c:v>
                </c:pt>
                <c:pt idx="1036">
                  <c:v>24.545306369285981</c:v>
                </c:pt>
                <c:pt idx="1037">
                  <c:v>24.606380261590743</c:v>
                </c:pt>
                <c:pt idx="1038">
                  <c:v>24.667484102999413</c:v>
                </c:pt>
                <c:pt idx="1039">
                  <c:v>24.72861790819827</c:v>
                </c:pt>
                <c:pt idx="1040">
                  <c:v>24.789781691880819</c:v>
                </c:pt>
                <c:pt idx="1041">
                  <c:v>24.850975468747752</c:v>
                </c:pt>
                <c:pt idx="1042">
                  <c:v>24.912199253506962</c:v>
                </c:pt>
                <c:pt idx="1043">
                  <c:v>24.973453060873574</c:v>
                </c:pt>
                <c:pt idx="1044">
                  <c:v>25.034736905569918</c:v>
                </c:pt>
                <c:pt idx="1045">
                  <c:v>25.096050802325554</c:v>
                </c:pt>
                <c:pt idx="1046">
                  <c:v>25.157394765877239</c:v>
                </c:pt>
                <c:pt idx="1047">
                  <c:v>25.218768810969006</c:v>
                </c:pt>
                <c:pt idx="1048">
                  <c:v>25.280172952352075</c:v>
                </c:pt>
                <c:pt idx="1049">
                  <c:v>25.341607204784889</c:v>
                </c:pt>
                <c:pt idx="1050">
                  <c:v>25.403071583033189</c:v>
                </c:pt>
                <c:pt idx="1051">
                  <c:v>25.464566101869892</c:v>
                </c:pt>
                <c:pt idx="1052">
                  <c:v>25.526090776075193</c:v>
                </c:pt>
                <c:pt idx="1053">
                  <c:v>25.587645620436518</c:v>
                </c:pt>
                <c:pt idx="1054">
                  <c:v>25.649230649748581</c:v>
                </c:pt>
                <c:pt idx="1055">
                  <c:v>25.710845878813291</c:v>
                </c:pt>
                <c:pt idx="1056">
                  <c:v>25.772491322439883</c:v>
                </c:pt>
                <c:pt idx="1057">
                  <c:v>25.834166995444786</c:v>
                </c:pt>
                <c:pt idx="1058">
                  <c:v>25.89587291265174</c:v>
                </c:pt>
                <c:pt idx="1059">
                  <c:v>25.957609088891729</c:v>
                </c:pt>
                <c:pt idx="1060">
                  <c:v>26.019375539003065</c:v>
                </c:pt>
                <c:pt idx="1061">
                  <c:v>26.081172277831264</c:v>
                </c:pt>
                <c:pt idx="1062">
                  <c:v>26.14520643066902</c:v>
                </c:pt>
                <c:pt idx="1063">
                  <c:v>26.20927310519625</c:v>
                </c:pt>
                <c:pt idx="1064">
                  <c:v>26.273372317930029</c:v>
                </c:pt>
                <c:pt idx="1065">
                  <c:v>26.337504085395899</c:v>
                </c:pt>
                <c:pt idx="1066">
                  <c:v>26.401668424127767</c:v>
                </c:pt>
                <c:pt idx="1067">
                  <c:v>26.465865350667929</c:v>
                </c:pt>
                <c:pt idx="1068">
                  <c:v>26.530094881567098</c:v>
                </c:pt>
                <c:pt idx="1069">
                  <c:v>26.594357033384419</c:v>
                </c:pt>
                <c:pt idx="1070">
                  <c:v>26.658651822687386</c:v>
                </c:pt>
                <c:pt idx="1071">
                  <c:v>26.72297926605194</c:v>
                </c:pt>
                <c:pt idx="1072">
                  <c:v>26.787339380062438</c:v>
                </c:pt>
                <c:pt idx="1073">
                  <c:v>26.851732181311672</c:v>
                </c:pt>
                <c:pt idx="1074">
                  <c:v>26.91615768640083</c:v>
                </c:pt>
                <c:pt idx="1075">
                  <c:v>26.980615911939566</c:v>
                </c:pt>
                <c:pt idx="1076">
                  <c:v>27.045106874545954</c:v>
                </c:pt>
                <c:pt idx="1077">
                  <c:v>27.1096305908465</c:v>
                </c:pt>
                <c:pt idx="1078">
                  <c:v>27.174187077476162</c:v>
                </c:pt>
                <c:pt idx="1079">
                  <c:v>27.238776351078339</c:v>
                </c:pt>
                <c:pt idx="1080">
                  <c:v>27.303398428304916</c:v>
                </c:pt>
                <c:pt idx="1081">
                  <c:v>27.368053325816181</c:v>
                </c:pt>
                <c:pt idx="1082">
                  <c:v>27.432741060280929</c:v>
                </c:pt>
                <c:pt idx="1083">
                  <c:v>27.497461648376412</c:v>
                </c:pt>
                <c:pt idx="1084">
                  <c:v>27.562215106788337</c:v>
                </c:pt>
                <c:pt idx="1085">
                  <c:v>27.627001452210887</c:v>
                </c:pt>
                <c:pt idx="1086">
                  <c:v>27.691820701346725</c:v>
                </c:pt>
                <c:pt idx="1087">
                  <c:v>27.756672870907021</c:v>
                </c:pt>
                <c:pt idx="1088">
                  <c:v>27.821557977611391</c:v>
                </c:pt>
                <c:pt idx="1089">
                  <c:v>27.886476038187968</c:v>
                </c:pt>
                <c:pt idx="1090">
                  <c:v>27.951427069373391</c:v>
                </c:pt>
                <c:pt idx="1091">
                  <c:v>28.016411087912775</c:v>
                </c:pt>
                <c:pt idx="1092">
                  <c:v>28.081428110559759</c:v>
                </c:pt>
                <c:pt idx="1093">
                  <c:v>28.146478154076469</c:v>
                </c:pt>
                <c:pt idx="1094">
                  <c:v>28.21156123523356</c:v>
                </c:pt>
                <c:pt idx="1095">
                  <c:v>28.276677370810209</c:v>
                </c:pt>
                <c:pt idx="1096">
                  <c:v>28.341826577594102</c:v>
                </c:pt>
                <c:pt idx="1097">
                  <c:v>28.407008872381432</c:v>
                </c:pt>
                <c:pt idx="1098">
                  <c:v>28.472224271976977</c:v>
                </c:pt>
                <c:pt idx="1099">
                  <c:v>28.537472793194009</c:v>
                </c:pt>
                <c:pt idx="1100">
                  <c:v>28.602754452854359</c:v>
                </c:pt>
                <c:pt idx="1101">
                  <c:v>28.668069267788375</c:v>
                </c:pt>
                <c:pt idx="1102">
                  <c:v>28.733417254834979</c:v>
                </c:pt>
                <c:pt idx="1103">
                  <c:v>28.798798430841654</c:v>
                </c:pt>
                <c:pt idx="1104">
                  <c:v>28.864212812664402</c:v>
                </c:pt>
                <c:pt idx="1105">
                  <c:v>28.929660417167799</c:v>
                </c:pt>
                <c:pt idx="1106">
                  <c:v>28.995141261225001</c:v>
                </c:pt>
                <c:pt idx="1107">
                  <c:v>29.060655361717714</c:v>
                </c:pt>
                <c:pt idx="1108">
                  <c:v>29.126202735536253</c:v>
                </c:pt>
                <c:pt idx="1109">
                  <c:v>29.191783399579464</c:v>
                </c:pt>
                <c:pt idx="1110">
                  <c:v>29.257397370754809</c:v>
                </c:pt>
                <c:pt idx="1111">
                  <c:v>29.323044665978326</c:v>
                </c:pt>
                <c:pt idx="1112">
                  <c:v>29.388725302174645</c:v>
                </c:pt>
                <c:pt idx="1113">
                  <c:v>29.454439296276998</c:v>
                </c:pt>
                <c:pt idx="1114">
                  <c:v>29.5201866652272</c:v>
                </c:pt>
                <c:pt idx="1115">
                  <c:v>29.585967425975682</c:v>
                </c:pt>
                <c:pt idx="1116">
                  <c:v>29.651781595481474</c:v>
                </c:pt>
                <c:pt idx="1117">
                  <c:v>29.717629190712259</c:v>
                </c:pt>
                <c:pt idx="1118">
                  <c:v>29.783510228644293</c:v>
                </c:pt>
                <c:pt idx="1119">
                  <c:v>29.849424726262463</c:v>
                </c:pt>
                <c:pt idx="1120">
                  <c:v>29.915372700560283</c:v>
                </c:pt>
                <c:pt idx="1121">
                  <c:v>29.981354168539909</c:v>
                </c:pt>
                <c:pt idx="1122">
                  <c:v>30.047369147212109</c:v>
                </c:pt>
                <c:pt idx="1123">
                  <c:v>30.113417653596319</c:v>
                </c:pt>
                <c:pt idx="1124">
                  <c:v>30.179499704720602</c:v>
                </c:pt>
                <c:pt idx="1125">
                  <c:v>30.245615317621692</c:v>
                </c:pt>
                <c:pt idx="1126">
                  <c:v>30.311764509344918</c:v>
                </c:pt>
                <c:pt idx="1127">
                  <c:v>30.377947296944338</c:v>
                </c:pt>
                <c:pt idx="1128">
                  <c:v>30.44416369748264</c:v>
                </c:pt>
                <c:pt idx="1129">
                  <c:v>30.51041372803116</c:v>
                </c:pt>
                <c:pt idx="1130">
                  <c:v>30.576697405669908</c:v>
                </c:pt>
                <c:pt idx="1131">
                  <c:v>30.643014747487609</c:v>
                </c:pt>
                <c:pt idx="1132">
                  <c:v>30.709365770581609</c:v>
                </c:pt>
                <c:pt idx="1133">
                  <c:v>30.775750492057984</c:v>
                </c:pt>
                <c:pt idx="1134">
                  <c:v>30.842168929031491</c:v>
                </c:pt>
                <c:pt idx="1135">
                  <c:v>30.908621098625556</c:v>
                </c:pt>
                <c:pt idx="1136">
                  <c:v>30.975107017972324</c:v>
                </c:pt>
                <c:pt idx="1137">
                  <c:v>31.041626704212621</c:v>
                </c:pt>
                <c:pt idx="1138">
                  <c:v>31.108180174495988</c:v>
                </c:pt>
                <c:pt idx="1139">
                  <c:v>31.174767445980709</c:v>
                </c:pt>
                <c:pt idx="1140">
                  <c:v>31.241388535833714</c:v>
                </c:pt>
                <c:pt idx="1141">
                  <c:v>31.308043461230707</c:v>
                </c:pt>
                <c:pt idx="1142">
                  <c:v>31.374732239356074</c:v>
                </c:pt>
                <c:pt idx="1143">
                  <c:v>31.441454887402976</c:v>
                </c:pt>
                <c:pt idx="1144">
                  <c:v>31.508211422573272</c:v>
                </c:pt>
                <c:pt idx="1145">
                  <c:v>31.575001862077581</c:v>
                </c:pt>
                <c:pt idx="1146">
                  <c:v>31.641826223135229</c:v>
                </c:pt>
                <c:pt idx="1147">
                  <c:v>31.708684522974306</c:v>
                </c:pt>
                <c:pt idx="1148">
                  <c:v>31.77557677883167</c:v>
                </c:pt>
                <c:pt idx="1149">
                  <c:v>31.842503007952907</c:v>
                </c:pt>
                <c:pt idx="1150">
                  <c:v>31.909463227592362</c:v>
                </c:pt>
                <c:pt idx="1151">
                  <c:v>31.976457455013161</c:v>
                </c:pt>
                <c:pt idx="1152">
                  <c:v>32.043485707487207</c:v>
                </c:pt>
                <c:pt idx="1153">
                  <c:v>32.110548002295133</c:v>
                </c:pt>
                <c:pt idx="1154">
                  <c:v>32.177644356726368</c:v>
                </c:pt>
                <c:pt idx="1155">
                  <c:v>32.244774788079148</c:v>
                </c:pt>
                <c:pt idx="1156">
                  <c:v>32.311939313660453</c:v>
                </c:pt>
                <c:pt idx="1157">
                  <c:v>32.379137950786088</c:v>
                </c:pt>
                <c:pt idx="1158">
                  <c:v>32.446370716780628</c:v>
                </c:pt>
                <c:pt idx="1159">
                  <c:v>32.513637628977456</c:v>
                </c:pt>
                <c:pt idx="1160">
                  <c:v>32.58093870471874</c:v>
                </c:pt>
                <c:pt idx="1161">
                  <c:v>32.6482739613555</c:v>
                </c:pt>
                <c:pt idx="1162">
                  <c:v>32.715643416247531</c:v>
                </c:pt>
                <c:pt idx="1163">
                  <c:v>32.783047086763467</c:v>
                </c:pt>
                <c:pt idx="1164">
                  <c:v>32.850484990280734</c:v>
                </c:pt>
                <c:pt idx="1165">
                  <c:v>32.917957144185614</c:v>
                </c:pt>
                <c:pt idx="1166">
                  <c:v>32.985463565873218</c:v>
                </c:pt>
                <c:pt idx="1167">
                  <c:v>33.053004272747465</c:v>
                </c:pt>
                <c:pt idx="1168">
                  <c:v>33.120579282221122</c:v>
                </c:pt>
                <c:pt idx="1169">
                  <c:v>33.188188611715823</c:v>
                </c:pt>
                <c:pt idx="1170">
                  <c:v>33.255832278662048</c:v>
                </c:pt>
                <c:pt idx="1171">
                  <c:v>33.323510300499095</c:v>
                </c:pt>
                <c:pt idx="1172">
                  <c:v>33.391222694675093</c:v>
                </c:pt>
                <c:pt idx="1173">
                  <c:v>33.458969478647127</c:v>
                </c:pt>
                <c:pt idx="1174">
                  <c:v>33.526750669881089</c:v>
                </c:pt>
                <c:pt idx="1175">
                  <c:v>33.594566285851755</c:v>
                </c:pt>
                <c:pt idx="1176">
                  <c:v>33.662416344042768</c:v>
                </c:pt>
                <c:pt idx="1177">
                  <c:v>33.73030086194666</c:v>
                </c:pt>
                <c:pt idx="1178">
                  <c:v>33.798219857064858</c:v>
                </c:pt>
                <c:pt idx="1179">
                  <c:v>33.866173346907644</c:v>
                </c:pt>
                <c:pt idx="1180">
                  <c:v>33.934161348994209</c:v>
                </c:pt>
                <c:pt idx="1181">
                  <c:v>34.002183880852655</c:v>
                </c:pt>
                <c:pt idx="1182">
                  <c:v>34.070240960019959</c:v>
                </c:pt>
                <c:pt idx="1183">
                  <c:v>34.138332604042041</c:v>
                </c:pt>
                <c:pt idx="1184">
                  <c:v>34.206458830473707</c:v>
                </c:pt>
                <c:pt idx="1185">
                  <c:v>34.274619656878677</c:v>
                </c:pt>
                <c:pt idx="1186">
                  <c:v>34.342815100829618</c:v>
                </c:pt>
                <c:pt idx="1187">
                  <c:v>34.411045179908072</c:v>
                </c:pt>
                <c:pt idx="1188">
                  <c:v>34.479309911704561</c:v>
                </c:pt>
                <c:pt idx="1189">
                  <c:v>34.547609313818505</c:v>
                </c:pt>
                <c:pt idx="1190">
                  <c:v>34.615943403858296</c:v>
                </c:pt>
                <c:pt idx="1191">
                  <c:v>34.684312199441258</c:v>
                </c:pt>
                <c:pt idx="1192">
                  <c:v>34.752715718193627</c:v>
                </c:pt>
                <c:pt idx="1193">
                  <c:v>34.821153977750633</c:v>
                </c:pt>
                <c:pt idx="1194">
                  <c:v>34.889626995756437</c:v>
                </c:pt>
                <c:pt idx="1195">
                  <c:v>34.958134789864204</c:v>
                </c:pt>
                <c:pt idx="1196">
                  <c:v>35.026677377735972</c:v>
                </c:pt>
                <c:pt idx="1197">
                  <c:v>35.095254777042896</c:v>
                </c:pt>
                <c:pt idx="1198">
                  <c:v>35.163867005464965</c:v>
                </c:pt>
                <c:pt idx="1199">
                  <c:v>35.23251408069121</c:v>
                </c:pt>
                <c:pt idx="1200">
                  <c:v>35.301196020419653</c:v>
                </c:pt>
                <c:pt idx="1201">
                  <c:v>35.369912842357287</c:v>
                </c:pt>
                <c:pt idx="1202">
                  <c:v>35.43866456422009</c:v>
                </c:pt>
                <c:pt idx="1203">
                  <c:v>35.507451203733062</c:v>
                </c:pt>
                <c:pt idx="1204">
                  <c:v>35.576272778630177</c:v>
                </c:pt>
                <c:pt idx="1205">
                  <c:v>35.645129306654447</c:v>
                </c:pt>
                <c:pt idx="1206">
                  <c:v>35.714020805557858</c:v>
                </c:pt>
                <c:pt idx="1207">
                  <c:v>35.782947293101451</c:v>
                </c:pt>
                <c:pt idx="1208">
                  <c:v>35.851908787055265</c:v>
                </c:pt>
                <c:pt idx="1209">
                  <c:v>35.920905305198382</c:v>
                </c:pt>
                <c:pt idx="1210">
                  <c:v>35.989936865318882</c:v>
                </c:pt>
                <c:pt idx="1211">
                  <c:v>36.059003485213893</c:v>
                </c:pt>
                <c:pt idx="1212">
                  <c:v>36.128105182689609</c:v>
                </c:pt>
                <c:pt idx="1213">
                  <c:v>36.197241975561226</c:v>
                </c:pt>
                <c:pt idx="1214">
                  <c:v>36.266413881653015</c:v>
                </c:pt>
                <c:pt idx="1215">
                  <c:v>36.335620918798298</c:v>
                </c:pt>
                <c:pt idx="1216">
                  <c:v>36.404863104839436</c:v>
                </c:pt>
                <c:pt idx="1217">
                  <c:v>36.474140457627868</c:v>
                </c:pt>
                <c:pt idx="1218">
                  <c:v>36.543452995024083</c:v>
                </c:pt>
                <c:pt idx="1219">
                  <c:v>36.612800734897654</c:v>
                </c:pt>
                <c:pt idx="1220">
                  <c:v>36.682183695127236</c:v>
                </c:pt>
                <c:pt idx="1221">
                  <c:v>36.751601893600558</c:v>
                </c:pt>
                <c:pt idx="1222">
                  <c:v>36.82105534821445</c:v>
                </c:pt>
                <c:pt idx="1223">
                  <c:v>36.890544076874775</c:v>
                </c:pt>
                <c:pt idx="1224">
                  <c:v>36.960068097496567</c:v>
                </c:pt>
                <c:pt idx="1225">
                  <c:v>37.029627428003884</c:v>
                </c:pt>
                <c:pt idx="1226">
                  <c:v>37.099222086329966</c:v>
                </c:pt>
                <c:pt idx="1227">
                  <c:v>37.16885209041709</c:v>
                </c:pt>
                <c:pt idx="1228">
                  <c:v>37.23851745821667</c:v>
                </c:pt>
                <c:pt idx="1229">
                  <c:v>37.308218207689258</c:v>
                </c:pt>
                <c:pt idx="1230">
                  <c:v>37.377954356804509</c:v>
                </c:pt>
                <c:pt idx="1231">
                  <c:v>37.447725923541199</c:v>
                </c:pt>
                <c:pt idx="1232">
                  <c:v>37.517532925887238</c:v>
                </c:pt>
                <c:pt idx="1233">
                  <c:v>37.587375381839692</c:v>
                </c:pt>
                <c:pt idx="1234">
                  <c:v>37.657253309404751</c:v>
                </c:pt>
                <c:pt idx="1235">
                  <c:v>37.72716672659773</c:v>
                </c:pt>
                <c:pt idx="1236">
                  <c:v>37.797115651443121</c:v>
                </c:pt>
                <c:pt idx="1237">
                  <c:v>37.867100101974579</c:v>
                </c:pt>
                <c:pt idx="1238">
                  <c:v>37.937120096234914</c:v>
                </c:pt>
                <c:pt idx="1239">
                  <c:v>38.007175652276047</c:v>
                </c:pt>
                <c:pt idx="1240">
                  <c:v>38.07726678815915</c:v>
                </c:pt>
                <c:pt idx="1241">
                  <c:v>38.147393521954513</c:v>
                </c:pt>
                <c:pt idx="1242">
                  <c:v>38.217555871741602</c:v>
                </c:pt>
                <c:pt idx="1243">
                  <c:v>38.287753855609097</c:v>
                </c:pt>
                <c:pt idx="1244">
                  <c:v>38.357987491654818</c:v>
                </c:pt>
                <c:pt idx="1245">
                  <c:v>38.428256797985853</c:v>
                </c:pt>
                <c:pt idx="1246">
                  <c:v>38.498561792718398</c:v>
                </c:pt>
                <c:pt idx="1247">
                  <c:v>38.56890249397793</c:v>
                </c:pt>
                <c:pt idx="1248">
                  <c:v>38.63927891989907</c:v>
                </c:pt>
                <c:pt idx="1249">
                  <c:v>38.709691088625654</c:v>
                </c:pt>
                <c:pt idx="1250">
                  <c:v>38.780139018310791</c:v>
                </c:pt>
                <c:pt idx="1251">
                  <c:v>38.850622727116743</c:v>
                </c:pt>
                <c:pt idx="1252">
                  <c:v>38.921142233215036</c:v>
                </c:pt>
                <c:pt idx="1253">
                  <c:v>38.991697554786398</c:v>
                </c:pt>
                <c:pt idx="1254">
                  <c:v>39.062288710020823</c:v>
                </c:pt>
                <c:pt idx="1255">
                  <c:v>39.13291571711752</c:v>
                </c:pt>
                <c:pt idx="1256">
                  <c:v>39.203578594284942</c:v>
                </c:pt>
                <c:pt idx="1257">
                  <c:v>39.274277359740786</c:v>
                </c:pt>
                <c:pt idx="1258">
                  <c:v>39.345012031712059</c:v>
                </c:pt>
                <c:pt idx="1259">
                  <c:v>39.415782628434904</c:v>
                </c:pt>
                <c:pt idx="1260">
                  <c:v>39.486589168154843</c:v>
                </c:pt>
                <c:pt idx="1261">
                  <c:v>39.557431669126593</c:v>
                </c:pt>
                <c:pt idx="1262">
                  <c:v>39.628310149614187</c:v>
                </c:pt>
                <c:pt idx="1263">
                  <c:v>39.699224627890906</c:v>
                </c:pt>
                <c:pt idx="1264">
                  <c:v>39.770175122239301</c:v>
                </c:pt>
                <c:pt idx="1265">
                  <c:v>39.841161650951257</c:v>
                </c:pt>
                <c:pt idx="1266">
                  <c:v>39.912184232327917</c:v>
                </c:pt>
                <c:pt idx="1267">
                  <c:v>39.983242884679719</c:v>
                </c:pt>
                <c:pt idx="1268">
                  <c:v>40.054337626326401</c:v>
                </c:pt>
                <c:pt idx="1269">
                  <c:v>40.125468475596989</c:v>
                </c:pt>
                <c:pt idx="1270">
                  <c:v>40.196635450829874</c:v>
                </c:pt>
                <c:pt idx="1271">
                  <c:v>40.267838570372703</c:v>
                </c:pt>
                <c:pt idx="1272">
                  <c:v>40.339077852582463</c:v>
                </c:pt>
                <c:pt idx="1273">
                  <c:v>40.410353315825454</c:v>
                </c:pt>
                <c:pt idx="1274">
                  <c:v>40.481664978477291</c:v>
                </c:pt>
                <c:pt idx="1275">
                  <c:v>40.553012858923012</c:v>
                </c:pt>
                <c:pt idx="1276">
                  <c:v>40.624396975556884</c:v>
                </c:pt>
                <c:pt idx="1277">
                  <c:v>40.695817346782562</c:v>
                </c:pt>
                <c:pt idx="1278">
                  <c:v>40.767273991013028</c:v>
                </c:pt>
                <c:pt idx="1279">
                  <c:v>40.838766926670658</c:v>
                </c:pt>
                <c:pt idx="1280">
                  <c:v>40.91029617218711</c:v>
                </c:pt>
                <c:pt idx="1281">
                  <c:v>40.981861746003489</c:v>
                </c:pt>
                <c:pt idx="1282">
                  <c:v>41.05346366657021</c:v>
                </c:pt>
                <c:pt idx="1283">
                  <c:v>41.125101952347066</c:v>
                </c:pt>
                <c:pt idx="1284">
                  <c:v>41.196776621803252</c:v>
                </c:pt>
                <c:pt idx="1285">
                  <c:v>41.268487693417313</c:v>
                </c:pt>
                <c:pt idx="1286">
                  <c:v>41.34023518567718</c:v>
                </c:pt>
                <c:pt idx="1287">
                  <c:v>41.412019117080192</c:v>
                </c:pt>
                <c:pt idx="1288">
                  <c:v>41.48383950613308</c:v>
                </c:pt>
                <c:pt idx="1289">
                  <c:v>41.555696371351971</c:v>
                </c:pt>
                <c:pt idx="1290">
                  <c:v>41.62758973126239</c:v>
                </c:pt>
                <c:pt idx="1291">
                  <c:v>41.699519604399278</c:v>
                </c:pt>
                <c:pt idx="1292">
                  <c:v>41.771486009306997</c:v>
                </c:pt>
                <c:pt idx="1293">
                  <c:v>41.843488964539311</c:v>
                </c:pt>
                <c:pt idx="1294">
                  <c:v>41.915528488659383</c:v>
                </c:pt>
                <c:pt idx="1295">
                  <c:v>41.98760460023987</c:v>
                </c:pt>
                <c:pt idx="1296">
                  <c:v>42.059717317862798</c:v>
                </c:pt>
                <c:pt idx="1297">
                  <c:v>42.131866660119677</c:v>
                </c:pt>
                <c:pt idx="1298">
                  <c:v>42.204052645611426</c:v>
                </c:pt>
                <c:pt idx="1299">
                  <c:v>42.276275292948419</c:v>
                </c:pt>
                <c:pt idx="1300">
                  <c:v>42.348534620750499</c:v>
                </c:pt>
                <c:pt idx="1301">
                  <c:v>42.420830647646973</c:v>
                </c:pt>
                <c:pt idx="1302">
                  <c:v>42.493163392276557</c:v>
                </c:pt>
                <c:pt idx="1303">
                  <c:v>42.565532873287481</c:v>
                </c:pt>
                <c:pt idx="1304">
                  <c:v>42.637939109337438</c:v>
                </c:pt>
                <c:pt idx="1305">
                  <c:v>42.710382119093595</c:v>
                </c:pt>
                <c:pt idx="1306">
                  <c:v>42.782861921232573</c:v>
                </c:pt>
                <c:pt idx="1307">
                  <c:v>42.855378534440526</c:v>
                </c:pt>
                <c:pt idx="1308">
                  <c:v>42.927931977413067</c:v>
                </c:pt>
                <c:pt idx="1309">
                  <c:v>43.000522268855313</c:v>
                </c:pt>
                <c:pt idx="1310">
                  <c:v>43.073149427481859</c:v>
                </c:pt>
                <c:pt idx="1311">
                  <c:v>43.145813472016847</c:v>
                </c:pt>
                <c:pt idx="1312">
                  <c:v>43.216008586154238</c:v>
                </c:pt>
                <c:pt idx="1313">
                  <c:v>43.286238122213796</c:v>
                </c:pt>
                <c:pt idx="1314">
                  <c:v>43.356502097075136</c:v>
                </c:pt>
                <c:pt idx="1315">
                  <c:v>43.42680052762622</c:v>
                </c:pt>
                <c:pt idx="1316">
                  <c:v>43.49713343076322</c:v>
                </c:pt>
                <c:pt idx="1317">
                  <c:v>43.567500823390667</c:v>
                </c:pt>
                <c:pt idx="1318">
                  <c:v>43.637902722421323</c:v>
                </c:pt>
                <c:pt idx="1319">
                  <c:v>43.708339144776254</c:v>
                </c:pt>
                <c:pt idx="1320">
                  <c:v>43.778810107384828</c:v>
                </c:pt>
                <c:pt idx="1321">
                  <c:v>43.849315627184723</c:v>
                </c:pt>
                <c:pt idx="1322">
                  <c:v>43.919855721121934</c:v>
                </c:pt>
                <c:pt idx="1323">
                  <c:v>43.990430406150743</c:v>
                </c:pt>
                <c:pt idx="1324">
                  <c:v>44.061039699233739</c:v>
                </c:pt>
                <c:pt idx="1325">
                  <c:v>44.131683617341857</c:v>
                </c:pt>
                <c:pt idx="1326">
                  <c:v>44.202362177454347</c:v>
                </c:pt>
                <c:pt idx="1327">
                  <c:v>44.27307539655876</c:v>
                </c:pt>
                <c:pt idx="1328">
                  <c:v>44.343823291651013</c:v>
                </c:pt>
                <c:pt idx="1329">
                  <c:v>44.414605879735312</c:v>
                </c:pt>
                <c:pt idx="1330">
                  <c:v>44.485423177824273</c:v>
                </c:pt>
                <c:pt idx="1331">
                  <c:v>44.556275202938764</c:v>
                </c:pt>
                <c:pt idx="1332">
                  <c:v>44.627161972108077</c:v>
                </c:pt>
                <c:pt idx="1333">
                  <c:v>44.698083502369833</c:v>
                </c:pt>
                <c:pt idx="1334">
                  <c:v>44.769039810769982</c:v>
                </c:pt>
                <c:pt idx="1335">
                  <c:v>44.840030914362842</c:v>
                </c:pt>
                <c:pt idx="1336">
                  <c:v>44.911056830211102</c:v>
                </c:pt>
                <c:pt idx="1337">
                  <c:v>44.982117575385843</c:v>
                </c:pt>
                <c:pt idx="1338">
                  <c:v>45.053213166966465</c:v>
                </c:pt>
                <c:pt idx="1339">
                  <c:v>45.124343622040783</c:v>
                </c:pt>
                <c:pt idx="1340">
                  <c:v>45.195508957704988</c:v>
                </c:pt>
                <c:pt idx="1341">
                  <c:v>45.26670919106364</c:v>
                </c:pt>
                <c:pt idx="1342">
                  <c:v>45.337944339229686</c:v>
                </c:pt>
                <c:pt idx="1343">
                  <c:v>45.409214419324485</c:v>
                </c:pt>
                <c:pt idx="1344">
                  <c:v>45.48051944847775</c:v>
                </c:pt>
                <c:pt idx="1345">
                  <c:v>45.551859443827645</c:v>
                </c:pt>
                <c:pt idx="1346">
                  <c:v>45.620675229232077</c:v>
                </c:pt>
                <c:pt idx="1347">
                  <c:v>45.689523550203837</c:v>
                </c:pt>
                <c:pt idx="1348">
                  <c:v>45.758404422125466</c:v>
                </c:pt>
                <c:pt idx="1349">
                  <c:v>45.827317860386806</c:v>
                </c:pt>
                <c:pt idx="1350">
                  <c:v>45.896263880384971</c:v>
                </c:pt>
                <c:pt idx="1351">
                  <c:v>45.965242497524358</c:v>
                </c:pt>
                <c:pt idx="1352">
                  <c:v>46.034253727216637</c:v>
                </c:pt>
                <c:pt idx="1353">
                  <c:v>46.103297584880764</c:v>
                </c:pt>
                <c:pt idx="1354">
                  <c:v>46.172374085942991</c:v>
                </c:pt>
                <c:pt idx="1355">
                  <c:v>46.241483245836882</c:v>
                </c:pt>
                <c:pt idx="1356">
                  <c:v>46.310625080003256</c:v>
                </c:pt>
                <c:pt idx="1357">
                  <c:v>46.379799603890248</c:v>
                </c:pt>
                <c:pt idx="1358">
                  <c:v>46.449006832953323</c:v>
                </c:pt>
                <c:pt idx="1359">
                  <c:v>46.518246782655218</c:v>
                </c:pt>
                <c:pt idx="1360">
                  <c:v>46.587519468466041</c:v>
                </c:pt>
                <c:pt idx="1361">
                  <c:v>46.656824905863118</c:v>
                </c:pt>
                <c:pt idx="1362">
                  <c:v>46.726163110331129</c:v>
                </c:pt>
                <c:pt idx="1363">
                  <c:v>46.795534097362143</c:v>
                </c:pt>
                <c:pt idx="1364">
                  <c:v>46.864937882455472</c:v>
                </c:pt>
                <c:pt idx="1365">
                  <c:v>46.934374481117793</c:v>
                </c:pt>
                <c:pt idx="1366">
                  <c:v>47.003843908863097</c:v>
                </c:pt>
                <c:pt idx="1367">
                  <c:v>47.073346181212727</c:v>
                </c:pt>
                <c:pt idx="1368">
                  <c:v>47.142881313695348</c:v>
                </c:pt>
                <c:pt idx="1369">
                  <c:v>47.212449321846982</c:v>
                </c:pt>
                <c:pt idx="1370">
                  <c:v>47.282050221210987</c:v>
                </c:pt>
                <c:pt idx="1371">
                  <c:v>47.351684027338067</c:v>
                </c:pt>
                <c:pt idx="1372">
                  <c:v>47.421350755786285</c:v>
                </c:pt>
                <c:pt idx="1373">
                  <c:v>47.49105042212107</c:v>
                </c:pt>
                <c:pt idx="1374">
                  <c:v>47.56078304191518</c:v>
                </c:pt>
                <c:pt idx="1375">
                  <c:v>47.627942619601903</c:v>
                </c:pt>
                <c:pt idx="1376">
                  <c:v>47.695132763735756</c:v>
                </c:pt>
                <c:pt idx="1377">
                  <c:v>47.762353488228506</c:v>
                </c:pt>
                <c:pt idx="1378">
                  <c:v>47.829604806998248</c:v>
                </c:pt>
                <c:pt idx="1379">
                  <c:v>47.896886733969389</c:v>
                </c:pt>
                <c:pt idx="1380">
                  <c:v>47.964199283072716</c:v>
                </c:pt>
                <c:pt idx="1381">
                  <c:v>48.031542468245306</c:v>
                </c:pt>
                <c:pt idx="1382">
                  <c:v>48.09891630343062</c:v>
                </c:pt>
                <c:pt idx="1383">
                  <c:v>48.166320802578433</c:v>
                </c:pt>
                <c:pt idx="1384">
                  <c:v>48.233755979644876</c:v>
                </c:pt>
                <c:pt idx="1385">
                  <c:v>48.301221848592469</c:v>
                </c:pt>
                <c:pt idx="1386">
                  <c:v>48.368718423390035</c:v>
                </c:pt>
                <c:pt idx="1387">
                  <c:v>48.436245718012771</c:v>
                </c:pt>
                <c:pt idx="1388">
                  <c:v>48.503803746442252</c:v>
                </c:pt>
                <c:pt idx="1389">
                  <c:v>48.571392522666422</c:v>
                </c:pt>
                <c:pt idx="1390">
                  <c:v>48.639012060679555</c:v>
                </c:pt>
                <c:pt idx="1391">
                  <c:v>48.706662374482313</c:v>
                </c:pt>
                <c:pt idx="1392">
                  <c:v>48.77434347808174</c:v>
                </c:pt>
                <c:pt idx="1393">
                  <c:v>48.842055385491221</c:v>
                </c:pt>
                <c:pt idx="1394">
                  <c:v>48.90979811073057</c:v>
                </c:pt>
                <c:pt idx="1395">
                  <c:v>48.977571667825949</c:v>
                </c:pt>
                <c:pt idx="1396">
                  <c:v>49.045376070809922</c:v>
                </c:pt>
                <c:pt idx="1397">
                  <c:v>49.113211333721416</c:v>
                </c:pt>
                <c:pt idx="1398">
                  <c:v>49.181077470605757</c:v>
                </c:pt>
                <c:pt idx="1399">
                  <c:v>49.248974495514666</c:v>
                </c:pt>
                <c:pt idx="1400">
                  <c:v>49.31690242250626</c:v>
                </c:pt>
                <c:pt idx="1401">
                  <c:v>49.38486126564505</c:v>
                </c:pt>
                <c:pt idx="1402">
                  <c:v>49.452851039001963</c:v>
                </c:pt>
                <c:pt idx="1403">
                  <c:v>49.518220583644542</c:v>
                </c:pt>
                <c:pt idx="1404">
                  <c:v>49.583618720430643</c:v>
                </c:pt>
                <c:pt idx="1405">
                  <c:v>49.649045461866258</c:v>
                </c:pt>
                <c:pt idx="1406">
                  <c:v>49.714500820462852</c:v>
                </c:pt>
                <c:pt idx="1407">
                  <c:v>49.779984808737332</c:v>
                </c:pt>
                <c:pt idx="1408">
                  <c:v>49.845497439212117</c:v>
                </c:pt>
                <c:pt idx="1409">
                  <c:v>49.911038724415071</c:v>
                </c:pt>
                <c:pt idx="1410">
                  <c:v>49.976608676879565</c:v>
                </c:pt>
                <c:pt idx="1411">
                  <c:v>50.042207309144459</c:v>
                </c:pt>
                <c:pt idx="1412">
                  <c:v>50.107834633754059</c:v>
                </c:pt>
                <c:pt idx="1413">
                  <c:v>50.173490663258178</c:v>
                </c:pt>
                <c:pt idx="1414">
                  <c:v>50.239175410212141</c:v>
                </c:pt>
                <c:pt idx="1415">
                  <c:v>50.304888887176723</c:v>
                </c:pt>
                <c:pt idx="1416">
                  <c:v>50.370631106718221</c:v>
                </c:pt>
                <c:pt idx="1417">
                  <c:v>50.436402081408431</c:v>
                </c:pt>
                <c:pt idx="1418">
                  <c:v>50.502201823824613</c:v>
                </c:pt>
                <c:pt idx="1419">
                  <c:v>50.568030346549548</c:v>
                </c:pt>
                <c:pt idx="1420">
                  <c:v>50.63388766217156</c:v>
                </c:pt>
                <c:pt idx="1421">
                  <c:v>50.699773783284428</c:v>
                </c:pt>
                <c:pt idx="1422">
                  <c:v>50.765688722487461</c:v>
                </c:pt>
                <c:pt idx="1423">
                  <c:v>50.831632492385452</c:v>
                </c:pt>
                <c:pt idx="1424">
                  <c:v>50.897605105588738</c:v>
                </c:pt>
                <c:pt idx="1425">
                  <c:v>50.963606574713168</c:v>
                </c:pt>
                <c:pt idx="1426">
                  <c:v>51.029636912380091</c:v>
                </c:pt>
                <c:pt idx="1427">
                  <c:v>51.095696131216407</c:v>
                </c:pt>
                <c:pt idx="1428">
                  <c:v>51.161784243854513</c:v>
                </c:pt>
                <c:pt idx="1429">
                  <c:v>51.227901262932328</c:v>
                </c:pt>
                <c:pt idx="1430">
                  <c:v>51.294047201093342</c:v>
                </c:pt>
                <c:pt idx="1431">
                  <c:v>51.360222070986516</c:v>
                </c:pt>
                <c:pt idx="1432">
                  <c:v>51.426425885266362</c:v>
                </c:pt>
                <c:pt idx="1433">
                  <c:v>51.492658656592958</c:v>
                </c:pt>
                <c:pt idx="1434">
                  <c:v>51.55892039763188</c:v>
                </c:pt>
                <c:pt idx="1435">
                  <c:v>51.625211121054271</c:v>
                </c:pt>
                <c:pt idx="1436">
                  <c:v>51.688829106282142</c:v>
                </c:pt>
                <c:pt idx="1437">
                  <c:v>51.752473783957932</c:v>
                </c:pt>
                <c:pt idx="1438">
                  <c:v>51.816145165281043</c:v>
                </c:pt>
                <c:pt idx="1439">
                  <c:v>51.879843261455633</c:v>
                </c:pt>
                <c:pt idx="1440">
                  <c:v>51.943568083690558</c:v>
                </c:pt>
                <c:pt idx="1441">
                  <c:v>52.007319643199402</c:v>
                </c:pt>
                <c:pt idx="1442">
                  <c:v>52.0710979512004</c:v>
                </c:pt>
                <c:pt idx="1443">
                  <c:v>52.134903018916518</c:v>
                </c:pt>
                <c:pt idx="1444">
                  <c:v>52.198734857575467</c:v>
                </c:pt>
                <c:pt idx="1445">
                  <c:v>52.262593478409599</c:v>
                </c:pt>
                <c:pt idx="1446">
                  <c:v>52.326478892656048</c:v>
                </c:pt>
                <c:pt idx="1447">
                  <c:v>52.39039111155661</c:v>
                </c:pt>
                <c:pt idx="1448">
                  <c:v>52.454330146357812</c:v>
                </c:pt>
                <c:pt idx="1449">
                  <c:v>52.518296008310926</c:v>
                </c:pt>
                <c:pt idx="1450">
                  <c:v>52.58228870867196</c:v>
                </c:pt>
                <c:pt idx="1451">
                  <c:v>52.646308258701538</c:v>
                </c:pt>
                <c:pt idx="1452">
                  <c:v>52.710354669665087</c:v>
                </c:pt>
                <c:pt idx="1453">
                  <c:v>52.774427952832802</c:v>
                </c:pt>
                <c:pt idx="1454">
                  <c:v>52.838528119479527</c:v>
                </c:pt>
                <c:pt idx="1455">
                  <c:v>52.902655180884878</c:v>
                </c:pt>
                <c:pt idx="1456">
                  <c:v>52.966809148333198</c:v>
                </c:pt>
                <c:pt idx="1457">
                  <c:v>53.030990033113561</c:v>
                </c:pt>
                <c:pt idx="1458">
                  <c:v>53.095197846519767</c:v>
                </c:pt>
                <c:pt idx="1459">
                  <c:v>53.15943259985039</c:v>
                </c:pt>
                <c:pt idx="1460">
                  <c:v>53.223694304408703</c:v>
                </c:pt>
                <c:pt idx="1461">
                  <c:v>53.287982971502721</c:v>
                </c:pt>
                <c:pt idx="1462">
                  <c:v>53.35229861244526</c:v>
                </c:pt>
                <c:pt idx="1463">
                  <c:v>53.416641238553808</c:v>
                </c:pt>
                <c:pt idx="1464">
                  <c:v>53.481010861150651</c:v>
                </c:pt>
                <c:pt idx="1465">
                  <c:v>53.545407491562798</c:v>
                </c:pt>
                <c:pt idx="1466">
                  <c:v>53.609831141122058</c:v>
                </c:pt>
                <c:pt idx="1467">
                  <c:v>53.67428182116489</c:v>
                </c:pt>
                <c:pt idx="1468">
                  <c:v>53.738759543032693</c:v>
                </c:pt>
                <c:pt idx="1469">
                  <c:v>53.800512622904243</c:v>
                </c:pt>
                <c:pt idx="1470">
                  <c:v>53.862290507469709</c:v>
                </c:pt>
                <c:pt idx="1471">
                  <c:v>53.92409320669254</c:v>
                </c:pt>
                <c:pt idx="1472">
                  <c:v>53.985920730540137</c:v>
                </c:pt>
                <c:pt idx="1473">
                  <c:v>54.047773088983988</c:v>
                </c:pt>
                <c:pt idx="1474">
                  <c:v>54.109650291999479</c:v>
                </c:pt>
                <c:pt idx="1475">
                  <c:v>54.17155234956612</c:v>
                </c:pt>
                <c:pt idx="1476">
                  <c:v>54.23347927166737</c:v>
                </c:pt>
                <c:pt idx="1477">
                  <c:v>54.295431068290689</c:v>
                </c:pt>
                <c:pt idx="1478">
                  <c:v>54.357407749427537</c:v>
                </c:pt>
                <c:pt idx="1479">
                  <c:v>54.419409325073481</c:v>
                </c:pt>
                <c:pt idx="1480">
                  <c:v>54.481435805227953</c:v>
                </c:pt>
                <c:pt idx="1481">
                  <c:v>54.5434871998945</c:v>
                </c:pt>
                <c:pt idx="1482">
                  <c:v>54.605563519080697</c:v>
                </c:pt>
                <c:pt idx="1483">
                  <c:v>54.667664772798098</c:v>
                </c:pt>
                <c:pt idx="1484">
                  <c:v>54.729790971062279</c:v>
                </c:pt>
                <c:pt idx="1485">
                  <c:v>54.791942123892873</c:v>
                </c:pt>
                <c:pt idx="1486">
                  <c:v>54.8541182413135</c:v>
                </c:pt>
                <c:pt idx="1487">
                  <c:v>54.916319333351822</c:v>
                </c:pt>
                <c:pt idx="1488">
                  <c:v>54.97854541003953</c:v>
                </c:pt>
                <c:pt idx="1489">
                  <c:v>55.040796481412357</c:v>
                </c:pt>
                <c:pt idx="1490">
                  <c:v>55.103072557510039</c:v>
                </c:pt>
                <c:pt idx="1491">
                  <c:v>55.165373648376352</c:v>
                </c:pt>
                <c:pt idx="1492">
                  <c:v>55.227699764059118</c:v>
                </c:pt>
                <c:pt idx="1493">
                  <c:v>55.290050914610212</c:v>
                </c:pt>
                <c:pt idx="1494">
                  <c:v>55.352427110085522</c:v>
                </c:pt>
                <c:pt idx="1495">
                  <c:v>55.414828360544973</c:v>
                </c:pt>
                <c:pt idx="1496">
                  <c:v>55.47725467605251</c:v>
                </c:pt>
                <c:pt idx="1497">
                  <c:v>55.539706066676182</c:v>
                </c:pt>
                <c:pt idx="1498">
                  <c:v>55.602182542488009</c:v>
                </c:pt>
                <c:pt idx="1499">
                  <c:v>55.664684113564128</c:v>
                </c:pt>
                <c:pt idx="1500">
                  <c:v>55.727210789984682</c:v>
                </c:pt>
                <c:pt idx="1501">
                  <c:v>55.789762581833862</c:v>
                </c:pt>
                <c:pt idx="1502">
                  <c:v>55.850940586843571</c:v>
                </c:pt>
                <c:pt idx="1503">
                  <c:v>55.91214261620658</c:v>
                </c:pt>
                <c:pt idx="1504">
                  <c:v>55.973368679357158</c:v>
                </c:pt>
                <c:pt idx="1505">
                  <c:v>56.034618785733279</c:v>
                </c:pt>
                <c:pt idx="1506">
                  <c:v>56.095892944776622</c:v>
                </c:pt>
                <c:pt idx="1507">
                  <c:v>56.157191165932538</c:v>
                </c:pt>
                <c:pt idx="1508">
                  <c:v>56.218513458650172</c:v>
                </c:pt>
                <c:pt idx="1509">
                  <c:v>56.279859832382279</c:v>
                </c:pt>
                <c:pt idx="1510">
                  <c:v>56.341230296585422</c:v>
                </c:pt>
                <c:pt idx="1511">
                  <c:v>56.40262486071979</c:v>
                </c:pt>
                <c:pt idx="1512">
                  <c:v>56.464043534249342</c:v>
                </c:pt>
                <c:pt idx="1513">
                  <c:v>56.52548632664174</c:v>
                </c:pt>
                <c:pt idx="1514">
                  <c:v>56.586953247368378</c:v>
                </c:pt>
                <c:pt idx="1515">
                  <c:v>56.648444305904341</c:v>
                </c:pt>
                <c:pt idx="1516">
                  <c:v>56.709959511728457</c:v>
                </c:pt>
                <c:pt idx="1517">
                  <c:v>56.77149887432325</c:v>
                </c:pt>
                <c:pt idx="1518">
                  <c:v>56.833062403174978</c:v>
                </c:pt>
                <c:pt idx="1519">
                  <c:v>56.894650107773678</c:v>
                </c:pt>
                <c:pt idx="1520">
                  <c:v>56.956261997613034</c:v>
                </c:pt>
                <c:pt idx="1521">
                  <c:v>57.017898082190491</c:v>
                </c:pt>
                <c:pt idx="1522">
                  <c:v>57.079558371007217</c:v>
                </c:pt>
                <c:pt idx="1523">
                  <c:v>57.141242873568139</c:v>
                </c:pt>
                <c:pt idx="1524">
                  <c:v>57.20295159938189</c:v>
                </c:pt>
                <c:pt idx="1525">
                  <c:v>57.264684557960827</c:v>
                </c:pt>
                <c:pt idx="1526">
                  <c:v>57.32644175882109</c:v>
                </c:pt>
                <c:pt idx="1527">
                  <c:v>57.38822321148249</c:v>
                </c:pt>
                <c:pt idx="1528">
                  <c:v>57.450028925468601</c:v>
                </c:pt>
                <c:pt idx="1529">
                  <c:v>57.511858910306792</c:v>
                </c:pt>
                <c:pt idx="1530">
                  <c:v>57.573713175528113</c:v>
                </c:pt>
                <c:pt idx="1531">
                  <c:v>57.635591730667372</c:v>
                </c:pt>
                <c:pt idx="1532">
                  <c:v>57.697494585263101</c:v>
                </c:pt>
                <c:pt idx="1533">
                  <c:v>57.759421748857619</c:v>
                </c:pt>
                <c:pt idx="1534">
                  <c:v>57.821373230996961</c:v>
                </c:pt>
                <c:pt idx="1535">
                  <c:v>57.883349041230908</c:v>
                </c:pt>
                <c:pt idx="1536">
                  <c:v>57.945349189113031</c:v>
                </c:pt>
                <c:pt idx="1537">
                  <c:v>58.007373684200608</c:v>
                </c:pt>
                <c:pt idx="1538">
                  <c:v>58.069422536054688</c:v>
                </c:pt>
                <c:pt idx="1539">
                  <c:v>58.131495754240078</c:v>
                </c:pt>
                <c:pt idx="1540">
                  <c:v>58.193593348325351</c:v>
                </c:pt>
                <c:pt idx="1541">
                  <c:v>58.255715327882761</c:v>
                </c:pt>
                <c:pt idx="1542">
                  <c:v>58.317861702488472</c:v>
                </c:pt>
                <c:pt idx="1543">
                  <c:v>58.380032481722282</c:v>
                </c:pt>
                <c:pt idx="1544">
                  <c:v>58.442227675167779</c:v>
                </c:pt>
                <c:pt idx="1545">
                  <c:v>58.50444729241233</c:v>
                </c:pt>
                <c:pt idx="1546">
                  <c:v>58.566691343047061</c:v>
                </c:pt>
                <c:pt idx="1547">
                  <c:v>58.628959836666873</c:v>
                </c:pt>
                <c:pt idx="1548">
                  <c:v>58.691252782870421</c:v>
                </c:pt>
                <c:pt idx="1549">
                  <c:v>58.753570191260131</c:v>
                </c:pt>
                <c:pt idx="1550">
                  <c:v>58.815912071442213</c:v>
                </c:pt>
                <c:pt idx="1551">
                  <c:v>58.878278433026622</c:v>
                </c:pt>
                <c:pt idx="1552">
                  <c:v>58.940669285627109</c:v>
                </c:pt>
                <c:pt idx="1553">
                  <c:v>59.00308463886121</c:v>
                </c:pt>
                <c:pt idx="1554">
                  <c:v>59.065524502350229</c:v>
                </c:pt>
                <c:pt idx="1555">
                  <c:v>59.127988885719219</c:v>
                </c:pt>
                <c:pt idx="1556">
                  <c:v>59.190477798597051</c:v>
                </c:pt>
                <c:pt idx="1557">
                  <c:v>59.252991250616383</c:v>
                </c:pt>
                <c:pt idx="1558">
                  <c:v>59.315529251413608</c:v>
                </c:pt>
                <c:pt idx="1559">
                  <c:v>59.378091810628938</c:v>
                </c:pt>
                <c:pt idx="1560">
                  <c:v>59.440678937906391</c:v>
                </c:pt>
                <c:pt idx="1561">
                  <c:v>59.503290642893681</c:v>
                </c:pt>
                <c:pt idx="1562">
                  <c:v>59.565926935242409</c:v>
                </c:pt>
                <c:pt idx="1563">
                  <c:v>59.628587824607941</c:v>
                </c:pt>
                <c:pt idx="1564">
                  <c:v>59.691273320649408</c:v>
                </c:pt>
                <c:pt idx="1565">
                  <c:v>59.753983433029781</c:v>
                </c:pt>
                <c:pt idx="1566">
                  <c:v>59.816718171415758</c:v>
                </c:pt>
                <c:pt idx="1567">
                  <c:v>59.879477545477911</c:v>
                </c:pt>
                <c:pt idx="1568">
                  <c:v>59.942261564890529</c:v>
                </c:pt>
                <c:pt idx="1569">
                  <c:v>60.005070239331772</c:v>
                </c:pt>
                <c:pt idx="1570">
                  <c:v>60.067903578483552</c:v>
                </c:pt>
                <c:pt idx="1571">
                  <c:v>60.130761592031611</c:v>
                </c:pt>
                <c:pt idx="1572">
                  <c:v>60.193644289665492</c:v>
                </c:pt>
                <c:pt idx="1573">
                  <c:v>60.256551681078513</c:v>
                </c:pt>
                <c:pt idx="1574">
                  <c:v>60.319483775967832</c:v>
                </c:pt>
                <c:pt idx="1575">
                  <c:v>60.382440584034391</c:v>
                </c:pt>
                <c:pt idx="1576">
                  <c:v>60.445422114982961</c:v>
                </c:pt>
                <c:pt idx="1577">
                  <c:v>60.508428378522133</c:v>
                </c:pt>
                <c:pt idx="1578">
                  <c:v>60.571459384364282</c:v>
                </c:pt>
                <c:pt idx="1579">
                  <c:v>60.634515142225602</c:v>
                </c:pt>
                <c:pt idx="1580">
                  <c:v>60.697595661826107</c:v>
                </c:pt>
                <c:pt idx="1581">
                  <c:v>60.760700952889657</c:v>
                </c:pt>
                <c:pt idx="1582">
                  <c:v>60.823831025143882</c:v>
                </c:pt>
                <c:pt idx="1583">
                  <c:v>60.886985888320268</c:v>
                </c:pt>
                <c:pt idx="1584">
                  <c:v>60.95016555215409</c:v>
                </c:pt>
                <c:pt idx="1585">
                  <c:v>61.0133700263845</c:v>
                </c:pt>
                <c:pt idx="1586">
                  <c:v>61.076599320754397</c:v>
                </c:pt>
                <c:pt idx="1587">
                  <c:v>61.13985344501058</c:v>
                </c:pt>
                <c:pt idx="1588">
                  <c:v>61.203132408903627</c:v>
                </c:pt>
                <c:pt idx="1589">
                  <c:v>61.26643622218797</c:v>
                </c:pt>
                <c:pt idx="1590">
                  <c:v>61.329764894621867</c:v>
                </c:pt>
                <c:pt idx="1591">
                  <c:v>61.393118435967402</c:v>
                </c:pt>
                <c:pt idx="1592">
                  <c:v>61.45649685599048</c:v>
                </c:pt>
                <c:pt idx="1593">
                  <c:v>61.519900164460871</c:v>
                </c:pt>
                <c:pt idx="1594">
                  <c:v>61.58332837115217</c:v>
                </c:pt>
                <c:pt idx="1595">
                  <c:v>61.6467814858418</c:v>
                </c:pt>
                <c:pt idx="1596">
                  <c:v>61.711711023700317</c:v>
                </c:pt>
                <c:pt idx="1597">
                  <c:v>61.776666642157863</c:v>
                </c:pt>
                <c:pt idx="1598">
                  <c:v>61.841648351690331</c:v>
                </c:pt>
                <c:pt idx="1599">
                  <c:v>61.906656162777857</c:v>
                </c:pt>
                <c:pt idx="1600">
                  <c:v>61.971690085904818</c:v>
                </c:pt>
                <c:pt idx="1601">
                  <c:v>62.036750131559756</c:v>
                </c:pt>
                <c:pt idx="1602">
                  <c:v>62.10183631023547</c:v>
                </c:pt>
                <c:pt idx="1603">
                  <c:v>62.166948632428927</c:v>
                </c:pt>
                <c:pt idx="1604">
                  <c:v>62.232087108641373</c:v>
                </c:pt>
                <c:pt idx="1605">
                  <c:v>62.297251749378191</c:v>
                </c:pt>
                <c:pt idx="1606">
                  <c:v>62.362442565149067</c:v>
                </c:pt>
                <c:pt idx="1607">
                  <c:v>62.427659566467852</c:v>
                </c:pt>
                <c:pt idx="1608">
                  <c:v>62.492902763852619</c:v>
                </c:pt>
                <c:pt idx="1609">
                  <c:v>62.55817216782571</c:v>
                </c:pt>
                <c:pt idx="1610">
                  <c:v>62.623467788913658</c:v>
                </c:pt>
                <c:pt idx="1611">
                  <c:v>62.68878963764724</c:v>
                </c:pt>
                <c:pt idx="1612">
                  <c:v>62.754137724561438</c:v>
                </c:pt>
                <c:pt idx="1613">
                  <c:v>62.819512060195493</c:v>
                </c:pt>
                <c:pt idx="1614">
                  <c:v>62.884912655092862</c:v>
                </c:pt>
                <c:pt idx="1615">
                  <c:v>62.950339519801268</c:v>
                </c:pt>
                <c:pt idx="1616">
                  <c:v>63.015792664872627</c:v>
                </c:pt>
                <c:pt idx="1617">
                  <c:v>63.081272100863139</c:v>
                </c:pt>
                <c:pt idx="1618">
                  <c:v>63.1467778383332</c:v>
                </c:pt>
                <c:pt idx="1619">
                  <c:v>63.212309887847468</c:v>
                </c:pt>
                <c:pt idx="1620">
                  <c:v>63.277868259974859</c:v>
                </c:pt>
                <c:pt idx="1621">
                  <c:v>63.343452965288492</c:v>
                </c:pt>
                <c:pt idx="1622">
                  <c:v>63.409064014365789</c:v>
                </c:pt>
                <c:pt idx="1623">
                  <c:v>63.474701417788367</c:v>
                </c:pt>
                <c:pt idx="1624">
                  <c:v>63.540365186142139</c:v>
                </c:pt>
                <c:pt idx="1625">
                  <c:v>63.606055330017242</c:v>
                </c:pt>
                <c:pt idx="1626">
                  <c:v>63.671771860008079</c:v>
                </c:pt>
                <c:pt idx="1627">
                  <c:v>63.737514786713298</c:v>
                </c:pt>
                <c:pt idx="1628">
                  <c:v>63.80328412073581</c:v>
                </c:pt>
                <c:pt idx="1629">
                  <c:v>63.869079872682804</c:v>
                </c:pt>
                <c:pt idx="1630">
                  <c:v>63.934902053165679</c:v>
                </c:pt>
                <c:pt idx="1631">
                  <c:v>64.003684863755339</c:v>
                </c:pt>
                <c:pt idx="1632">
                  <c:v>64.072496533818921</c:v>
                </c:pt>
                <c:pt idx="1633">
                  <c:v>64.141337075465117</c:v>
                </c:pt>
                <c:pt idx="1634">
                  <c:v>64.210206500807715</c:v>
                </c:pt>
                <c:pt idx="1635">
                  <c:v>64.279104821965532</c:v>
                </c:pt>
                <c:pt idx="1636">
                  <c:v>64.348032051062503</c:v>
                </c:pt>
                <c:pt idx="1637">
                  <c:v>64.416988200227635</c:v>
                </c:pt>
                <c:pt idx="1638">
                  <c:v>64.485973281595037</c:v>
                </c:pt>
                <c:pt idx="1639">
                  <c:v>64.554987307303932</c:v>
                </c:pt>
                <c:pt idx="1640">
                  <c:v>64.624030289498606</c:v>
                </c:pt>
                <c:pt idx="1641">
                  <c:v>64.693102240328443</c:v>
                </c:pt>
                <c:pt idx="1642">
                  <c:v>64.762203171947917</c:v>
                </c:pt>
                <c:pt idx="1643">
                  <c:v>64.831333096516616</c:v>
                </c:pt>
                <c:pt idx="1644">
                  <c:v>64.900492026199217</c:v>
                </c:pt>
                <c:pt idx="1645">
                  <c:v>64.969679973165498</c:v>
                </c:pt>
                <c:pt idx="1646">
                  <c:v>65.038896949590367</c:v>
                </c:pt>
                <c:pt idx="1647">
                  <c:v>65.108142967653862</c:v>
                </c:pt>
                <c:pt idx="1648">
                  <c:v>65.177418039541067</c:v>
                </c:pt>
                <c:pt idx="1649">
                  <c:v>65.246722177442209</c:v>
                </c:pt>
                <c:pt idx="1650">
                  <c:v>65.316055393552631</c:v>
                </c:pt>
                <c:pt idx="1651">
                  <c:v>65.385417700072779</c:v>
                </c:pt>
                <c:pt idx="1652">
                  <c:v>65.454809109208256</c:v>
                </c:pt>
                <c:pt idx="1653">
                  <c:v>65.524229633169725</c:v>
                </c:pt>
                <c:pt idx="1654">
                  <c:v>65.599564943337626</c:v>
                </c:pt>
                <c:pt idx="1655">
                  <c:v>65.674934540987024</c:v>
                </c:pt>
                <c:pt idx="1656">
                  <c:v>65.750338441723216</c:v>
                </c:pt>
                <c:pt idx="1657">
                  <c:v>65.825776661158628</c:v>
                </c:pt>
                <c:pt idx="1658">
                  <c:v>65.901249214912781</c:v>
                </c:pt>
                <c:pt idx="1659">
                  <c:v>65.976756118612315</c:v>
                </c:pt>
                <c:pt idx="1660">
                  <c:v>66.05229738789096</c:v>
                </c:pt>
                <c:pt idx="1661">
                  <c:v>66.127873038389581</c:v>
                </c:pt>
                <c:pt idx="1662">
                  <c:v>66.203483085756176</c:v>
                </c:pt>
                <c:pt idx="1663">
                  <c:v>66.279127545645821</c:v>
                </c:pt>
                <c:pt idx="1664">
                  <c:v>66.354806433720782</c:v>
                </c:pt>
                <c:pt idx="1665">
                  <c:v>66.430519765650374</c:v>
                </c:pt>
                <c:pt idx="1666">
                  <c:v>66.506267557111116</c:v>
                </c:pt>
                <c:pt idx="1667">
                  <c:v>66.582049823786591</c:v>
                </c:pt>
                <c:pt idx="1668">
                  <c:v>66.657866581367614</c:v>
                </c:pt>
                <c:pt idx="1669">
                  <c:v>66.733717845552036</c:v>
                </c:pt>
                <c:pt idx="1670">
                  <c:v>66.809603632044926</c:v>
                </c:pt>
                <c:pt idx="1671">
                  <c:v>66.885523956558487</c:v>
                </c:pt>
                <c:pt idx="1672">
                  <c:v>66.961478834812056</c:v>
                </c:pt>
                <c:pt idx="1673">
                  <c:v>67.037468282532117</c:v>
                </c:pt>
                <c:pt idx="1674">
                  <c:v>67.113492315452334</c:v>
                </c:pt>
                <c:pt idx="1675">
                  <c:v>67.189550949313542</c:v>
                </c:pt>
                <c:pt idx="1676">
                  <c:v>67.265644199863701</c:v>
                </c:pt>
                <c:pt idx="1677">
                  <c:v>67.341772082857958</c:v>
                </c:pt>
                <c:pt idx="1678">
                  <c:v>67.417934614058666</c:v>
                </c:pt>
                <c:pt idx="1679">
                  <c:v>67.494131809235313</c:v>
                </c:pt>
                <c:pt idx="1680">
                  <c:v>67.570363684164562</c:v>
                </c:pt>
                <c:pt idx="1681">
                  <c:v>67.646630254630253</c:v>
                </c:pt>
                <c:pt idx="1682">
                  <c:v>67.722931536423417</c:v>
                </c:pt>
                <c:pt idx="1683">
                  <c:v>67.799267545342289</c:v>
                </c:pt>
                <c:pt idx="1684">
                  <c:v>67.875638297192296</c:v>
                </c:pt>
                <c:pt idx="1685">
                  <c:v>67.952043807786012</c:v>
                </c:pt>
                <c:pt idx="1686">
                  <c:v>68.028484092943259</c:v>
                </c:pt>
                <c:pt idx="1687">
                  <c:v>68.110881044227781</c:v>
                </c:pt>
              </c:numCache>
            </c:numRef>
          </c:val>
          <c:smooth val="0"/>
          <c:extLst>
            <c:ext xmlns:c16="http://schemas.microsoft.com/office/drawing/2014/chart" uri="{C3380CC4-5D6E-409C-BE32-E72D297353CC}">
              <c16:uniqueId val="{00000001-4121-454A-8F1E-882041368A1E}"/>
            </c:ext>
          </c:extLst>
        </c:ser>
        <c:dLbls>
          <c:showLegendKey val="0"/>
          <c:showVal val="0"/>
          <c:showCatName val="0"/>
          <c:showSerName val="0"/>
          <c:showPercent val="0"/>
          <c:showBubbleSize val="0"/>
        </c:dLbls>
        <c:smooth val="0"/>
        <c:axId val="1885977503"/>
        <c:axId val="1885978463"/>
      </c:lineChart>
      <c:dateAx>
        <c:axId val="1885977503"/>
        <c:scaling>
          <c:orientation val="minMax"/>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8463"/>
        <c:crosses val="autoZero"/>
        <c:auto val="1"/>
        <c:lblOffset val="100"/>
        <c:baseTimeUnit val="days"/>
      </c:dateAx>
      <c:valAx>
        <c:axId val="1885978463"/>
        <c:scaling>
          <c:orientation val="minMax"/>
          <c:min val="0"/>
        </c:scaling>
        <c:delete val="0"/>
        <c:axPos val="l"/>
        <c:numFmt formatCode="#,##0.0\ \%"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7503"/>
        <c:crosses val="autoZero"/>
        <c:crossBetween val="between"/>
      </c:valAx>
      <c:spPr>
        <a:noFill/>
        <a:ln>
          <a:noFill/>
        </a:ln>
        <a:effectLst/>
      </c:spPr>
    </c:plotArea>
    <c:legend>
      <c:legendPos val="b"/>
      <c:layout>
        <c:manualLayout>
          <c:xMode val="edge"/>
          <c:yMode val="edge"/>
          <c:x val="9.4268406961178039E-2"/>
          <c:y val="0.19702995642701526"/>
          <c:w val="0.45656007362784473"/>
          <c:h val="0.3118480392156862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a:t>
            </a:r>
            <a:r>
              <a:rPr lang="pt-BR" sz="1000" b="1" baseline="0" dirty="0">
                <a:solidFill>
                  <a:schemeClr val="tx1"/>
                </a:solidFill>
                <a:latin typeface="Poppins" panose="00000500000000000000" pitchFamily="2" charset="0"/>
                <a:cs typeface="Poppins" panose="00000500000000000000" pitchFamily="2" charset="0"/>
              </a:rPr>
              <a:t> últimos 5 anos</a:t>
            </a:r>
            <a:endParaRPr lang="pt-BR" sz="1000" b="1"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KAPITALO K10 FIC MULTIMERCADO</c:v>
                </c:pt>
              </c:strCache>
            </c:strRef>
          </c:tx>
          <c:spPr>
            <a:ln w="28575" cap="rnd">
              <a:solidFill>
                <a:srgbClr val="042E27"/>
              </a:solidFill>
              <a:round/>
            </a:ln>
            <a:effectLst/>
          </c:spPr>
          <c:marker>
            <c:symbol val="none"/>
          </c:marker>
          <c:dLbls>
            <c:dLbl>
              <c:idx val="6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7C1-4F48-AA1D-4E7256C196D2}"/>
                </c:ext>
              </c:extLst>
            </c:dLbl>
            <c:numFmt formatCode="0.0%" sourceLinked="0"/>
            <c:spPr>
              <a:solidFill>
                <a:srgbClr val="042E27"/>
              </a:solid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43831</c:v>
                </c:pt>
                <c:pt idx="1">
                  <c:v>43862</c:v>
                </c:pt>
                <c:pt idx="2">
                  <c:v>43891</c:v>
                </c:pt>
                <c:pt idx="3">
                  <c:v>43922</c:v>
                </c:pt>
                <c:pt idx="4">
                  <c:v>43952</c:v>
                </c:pt>
                <c:pt idx="5">
                  <c:v>43983</c:v>
                </c:pt>
                <c:pt idx="6">
                  <c:v>44013</c:v>
                </c:pt>
                <c:pt idx="7">
                  <c:v>44044</c:v>
                </c:pt>
                <c:pt idx="8">
                  <c:v>44075</c:v>
                </c:pt>
                <c:pt idx="9">
                  <c:v>44105</c:v>
                </c:pt>
                <c:pt idx="10">
                  <c:v>44136</c:v>
                </c:pt>
                <c:pt idx="11">
                  <c:v>44166</c:v>
                </c:pt>
                <c:pt idx="12">
                  <c:v>44197</c:v>
                </c:pt>
                <c:pt idx="13">
                  <c:v>44228</c:v>
                </c:pt>
                <c:pt idx="14">
                  <c:v>44256</c:v>
                </c:pt>
                <c:pt idx="15">
                  <c:v>44287</c:v>
                </c:pt>
                <c:pt idx="16">
                  <c:v>44317</c:v>
                </c:pt>
                <c:pt idx="17">
                  <c:v>44348</c:v>
                </c:pt>
                <c:pt idx="18">
                  <c:v>44378</c:v>
                </c:pt>
                <c:pt idx="19">
                  <c:v>44409</c:v>
                </c:pt>
                <c:pt idx="20">
                  <c:v>44440</c:v>
                </c:pt>
                <c:pt idx="21">
                  <c:v>44470</c:v>
                </c:pt>
                <c:pt idx="22">
                  <c:v>44501</c:v>
                </c:pt>
                <c:pt idx="23">
                  <c:v>44531</c:v>
                </c:pt>
                <c:pt idx="24">
                  <c:v>44562</c:v>
                </c:pt>
                <c:pt idx="25">
                  <c:v>44593</c:v>
                </c:pt>
                <c:pt idx="26">
                  <c:v>44621</c:v>
                </c:pt>
                <c:pt idx="27">
                  <c:v>44652</c:v>
                </c:pt>
                <c:pt idx="28">
                  <c:v>44682</c:v>
                </c:pt>
                <c:pt idx="29">
                  <c:v>44713</c:v>
                </c:pt>
                <c:pt idx="30">
                  <c:v>44743</c:v>
                </c:pt>
                <c:pt idx="31">
                  <c:v>44774</c:v>
                </c:pt>
                <c:pt idx="32">
                  <c:v>44805</c:v>
                </c:pt>
                <c:pt idx="33">
                  <c:v>44835</c:v>
                </c:pt>
                <c:pt idx="34">
                  <c:v>44866</c:v>
                </c:pt>
                <c:pt idx="35">
                  <c:v>44896</c:v>
                </c:pt>
                <c:pt idx="36">
                  <c:v>44927</c:v>
                </c:pt>
                <c:pt idx="37">
                  <c:v>44958</c:v>
                </c:pt>
                <c:pt idx="38">
                  <c:v>44986</c:v>
                </c:pt>
                <c:pt idx="39">
                  <c:v>45017</c:v>
                </c:pt>
                <c:pt idx="40">
                  <c:v>45047</c:v>
                </c:pt>
                <c:pt idx="41">
                  <c:v>45078</c:v>
                </c:pt>
                <c:pt idx="42">
                  <c:v>45108</c:v>
                </c:pt>
                <c:pt idx="43">
                  <c:v>45139</c:v>
                </c:pt>
                <c:pt idx="44">
                  <c:v>45170</c:v>
                </c:pt>
                <c:pt idx="45">
                  <c:v>45200</c:v>
                </c:pt>
                <c:pt idx="46">
                  <c:v>45231</c:v>
                </c:pt>
                <c:pt idx="47">
                  <c:v>45261</c:v>
                </c:pt>
                <c:pt idx="48">
                  <c:v>45292</c:v>
                </c:pt>
                <c:pt idx="49">
                  <c:v>45323</c:v>
                </c:pt>
                <c:pt idx="50">
                  <c:v>45352</c:v>
                </c:pt>
                <c:pt idx="51">
                  <c:v>45383</c:v>
                </c:pt>
                <c:pt idx="52">
                  <c:v>45413</c:v>
                </c:pt>
                <c:pt idx="53">
                  <c:v>45444</c:v>
                </c:pt>
                <c:pt idx="54">
                  <c:v>45474</c:v>
                </c:pt>
                <c:pt idx="55">
                  <c:v>45505</c:v>
                </c:pt>
                <c:pt idx="56">
                  <c:v>45536</c:v>
                </c:pt>
                <c:pt idx="57">
                  <c:v>45566</c:v>
                </c:pt>
                <c:pt idx="58">
                  <c:v>45597</c:v>
                </c:pt>
                <c:pt idx="59">
                  <c:v>45627</c:v>
                </c:pt>
                <c:pt idx="60">
                  <c:v>45658</c:v>
                </c:pt>
              </c:numCache>
            </c:numRef>
          </c:cat>
          <c:val>
            <c:numRef>
              <c:f>Planilha1!$B$2:$B$1689</c:f>
              <c:numCache>
                <c:formatCode>0.00%</c:formatCode>
                <c:ptCount val="1688"/>
                <c:pt idx="0">
                  <c:v>-2.1117957328291248E-2</c:v>
                </c:pt>
                <c:pt idx="1">
                  <c:v>-3.7227438058426876E-2</c:v>
                </c:pt>
                <c:pt idx="2">
                  <c:v>-3.137375583505686E-2</c:v>
                </c:pt>
                <c:pt idx="3">
                  <c:v>2.6986890591668589E-2</c:v>
                </c:pt>
                <c:pt idx="4">
                  <c:v>4.5999503201754166E-2</c:v>
                </c:pt>
                <c:pt idx="5">
                  <c:v>3.1288910968810812E-2</c:v>
                </c:pt>
                <c:pt idx="6">
                  <c:v>6.5073295271178333E-2</c:v>
                </c:pt>
                <c:pt idx="7">
                  <c:v>6.4620058904074185E-2</c:v>
                </c:pt>
                <c:pt idx="8">
                  <c:v>5.625442521196744E-2</c:v>
                </c:pt>
                <c:pt idx="9">
                  <c:v>5.7436906710440105E-2</c:v>
                </c:pt>
                <c:pt idx="10">
                  <c:v>0.10689497765722633</c:v>
                </c:pt>
                <c:pt idx="11">
                  <c:v>0.13010916413958107</c:v>
                </c:pt>
                <c:pt idx="12">
                  <c:v>0.11499240340438277</c:v>
                </c:pt>
                <c:pt idx="13">
                  <c:v>0.13768209434994527</c:v>
                </c:pt>
                <c:pt idx="14">
                  <c:v>0.17315075442687711</c:v>
                </c:pt>
                <c:pt idx="15">
                  <c:v>0.18412300121534986</c:v>
                </c:pt>
                <c:pt idx="16">
                  <c:v>0.20632255528896404</c:v>
                </c:pt>
                <c:pt idx="17">
                  <c:v>0.22598815783038306</c:v>
                </c:pt>
                <c:pt idx="18">
                  <c:v>0.21198516126397093</c:v>
                </c:pt>
                <c:pt idx="19">
                  <c:v>0.22321667573256243</c:v>
                </c:pt>
                <c:pt idx="20">
                  <c:v>0.25778587504770312</c:v>
                </c:pt>
                <c:pt idx="21">
                  <c:v>0.27083585691298939</c:v>
                </c:pt>
                <c:pt idx="22">
                  <c:v>0.27993222578060295</c:v>
                </c:pt>
                <c:pt idx="23">
                  <c:v>0.30137974581249338</c:v>
                </c:pt>
                <c:pt idx="24">
                  <c:v>0.33731067017101624</c:v>
                </c:pt>
                <c:pt idx="25">
                  <c:v>0.35244101660277249</c:v>
                </c:pt>
                <c:pt idx="26">
                  <c:v>0.41407599119927307</c:v>
                </c:pt>
                <c:pt idx="27">
                  <c:v>0.43850605369873619</c:v>
                </c:pt>
                <c:pt idx="28">
                  <c:v>0.4806803506477042</c:v>
                </c:pt>
                <c:pt idx="29">
                  <c:v>0.4701255791670087</c:v>
                </c:pt>
                <c:pt idx="30">
                  <c:v>0.47042385094369688</c:v>
                </c:pt>
                <c:pt idx="31">
                  <c:v>0.50997172597422091</c:v>
                </c:pt>
                <c:pt idx="32">
                  <c:v>0.54756615313902279</c:v>
                </c:pt>
                <c:pt idx="33">
                  <c:v>0.57401645254148015</c:v>
                </c:pt>
                <c:pt idx="34">
                  <c:v>0.56696486248031985</c:v>
                </c:pt>
                <c:pt idx="35">
                  <c:v>0.58144975685109079</c:v>
                </c:pt>
                <c:pt idx="36">
                  <c:v>0.60932041891626709</c:v>
                </c:pt>
                <c:pt idx="37">
                  <c:v>0.59535441050435467</c:v>
                </c:pt>
                <c:pt idx="38">
                  <c:v>0.64169381906902334</c:v>
                </c:pt>
                <c:pt idx="39">
                  <c:v>0.65613900814598303</c:v>
                </c:pt>
                <c:pt idx="40">
                  <c:v>0.65197100409166064</c:v>
                </c:pt>
                <c:pt idx="41">
                  <c:v>0.6433631944022018</c:v>
                </c:pt>
                <c:pt idx="42">
                  <c:v>0.70751055871571467</c:v>
                </c:pt>
                <c:pt idx="43">
                  <c:v>0.70654492246423817</c:v>
                </c:pt>
                <c:pt idx="44">
                  <c:v>0.69110359505578778</c:v>
                </c:pt>
                <c:pt idx="45">
                  <c:v>0.6723856605865266</c:v>
                </c:pt>
                <c:pt idx="46">
                  <c:v>0.74189972563904871</c:v>
                </c:pt>
                <c:pt idx="47">
                  <c:v>0.77656796906457948</c:v>
                </c:pt>
                <c:pt idx="48">
                  <c:v>0.80135993699041497</c:v>
                </c:pt>
                <c:pt idx="49">
                  <c:v>0.80163384216295452</c:v>
                </c:pt>
                <c:pt idx="50">
                  <c:v>0.82735761357335491</c:v>
                </c:pt>
                <c:pt idx="51">
                  <c:v>0.7671930495927004</c:v>
                </c:pt>
                <c:pt idx="52">
                  <c:v>0.77583407850148478</c:v>
                </c:pt>
                <c:pt idx="53">
                  <c:v>0.80381991221361071</c:v>
                </c:pt>
                <c:pt idx="54">
                  <c:v>0.82487283349773444</c:v>
                </c:pt>
                <c:pt idx="55">
                  <c:v>0.82960722962404043</c:v>
                </c:pt>
                <c:pt idx="56">
                  <c:v>0.87199074630000073</c:v>
                </c:pt>
                <c:pt idx="57">
                  <c:v>0.89480533800424134</c:v>
                </c:pt>
                <c:pt idx="58">
                  <c:v>0.95131727790322351</c:v>
                </c:pt>
                <c:pt idx="59">
                  <c:v>0.9710580838488152</c:v>
                </c:pt>
                <c:pt idx="60">
                  <c:v>0.97655021124443353</c:v>
                </c:pt>
              </c:numCache>
            </c:numRef>
          </c:val>
          <c:smooth val="0"/>
          <c:extLst>
            <c:ext xmlns:c16="http://schemas.microsoft.com/office/drawing/2014/chart" uri="{C3380CC4-5D6E-409C-BE32-E72D297353CC}">
              <c16:uniqueId val="{00000001-17C1-4F48-AA1D-4E7256C196D2}"/>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60"/>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7C1-4F48-AA1D-4E7256C196D2}"/>
                </c:ext>
              </c:extLst>
            </c:dLbl>
            <c:numFmt formatCode="0.0%" sourceLinked="0"/>
            <c:spPr>
              <a:solidFill>
                <a:srgbClr val="BDB083"/>
              </a:solid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43831</c:v>
                </c:pt>
                <c:pt idx="1">
                  <c:v>43862</c:v>
                </c:pt>
                <c:pt idx="2">
                  <c:v>43891</c:v>
                </c:pt>
                <c:pt idx="3">
                  <c:v>43922</c:v>
                </c:pt>
                <c:pt idx="4">
                  <c:v>43952</c:v>
                </c:pt>
                <c:pt idx="5">
                  <c:v>43983</c:v>
                </c:pt>
                <c:pt idx="6">
                  <c:v>44013</c:v>
                </c:pt>
                <c:pt idx="7">
                  <c:v>44044</c:v>
                </c:pt>
                <c:pt idx="8">
                  <c:v>44075</c:v>
                </c:pt>
                <c:pt idx="9">
                  <c:v>44105</c:v>
                </c:pt>
                <c:pt idx="10">
                  <c:v>44136</c:v>
                </c:pt>
                <c:pt idx="11">
                  <c:v>44166</c:v>
                </c:pt>
                <c:pt idx="12">
                  <c:v>44197</c:v>
                </c:pt>
                <c:pt idx="13">
                  <c:v>44228</c:v>
                </c:pt>
                <c:pt idx="14">
                  <c:v>44256</c:v>
                </c:pt>
                <c:pt idx="15">
                  <c:v>44287</c:v>
                </c:pt>
                <c:pt idx="16">
                  <c:v>44317</c:v>
                </c:pt>
                <c:pt idx="17">
                  <c:v>44348</c:v>
                </c:pt>
                <c:pt idx="18">
                  <c:v>44378</c:v>
                </c:pt>
                <c:pt idx="19">
                  <c:v>44409</c:v>
                </c:pt>
                <c:pt idx="20">
                  <c:v>44440</c:v>
                </c:pt>
                <c:pt idx="21">
                  <c:v>44470</c:v>
                </c:pt>
                <c:pt idx="22">
                  <c:v>44501</c:v>
                </c:pt>
                <c:pt idx="23">
                  <c:v>44531</c:v>
                </c:pt>
                <c:pt idx="24">
                  <c:v>44562</c:v>
                </c:pt>
                <c:pt idx="25">
                  <c:v>44593</c:v>
                </c:pt>
                <c:pt idx="26">
                  <c:v>44621</c:v>
                </c:pt>
                <c:pt idx="27">
                  <c:v>44652</c:v>
                </c:pt>
                <c:pt idx="28">
                  <c:v>44682</c:v>
                </c:pt>
                <c:pt idx="29">
                  <c:v>44713</c:v>
                </c:pt>
                <c:pt idx="30">
                  <c:v>44743</c:v>
                </c:pt>
                <c:pt idx="31">
                  <c:v>44774</c:v>
                </c:pt>
                <c:pt idx="32">
                  <c:v>44805</c:v>
                </c:pt>
                <c:pt idx="33">
                  <c:v>44835</c:v>
                </c:pt>
                <c:pt idx="34">
                  <c:v>44866</c:v>
                </c:pt>
                <c:pt idx="35">
                  <c:v>44896</c:v>
                </c:pt>
                <c:pt idx="36">
                  <c:v>44927</c:v>
                </c:pt>
                <c:pt idx="37">
                  <c:v>44958</c:v>
                </c:pt>
                <c:pt idx="38">
                  <c:v>44986</c:v>
                </c:pt>
                <c:pt idx="39">
                  <c:v>45017</c:v>
                </c:pt>
                <c:pt idx="40">
                  <c:v>45047</c:v>
                </c:pt>
                <c:pt idx="41">
                  <c:v>45078</c:v>
                </c:pt>
                <c:pt idx="42">
                  <c:v>45108</c:v>
                </c:pt>
                <c:pt idx="43">
                  <c:v>45139</c:v>
                </c:pt>
                <c:pt idx="44">
                  <c:v>45170</c:v>
                </c:pt>
                <c:pt idx="45">
                  <c:v>45200</c:v>
                </c:pt>
                <c:pt idx="46">
                  <c:v>45231</c:v>
                </c:pt>
                <c:pt idx="47">
                  <c:v>45261</c:v>
                </c:pt>
                <c:pt idx="48">
                  <c:v>45292</c:v>
                </c:pt>
                <c:pt idx="49">
                  <c:v>45323</c:v>
                </c:pt>
                <c:pt idx="50">
                  <c:v>45352</c:v>
                </c:pt>
                <c:pt idx="51">
                  <c:v>45383</c:v>
                </c:pt>
                <c:pt idx="52">
                  <c:v>45413</c:v>
                </c:pt>
                <c:pt idx="53">
                  <c:v>45444</c:v>
                </c:pt>
                <c:pt idx="54">
                  <c:v>45474</c:v>
                </c:pt>
                <c:pt idx="55">
                  <c:v>45505</c:v>
                </c:pt>
                <c:pt idx="56">
                  <c:v>45536</c:v>
                </c:pt>
                <c:pt idx="57">
                  <c:v>45566</c:v>
                </c:pt>
                <c:pt idx="58">
                  <c:v>45597</c:v>
                </c:pt>
                <c:pt idx="59">
                  <c:v>45627</c:v>
                </c:pt>
                <c:pt idx="60">
                  <c:v>45658</c:v>
                </c:pt>
              </c:numCache>
            </c:numRef>
          </c:cat>
          <c:val>
            <c:numRef>
              <c:f>Planilha1!$C$2:$C$1689</c:f>
              <c:numCache>
                <c:formatCode>0.00%</c:formatCode>
                <c:ptCount val="1688"/>
                <c:pt idx="0">
                  <c:v>3.7662362888963852E-3</c:v>
                </c:pt>
                <c:pt idx="1">
                  <c:v>6.7241509916065034E-3</c:v>
                </c:pt>
                <c:pt idx="2">
                  <c:v>1.0149892164652785E-2</c:v>
                </c:pt>
                <c:pt idx="3">
                  <c:v>1.302807386685112E-2</c:v>
                </c:pt>
                <c:pt idx="4">
                  <c:v>1.5446134403134026E-2</c:v>
                </c:pt>
                <c:pt idx="5">
                  <c:v>1.7631748845890138E-2</c:v>
                </c:pt>
                <c:pt idx="6">
                  <c:v>1.9609404566531152E-2</c:v>
                </c:pt>
                <c:pt idx="7">
                  <c:v>2.1249616543936645E-2</c:v>
                </c:pt>
                <c:pt idx="8">
                  <c:v>2.2852682511769196E-2</c:v>
                </c:pt>
                <c:pt idx="9">
                  <c:v>2.4458264828647325E-2</c:v>
                </c:pt>
                <c:pt idx="10">
                  <c:v>2.5989733921473634E-2</c:v>
                </c:pt>
                <c:pt idx="11">
                  <c:v>2.7676994315493086E-2</c:v>
                </c:pt>
                <c:pt idx="12">
                  <c:v>2.9213275107240033E-2</c:v>
                </c:pt>
                <c:pt idx="13">
                  <c:v>3.0597891311417103E-2</c:v>
                </c:pt>
                <c:pt idx="14">
                  <c:v>3.2640247407558443E-2</c:v>
                </c:pt>
                <c:pt idx="15">
                  <c:v>3.4786018306362854E-2</c:v>
                </c:pt>
                <c:pt idx="16">
                  <c:v>3.7553292853185871E-2</c:v>
                </c:pt>
                <c:pt idx="17">
                  <c:v>4.0716776817316003E-2</c:v>
                </c:pt>
                <c:pt idx="18">
                  <c:v>4.4417736089176652E-2</c:v>
                </c:pt>
                <c:pt idx="19">
                  <c:v>4.8847505761740795E-2</c:v>
                </c:pt>
                <c:pt idx="20">
                  <c:v>5.3443751451396571E-2</c:v>
                </c:pt>
                <c:pt idx="21">
                  <c:v>5.850442248116039E-2</c:v>
                </c:pt>
                <c:pt idx="22">
                  <c:v>6.4715246759233791E-2</c:v>
                </c:pt>
                <c:pt idx="23">
                  <c:v>7.2844941097080618E-2</c:v>
                </c:pt>
                <c:pt idx="24">
                  <c:v>8.0701122777128154E-2</c:v>
                </c:pt>
                <c:pt idx="25">
                  <c:v>8.8801805800397871E-2</c:v>
                </c:pt>
                <c:pt idx="26">
                  <c:v>9.885632675983369E-2</c:v>
                </c:pt>
                <c:pt idx="27">
                  <c:v>0.10802436160834872</c:v>
                </c:pt>
                <c:pt idx="28">
                  <c:v>0.11944834057949105</c:v>
                </c:pt>
                <c:pt idx="29">
                  <c:v>0.13079448418439021</c:v>
                </c:pt>
                <c:pt idx="30">
                  <c:v>0.14249654289241853</c:v>
                </c:pt>
                <c:pt idx="31">
                  <c:v>0.15583625715946914</c:v>
                </c:pt>
                <c:pt idx="32">
                  <c:v>0.16822662579720493</c:v>
                </c:pt>
                <c:pt idx="33">
                  <c:v>0.18015044183832596</c:v>
                </c:pt>
                <c:pt idx="34">
                  <c:v>0.19219596148202167</c:v>
                </c:pt>
                <c:pt idx="35">
                  <c:v>0.20558808369463111</c:v>
                </c:pt>
                <c:pt idx="36">
                  <c:v>0.21913064169393359</c:v>
                </c:pt>
                <c:pt idx="37">
                  <c:v>0.23032399095575062</c:v>
                </c:pt>
                <c:pt idx="38">
                  <c:v>0.24477628776723259</c:v>
                </c:pt>
                <c:pt idx="39">
                  <c:v>0.25620510045169431</c:v>
                </c:pt>
                <c:pt idx="40">
                  <c:v>0.27031624725380232</c:v>
                </c:pt>
                <c:pt idx="41">
                  <c:v>0.28393382196863293</c:v>
                </c:pt>
                <c:pt idx="42">
                  <c:v>0.29769737477475777</c:v>
                </c:pt>
                <c:pt idx="43">
                  <c:v>0.31248172587927758</c:v>
                </c:pt>
                <c:pt idx="44">
                  <c:v>0.32527427897950822</c:v>
                </c:pt>
                <c:pt idx="45">
                  <c:v>0.33849484292380994</c:v>
                </c:pt>
                <c:pt idx="46">
                  <c:v>0.35077918146786446</c:v>
                </c:pt>
                <c:pt idx="47">
                  <c:v>0.36288645782777662</c:v>
                </c:pt>
                <c:pt idx="48">
                  <c:v>0.37606142062409553</c:v>
                </c:pt>
                <c:pt idx="49">
                  <c:v>0.38709747873800082</c:v>
                </c:pt>
                <c:pt idx="50">
                  <c:v>0.3986586663764442</c:v>
                </c:pt>
                <c:pt idx="51">
                  <c:v>0.41107068418523074</c:v>
                </c:pt>
                <c:pt idx="52">
                  <c:v>0.42282967538889138</c:v>
                </c:pt>
                <c:pt idx="53">
                  <c:v>0.43404625089646443</c:v>
                </c:pt>
                <c:pt idx="54">
                  <c:v>0.44705466928569071</c:v>
                </c:pt>
                <c:pt idx="55">
                  <c:v>0.45960790663704953</c:v>
                </c:pt>
                <c:pt idx="56">
                  <c:v>0.47178458762842035</c:v>
                </c:pt>
                <c:pt idx="57">
                  <c:v>0.48544196758243441</c:v>
                </c:pt>
                <c:pt idx="58">
                  <c:v>0.4971946535634566</c:v>
                </c:pt>
                <c:pt idx="59">
                  <c:v>0.51108636075706571</c:v>
                </c:pt>
                <c:pt idx="60">
                  <c:v>0.52634300366593867</c:v>
                </c:pt>
              </c:numCache>
            </c:numRef>
          </c:val>
          <c:smooth val="0"/>
          <c:extLst>
            <c:ext xmlns:c16="http://schemas.microsoft.com/office/drawing/2014/chart" uri="{C3380CC4-5D6E-409C-BE32-E72D297353CC}">
              <c16:uniqueId val="{00000003-17C1-4F48-AA1D-4E7256C196D2}"/>
            </c:ext>
          </c:extLst>
        </c:ser>
        <c:dLbls>
          <c:showLegendKey val="0"/>
          <c:showVal val="0"/>
          <c:showCatName val="0"/>
          <c:showSerName val="0"/>
          <c:showPercent val="0"/>
          <c:showBubbleSize val="0"/>
        </c:dLbls>
        <c:smooth val="0"/>
        <c:axId val="1885977503"/>
        <c:axId val="1885978463"/>
      </c:lineChart>
      <c:dateAx>
        <c:axId val="1885977503"/>
        <c:scaling>
          <c:orientation val="minMax"/>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885978463"/>
        <c:crosses val="autoZero"/>
        <c:auto val="1"/>
        <c:lblOffset val="100"/>
        <c:baseTimeUnit val="days"/>
      </c:dateAx>
      <c:valAx>
        <c:axId val="1885978463"/>
        <c:scaling>
          <c:orientation val="minMax"/>
          <c:min val="0"/>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7503"/>
        <c:crosses val="autoZero"/>
        <c:crossBetween val="between"/>
      </c:valAx>
      <c:spPr>
        <a:noFill/>
        <a:ln>
          <a:noFill/>
        </a:ln>
        <a:effectLst/>
      </c:spPr>
    </c:plotArea>
    <c:legend>
      <c:legendPos val="b"/>
      <c:layout>
        <c:manualLayout>
          <c:xMode val="edge"/>
          <c:yMode val="edge"/>
          <c:x val="9.4268406961178039E-2"/>
          <c:y val="0.19702995642701526"/>
          <c:w val="0.45656007362784473"/>
          <c:h val="0.3118480392156862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a:t>
            </a:r>
            <a:r>
              <a:rPr lang="pt-BR" sz="1000" b="1" baseline="0" dirty="0">
                <a:solidFill>
                  <a:schemeClr val="tx1"/>
                </a:solidFill>
                <a:latin typeface="Poppins" panose="00000500000000000000" pitchFamily="2" charset="0"/>
                <a:cs typeface="Poppins" panose="00000500000000000000" pitchFamily="2" charset="0"/>
              </a:rPr>
              <a:t> últimos 3 anos</a:t>
            </a:r>
            <a:endParaRPr lang="pt-BR" sz="1000" b="1"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KAPITALO K10 FIC MULTIMERCADO</c:v>
                </c:pt>
              </c:strCache>
            </c:strRef>
          </c:tx>
          <c:spPr>
            <a:ln w="28575" cap="rnd">
              <a:solidFill>
                <a:srgbClr val="042E27"/>
              </a:solidFill>
              <a:round/>
            </a:ln>
            <a:effectLst/>
          </c:spPr>
          <c:marker>
            <c:symbol val="none"/>
          </c:marker>
          <c:dLbls>
            <c:dLbl>
              <c:idx val="36"/>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5D0-414C-BD8F-0B83688EE5E3}"/>
                </c:ext>
              </c:extLst>
            </c:dLbl>
            <c:dLbl>
              <c:idx val="6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5D0-414C-BD8F-0B83688EE5E3}"/>
                </c:ext>
              </c:extLst>
            </c:dLbl>
            <c:numFmt formatCode="0.0%" sourceLinked="0"/>
            <c:spPr>
              <a:solidFill>
                <a:srgbClr val="042E27"/>
              </a:solid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Planilha1!$B$2:$B$1689</c:f>
              <c:numCache>
                <c:formatCode>0.00%</c:formatCode>
                <c:ptCount val="1688"/>
                <c:pt idx="0">
                  <c:v>2.760986904409668E-2</c:v>
                </c:pt>
                <c:pt idx="1">
                  <c:v>3.9236257483321824E-2</c:v>
                </c:pt>
                <c:pt idx="2">
                  <c:v>8.6597509873199696E-2</c:v>
                </c:pt>
                <c:pt idx="3">
                  <c:v>0.10536994165421731</c:v>
                </c:pt>
                <c:pt idx="4">
                  <c:v>0.13777731320327846</c:v>
                </c:pt>
                <c:pt idx="5">
                  <c:v>0.12966686618375323</c:v>
                </c:pt>
                <c:pt idx="6">
                  <c:v>0.129896062755813</c:v>
                </c:pt>
                <c:pt idx="7">
                  <c:v>0.16028525173603114</c:v>
                </c:pt>
                <c:pt idx="8">
                  <c:v>0.18917338165027875</c:v>
                </c:pt>
                <c:pt idx="9">
                  <c:v>0.20949819420984683</c:v>
                </c:pt>
                <c:pt idx="10">
                  <c:v>0.20407964510160204</c:v>
                </c:pt>
                <c:pt idx="11">
                  <c:v>0.2152100583552119</c:v>
                </c:pt>
                <c:pt idx="12">
                  <c:v>0.23662629919871425</c:v>
                </c:pt>
                <c:pt idx="13">
                  <c:v>0.22589460581186738</c:v>
                </c:pt>
                <c:pt idx="14">
                  <c:v>0.26150251250764689</c:v>
                </c:pt>
                <c:pt idx="15">
                  <c:v>0.27260241560929011</c:v>
                </c:pt>
                <c:pt idx="16">
                  <c:v>0.26939965786871989</c:v>
                </c:pt>
                <c:pt idx="17">
                  <c:v>0.2627852859168307</c:v>
                </c:pt>
                <c:pt idx="18">
                  <c:v>0.31207709679672391</c:v>
                </c:pt>
                <c:pt idx="19">
                  <c:v>0.31133508720683767</c:v>
                </c:pt>
                <c:pt idx="20">
                  <c:v>0.29946973625287021</c:v>
                </c:pt>
                <c:pt idx="21">
                  <c:v>0.2850865905726867</c:v>
                </c:pt>
                <c:pt idx="22">
                  <c:v>0.33850225596643546</c:v>
                </c:pt>
                <c:pt idx="23">
                  <c:v>0.36514186176718977</c:v>
                </c:pt>
                <c:pt idx="24">
                  <c:v>0.38419238718500859</c:v>
                </c:pt>
                <c:pt idx="25">
                  <c:v>0.38440286008764968</c:v>
                </c:pt>
                <c:pt idx="26">
                  <c:v>0.40416939748242076</c:v>
                </c:pt>
                <c:pt idx="27">
                  <c:v>0.35793803098524823</c:v>
                </c:pt>
                <c:pt idx="28">
                  <c:v>0.36457792909076958</c:v>
                </c:pt>
                <c:pt idx="29">
                  <c:v>0.38608266958037474</c:v>
                </c:pt>
                <c:pt idx="30">
                  <c:v>0.40226005466099135</c:v>
                </c:pt>
                <c:pt idx="31">
                  <c:v>0.40589803668855873</c:v>
                </c:pt>
                <c:pt idx="32">
                  <c:v>0.43846617585957293</c:v>
                </c:pt>
                <c:pt idx="33">
                  <c:v>0.45599725529864688</c:v>
                </c:pt>
                <c:pt idx="34">
                  <c:v>0.49942188986885827</c:v>
                </c:pt>
                <c:pt idx="35">
                  <c:v>0.51459102555666392</c:v>
                </c:pt>
                <c:pt idx="36">
                  <c:v>0.51881125982209686</c:v>
                </c:pt>
              </c:numCache>
            </c:numRef>
          </c:val>
          <c:smooth val="0"/>
          <c:extLst>
            <c:ext xmlns:c16="http://schemas.microsoft.com/office/drawing/2014/chart" uri="{C3380CC4-5D6E-409C-BE32-E72D297353CC}">
              <c16:uniqueId val="{00000001-65D0-414C-BD8F-0B83688EE5E3}"/>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36"/>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5D0-414C-BD8F-0B83688EE5E3}"/>
                </c:ext>
              </c:extLst>
            </c:dLbl>
            <c:dLbl>
              <c:idx val="60"/>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5D0-414C-BD8F-0B83688EE5E3}"/>
                </c:ext>
              </c:extLst>
            </c:dLbl>
            <c:numFmt formatCode="0.0%" sourceLinked="0"/>
            <c:spPr>
              <a:solidFill>
                <a:srgbClr val="BDB083"/>
              </a:solid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Planilha1!$C$2:$C$1689</c:f>
              <c:numCache>
                <c:formatCode>0.00%</c:formatCode>
                <c:ptCount val="1688"/>
                <c:pt idx="0">
                  <c:v>7.3227559539161824E-3</c:v>
                </c:pt>
                <c:pt idx="1">
                  <c:v>1.4873411890258703E-2</c:v>
                </c:pt>
                <c:pt idx="2">
                  <c:v>2.4245242407680889E-2</c:v>
                </c:pt>
                <c:pt idx="3">
                  <c:v>3.2790778204438098E-2</c:v>
                </c:pt>
                <c:pt idx="4">
                  <c:v>4.3439082105149351E-2</c:v>
                </c:pt>
                <c:pt idx="5">
                  <c:v>5.4014835571718933E-2</c:v>
                </c:pt>
                <c:pt idx="6">
                  <c:v>6.4922337914100181E-2</c:v>
                </c:pt>
                <c:pt idx="7">
                  <c:v>7.7356300881208373E-2</c:v>
                </c:pt>
                <c:pt idx="8">
                  <c:v>8.8905377698465404E-2</c:v>
                </c:pt>
                <c:pt idx="9">
                  <c:v>0.10001958030534719</c:v>
                </c:pt>
                <c:pt idx="10">
                  <c:v>0.11124722297976564</c:v>
                </c:pt>
                <c:pt idx="11">
                  <c:v>0.12373003545303396</c:v>
                </c:pt>
                <c:pt idx="12">
                  <c:v>0.13635306929560764</c:v>
                </c:pt>
                <c:pt idx="13">
                  <c:v>0.14678640297975676</c:v>
                </c:pt>
                <c:pt idx="14">
                  <c:v>0.16025740541250655</c:v>
                </c:pt>
                <c:pt idx="15">
                  <c:v>0.17091021482294622</c:v>
                </c:pt>
                <c:pt idx="16">
                  <c:v>0.18406323094070687</c:v>
                </c:pt>
                <c:pt idx="17">
                  <c:v>0.19675618794985805</c:v>
                </c:pt>
                <c:pt idx="18">
                  <c:v>0.20958521130532093</c:v>
                </c:pt>
                <c:pt idx="19">
                  <c:v>0.22336572192543125</c:v>
                </c:pt>
                <c:pt idx="20">
                  <c:v>0.23528967534142931</c:v>
                </c:pt>
                <c:pt idx="21">
                  <c:v>0.24761257815605453</c:v>
                </c:pt>
                <c:pt idx="22">
                  <c:v>0.25906282420138949</c:v>
                </c:pt>
                <c:pt idx="23">
                  <c:v>0.27034803038181976</c:v>
                </c:pt>
                <c:pt idx="24">
                  <c:v>0.28262842831411206</c:v>
                </c:pt>
                <c:pt idx="25">
                  <c:v>0.29291515073890162</c:v>
                </c:pt>
                <c:pt idx="26">
                  <c:v>0.30369134699576339</c:v>
                </c:pt>
                <c:pt idx="27">
                  <c:v>0.31526060303018544</c:v>
                </c:pt>
                <c:pt idx="28">
                  <c:v>0.32622117221703917</c:v>
                </c:pt>
                <c:pt idx="29">
                  <c:v>0.33667615511149473</c:v>
                </c:pt>
                <c:pt idx="30">
                  <c:v>0.34880131681093296</c:v>
                </c:pt>
                <c:pt idx="31">
                  <c:v>0.36050220374294573</c:v>
                </c:pt>
                <c:pt idx="32">
                  <c:v>0.37185210205995611</c:v>
                </c:pt>
                <c:pt idx="33">
                  <c:v>0.38458216157820146</c:v>
                </c:pt>
                <c:pt idx="34">
                  <c:v>0.39553685365980273</c:v>
                </c:pt>
                <c:pt idx="35">
                  <c:v>0.40848532986681518</c:v>
                </c:pt>
                <c:pt idx="36">
                  <c:v>0.42270606421941559</c:v>
                </c:pt>
              </c:numCache>
            </c:numRef>
          </c:val>
          <c:smooth val="0"/>
          <c:extLst>
            <c:ext xmlns:c16="http://schemas.microsoft.com/office/drawing/2014/chart" uri="{C3380CC4-5D6E-409C-BE32-E72D297353CC}">
              <c16:uniqueId val="{00000003-65D0-414C-BD8F-0B83688EE5E3}"/>
            </c:ext>
          </c:extLst>
        </c:ser>
        <c:dLbls>
          <c:showLegendKey val="0"/>
          <c:showVal val="0"/>
          <c:showCatName val="0"/>
          <c:showSerName val="0"/>
          <c:showPercent val="0"/>
          <c:showBubbleSize val="0"/>
        </c:dLbls>
        <c:smooth val="0"/>
        <c:axId val="1885977503"/>
        <c:axId val="1885978463"/>
      </c:lineChart>
      <c:dateAx>
        <c:axId val="1885977503"/>
        <c:scaling>
          <c:orientation val="minMax"/>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885978463"/>
        <c:crosses val="autoZero"/>
        <c:auto val="1"/>
        <c:lblOffset val="100"/>
        <c:baseTimeUnit val="days"/>
      </c:dateAx>
      <c:valAx>
        <c:axId val="1885978463"/>
        <c:scaling>
          <c:orientation val="minMax"/>
          <c:min val="0"/>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7503"/>
        <c:crosses val="autoZero"/>
        <c:crossBetween val="between"/>
      </c:valAx>
      <c:spPr>
        <a:noFill/>
        <a:ln>
          <a:noFill/>
        </a:ln>
        <a:effectLst/>
      </c:spPr>
    </c:plotArea>
    <c:legend>
      <c:legendPos val="b"/>
      <c:layout>
        <c:manualLayout>
          <c:xMode val="edge"/>
          <c:yMode val="edge"/>
          <c:x val="9.4268406961178039E-2"/>
          <c:y val="0.19702995642701526"/>
          <c:w val="0.45656007362784473"/>
          <c:h val="0.3118480392156862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Retorno mês a mês</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barChart>
        <c:barDir val="col"/>
        <c:grouping val="clustered"/>
        <c:varyColors val="0"/>
        <c:ser>
          <c:idx val="0"/>
          <c:order val="0"/>
          <c:tx>
            <c:strRef>
              <c:f>Planilha1!$B$1</c:f>
              <c:strCache>
                <c:ptCount val="1"/>
                <c:pt idx="0">
                  <c:v>KAPITALO K10 FIC MULTIMERCADO</c:v>
                </c:pt>
              </c:strCache>
            </c:strRef>
          </c:tx>
          <c:spPr>
            <a:solidFill>
              <a:srgbClr val="00332E"/>
            </a:solidFill>
            <a:ln>
              <a:noFill/>
            </a:ln>
            <a:effectLst/>
          </c:spPr>
          <c:invertIfNegative val="0"/>
          <c:cat>
            <c:numRef>
              <c:f>Planilha1!$A$2:$A$26</c:f>
              <c:numCache>
                <c:formatCode>dd/mm/yy</c:formatCode>
                <c:ptCount val="25"/>
                <c:pt idx="0">
                  <c:v>44927</c:v>
                </c:pt>
                <c:pt idx="1">
                  <c:v>44958</c:v>
                </c:pt>
                <c:pt idx="2">
                  <c:v>44986</c:v>
                </c:pt>
                <c:pt idx="3">
                  <c:v>45017</c:v>
                </c:pt>
                <c:pt idx="4">
                  <c:v>45047</c:v>
                </c:pt>
                <c:pt idx="5">
                  <c:v>45078</c:v>
                </c:pt>
                <c:pt idx="6">
                  <c:v>45108</c:v>
                </c:pt>
                <c:pt idx="7">
                  <c:v>45139</c:v>
                </c:pt>
                <c:pt idx="8">
                  <c:v>45170</c:v>
                </c:pt>
                <c:pt idx="9">
                  <c:v>45200</c:v>
                </c:pt>
                <c:pt idx="10">
                  <c:v>45231</c:v>
                </c:pt>
                <c:pt idx="11">
                  <c:v>45261</c:v>
                </c:pt>
                <c:pt idx="12">
                  <c:v>45292</c:v>
                </c:pt>
                <c:pt idx="13">
                  <c:v>45323</c:v>
                </c:pt>
                <c:pt idx="14">
                  <c:v>45352</c:v>
                </c:pt>
                <c:pt idx="15">
                  <c:v>45383</c:v>
                </c:pt>
                <c:pt idx="16">
                  <c:v>45413</c:v>
                </c:pt>
                <c:pt idx="17">
                  <c:v>45444</c:v>
                </c:pt>
                <c:pt idx="18">
                  <c:v>45474</c:v>
                </c:pt>
                <c:pt idx="19">
                  <c:v>45505</c:v>
                </c:pt>
                <c:pt idx="20">
                  <c:v>45536</c:v>
                </c:pt>
                <c:pt idx="21">
                  <c:v>45566</c:v>
                </c:pt>
                <c:pt idx="22">
                  <c:v>45597</c:v>
                </c:pt>
                <c:pt idx="23">
                  <c:v>45627</c:v>
                </c:pt>
                <c:pt idx="24">
                  <c:v>45658</c:v>
                </c:pt>
              </c:numCache>
            </c:numRef>
          </c:cat>
          <c:val>
            <c:numRef>
              <c:f>Planilha1!$B$2:$B$26</c:f>
              <c:numCache>
                <c:formatCode>0.00%</c:formatCode>
                <c:ptCount val="25"/>
                <c:pt idx="0">
                  <c:v>1.7623488792126496E-2</c:v>
                </c:pt>
                <c:pt idx="1">
                  <c:v>-8.678202455989048E-3</c:v>
                </c:pt>
                <c:pt idx="2">
                  <c:v>2.9046466577930419E-2</c:v>
                </c:pt>
                <c:pt idx="3">
                  <c:v>8.7989544147466514E-3</c:v>
                </c:pt>
                <c:pt idx="4">
                  <c:v>-2.5166994037465473E-3</c:v>
                </c:pt>
                <c:pt idx="5">
                  <c:v>-5.2106300099328262E-3</c:v>
                </c:pt>
                <c:pt idx="6">
                  <c:v>3.9034197998359936E-2</c:v>
                </c:pt>
                <c:pt idx="7">
                  <c:v>-5.6552285814437397E-4</c:v>
                </c:pt>
                <c:pt idx="8">
                  <c:v>-9.0482982341614226E-3</c:v>
                </c:pt>
                <c:pt idx="9">
                  <c:v>-1.1068472992421086E-2</c:v>
                </c:pt>
                <c:pt idx="10">
                  <c:v>4.1565810261816383E-2</c:v>
                </c:pt>
                <c:pt idx="11">
                  <c:v>1.990254830128757E-2</c:v>
                </c:pt>
                <c:pt idx="12">
                  <c:v>1.3954978564028275E-2</c:v>
                </c:pt>
                <c:pt idx="13">
                  <c:v>1.5205465987944145E-4</c:v>
                </c:pt>
                <c:pt idx="14">
                  <c:v>1.427802409590484E-2</c:v>
                </c:pt>
                <c:pt idx="15">
                  <c:v>-3.2924351278458386E-2</c:v>
                </c:pt>
                <c:pt idx="16">
                  <c:v>4.8896915426279719E-3</c:v>
                </c:pt>
                <c:pt idx="17">
                  <c:v>1.5759261549784798E-2</c:v>
                </c:pt>
                <c:pt idx="18">
                  <c:v>1.1671298859478707E-2</c:v>
                </c:pt>
                <c:pt idx="19">
                  <c:v>2.5943704346957919E-3</c:v>
                </c:pt>
                <c:pt idx="20">
                  <c:v>2.3165363576241216E-2</c:v>
                </c:pt>
                <c:pt idx="21">
                  <c:v>1.218734213795325E-2</c:v>
                </c:pt>
                <c:pt idx="22">
                  <c:v>2.9824667877759392E-2</c:v>
                </c:pt>
                <c:pt idx="23">
                  <c:v>1.0116656152813874E-2</c:v>
                </c:pt>
                <c:pt idx="24">
                  <c:v>2.7863853635881064E-3</c:v>
                </c:pt>
              </c:numCache>
            </c:numRef>
          </c:val>
          <c:extLst>
            <c:ext xmlns:c16="http://schemas.microsoft.com/office/drawing/2014/chart" uri="{C3380CC4-5D6E-409C-BE32-E72D297353CC}">
              <c16:uniqueId val="{00000000-1009-42FF-803C-D1640A8A3CEA}"/>
            </c:ext>
          </c:extLst>
        </c:ser>
        <c:ser>
          <c:idx val="1"/>
          <c:order val="1"/>
          <c:tx>
            <c:strRef>
              <c:f>Planilha1!$C$1</c:f>
              <c:strCache>
                <c:ptCount val="1"/>
                <c:pt idx="0">
                  <c:v>CDI</c:v>
                </c:pt>
              </c:strCache>
            </c:strRef>
          </c:tx>
          <c:spPr>
            <a:solidFill>
              <a:srgbClr val="BDB083"/>
            </a:solidFill>
            <a:ln>
              <a:noFill/>
            </a:ln>
            <a:effectLst/>
          </c:spPr>
          <c:invertIfNegative val="0"/>
          <c:cat>
            <c:numRef>
              <c:f>Planilha1!$A$2:$A$26</c:f>
              <c:numCache>
                <c:formatCode>dd/mm/yy</c:formatCode>
                <c:ptCount val="25"/>
                <c:pt idx="0">
                  <c:v>44927</c:v>
                </c:pt>
                <c:pt idx="1">
                  <c:v>44958</c:v>
                </c:pt>
                <c:pt idx="2">
                  <c:v>44986</c:v>
                </c:pt>
                <c:pt idx="3">
                  <c:v>45017</c:v>
                </c:pt>
                <c:pt idx="4">
                  <c:v>45047</c:v>
                </c:pt>
                <c:pt idx="5">
                  <c:v>45078</c:v>
                </c:pt>
                <c:pt idx="6">
                  <c:v>45108</c:v>
                </c:pt>
                <c:pt idx="7">
                  <c:v>45139</c:v>
                </c:pt>
                <c:pt idx="8">
                  <c:v>45170</c:v>
                </c:pt>
                <c:pt idx="9">
                  <c:v>45200</c:v>
                </c:pt>
                <c:pt idx="10">
                  <c:v>45231</c:v>
                </c:pt>
                <c:pt idx="11">
                  <c:v>45261</c:v>
                </c:pt>
                <c:pt idx="12">
                  <c:v>45292</c:v>
                </c:pt>
                <c:pt idx="13">
                  <c:v>45323</c:v>
                </c:pt>
                <c:pt idx="14">
                  <c:v>45352</c:v>
                </c:pt>
                <c:pt idx="15">
                  <c:v>45383</c:v>
                </c:pt>
                <c:pt idx="16">
                  <c:v>45413</c:v>
                </c:pt>
                <c:pt idx="17">
                  <c:v>45444</c:v>
                </c:pt>
                <c:pt idx="18">
                  <c:v>45474</c:v>
                </c:pt>
                <c:pt idx="19">
                  <c:v>45505</c:v>
                </c:pt>
                <c:pt idx="20">
                  <c:v>45536</c:v>
                </c:pt>
                <c:pt idx="21">
                  <c:v>45566</c:v>
                </c:pt>
                <c:pt idx="22">
                  <c:v>45597</c:v>
                </c:pt>
                <c:pt idx="23">
                  <c:v>45627</c:v>
                </c:pt>
                <c:pt idx="24">
                  <c:v>45658</c:v>
                </c:pt>
              </c:numCache>
            </c:numRef>
          </c:cat>
          <c:val>
            <c:numRef>
              <c:f>Planilha1!$C$2:$C$26</c:f>
              <c:numCache>
                <c:formatCode>0.00%</c:formatCode>
                <c:ptCount val="25"/>
                <c:pt idx="0">
                  <c:v>1.1233155156776364E-2</c:v>
                </c:pt>
                <c:pt idx="1">
                  <c:v>9.1814190202490487E-3</c:v>
                </c:pt>
                <c:pt idx="2">
                  <c:v>1.1746740629072105E-2</c:v>
                </c:pt>
                <c:pt idx="3">
                  <c:v>9.1814190202494927E-3</c:v>
                </c:pt>
                <c:pt idx="4">
                  <c:v>1.1233155156776586E-2</c:v>
                </c:pt>
                <c:pt idx="5">
                  <c:v>1.0719830392053487E-2</c:v>
                </c:pt>
                <c:pt idx="6">
                  <c:v>1.0719830392053487E-2</c:v>
                </c:pt>
                <c:pt idx="7">
                  <c:v>1.1392757195864744E-2</c:v>
                </c:pt>
                <c:pt idx="8">
                  <c:v>9.7468428306386468E-3</c:v>
                </c:pt>
                <c:pt idx="9">
                  <c:v>9.9757191050910965E-3</c:v>
                </c:pt>
                <c:pt idx="10">
                  <c:v>9.1777257185545746E-3</c:v>
                </c:pt>
                <c:pt idx="11">
                  <c:v>8.9631795677775905E-3</c:v>
                </c:pt>
                <c:pt idx="12">
                  <c:v>9.6669555417827624E-3</c:v>
                </c:pt>
                <c:pt idx="13">
                  <c:v>8.0200330802822073E-3</c:v>
                </c:pt>
                <c:pt idx="14">
                  <c:v>8.3348054593552767E-3</c:v>
                </c:pt>
                <c:pt idx="15">
                  <c:v>8.8742293650121429E-3</c:v>
                </c:pt>
                <c:pt idx="16">
                  <c:v>8.3333821157587362E-3</c:v>
                </c:pt>
                <c:pt idx="17">
                  <c:v>7.8832875793846124E-3</c:v>
                </c:pt>
                <c:pt idx="18">
                  <c:v>9.0711288991511818E-3</c:v>
                </c:pt>
                <c:pt idx="19">
                  <c:v>8.6750263260997329E-3</c:v>
                </c:pt>
                <c:pt idx="20">
                  <c:v>8.3424328794066138E-3</c:v>
                </c:pt>
                <c:pt idx="21">
                  <c:v>9.2794693386626381E-3</c:v>
                </c:pt>
                <c:pt idx="22">
                  <c:v>7.911911900637671E-3</c:v>
                </c:pt>
                <c:pt idx="23">
                  <c:v>9.2784910502756723E-3</c:v>
                </c:pt>
                <c:pt idx="24">
                  <c:v>1.0096473176575582E-2</c:v>
                </c:pt>
              </c:numCache>
            </c:numRef>
          </c:val>
          <c:extLst>
            <c:ext xmlns:c16="http://schemas.microsoft.com/office/drawing/2014/chart" uri="{C3380CC4-5D6E-409C-BE32-E72D297353CC}">
              <c16:uniqueId val="{00000001-1009-42FF-803C-D1640A8A3CEA}"/>
            </c:ext>
          </c:extLst>
        </c:ser>
        <c:dLbls>
          <c:showLegendKey val="0"/>
          <c:showVal val="0"/>
          <c:showCatName val="0"/>
          <c:showSerName val="0"/>
          <c:showPercent val="0"/>
          <c:showBubbleSize val="0"/>
        </c:dLbls>
        <c:gapWidth val="219"/>
        <c:overlap val="-27"/>
        <c:axId val="766521135"/>
        <c:axId val="1999220111"/>
      </c:barChart>
      <c:dateAx>
        <c:axId val="766521135"/>
        <c:scaling>
          <c:orientation val="minMax"/>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999220111"/>
        <c:crosses val="autoZero"/>
        <c:auto val="1"/>
        <c:lblOffset val="100"/>
        <c:baseTimeUnit val="months"/>
      </c:dateAx>
      <c:valAx>
        <c:axId val="1999220111"/>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766521135"/>
        <c:crosses val="autoZero"/>
        <c:crossBetween val="between"/>
      </c:valAx>
      <c:spPr>
        <a:noFill/>
        <a:ln>
          <a:noFill/>
        </a:ln>
        <a:effectLst/>
      </c:spPr>
    </c:plotArea>
    <c:legend>
      <c:legendPos val="b"/>
      <c:layout>
        <c:manualLayout>
          <c:xMode val="edge"/>
          <c:yMode val="edge"/>
          <c:x val="9.3457998661311908E-2"/>
          <c:y val="0.17627832244008715"/>
          <c:w val="0.49005856760374833"/>
          <c:h val="0.12508333333333332"/>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a:solidFill>
                  <a:schemeClr val="tx1"/>
                </a:solidFill>
                <a:latin typeface="Poppins" panose="00000500000000000000" pitchFamily="2" charset="0"/>
                <a:cs typeface="Poppins" panose="00000500000000000000" pitchFamily="2" charset="0"/>
              </a:rPr>
              <a:t>Volatilidade</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barChart>
        <c:barDir val="col"/>
        <c:grouping val="clustered"/>
        <c:varyColors val="0"/>
        <c:ser>
          <c:idx val="0"/>
          <c:order val="0"/>
          <c:tx>
            <c:strRef>
              <c:f>Planilha1!$B$1</c:f>
              <c:strCache>
                <c:ptCount val="1"/>
                <c:pt idx="0">
                  <c:v>KAPITALO K10 FIC MULTIMERCADO</c:v>
                </c:pt>
              </c:strCache>
            </c:strRef>
          </c:tx>
          <c:spPr>
            <a:solidFill>
              <a:srgbClr val="00332E"/>
            </a:solidFill>
            <a:ln>
              <a:noFill/>
            </a:ln>
            <a:effectLst/>
          </c:spPr>
          <c:invertIfNegative val="0"/>
          <c:cat>
            <c:numRef>
              <c:f>Planilha1!$A$2:$A$81</c:f>
              <c:numCache>
                <c:formatCode>dd/mm/yy</c:formatCode>
                <c:ptCount val="80"/>
                <c:pt idx="0">
                  <c:v>43252</c:v>
                </c:pt>
                <c:pt idx="1">
                  <c:v>43282</c:v>
                </c:pt>
                <c:pt idx="2">
                  <c:v>43313</c:v>
                </c:pt>
                <c:pt idx="3">
                  <c:v>43344</c:v>
                </c:pt>
                <c:pt idx="4">
                  <c:v>43374</c:v>
                </c:pt>
                <c:pt idx="5">
                  <c:v>43405</c:v>
                </c:pt>
                <c:pt idx="6">
                  <c:v>43435</c:v>
                </c:pt>
                <c:pt idx="7">
                  <c:v>43466</c:v>
                </c:pt>
                <c:pt idx="8">
                  <c:v>43497</c:v>
                </c:pt>
                <c:pt idx="9">
                  <c:v>43525</c:v>
                </c:pt>
                <c:pt idx="10">
                  <c:v>43556</c:v>
                </c:pt>
                <c:pt idx="11">
                  <c:v>43586</c:v>
                </c:pt>
                <c:pt idx="12">
                  <c:v>43617</c:v>
                </c:pt>
                <c:pt idx="13">
                  <c:v>43647</c:v>
                </c:pt>
                <c:pt idx="14">
                  <c:v>43678</c:v>
                </c:pt>
                <c:pt idx="15">
                  <c:v>43709</c:v>
                </c:pt>
                <c:pt idx="16">
                  <c:v>43739</c:v>
                </c:pt>
                <c:pt idx="17">
                  <c:v>43770</c:v>
                </c:pt>
                <c:pt idx="18">
                  <c:v>43800</c:v>
                </c:pt>
                <c:pt idx="19">
                  <c:v>43831</c:v>
                </c:pt>
                <c:pt idx="20">
                  <c:v>43862</c:v>
                </c:pt>
                <c:pt idx="21">
                  <c:v>43891</c:v>
                </c:pt>
                <c:pt idx="22">
                  <c:v>43922</c:v>
                </c:pt>
                <c:pt idx="23">
                  <c:v>43952</c:v>
                </c:pt>
                <c:pt idx="24">
                  <c:v>43983</c:v>
                </c:pt>
                <c:pt idx="25">
                  <c:v>44013</c:v>
                </c:pt>
                <c:pt idx="26">
                  <c:v>44044</c:v>
                </c:pt>
                <c:pt idx="27">
                  <c:v>44075</c:v>
                </c:pt>
                <c:pt idx="28">
                  <c:v>44105</c:v>
                </c:pt>
                <c:pt idx="29">
                  <c:v>44136</c:v>
                </c:pt>
                <c:pt idx="30">
                  <c:v>44166</c:v>
                </c:pt>
                <c:pt idx="31">
                  <c:v>44197</c:v>
                </c:pt>
                <c:pt idx="32">
                  <c:v>44228</c:v>
                </c:pt>
                <c:pt idx="33">
                  <c:v>44256</c:v>
                </c:pt>
                <c:pt idx="34">
                  <c:v>44287</c:v>
                </c:pt>
                <c:pt idx="35">
                  <c:v>44317</c:v>
                </c:pt>
                <c:pt idx="36">
                  <c:v>44348</c:v>
                </c:pt>
                <c:pt idx="37">
                  <c:v>44378</c:v>
                </c:pt>
                <c:pt idx="38">
                  <c:v>44409</c:v>
                </c:pt>
                <c:pt idx="39">
                  <c:v>44440</c:v>
                </c:pt>
                <c:pt idx="40">
                  <c:v>44470</c:v>
                </c:pt>
                <c:pt idx="41">
                  <c:v>44501</c:v>
                </c:pt>
                <c:pt idx="42">
                  <c:v>44531</c:v>
                </c:pt>
                <c:pt idx="43">
                  <c:v>44562</c:v>
                </c:pt>
                <c:pt idx="44">
                  <c:v>44593</c:v>
                </c:pt>
                <c:pt idx="45">
                  <c:v>44621</c:v>
                </c:pt>
                <c:pt idx="46">
                  <c:v>44652</c:v>
                </c:pt>
                <c:pt idx="47">
                  <c:v>44682</c:v>
                </c:pt>
                <c:pt idx="48">
                  <c:v>44713</c:v>
                </c:pt>
                <c:pt idx="49">
                  <c:v>44743</c:v>
                </c:pt>
                <c:pt idx="50">
                  <c:v>44774</c:v>
                </c:pt>
                <c:pt idx="51">
                  <c:v>44805</c:v>
                </c:pt>
                <c:pt idx="52">
                  <c:v>44835</c:v>
                </c:pt>
                <c:pt idx="53">
                  <c:v>44866</c:v>
                </c:pt>
                <c:pt idx="54">
                  <c:v>44896</c:v>
                </c:pt>
                <c:pt idx="55">
                  <c:v>44927</c:v>
                </c:pt>
                <c:pt idx="56">
                  <c:v>44958</c:v>
                </c:pt>
                <c:pt idx="57">
                  <c:v>44986</c:v>
                </c:pt>
                <c:pt idx="58">
                  <c:v>45017</c:v>
                </c:pt>
                <c:pt idx="59">
                  <c:v>45047</c:v>
                </c:pt>
                <c:pt idx="60">
                  <c:v>45078</c:v>
                </c:pt>
                <c:pt idx="61">
                  <c:v>45108</c:v>
                </c:pt>
                <c:pt idx="62">
                  <c:v>45139</c:v>
                </c:pt>
                <c:pt idx="63">
                  <c:v>45170</c:v>
                </c:pt>
                <c:pt idx="64">
                  <c:v>45200</c:v>
                </c:pt>
                <c:pt idx="65">
                  <c:v>45231</c:v>
                </c:pt>
                <c:pt idx="66">
                  <c:v>45261</c:v>
                </c:pt>
                <c:pt idx="67">
                  <c:v>45292</c:v>
                </c:pt>
                <c:pt idx="68">
                  <c:v>45323</c:v>
                </c:pt>
                <c:pt idx="69">
                  <c:v>45352</c:v>
                </c:pt>
                <c:pt idx="70">
                  <c:v>45383</c:v>
                </c:pt>
                <c:pt idx="71">
                  <c:v>45413</c:v>
                </c:pt>
                <c:pt idx="72">
                  <c:v>45444</c:v>
                </c:pt>
                <c:pt idx="73">
                  <c:v>45474</c:v>
                </c:pt>
                <c:pt idx="74">
                  <c:v>45505</c:v>
                </c:pt>
                <c:pt idx="75">
                  <c:v>45536</c:v>
                </c:pt>
                <c:pt idx="76">
                  <c:v>45566</c:v>
                </c:pt>
                <c:pt idx="77">
                  <c:v>45597</c:v>
                </c:pt>
                <c:pt idx="78">
                  <c:v>45627</c:v>
                </c:pt>
                <c:pt idx="79">
                  <c:v>45658</c:v>
                </c:pt>
              </c:numCache>
            </c:numRef>
          </c:cat>
          <c:val>
            <c:numRef>
              <c:f>Planilha1!$B$2:$B$81</c:f>
              <c:numCache>
                <c:formatCode>0.0%</c:formatCode>
                <c:ptCount val="80"/>
                <c:pt idx="0">
                  <c:v>5.7534943004682135E-2</c:v>
                </c:pt>
                <c:pt idx="1">
                  <c:v>5.6071194919104068E-2</c:v>
                </c:pt>
                <c:pt idx="2">
                  <c:v>6.5531196991641408E-2</c:v>
                </c:pt>
                <c:pt idx="3">
                  <c:v>5.7386476820352313E-2</c:v>
                </c:pt>
                <c:pt idx="4">
                  <c:v>8.1461462429134102E-2</c:v>
                </c:pt>
                <c:pt idx="5">
                  <c:v>8.364742941586617E-2</c:v>
                </c:pt>
                <c:pt idx="6">
                  <c:v>7.3748592219377074E-2</c:v>
                </c:pt>
                <c:pt idx="7">
                  <c:v>5.3505033481615255E-2</c:v>
                </c:pt>
                <c:pt idx="8">
                  <c:v>3.0699946765957477E-2</c:v>
                </c:pt>
                <c:pt idx="9">
                  <c:v>3.1073631115797577E-2</c:v>
                </c:pt>
                <c:pt idx="10">
                  <c:v>2.8587266774030503E-2</c:v>
                </c:pt>
                <c:pt idx="11">
                  <c:v>2.3530606226893101E-2</c:v>
                </c:pt>
                <c:pt idx="12">
                  <c:v>3.9826359524954287E-2</c:v>
                </c:pt>
                <c:pt idx="13">
                  <c:v>3.1826268612883173E-2</c:v>
                </c:pt>
                <c:pt idx="14">
                  <c:v>8.3942719881733699E-2</c:v>
                </c:pt>
                <c:pt idx="15">
                  <c:v>4.2424743691327746E-2</c:v>
                </c:pt>
                <c:pt idx="16">
                  <c:v>4.7506741319323975E-2</c:v>
                </c:pt>
                <c:pt idx="17">
                  <c:v>4.0710031744151838E-2</c:v>
                </c:pt>
                <c:pt idx="18">
                  <c:v>4.8797672123054588E-2</c:v>
                </c:pt>
                <c:pt idx="19">
                  <c:v>7.2988432006017526E-2</c:v>
                </c:pt>
                <c:pt idx="20">
                  <c:v>0.1087313012631803</c:v>
                </c:pt>
                <c:pt idx="21">
                  <c:v>0.23884882335910521</c:v>
                </c:pt>
                <c:pt idx="22">
                  <c:v>8.1373241797638496E-2</c:v>
                </c:pt>
                <c:pt idx="23">
                  <c:v>3.2738974566145058E-2</c:v>
                </c:pt>
                <c:pt idx="24">
                  <c:v>5.0140352741029591E-2</c:v>
                </c:pt>
                <c:pt idx="25">
                  <c:v>6.653963669594877E-2</c:v>
                </c:pt>
                <c:pt idx="26">
                  <c:v>7.0124556439195782E-2</c:v>
                </c:pt>
                <c:pt idx="27">
                  <c:v>7.8331510970390497E-2</c:v>
                </c:pt>
                <c:pt idx="28">
                  <c:v>6.0650598543539998E-2</c:v>
                </c:pt>
                <c:pt idx="29">
                  <c:v>5.117805459505765E-2</c:v>
                </c:pt>
                <c:pt idx="30">
                  <c:v>2.3306554149846989E-2</c:v>
                </c:pt>
                <c:pt idx="31">
                  <c:v>7.2159165598944836E-2</c:v>
                </c:pt>
                <c:pt idx="32">
                  <c:v>0.11182987945659524</c:v>
                </c:pt>
                <c:pt idx="33">
                  <c:v>6.6386190755625768E-2</c:v>
                </c:pt>
                <c:pt idx="34">
                  <c:v>3.0268869039659613E-2</c:v>
                </c:pt>
                <c:pt idx="35">
                  <c:v>4.9166134316227066E-2</c:v>
                </c:pt>
                <c:pt idx="36">
                  <c:v>4.5044945850165226E-2</c:v>
                </c:pt>
                <c:pt idx="37">
                  <c:v>9.9413420603144814E-2</c:v>
                </c:pt>
                <c:pt idx="38">
                  <c:v>7.3448627994549529E-2</c:v>
                </c:pt>
                <c:pt idx="39">
                  <c:v>5.9179292698593296E-2</c:v>
                </c:pt>
                <c:pt idx="40">
                  <c:v>3.6187901555152432E-2</c:v>
                </c:pt>
                <c:pt idx="41">
                  <c:v>5.5551527711771263E-2</c:v>
                </c:pt>
                <c:pt idx="42">
                  <c:v>3.9227809207381489E-2</c:v>
                </c:pt>
                <c:pt idx="43">
                  <c:v>3.4350690996682934E-2</c:v>
                </c:pt>
                <c:pt idx="44">
                  <c:v>3.2558316153502326E-2</c:v>
                </c:pt>
                <c:pt idx="45">
                  <c:v>7.8092879665755899E-2</c:v>
                </c:pt>
                <c:pt idx="46">
                  <c:v>3.8204585262797339E-2</c:v>
                </c:pt>
                <c:pt idx="47">
                  <c:v>8.1630095842391559E-2</c:v>
                </c:pt>
                <c:pt idx="48">
                  <c:v>4.4055559319896832E-2</c:v>
                </c:pt>
                <c:pt idx="49">
                  <c:v>6.0632458360066484E-2</c:v>
                </c:pt>
                <c:pt idx="50">
                  <c:v>2.8733059337556557E-2</c:v>
                </c:pt>
                <c:pt idx="51">
                  <c:v>2.5612394774824229E-2</c:v>
                </c:pt>
                <c:pt idx="52">
                  <c:v>3.1370768117754244E-2</c:v>
                </c:pt>
                <c:pt idx="53">
                  <c:v>4.1888384428579561E-2</c:v>
                </c:pt>
                <c:pt idx="54">
                  <c:v>3.4121184136367826E-2</c:v>
                </c:pt>
                <c:pt idx="55">
                  <c:v>3.4244025897087721E-2</c:v>
                </c:pt>
                <c:pt idx="56">
                  <c:v>3.4692237694510235E-2</c:v>
                </c:pt>
                <c:pt idx="57">
                  <c:v>6.4866105840829122E-2</c:v>
                </c:pt>
                <c:pt idx="58">
                  <c:v>4.4456301776427877E-2</c:v>
                </c:pt>
                <c:pt idx="59">
                  <c:v>3.1753991189697614E-2</c:v>
                </c:pt>
                <c:pt idx="60">
                  <c:v>4.5938179770087587E-2</c:v>
                </c:pt>
                <c:pt idx="61">
                  <c:v>6.6834036437176211E-2</c:v>
                </c:pt>
                <c:pt idx="62">
                  <c:v>5.9579804196443702E-2</c:v>
                </c:pt>
                <c:pt idx="63">
                  <c:v>6.2661209646740323E-2</c:v>
                </c:pt>
                <c:pt idx="64">
                  <c:v>8.3992123521859585E-2</c:v>
                </c:pt>
                <c:pt idx="65">
                  <c:v>6.7039098603221312E-2</c:v>
                </c:pt>
                <c:pt idx="66">
                  <c:v>4.8547007279581521E-2</c:v>
                </c:pt>
                <c:pt idx="67">
                  <c:v>3.601525478736279E-2</c:v>
                </c:pt>
                <c:pt idx="68">
                  <c:v>4.1055856187600527E-2</c:v>
                </c:pt>
                <c:pt idx="69">
                  <c:v>2.8717689346250377E-2</c:v>
                </c:pt>
                <c:pt idx="70">
                  <c:v>7.1305251788431931E-2</c:v>
                </c:pt>
                <c:pt idx="71">
                  <c:v>5.725302017833795E-2</c:v>
                </c:pt>
                <c:pt idx="72">
                  <c:v>6.671186991235703E-2</c:v>
                </c:pt>
                <c:pt idx="73">
                  <c:v>7.7672074870759708E-2</c:v>
                </c:pt>
                <c:pt idx="74">
                  <c:v>7.6341173529032136E-2</c:v>
                </c:pt>
                <c:pt idx="75">
                  <c:v>4.0677007803148271E-2</c:v>
                </c:pt>
                <c:pt idx="76">
                  <c:v>3.3791101631565644E-2</c:v>
                </c:pt>
                <c:pt idx="77">
                  <c:v>3.4587472558733921E-2</c:v>
                </c:pt>
                <c:pt idx="78">
                  <c:v>3.4645146507112791E-2</c:v>
                </c:pt>
                <c:pt idx="79">
                  <c:v>7.8674508509379293E-2</c:v>
                </c:pt>
              </c:numCache>
            </c:numRef>
          </c:val>
          <c:extLst>
            <c:ext xmlns:c16="http://schemas.microsoft.com/office/drawing/2014/chart" uri="{C3380CC4-5D6E-409C-BE32-E72D297353CC}">
              <c16:uniqueId val="{00000000-F413-42A1-B651-3917356AE7B0}"/>
            </c:ext>
          </c:extLst>
        </c:ser>
        <c:dLbls>
          <c:showLegendKey val="0"/>
          <c:showVal val="0"/>
          <c:showCatName val="0"/>
          <c:showSerName val="0"/>
          <c:showPercent val="0"/>
          <c:showBubbleSize val="0"/>
        </c:dLbls>
        <c:gapWidth val="219"/>
        <c:overlap val="-27"/>
        <c:axId val="766521135"/>
        <c:axId val="1999220111"/>
      </c:barChart>
      <c:dateAx>
        <c:axId val="766521135"/>
        <c:scaling>
          <c:orientation val="minMax"/>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99220111"/>
        <c:crosses val="autoZero"/>
        <c:auto val="1"/>
        <c:lblOffset val="100"/>
        <c:baseTimeUnit val="months"/>
      </c:dateAx>
      <c:valAx>
        <c:axId val="1999220111"/>
        <c:scaling>
          <c:orientation val="minMax"/>
          <c:max val="0.30000000000000004"/>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766521135"/>
        <c:crosses val="autoZero"/>
        <c:crossBetween val="between"/>
      </c:valAx>
      <c:spPr>
        <a:noFill/>
        <a:ln>
          <a:noFill/>
        </a:ln>
        <a:effectLst/>
      </c:spPr>
    </c:plotArea>
    <c:legend>
      <c:legendPos val="b"/>
      <c:layout>
        <c:manualLayout>
          <c:xMode val="edge"/>
          <c:yMode val="edge"/>
          <c:x val="9.3457998661311908E-2"/>
          <c:y val="0.17627832244008715"/>
          <c:w val="0.42024799196787149"/>
          <c:h val="0.10125793650793651"/>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330"/>
      </a:pPr>
      <a:endParaRPr lang="pt-B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en-US" sz="1000" b="1">
                <a:solidFill>
                  <a:schemeClr val="tx1"/>
                </a:solidFill>
                <a:latin typeface="Poppins" panose="00000500000000000000" pitchFamily="2" charset="0"/>
                <a:cs typeface="Poppins" panose="00000500000000000000" pitchFamily="2" charset="0"/>
              </a:rPr>
              <a:t>Drawdown</a:t>
            </a:r>
            <a:endParaRPr lang="en-US" sz="1000" b="1"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en-US"/>
        </a:p>
      </c:txPr>
    </c:title>
    <c:autoTitleDeleted val="0"/>
    <c:plotArea>
      <c:layout/>
      <c:lineChart>
        <c:grouping val="standard"/>
        <c:varyColors val="0"/>
        <c:ser>
          <c:idx val="0"/>
          <c:order val="0"/>
          <c:tx>
            <c:strRef>
              <c:f>Planilha1!$B$1</c:f>
              <c:strCache>
                <c:ptCount val="1"/>
                <c:pt idx="0">
                  <c:v>KAPITALO K10 FIC MULTIMERCADO</c:v>
                </c:pt>
              </c:strCache>
            </c:strRef>
          </c:tx>
          <c:spPr>
            <a:ln w="28575" cap="rnd">
              <a:solidFill>
                <a:srgbClr val="042E27"/>
              </a:solidFill>
              <a:round/>
            </a:ln>
            <a:effectLst/>
          </c:spPr>
          <c:marker>
            <c:symbol val="none"/>
          </c:marker>
          <c:cat>
            <c:numRef>
              <c:f>Planilha1!$A$2:$A$1689</c:f>
              <c:numCache>
                <c:formatCode>dd/mm/yy</c:formatCode>
                <c:ptCount val="1688"/>
                <c:pt idx="0">
                  <c:v>43236</c:v>
                </c:pt>
                <c:pt idx="1">
                  <c:v>43237</c:v>
                </c:pt>
                <c:pt idx="2">
                  <c:v>43238</c:v>
                </c:pt>
                <c:pt idx="3">
                  <c:v>43241</c:v>
                </c:pt>
                <c:pt idx="4">
                  <c:v>43242</c:v>
                </c:pt>
                <c:pt idx="5">
                  <c:v>43243</c:v>
                </c:pt>
                <c:pt idx="6">
                  <c:v>43244</c:v>
                </c:pt>
                <c:pt idx="7">
                  <c:v>43245</c:v>
                </c:pt>
                <c:pt idx="8">
                  <c:v>43248</c:v>
                </c:pt>
                <c:pt idx="9">
                  <c:v>43249</c:v>
                </c:pt>
                <c:pt idx="10">
                  <c:v>43250</c:v>
                </c:pt>
                <c:pt idx="11">
                  <c:v>43252</c:v>
                </c:pt>
                <c:pt idx="12">
                  <c:v>43255</c:v>
                </c:pt>
                <c:pt idx="13">
                  <c:v>43256</c:v>
                </c:pt>
                <c:pt idx="14">
                  <c:v>43257</c:v>
                </c:pt>
                <c:pt idx="15">
                  <c:v>43258</c:v>
                </c:pt>
                <c:pt idx="16">
                  <c:v>43259</c:v>
                </c:pt>
                <c:pt idx="17">
                  <c:v>43262</c:v>
                </c:pt>
                <c:pt idx="18">
                  <c:v>43263</c:v>
                </c:pt>
                <c:pt idx="19">
                  <c:v>43264</c:v>
                </c:pt>
                <c:pt idx="20">
                  <c:v>43265</c:v>
                </c:pt>
                <c:pt idx="21">
                  <c:v>43266</c:v>
                </c:pt>
                <c:pt idx="22">
                  <c:v>43269</c:v>
                </c:pt>
                <c:pt idx="23">
                  <c:v>43270</c:v>
                </c:pt>
                <c:pt idx="24">
                  <c:v>43271</c:v>
                </c:pt>
                <c:pt idx="25">
                  <c:v>43272</c:v>
                </c:pt>
                <c:pt idx="26">
                  <c:v>43273</c:v>
                </c:pt>
                <c:pt idx="27">
                  <c:v>43276</c:v>
                </c:pt>
                <c:pt idx="28">
                  <c:v>43277</c:v>
                </c:pt>
                <c:pt idx="29">
                  <c:v>43278</c:v>
                </c:pt>
                <c:pt idx="30">
                  <c:v>43279</c:v>
                </c:pt>
                <c:pt idx="31">
                  <c:v>43280</c:v>
                </c:pt>
                <c:pt idx="32">
                  <c:v>43283</c:v>
                </c:pt>
                <c:pt idx="33">
                  <c:v>43284</c:v>
                </c:pt>
                <c:pt idx="34">
                  <c:v>43285</c:v>
                </c:pt>
                <c:pt idx="35">
                  <c:v>43286</c:v>
                </c:pt>
                <c:pt idx="36">
                  <c:v>43287</c:v>
                </c:pt>
                <c:pt idx="37">
                  <c:v>43290</c:v>
                </c:pt>
                <c:pt idx="38">
                  <c:v>43291</c:v>
                </c:pt>
                <c:pt idx="39">
                  <c:v>43292</c:v>
                </c:pt>
                <c:pt idx="40">
                  <c:v>43293</c:v>
                </c:pt>
                <c:pt idx="41">
                  <c:v>43294</c:v>
                </c:pt>
                <c:pt idx="42">
                  <c:v>43297</c:v>
                </c:pt>
                <c:pt idx="43">
                  <c:v>43298</c:v>
                </c:pt>
                <c:pt idx="44">
                  <c:v>43299</c:v>
                </c:pt>
                <c:pt idx="45">
                  <c:v>43300</c:v>
                </c:pt>
                <c:pt idx="46">
                  <c:v>43301</c:v>
                </c:pt>
                <c:pt idx="47">
                  <c:v>43304</c:v>
                </c:pt>
                <c:pt idx="48">
                  <c:v>43305</c:v>
                </c:pt>
                <c:pt idx="49">
                  <c:v>43306</c:v>
                </c:pt>
                <c:pt idx="50">
                  <c:v>43307</c:v>
                </c:pt>
                <c:pt idx="51">
                  <c:v>43308</c:v>
                </c:pt>
                <c:pt idx="52">
                  <c:v>43311</c:v>
                </c:pt>
                <c:pt idx="53">
                  <c:v>43312</c:v>
                </c:pt>
                <c:pt idx="54">
                  <c:v>43313</c:v>
                </c:pt>
                <c:pt idx="55">
                  <c:v>43314</c:v>
                </c:pt>
                <c:pt idx="56">
                  <c:v>43315</c:v>
                </c:pt>
                <c:pt idx="57">
                  <c:v>43318</c:v>
                </c:pt>
                <c:pt idx="58">
                  <c:v>43319</c:v>
                </c:pt>
                <c:pt idx="59">
                  <c:v>43320</c:v>
                </c:pt>
                <c:pt idx="60">
                  <c:v>43321</c:v>
                </c:pt>
                <c:pt idx="61">
                  <c:v>43322</c:v>
                </c:pt>
                <c:pt idx="62">
                  <c:v>43325</c:v>
                </c:pt>
                <c:pt idx="63">
                  <c:v>43326</c:v>
                </c:pt>
                <c:pt idx="64">
                  <c:v>43327</c:v>
                </c:pt>
                <c:pt idx="65">
                  <c:v>43328</c:v>
                </c:pt>
                <c:pt idx="66">
                  <c:v>43329</c:v>
                </c:pt>
                <c:pt idx="67">
                  <c:v>43332</c:v>
                </c:pt>
                <c:pt idx="68">
                  <c:v>43333</c:v>
                </c:pt>
                <c:pt idx="69">
                  <c:v>43334</c:v>
                </c:pt>
                <c:pt idx="70">
                  <c:v>43335</c:v>
                </c:pt>
                <c:pt idx="71">
                  <c:v>43336</c:v>
                </c:pt>
                <c:pt idx="72">
                  <c:v>43339</c:v>
                </c:pt>
                <c:pt idx="73">
                  <c:v>43340</c:v>
                </c:pt>
                <c:pt idx="74">
                  <c:v>43341</c:v>
                </c:pt>
                <c:pt idx="75">
                  <c:v>43342</c:v>
                </c:pt>
                <c:pt idx="76">
                  <c:v>43343</c:v>
                </c:pt>
                <c:pt idx="77">
                  <c:v>43346</c:v>
                </c:pt>
                <c:pt idx="78">
                  <c:v>43347</c:v>
                </c:pt>
                <c:pt idx="79">
                  <c:v>43348</c:v>
                </c:pt>
                <c:pt idx="80">
                  <c:v>43349</c:v>
                </c:pt>
                <c:pt idx="81">
                  <c:v>43353</c:v>
                </c:pt>
                <c:pt idx="82">
                  <c:v>43354</c:v>
                </c:pt>
                <c:pt idx="83">
                  <c:v>43355</c:v>
                </c:pt>
                <c:pt idx="84">
                  <c:v>43356</c:v>
                </c:pt>
                <c:pt idx="85">
                  <c:v>43357</c:v>
                </c:pt>
                <c:pt idx="86">
                  <c:v>43360</c:v>
                </c:pt>
                <c:pt idx="87">
                  <c:v>43361</c:v>
                </c:pt>
                <c:pt idx="88">
                  <c:v>43362</c:v>
                </c:pt>
                <c:pt idx="89">
                  <c:v>43363</c:v>
                </c:pt>
                <c:pt idx="90">
                  <c:v>43364</c:v>
                </c:pt>
                <c:pt idx="91">
                  <c:v>43367</c:v>
                </c:pt>
                <c:pt idx="92">
                  <c:v>43368</c:v>
                </c:pt>
                <c:pt idx="93">
                  <c:v>43369</c:v>
                </c:pt>
                <c:pt idx="94">
                  <c:v>43370</c:v>
                </c:pt>
                <c:pt idx="95">
                  <c:v>43371</c:v>
                </c:pt>
                <c:pt idx="96">
                  <c:v>43374</c:v>
                </c:pt>
                <c:pt idx="97">
                  <c:v>43375</c:v>
                </c:pt>
                <c:pt idx="98">
                  <c:v>43376</c:v>
                </c:pt>
                <c:pt idx="99">
                  <c:v>43377</c:v>
                </c:pt>
                <c:pt idx="100">
                  <c:v>43378</c:v>
                </c:pt>
                <c:pt idx="101">
                  <c:v>43381</c:v>
                </c:pt>
                <c:pt idx="102">
                  <c:v>43382</c:v>
                </c:pt>
                <c:pt idx="103">
                  <c:v>43383</c:v>
                </c:pt>
                <c:pt idx="104">
                  <c:v>43384</c:v>
                </c:pt>
                <c:pt idx="105">
                  <c:v>43388</c:v>
                </c:pt>
                <c:pt idx="106">
                  <c:v>43389</c:v>
                </c:pt>
                <c:pt idx="107">
                  <c:v>43390</c:v>
                </c:pt>
                <c:pt idx="108">
                  <c:v>43391</c:v>
                </c:pt>
                <c:pt idx="109">
                  <c:v>43392</c:v>
                </c:pt>
                <c:pt idx="110">
                  <c:v>43395</c:v>
                </c:pt>
                <c:pt idx="111">
                  <c:v>43396</c:v>
                </c:pt>
                <c:pt idx="112">
                  <c:v>43397</c:v>
                </c:pt>
                <c:pt idx="113">
                  <c:v>43398</c:v>
                </c:pt>
                <c:pt idx="114">
                  <c:v>43399</c:v>
                </c:pt>
                <c:pt idx="115">
                  <c:v>43402</c:v>
                </c:pt>
                <c:pt idx="116">
                  <c:v>43403</c:v>
                </c:pt>
                <c:pt idx="117">
                  <c:v>43404</c:v>
                </c:pt>
                <c:pt idx="118">
                  <c:v>43405</c:v>
                </c:pt>
                <c:pt idx="119">
                  <c:v>43409</c:v>
                </c:pt>
                <c:pt idx="120">
                  <c:v>43410</c:v>
                </c:pt>
                <c:pt idx="121">
                  <c:v>43411</c:v>
                </c:pt>
                <c:pt idx="122">
                  <c:v>43412</c:v>
                </c:pt>
                <c:pt idx="123">
                  <c:v>43413</c:v>
                </c:pt>
                <c:pt idx="124">
                  <c:v>43416</c:v>
                </c:pt>
                <c:pt idx="125">
                  <c:v>43417</c:v>
                </c:pt>
                <c:pt idx="126">
                  <c:v>43418</c:v>
                </c:pt>
                <c:pt idx="127">
                  <c:v>43420</c:v>
                </c:pt>
                <c:pt idx="128">
                  <c:v>43423</c:v>
                </c:pt>
                <c:pt idx="129">
                  <c:v>43424</c:v>
                </c:pt>
                <c:pt idx="130">
                  <c:v>43425</c:v>
                </c:pt>
                <c:pt idx="131">
                  <c:v>43426</c:v>
                </c:pt>
                <c:pt idx="132">
                  <c:v>43427</c:v>
                </c:pt>
                <c:pt idx="133">
                  <c:v>43430</c:v>
                </c:pt>
                <c:pt idx="134">
                  <c:v>43431</c:v>
                </c:pt>
                <c:pt idx="135">
                  <c:v>43432</c:v>
                </c:pt>
                <c:pt idx="136">
                  <c:v>43433</c:v>
                </c:pt>
                <c:pt idx="137">
                  <c:v>43434</c:v>
                </c:pt>
                <c:pt idx="138">
                  <c:v>43437</c:v>
                </c:pt>
                <c:pt idx="139">
                  <c:v>43438</c:v>
                </c:pt>
                <c:pt idx="140">
                  <c:v>43439</c:v>
                </c:pt>
                <c:pt idx="141">
                  <c:v>43440</c:v>
                </c:pt>
                <c:pt idx="142">
                  <c:v>43441</c:v>
                </c:pt>
                <c:pt idx="143">
                  <c:v>43444</c:v>
                </c:pt>
                <c:pt idx="144">
                  <c:v>43445</c:v>
                </c:pt>
                <c:pt idx="145">
                  <c:v>43446</c:v>
                </c:pt>
                <c:pt idx="146">
                  <c:v>43447</c:v>
                </c:pt>
                <c:pt idx="147">
                  <c:v>43448</c:v>
                </c:pt>
                <c:pt idx="148">
                  <c:v>43451</c:v>
                </c:pt>
                <c:pt idx="149">
                  <c:v>43452</c:v>
                </c:pt>
                <c:pt idx="150">
                  <c:v>43453</c:v>
                </c:pt>
                <c:pt idx="151">
                  <c:v>43454</c:v>
                </c:pt>
                <c:pt idx="152">
                  <c:v>43455</c:v>
                </c:pt>
                <c:pt idx="153">
                  <c:v>43458</c:v>
                </c:pt>
                <c:pt idx="154">
                  <c:v>43460</c:v>
                </c:pt>
                <c:pt idx="155">
                  <c:v>43461</c:v>
                </c:pt>
                <c:pt idx="156">
                  <c:v>43462</c:v>
                </c:pt>
                <c:pt idx="157">
                  <c:v>43465</c:v>
                </c:pt>
                <c:pt idx="158">
                  <c:v>43467</c:v>
                </c:pt>
                <c:pt idx="159">
                  <c:v>43468</c:v>
                </c:pt>
                <c:pt idx="160">
                  <c:v>43469</c:v>
                </c:pt>
                <c:pt idx="161">
                  <c:v>43472</c:v>
                </c:pt>
                <c:pt idx="162">
                  <c:v>43473</c:v>
                </c:pt>
                <c:pt idx="163">
                  <c:v>43474</c:v>
                </c:pt>
                <c:pt idx="164">
                  <c:v>43475</c:v>
                </c:pt>
                <c:pt idx="165">
                  <c:v>43476</c:v>
                </c:pt>
                <c:pt idx="166">
                  <c:v>43479</c:v>
                </c:pt>
                <c:pt idx="167">
                  <c:v>43480</c:v>
                </c:pt>
                <c:pt idx="168">
                  <c:v>43481</c:v>
                </c:pt>
                <c:pt idx="169">
                  <c:v>43482</c:v>
                </c:pt>
                <c:pt idx="170">
                  <c:v>43483</c:v>
                </c:pt>
                <c:pt idx="171">
                  <c:v>43486</c:v>
                </c:pt>
                <c:pt idx="172">
                  <c:v>43487</c:v>
                </c:pt>
                <c:pt idx="173">
                  <c:v>43488</c:v>
                </c:pt>
                <c:pt idx="174">
                  <c:v>43489</c:v>
                </c:pt>
                <c:pt idx="175">
                  <c:v>43490</c:v>
                </c:pt>
                <c:pt idx="176">
                  <c:v>43493</c:v>
                </c:pt>
                <c:pt idx="177">
                  <c:v>43494</c:v>
                </c:pt>
                <c:pt idx="178">
                  <c:v>43495</c:v>
                </c:pt>
                <c:pt idx="179">
                  <c:v>43496</c:v>
                </c:pt>
                <c:pt idx="180">
                  <c:v>43497</c:v>
                </c:pt>
                <c:pt idx="181">
                  <c:v>43500</c:v>
                </c:pt>
                <c:pt idx="182">
                  <c:v>43501</c:v>
                </c:pt>
                <c:pt idx="183">
                  <c:v>43502</c:v>
                </c:pt>
                <c:pt idx="184">
                  <c:v>43503</c:v>
                </c:pt>
                <c:pt idx="185">
                  <c:v>43504</c:v>
                </c:pt>
                <c:pt idx="186">
                  <c:v>43507</c:v>
                </c:pt>
                <c:pt idx="187">
                  <c:v>43508</c:v>
                </c:pt>
                <c:pt idx="188">
                  <c:v>43509</c:v>
                </c:pt>
                <c:pt idx="189">
                  <c:v>43510</c:v>
                </c:pt>
                <c:pt idx="190">
                  <c:v>43511</c:v>
                </c:pt>
                <c:pt idx="191">
                  <c:v>43514</c:v>
                </c:pt>
                <c:pt idx="192">
                  <c:v>43515</c:v>
                </c:pt>
                <c:pt idx="193">
                  <c:v>43516</c:v>
                </c:pt>
                <c:pt idx="194">
                  <c:v>43517</c:v>
                </c:pt>
                <c:pt idx="195">
                  <c:v>43518</c:v>
                </c:pt>
                <c:pt idx="196">
                  <c:v>43521</c:v>
                </c:pt>
                <c:pt idx="197">
                  <c:v>43522</c:v>
                </c:pt>
                <c:pt idx="198">
                  <c:v>43523</c:v>
                </c:pt>
                <c:pt idx="199">
                  <c:v>43524</c:v>
                </c:pt>
                <c:pt idx="200">
                  <c:v>43525</c:v>
                </c:pt>
                <c:pt idx="201">
                  <c:v>43530</c:v>
                </c:pt>
                <c:pt idx="202">
                  <c:v>43531</c:v>
                </c:pt>
                <c:pt idx="203">
                  <c:v>43532</c:v>
                </c:pt>
                <c:pt idx="204">
                  <c:v>43535</c:v>
                </c:pt>
                <c:pt idx="205">
                  <c:v>43536</c:v>
                </c:pt>
                <c:pt idx="206">
                  <c:v>43537</c:v>
                </c:pt>
                <c:pt idx="207">
                  <c:v>43538</c:v>
                </c:pt>
                <c:pt idx="208">
                  <c:v>43539</c:v>
                </c:pt>
                <c:pt idx="209">
                  <c:v>43542</c:v>
                </c:pt>
                <c:pt idx="210">
                  <c:v>43543</c:v>
                </c:pt>
                <c:pt idx="211">
                  <c:v>43544</c:v>
                </c:pt>
                <c:pt idx="212">
                  <c:v>43545</c:v>
                </c:pt>
                <c:pt idx="213">
                  <c:v>43546</c:v>
                </c:pt>
                <c:pt idx="214">
                  <c:v>43549</c:v>
                </c:pt>
                <c:pt idx="215">
                  <c:v>43550</c:v>
                </c:pt>
                <c:pt idx="216">
                  <c:v>43551</c:v>
                </c:pt>
                <c:pt idx="217">
                  <c:v>43552</c:v>
                </c:pt>
                <c:pt idx="218">
                  <c:v>43553</c:v>
                </c:pt>
                <c:pt idx="219">
                  <c:v>43556</c:v>
                </c:pt>
                <c:pt idx="220">
                  <c:v>43557</c:v>
                </c:pt>
                <c:pt idx="221">
                  <c:v>43558</c:v>
                </c:pt>
                <c:pt idx="222">
                  <c:v>43559</c:v>
                </c:pt>
                <c:pt idx="223">
                  <c:v>43560</c:v>
                </c:pt>
                <c:pt idx="224">
                  <c:v>43563</c:v>
                </c:pt>
                <c:pt idx="225">
                  <c:v>43564</c:v>
                </c:pt>
                <c:pt idx="226">
                  <c:v>43565</c:v>
                </c:pt>
                <c:pt idx="227">
                  <c:v>43566</c:v>
                </c:pt>
                <c:pt idx="228">
                  <c:v>43567</c:v>
                </c:pt>
                <c:pt idx="229">
                  <c:v>43570</c:v>
                </c:pt>
                <c:pt idx="230">
                  <c:v>43571</c:v>
                </c:pt>
                <c:pt idx="231">
                  <c:v>43572</c:v>
                </c:pt>
                <c:pt idx="232">
                  <c:v>43573</c:v>
                </c:pt>
                <c:pt idx="233">
                  <c:v>43577</c:v>
                </c:pt>
                <c:pt idx="234">
                  <c:v>43578</c:v>
                </c:pt>
                <c:pt idx="235">
                  <c:v>43579</c:v>
                </c:pt>
                <c:pt idx="236">
                  <c:v>43580</c:v>
                </c:pt>
                <c:pt idx="237">
                  <c:v>43581</c:v>
                </c:pt>
                <c:pt idx="238">
                  <c:v>43584</c:v>
                </c:pt>
                <c:pt idx="239">
                  <c:v>43585</c:v>
                </c:pt>
                <c:pt idx="240">
                  <c:v>43587</c:v>
                </c:pt>
                <c:pt idx="241">
                  <c:v>43588</c:v>
                </c:pt>
                <c:pt idx="242">
                  <c:v>43591</c:v>
                </c:pt>
                <c:pt idx="243">
                  <c:v>43592</c:v>
                </c:pt>
                <c:pt idx="244">
                  <c:v>43593</c:v>
                </c:pt>
                <c:pt idx="245">
                  <c:v>43594</c:v>
                </c:pt>
                <c:pt idx="246">
                  <c:v>43595</c:v>
                </c:pt>
                <c:pt idx="247">
                  <c:v>43598</c:v>
                </c:pt>
                <c:pt idx="248">
                  <c:v>43599</c:v>
                </c:pt>
                <c:pt idx="249">
                  <c:v>43600</c:v>
                </c:pt>
                <c:pt idx="250">
                  <c:v>43601</c:v>
                </c:pt>
                <c:pt idx="251">
                  <c:v>43602</c:v>
                </c:pt>
                <c:pt idx="252">
                  <c:v>43605</c:v>
                </c:pt>
                <c:pt idx="253">
                  <c:v>43606</c:v>
                </c:pt>
                <c:pt idx="254">
                  <c:v>43607</c:v>
                </c:pt>
                <c:pt idx="255">
                  <c:v>43608</c:v>
                </c:pt>
                <c:pt idx="256">
                  <c:v>43609</c:v>
                </c:pt>
                <c:pt idx="257">
                  <c:v>43612</c:v>
                </c:pt>
                <c:pt idx="258">
                  <c:v>43613</c:v>
                </c:pt>
                <c:pt idx="259">
                  <c:v>43614</c:v>
                </c:pt>
                <c:pt idx="260">
                  <c:v>43615</c:v>
                </c:pt>
                <c:pt idx="261">
                  <c:v>43616</c:v>
                </c:pt>
                <c:pt idx="262">
                  <c:v>43619</c:v>
                </c:pt>
                <c:pt idx="263">
                  <c:v>43620</c:v>
                </c:pt>
                <c:pt idx="264">
                  <c:v>43621</c:v>
                </c:pt>
                <c:pt idx="265">
                  <c:v>43622</c:v>
                </c:pt>
                <c:pt idx="266">
                  <c:v>43623</c:v>
                </c:pt>
                <c:pt idx="267">
                  <c:v>43626</c:v>
                </c:pt>
                <c:pt idx="268">
                  <c:v>43627</c:v>
                </c:pt>
                <c:pt idx="269">
                  <c:v>43628</c:v>
                </c:pt>
                <c:pt idx="270">
                  <c:v>43629</c:v>
                </c:pt>
                <c:pt idx="271">
                  <c:v>43630</c:v>
                </c:pt>
                <c:pt idx="272">
                  <c:v>43633</c:v>
                </c:pt>
                <c:pt idx="273">
                  <c:v>43634</c:v>
                </c:pt>
                <c:pt idx="274">
                  <c:v>43635</c:v>
                </c:pt>
                <c:pt idx="275">
                  <c:v>43637</c:v>
                </c:pt>
                <c:pt idx="276">
                  <c:v>43640</c:v>
                </c:pt>
                <c:pt idx="277">
                  <c:v>43641</c:v>
                </c:pt>
                <c:pt idx="278">
                  <c:v>43642</c:v>
                </c:pt>
                <c:pt idx="279">
                  <c:v>43643</c:v>
                </c:pt>
                <c:pt idx="280">
                  <c:v>43644</c:v>
                </c:pt>
                <c:pt idx="281">
                  <c:v>43647</c:v>
                </c:pt>
                <c:pt idx="282">
                  <c:v>43648</c:v>
                </c:pt>
                <c:pt idx="283">
                  <c:v>43649</c:v>
                </c:pt>
                <c:pt idx="284">
                  <c:v>43650</c:v>
                </c:pt>
                <c:pt idx="285">
                  <c:v>43651</c:v>
                </c:pt>
                <c:pt idx="286">
                  <c:v>43654</c:v>
                </c:pt>
                <c:pt idx="287">
                  <c:v>43655</c:v>
                </c:pt>
                <c:pt idx="288">
                  <c:v>43656</c:v>
                </c:pt>
                <c:pt idx="289">
                  <c:v>43657</c:v>
                </c:pt>
                <c:pt idx="290">
                  <c:v>43658</c:v>
                </c:pt>
                <c:pt idx="291">
                  <c:v>43661</c:v>
                </c:pt>
                <c:pt idx="292">
                  <c:v>43662</c:v>
                </c:pt>
                <c:pt idx="293">
                  <c:v>43663</c:v>
                </c:pt>
                <c:pt idx="294">
                  <c:v>43664</c:v>
                </c:pt>
                <c:pt idx="295">
                  <c:v>43665</c:v>
                </c:pt>
                <c:pt idx="296">
                  <c:v>43668</c:v>
                </c:pt>
                <c:pt idx="297">
                  <c:v>43669</c:v>
                </c:pt>
                <c:pt idx="298">
                  <c:v>43670</c:v>
                </c:pt>
                <c:pt idx="299">
                  <c:v>43671</c:v>
                </c:pt>
                <c:pt idx="300">
                  <c:v>43672</c:v>
                </c:pt>
                <c:pt idx="301">
                  <c:v>43675</c:v>
                </c:pt>
                <c:pt idx="302">
                  <c:v>43676</c:v>
                </c:pt>
                <c:pt idx="303">
                  <c:v>43677</c:v>
                </c:pt>
                <c:pt idx="304">
                  <c:v>43678</c:v>
                </c:pt>
                <c:pt idx="305">
                  <c:v>43679</c:v>
                </c:pt>
                <c:pt idx="306">
                  <c:v>43682</c:v>
                </c:pt>
                <c:pt idx="307">
                  <c:v>43683</c:v>
                </c:pt>
                <c:pt idx="308">
                  <c:v>43684</c:v>
                </c:pt>
                <c:pt idx="309">
                  <c:v>43685</c:v>
                </c:pt>
                <c:pt idx="310">
                  <c:v>43686</c:v>
                </c:pt>
                <c:pt idx="311">
                  <c:v>43689</c:v>
                </c:pt>
                <c:pt idx="312">
                  <c:v>43690</c:v>
                </c:pt>
                <c:pt idx="313">
                  <c:v>43691</c:v>
                </c:pt>
                <c:pt idx="314">
                  <c:v>43692</c:v>
                </c:pt>
                <c:pt idx="315">
                  <c:v>43693</c:v>
                </c:pt>
                <c:pt idx="316">
                  <c:v>43696</c:v>
                </c:pt>
                <c:pt idx="317">
                  <c:v>43697</c:v>
                </c:pt>
                <c:pt idx="318">
                  <c:v>43698</c:v>
                </c:pt>
                <c:pt idx="319">
                  <c:v>43699</c:v>
                </c:pt>
                <c:pt idx="320">
                  <c:v>43700</c:v>
                </c:pt>
                <c:pt idx="321">
                  <c:v>43703</c:v>
                </c:pt>
                <c:pt idx="322">
                  <c:v>43704</c:v>
                </c:pt>
                <c:pt idx="323">
                  <c:v>43705</c:v>
                </c:pt>
                <c:pt idx="324">
                  <c:v>43706</c:v>
                </c:pt>
                <c:pt idx="325">
                  <c:v>43707</c:v>
                </c:pt>
                <c:pt idx="326">
                  <c:v>43710</c:v>
                </c:pt>
                <c:pt idx="327">
                  <c:v>43711</c:v>
                </c:pt>
                <c:pt idx="328">
                  <c:v>43712</c:v>
                </c:pt>
                <c:pt idx="329">
                  <c:v>43713</c:v>
                </c:pt>
                <c:pt idx="330">
                  <c:v>43714</c:v>
                </c:pt>
                <c:pt idx="331">
                  <c:v>43717</c:v>
                </c:pt>
                <c:pt idx="332">
                  <c:v>43718</c:v>
                </c:pt>
                <c:pt idx="333">
                  <c:v>43719</c:v>
                </c:pt>
                <c:pt idx="334">
                  <c:v>43720</c:v>
                </c:pt>
                <c:pt idx="335">
                  <c:v>43721</c:v>
                </c:pt>
                <c:pt idx="336">
                  <c:v>43724</c:v>
                </c:pt>
                <c:pt idx="337">
                  <c:v>43725</c:v>
                </c:pt>
                <c:pt idx="338">
                  <c:v>43726</c:v>
                </c:pt>
                <c:pt idx="339">
                  <c:v>43727</c:v>
                </c:pt>
                <c:pt idx="340">
                  <c:v>43728</c:v>
                </c:pt>
                <c:pt idx="341">
                  <c:v>43731</c:v>
                </c:pt>
                <c:pt idx="342">
                  <c:v>43732</c:v>
                </c:pt>
                <c:pt idx="343">
                  <c:v>43733</c:v>
                </c:pt>
                <c:pt idx="344">
                  <c:v>43734</c:v>
                </c:pt>
                <c:pt idx="345">
                  <c:v>43735</c:v>
                </c:pt>
                <c:pt idx="346">
                  <c:v>43738</c:v>
                </c:pt>
                <c:pt idx="347">
                  <c:v>43739</c:v>
                </c:pt>
                <c:pt idx="348">
                  <c:v>43740</c:v>
                </c:pt>
                <c:pt idx="349">
                  <c:v>43741</c:v>
                </c:pt>
                <c:pt idx="350">
                  <c:v>43742</c:v>
                </c:pt>
                <c:pt idx="351">
                  <c:v>43745</c:v>
                </c:pt>
                <c:pt idx="352">
                  <c:v>43746</c:v>
                </c:pt>
                <c:pt idx="353">
                  <c:v>43747</c:v>
                </c:pt>
                <c:pt idx="354">
                  <c:v>43748</c:v>
                </c:pt>
                <c:pt idx="355">
                  <c:v>43749</c:v>
                </c:pt>
                <c:pt idx="356">
                  <c:v>43752</c:v>
                </c:pt>
                <c:pt idx="357">
                  <c:v>43753</c:v>
                </c:pt>
                <c:pt idx="358">
                  <c:v>43754</c:v>
                </c:pt>
                <c:pt idx="359">
                  <c:v>43755</c:v>
                </c:pt>
                <c:pt idx="360">
                  <c:v>43756</c:v>
                </c:pt>
                <c:pt idx="361">
                  <c:v>43759</c:v>
                </c:pt>
                <c:pt idx="362">
                  <c:v>43760</c:v>
                </c:pt>
                <c:pt idx="363">
                  <c:v>43761</c:v>
                </c:pt>
                <c:pt idx="364">
                  <c:v>43762</c:v>
                </c:pt>
                <c:pt idx="365">
                  <c:v>43763</c:v>
                </c:pt>
                <c:pt idx="366">
                  <c:v>43766</c:v>
                </c:pt>
                <c:pt idx="367">
                  <c:v>43767</c:v>
                </c:pt>
                <c:pt idx="368">
                  <c:v>43768</c:v>
                </c:pt>
                <c:pt idx="369">
                  <c:v>43769</c:v>
                </c:pt>
                <c:pt idx="370">
                  <c:v>43770</c:v>
                </c:pt>
                <c:pt idx="371">
                  <c:v>43773</c:v>
                </c:pt>
                <c:pt idx="372">
                  <c:v>43774</c:v>
                </c:pt>
                <c:pt idx="373">
                  <c:v>43775</c:v>
                </c:pt>
                <c:pt idx="374">
                  <c:v>43776</c:v>
                </c:pt>
                <c:pt idx="375">
                  <c:v>43777</c:v>
                </c:pt>
                <c:pt idx="376">
                  <c:v>43780</c:v>
                </c:pt>
                <c:pt idx="377">
                  <c:v>43781</c:v>
                </c:pt>
                <c:pt idx="378">
                  <c:v>43782</c:v>
                </c:pt>
                <c:pt idx="379">
                  <c:v>43783</c:v>
                </c:pt>
                <c:pt idx="380">
                  <c:v>43787</c:v>
                </c:pt>
                <c:pt idx="381">
                  <c:v>43788</c:v>
                </c:pt>
                <c:pt idx="382">
                  <c:v>43789</c:v>
                </c:pt>
                <c:pt idx="383">
                  <c:v>43790</c:v>
                </c:pt>
                <c:pt idx="384">
                  <c:v>43791</c:v>
                </c:pt>
                <c:pt idx="385">
                  <c:v>43794</c:v>
                </c:pt>
                <c:pt idx="386">
                  <c:v>43795</c:v>
                </c:pt>
                <c:pt idx="387">
                  <c:v>43796</c:v>
                </c:pt>
                <c:pt idx="388">
                  <c:v>43797</c:v>
                </c:pt>
                <c:pt idx="389">
                  <c:v>43798</c:v>
                </c:pt>
                <c:pt idx="390">
                  <c:v>43801</c:v>
                </c:pt>
                <c:pt idx="391">
                  <c:v>43802</c:v>
                </c:pt>
                <c:pt idx="392">
                  <c:v>43803</c:v>
                </c:pt>
                <c:pt idx="393">
                  <c:v>43804</c:v>
                </c:pt>
                <c:pt idx="394">
                  <c:v>43805</c:v>
                </c:pt>
                <c:pt idx="395">
                  <c:v>43808</c:v>
                </c:pt>
                <c:pt idx="396">
                  <c:v>43809</c:v>
                </c:pt>
                <c:pt idx="397">
                  <c:v>43810</c:v>
                </c:pt>
                <c:pt idx="398">
                  <c:v>43811</c:v>
                </c:pt>
                <c:pt idx="399">
                  <c:v>43812</c:v>
                </c:pt>
                <c:pt idx="400">
                  <c:v>43815</c:v>
                </c:pt>
                <c:pt idx="401">
                  <c:v>43816</c:v>
                </c:pt>
                <c:pt idx="402">
                  <c:v>43817</c:v>
                </c:pt>
                <c:pt idx="403">
                  <c:v>43818</c:v>
                </c:pt>
                <c:pt idx="404">
                  <c:v>43819</c:v>
                </c:pt>
                <c:pt idx="405">
                  <c:v>43822</c:v>
                </c:pt>
                <c:pt idx="406">
                  <c:v>43823</c:v>
                </c:pt>
                <c:pt idx="407">
                  <c:v>43825</c:v>
                </c:pt>
                <c:pt idx="408">
                  <c:v>43826</c:v>
                </c:pt>
                <c:pt idx="409">
                  <c:v>43829</c:v>
                </c:pt>
                <c:pt idx="410">
                  <c:v>43830</c:v>
                </c:pt>
                <c:pt idx="411">
                  <c:v>43832</c:v>
                </c:pt>
                <c:pt idx="412">
                  <c:v>43833</c:v>
                </c:pt>
                <c:pt idx="413">
                  <c:v>43836</c:v>
                </c:pt>
                <c:pt idx="414">
                  <c:v>43837</c:v>
                </c:pt>
                <c:pt idx="415">
                  <c:v>43838</c:v>
                </c:pt>
                <c:pt idx="416">
                  <c:v>43839</c:v>
                </c:pt>
                <c:pt idx="417">
                  <c:v>43840</c:v>
                </c:pt>
                <c:pt idx="418">
                  <c:v>43843</c:v>
                </c:pt>
                <c:pt idx="419">
                  <c:v>43844</c:v>
                </c:pt>
                <c:pt idx="420">
                  <c:v>43845</c:v>
                </c:pt>
                <c:pt idx="421">
                  <c:v>43846</c:v>
                </c:pt>
                <c:pt idx="422">
                  <c:v>43847</c:v>
                </c:pt>
                <c:pt idx="423">
                  <c:v>43850</c:v>
                </c:pt>
                <c:pt idx="424">
                  <c:v>43851</c:v>
                </c:pt>
                <c:pt idx="425">
                  <c:v>43852</c:v>
                </c:pt>
                <c:pt idx="426">
                  <c:v>43853</c:v>
                </c:pt>
                <c:pt idx="427">
                  <c:v>43854</c:v>
                </c:pt>
                <c:pt idx="428">
                  <c:v>43857</c:v>
                </c:pt>
                <c:pt idx="429">
                  <c:v>43858</c:v>
                </c:pt>
                <c:pt idx="430">
                  <c:v>43859</c:v>
                </c:pt>
                <c:pt idx="431">
                  <c:v>43860</c:v>
                </c:pt>
                <c:pt idx="432">
                  <c:v>43861</c:v>
                </c:pt>
                <c:pt idx="433">
                  <c:v>43864</c:v>
                </c:pt>
                <c:pt idx="434">
                  <c:v>43865</c:v>
                </c:pt>
                <c:pt idx="435">
                  <c:v>43866</c:v>
                </c:pt>
                <c:pt idx="436">
                  <c:v>43867</c:v>
                </c:pt>
                <c:pt idx="437">
                  <c:v>43868</c:v>
                </c:pt>
                <c:pt idx="438">
                  <c:v>43871</c:v>
                </c:pt>
                <c:pt idx="439">
                  <c:v>43872</c:v>
                </c:pt>
                <c:pt idx="440">
                  <c:v>43873</c:v>
                </c:pt>
                <c:pt idx="441">
                  <c:v>43874</c:v>
                </c:pt>
                <c:pt idx="442">
                  <c:v>43875</c:v>
                </c:pt>
                <c:pt idx="443">
                  <c:v>43878</c:v>
                </c:pt>
                <c:pt idx="444">
                  <c:v>43879</c:v>
                </c:pt>
                <c:pt idx="445">
                  <c:v>43880</c:v>
                </c:pt>
                <c:pt idx="446">
                  <c:v>43881</c:v>
                </c:pt>
                <c:pt idx="447">
                  <c:v>43882</c:v>
                </c:pt>
                <c:pt idx="448">
                  <c:v>43887</c:v>
                </c:pt>
                <c:pt idx="449">
                  <c:v>43888</c:v>
                </c:pt>
                <c:pt idx="450">
                  <c:v>43889</c:v>
                </c:pt>
                <c:pt idx="451">
                  <c:v>43892</c:v>
                </c:pt>
                <c:pt idx="452">
                  <c:v>43893</c:v>
                </c:pt>
                <c:pt idx="453">
                  <c:v>43894</c:v>
                </c:pt>
                <c:pt idx="454">
                  <c:v>43895</c:v>
                </c:pt>
                <c:pt idx="455">
                  <c:v>43896</c:v>
                </c:pt>
                <c:pt idx="456">
                  <c:v>43899</c:v>
                </c:pt>
                <c:pt idx="457">
                  <c:v>43900</c:v>
                </c:pt>
                <c:pt idx="458">
                  <c:v>43901</c:v>
                </c:pt>
                <c:pt idx="459">
                  <c:v>43902</c:v>
                </c:pt>
                <c:pt idx="460">
                  <c:v>43903</c:v>
                </c:pt>
                <c:pt idx="461">
                  <c:v>43906</c:v>
                </c:pt>
                <c:pt idx="462">
                  <c:v>43907</c:v>
                </c:pt>
                <c:pt idx="463">
                  <c:v>43908</c:v>
                </c:pt>
                <c:pt idx="464">
                  <c:v>43909</c:v>
                </c:pt>
                <c:pt idx="465">
                  <c:v>43910</c:v>
                </c:pt>
                <c:pt idx="466">
                  <c:v>43913</c:v>
                </c:pt>
                <c:pt idx="467">
                  <c:v>43914</c:v>
                </c:pt>
                <c:pt idx="468">
                  <c:v>43915</c:v>
                </c:pt>
                <c:pt idx="469">
                  <c:v>43916</c:v>
                </c:pt>
                <c:pt idx="470">
                  <c:v>43917</c:v>
                </c:pt>
                <c:pt idx="471">
                  <c:v>43920</c:v>
                </c:pt>
                <c:pt idx="472">
                  <c:v>43921</c:v>
                </c:pt>
                <c:pt idx="473">
                  <c:v>43922</c:v>
                </c:pt>
                <c:pt idx="474">
                  <c:v>43923</c:v>
                </c:pt>
                <c:pt idx="475">
                  <c:v>43924</c:v>
                </c:pt>
                <c:pt idx="476">
                  <c:v>43927</c:v>
                </c:pt>
                <c:pt idx="477">
                  <c:v>43928</c:v>
                </c:pt>
                <c:pt idx="478">
                  <c:v>43929</c:v>
                </c:pt>
                <c:pt idx="479">
                  <c:v>43930</c:v>
                </c:pt>
                <c:pt idx="480">
                  <c:v>43934</c:v>
                </c:pt>
                <c:pt idx="481">
                  <c:v>43935</c:v>
                </c:pt>
                <c:pt idx="482">
                  <c:v>43936</c:v>
                </c:pt>
                <c:pt idx="483">
                  <c:v>43937</c:v>
                </c:pt>
                <c:pt idx="484">
                  <c:v>43938</c:v>
                </c:pt>
                <c:pt idx="485">
                  <c:v>43941</c:v>
                </c:pt>
                <c:pt idx="486">
                  <c:v>43943</c:v>
                </c:pt>
                <c:pt idx="487">
                  <c:v>43944</c:v>
                </c:pt>
                <c:pt idx="488">
                  <c:v>43945</c:v>
                </c:pt>
                <c:pt idx="489">
                  <c:v>43948</c:v>
                </c:pt>
                <c:pt idx="490">
                  <c:v>43949</c:v>
                </c:pt>
                <c:pt idx="491">
                  <c:v>43950</c:v>
                </c:pt>
                <c:pt idx="492">
                  <c:v>43951</c:v>
                </c:pt>
                <c:pt idx="493">
                  <c:v>43955</c:v>
                </c:pt>
                <c:pt idx="494">
                  <c:v>43956</c:v>
                </c:pt>
                <c:pt idx="495">
                  <c:v>43957</c:v>
                </c:pt>
                <c:pt idx="496">
                  <c:v>43958</c:v>
                </c:pt>
                <c:pt idx="497">
                  <c:v>43959</c:v>
                </c:pt>
                <c:pt idx="498">
                  <c:v>43962</c:v>
                </c:pt>
                <c:pt idx="499">
                  <c:v>43963</c:v>
                </c:pt>
                <c:pt idx="500">
                  <c:v>43964</c:v>
                </c:pt>
                <c:pt idx="501">
                  <c:v>43965</c:v>
                </c:pt>
                <c:pt idx="502">
                  <c:v>43966</c:v>
                </c:pt>
                <c:pt idx="503">
                  <c:v>43969</c:v>
                </c:pt>
                <c:pt idx="504">
                  <c:v>43970</c:v>
                </c:pt>
                <c:pt idx="505">
                  <c:v>43971</c:v>
                </c:pt>
                <c:pt idx="506">
                  <c:v>43972</c:v>
                </c:pt>
                <c:pt idx="507">
                  <c:v>43973</c:v>
                </c:pt>
                <c:pt idx="508">
                  <c:v>43976</c:v>
                </c:pt>
                <c:pt idx="509">
                  <c:v>43977</c:v>
                </c:pt>
                <c:pt idx="510">
                  <c:v>43978</c:v>
                </c:pt>
                <c:pt idx="511">
                  <c:v>43979</c:v>
                </c:pt>
                <c:pt idx="512">
                  <c:v>43980</c:v>
                </c:pt>
                <c:pt idx="513">
                  <c:v>43983</c:v>
                </c:pt>
                <c:pt idx="514">
                  <c:v>43984</c:v>
                </c:pt>
                <c:pt idx="515">
                  <c:v>43985</c:v>
                </c:pt>
                <c:pt idx="516">
                  <c:v>43986</c:v>
                </c:pt>
                <c:pt idx="517">
                  <c:v>43987</c:v>
                </c:pt>
                <c:pt idx="518">
                  <c:v>43990</c:v>
                </c:pt>
                <c:pt idx="519">
                  <c:v>43991</c:v>
                </c:pt>
                <c:pt idx="520">
                  <c:v>43992</c:v>
                </c:pt>
                <c:pt idx="521">
                  <c:v>43994</c:v>
                </c:pt>
                <c:pt idx="522">
                  <c:v>43997</c:v>
                </c:pt>
                <c:pt idx="523">
                  <c:v>43998</c:v>
                </c:pt>
                <c:pt idx="524">
                  <c:v>43999</c:v>
                </c:pt>
                <c:pt idx="525">
                  <c:v>44000</c:v>
                </c:pt>
                <c:pt idx="526">
                  <c:v>44001</c:v>
                </c:pt>
                <c:pt idx="527">
                  <c:v>44004</c:v>
                </c:pt>
                <c:pt idx="528">
                  <c:v>44005</c:v>
                </c:pt>
                <c:pt idx="529">
                  <c:v>44006</c:v>
                </c:pt>
                <c:pt idx="530">
                  <c:v>44007</c:v>
                </c:pt>
                <c:pt idx="531">
                  <c:v>44008</c:v>
                </c:pt>
                <c:pt idx="532">
                  <c:v>44011</c:v>
                </c:pt>
                <c:pt idx="533">
                  <c:v>44012</c:v>
                </c:pt>
                <c:pt idx="534">
                  <c:v>44013</c:v>
                </c:pt>
                <c:pt idx="535">
                  <c:v>44014</c:v>
                </c:pt>
                <c:pt idx="536">
                  <c:v>44015</c:v>
                </c:pt>
                <c:pt idx="537">
                  <c:v>44018</c:v>
                </c:pt>
                <c:pt idx="538">
                  <c:v>44019</c:v>
                </c:pt>
                <c:pt idx="539">
                  <c:v>44020</c:v>
                </c:pt>
                <c:pt idx="540">
                  <c:v>44021</c:v>
                </c:pt>
                <c:pt idx="541">
                  <c:v>44022</c:v>
                </c:pt>
                <c:pt idx="542">
                  <c:v>44025</c:v>
                </c:pt>
                <c:pt idx="543">
                  <c:v>44026</c:v>
                </c:pt>
                <c:pt idx="544">
                  <c:v>44027</c:v>
                </c:pt>
                <c:pt idx="545">
                  <c:v>44028</c:v>
                </c:pt>
                <c:pt idx="546">
                  <c:v>44029</c:v>
                </c:pt>
                <c:pt idx="547">
                  <c:v>44032</c:v>
                </c:pt>
                <c:pt idx="548">
                  <c:v>44033</c:v>
                </c:pt>
                <c:pt idx="549">
                  <c:v>44034</c:v>
                </c:pt>
                <c:pt idx="550">
                  <c:v>44035</c:v>
                </c:pt>
                <c:pt idx="551">
                  <c:v>44036</c:v>
                </c:pt>
                <c:pt idx="552">
                  <c:v>44039</c:v>
                </c:pt>
                <c:pt idx="553">
                  <c:v>44040</c:v>
                </c:pt>
                <c:pt idx="554">
                  <c:v>44041</c:v>
                </c:pt>
                <c:pt idx="555">
                  <c:v>44042</c:v>
                </c:pt>
                <c:pt idx="556">
                  <c:v>44043</c:v>
                </c:pt>
                <c:pt idx="557">
                  <c:v>44046</c:v>
                </c:pt>
                <c:pt idx="558">
                  <c:v>44047</c:v>
                </c:pt>
                <c:pt idx="559">
                  <c:v>44048</c:v>
                </c:pt>
                <c:pt idx="560">
                  <c:v>44049</c:v>
                </c:pt>
                <c:pt idx="561">
                  <c:v>44050</c:v>
                </c:pt>
                <c:pt idx="562">
                  <c:v>44053</c:v>
                </c:pt>
                <c:pt idx="563">
                  <c:v>44054</c:v>
                </c:pt>
                <c:pt idx="564">
                  <c:v>44055</c:v>
                </c:pt>
                <c:pt idx="565">
                  <c:v>44056</c:v>
                </c:pt>
                <c:pt idx="566">
                  <c:v>44057</c:v>
                </c:pt>
                <c:pt idx="567">
                  <c:v>44060</c:v>
                </c:pt>
                <c:pt idx="568">
                  <c:v>44061</c:v>
                </c:pt>
                <c:pt idx="569">
                  <c:v>44062</c:v>
                </c:pt>
                <c:pt idx="570">
                  <c:v>44063</c:v>
                </c:pt>
                <c:pt idx="571">
                  <c:v>44064</c:v>
                </c:pt>
                <c:pt idx="572">
                  <c:v>44067</c:v>
                </c:pt>
                <c:pt idx="573">
                  <c:v>44068</c:v>
                </c:pt>
                <c:pt idx="574">
                  <c:v>44069</c:v>
                </c:pt>
                <c:pt idx="575">
                  <c:v>44070</c:v>
                </c:pt>
                <c:pt idx="576">
                  <c:v>44071</c:v>
                </c:pt>
                <c:pt idx="577">
                  <c:v>44074</c:v>
                </c:pt>
                <c:pt idx="578">
                  <c:v>44075</c:v>
                </c:pt>
                <c:pt idx="579">
                  <c:v>44076</c:v>
                </c:pt>
                <c:pt idx="580">
                  <c:v>44077</c:v>
                </c:pt>
                <c:pt idx="581">
                  <c:v>44078</c:v>
                </c:pt>
                <c:pt idx="582">
                  <c:v>44082</c:v>
                </c:pt>
                <c:pt idx="583">
                  <c:v>44083</c:v>
                </c:pt>
                <c:pt idx="584">
                  <c:v>44084</c:v>
                </c:pt>
                <c:pt idx="585">
                  <c:v>44085</c:v>
                </c:pt>
                <c:pt idx="586">
                  <c:v>44088</c:v>
                </c:pt>
                <c:pt idx="587">
                  <c:v>44089</c:v>
                </c:pt>
                <c:pt idx="588">
                  <c:v>44090</c:v>
                </c:pt>
                <c:pt idx="589">
                  <c:v>44091</c:v>
                </c:pt>
                <c:pt idx="590">
                  <c:v>44092</c:v>
                </c:pt>
                <c:pt idx="591">
                  <c:v>44095</c:v>
                </c:pt>
                <c:pt idx="592">
                  <c:v>44096</c:v>
                </c:pt>
                <c:pt idx="593">
                  <c:v>44097</c:v>
                </c:pt>
                <c:pt idx="594">
                  <c:v>44098</c:v>
                </c:pt>
                <c:pt idx="595">
                  <c:v>44099</c:v>
                </c:pt>
                <c:pt idx="596">
                  <c:v>44102</c:v>
                </c:pt>
                <c:pt idx="597">
                  <c:v>44103</c:v>
                </c:pt>
                <c:pt idx="598">
                  <c:v>44104</c:v>
                </c:pt>
                <c:pt idx="599">
                  <c:v>44105</c:v>
                </c:pt>
                <c:pt idx="600">
                  <c:v>44106</c:v>
                </c:pt>
                <c:pt idx="601">
                  <c:v>44109</c:v>
                </c:pt>
                <c:pt idx="602">
                  <c:v>44110</c:v>
                </c:pt>
                <c:pt idx="603">
                  <c:v>44111</c:v>
                </c:pt>
                <c:pt idx="604">
                  <c:v>44112</c:v>
                </c:pt>
                <c:pt idx="605">
                  <c:v>44113</c:v>
                </c:pt>
                <c:pt idx="606">
                  <c:v>44117</c:v>
                </c:pt>
                <c:pt idx="607">
                  <c:v>44118</c:v>
                </c:pt>
                <c:pt idx="608">
                  <c:v>44119</c:v>
                </c:pt>
                <c:pt idx="609">
                  <c:v>44120</c:v>
                </c:pt>
                <c:pt idx="610">
                  <c:v>44123</c:v>
                </c:pt>
                <c:pt idx="611">
                  <c:v>44124</c:v>
                </c:pt>
                <c:pt idx="612">
                  <c:v>44125</c:v>
                </c:pt>
                <c:pt idx="613">
                  <c:v>44126</c:v>
                </c:pt>
                <c:pt idx="614">
                  <c:v>44127</c:v>
                </c:pt>
                <c:pt idx="615">
                  <c:v>44130</c:v>
                </c:pt>
                <c:pt idx="616">
                  <c:v>44131</c:v>
                </c:pt>
                <c:pt idx="617">
                  <c:v>44132</c:v>
                </c:pt>
                <c:pt idx="618">
                  <c:v>44133</c:v>
                </c:pt>
                <c:pt idx="619">
                  <c:v>44134</c:v>
                </c:pt>
                <c:pt idx="620">
                  <c:v>44138</c:v>
                </c:pt>
                <c:pt idx="621">
                  <c:v>44139</c:v>
                </c:pt>
                <c:pt idx="622">
                  <c:v>44140</c:v>
                </c:pt>
                <c:pt idx="623">
                  <c:v>44141</c:v>
                </c:pt>
                <c:pt idx="624">
                  <c:v>44144</c:v>
                </c:pt>
                <c:pt idx="625">
                  <c:v>44145</c:v>
                </c:pt>
                <c:pt idx="626">
                  <c:v>44146</c:v>
                </c:pt>
                <c:pt idx="627">
                  <c:v>44147</c:v>
                </c:pt>
                <c:pt idx="628">
                  <c:v>44148</c:v>
                </c:pt>
                <c:pt idx="629">
                  <c:v>44151</c:v>
                </c:pt>
                <c:pt idx="630">
                  <c:v>44152</c:v>
                </c:pt>
                <c:pt idx="631">
                  <c:v>44153</c:v>
                </c:pt>
                <c:pt idx="632">
                  <c:v>44154</c:v>
                </c:pt>
                <c:pt idx="633">
                  <c:v>44155</c:v>
                </c:pt>
                <c:pt idx="634">
                  <c:v>44158</c:v>
                </c:pt>
                <c:pt idx="635">
                  <c:v>44159</c:v>
                </c:pt>
                <c:pt idx="636">
                  <c:v>44160</c:v>
                </c:pt>
                <c:pt idx="637">
                  <c:v>44161</c:v>
                </c:pt>
                <c:pt idx="638">
                  <c:v>44162</c:v>
                </c:pt>
                <c:pt idx="639">
                  <c:v>44165</c:v>
                </c:pt>
                <c:pt idx="640">
                  <c:v>44166</c:v>
                </c:pt>
                <c:pt idx="641">
                  <c:v>44167</c:v>
                </c:pt>
                <c:pt idx="642">
                  <c:v>44168</c:v>
                </c:pt>
                <c:pt idx="643">
                  <c:v>44169</c:v>
                </c:pt>
                <c:pt idx="644">
                  <c:v>44172</c:v>
                </c:pt>
                <c:pt idx="645">
                  <c:v>44173</c:v>
                </c:pt>
                <c:pt idx="646">
                  <c:v>44174</c:v>
                </c:pt>
                <c:pt idx="647">
                  <c:v>44175</c:v>
                </c:pt>
                <c:pt idx="648">
                  <c:v>44176</c:v>
                </c:pt>
                <c:pt idx="649">
                  <c:v>44179</c:v>
                </c:pt>
                <c:pt idx="650">
                  <c:v>44180</c:v>
                </c:pt>
                <c:pt idx="651">
                  <c:v>44181</c:v>
                </c:pt>
                <c:pt idx="652">
                  <c:v>44182</c:v>
                </c:pt>
                <c:pt idx="653">
                  <c:v>44183</c:v>
                </c:pt>
                <c:pt idx="654">
                  <c:v>44186</c:v>
                </c:pt>
                <c:pt idx="655">
                  <c:v>44187</c:v>
                </c:pt>
                <c:pt idx="656">
                  <c:v>44188</c:v>
                </c:pt>
                <c:pt idx="657">
                  <c:v>44189</c:v>
                </c:pt>
                <c:pt idx="658">
                  <c:v>44193</c:v>
                </c:pt>
                <c:pt idx="659">
                  <c:v>44194</c:v>
                </c:pt>
                <c:pt idx="660">
                  <c:v>44195</c:v>
                </c:pt>
                <c:pt idx="661">
                  <c:v>44196</c:v>
                </c:pt>
                <c:pt idx="662">
                  <c:v>44200</c:v>
                </c:pt>
                <c:pt idx="663">
                  <c:v>44201</c:v>
                </c:pt>
                <c:pt idx="664">
                  <c:v>44202</c:v>
                </c:pt>
                <c:pt idx="665">
                  <c:v>44203</c:v>
                </c:pt>
                <c:pt idx="666">
                  <c:v>44204</c:v>
                </c:pt>
                <c:pt idx="667">
                  <c:v>44207</c:v>
                </c:pt>
                <c:pt idx="668">
                  <c:v>44208</c:v>
                </c:pt>
                <c:pt idx="669">
                  <c:v>44209</c:v>
                </c:pt>
                <c:pt idx="670">
                  <c:v>44210</c:v>
                </c:pt>
                <c:pt idx="671">
                  <c:v>44211</c:v>
                </c:pt>
                <c:pt idx="672">
                  <c:v>44214</c:v>
                </c:pt>
                <c:pt idx="673">
                  <c:v>44215</c:v>
                </c:pt>
                <c:pt idx="674">
                  <c:v>44216</c:v>
                </c:pt>
                <c:pt idx="675">
                  <c:v>44217</c:v>
                </c:pt>
                <c:pt idx="676">
                  <c:v>44218</c:v>
                </c:pt>
                <c:pt idx="677">
                  <c:v>44221</c:v>
                </c:pt>
                <c:pt idx="678">
                  <c:v>44222</c:v>
                </c:pt>
                <c:pt idx="679">
                  <c:v>44223</c:v>
                </c:pt>
                <c:pt idx="680">
                  <c:v>44224</c:v>
                </c:pt>
                <c:pt idx="681">
                  <c:v>44225</c:v>
                </c:pt>
                <c:pt idx="682">
                  <c:v>44228</c:v>
                </c:pt>
                <c:pt idx="683">
                  <c:v>44229</c:v>
                </c:pt>
                <c:pt idx="684">
                  <c:v>44230</c:v>
                </c:pt>
                <c:pt idx="685">
                  <c:v>44231</c:v>
                </c:pt>
                <c:pt idx="686">
                  <c:v>44232</c:v>
                </c:pt>
                <c:pt idx="687">
                  <c:v>44235</c:v>
                </c:pt>
                <c:pt idx="688">
                  <c:v>44236</c:v>
                </c:pt>
                <c:pt idx="689">
                  <c:v>44237</c:v>
                </c:pt>
                <c:pt idx="690">
                  <c:v>44238</c:v>
                </c:pt>
                <c:pt idx="691">
                  <c:v>44239</c:v>
                </c:pt>
                <c:pt idx="692">
                  <c:v>44244</c:v>
                </c:pt>
                <c:pt idx="693">
                  <c:v>44245</c:v>
                </c:pt>
                <c:pt idx="694">
                  <c:v>44246</c:v>
                </c:pt>
                <c:pt idx="695">
                  <c:v>44249</c:v>
                </c:pt>
                <c:pt idx="696">
                  <c:v>44250</c:v>
                </c:pt>
                <c:pt idx="697">
                  <c:v>44251</c:v>
                </c:pt>
                <c:pt idx="698">
                  <c:v>44252</c:v>
                </c:pt>
                <c:pt idx="699">
                  <c:v>44253</c:v>
                </c:pt>
                <c:pt idx="700">
                  <c:v>44256</c:v>
                </c:pt>
                <c:pt idx="701">
                  <c:v>44257</c:v>
                </c:pt>
                <c:pt idx="702">
                  <c:v>44258</c:v>
                </c:pt>
                <c:pt idx="703">
                  <c:v>44259</c:v>
                </c:pt>
                <c:pt idx="704">
                  <c:v>44260</c:v>
                </c:pt>
                <c:pt idx="705">
                  <c:v>44263</c:v>
                </c:pt>
                <c:pt idx="706">
                  <c:v>44264</c:v>
                </c:pt>
                <c:pt idx="707">
                  <c:v>44265</c:v>
                </c:pt>
                <c:pt idx="708">
                  <c:v>44266</c:v>
                </c:pt>
                <c:pt idx="709">
                  <c:v>44267</c:v>
                </c:pt>
                <c:pt idx="710">
                  <c:v>44270</c:v>
                </c:pt>
                <c:pt idx="711">
                  <c:v>44271</c:v>
                </c:pt>
                <c:pt idx="712">
                  <c:v>44272</c:v>
                </c:pt>
                <c:pt idx="713">
                  <c:v>44273</c:v>
                </c:pt>
                <c:pt idx="714">
                  <c:v>44274</c:v>
                </c:pt>
                <c:pt idx="715">
                  <c:v>44277</c:v>
                </c:pt>
                <c:pt idx="716">
                  <c:v>44278</c:v>
                </c:pt>
                <c:pt idx="717">
                  <c:v>44279</c:v>
                </c:pt>
                <c:pt idx="718">
                  <c:v>44280</c:v>
                </c:pt>
                <c:pt idx="719">
                  <c:v>44281</c:v>
                </c:pt>
                <c:pt idx="720">
                  <c:v>44284</c:v>
                </c:pt>
                <c:pt idx="721">
                  <c:v>44285</c:v>
                </c:pt>
                <c:pt idx="722">
                  <c:v>44286</c:v>
                </c:pt>
                <c:pt idx="723">
                  <c:v>44287</c:v>
                </c:pt>
                <c:pt idx="724">
                  <c:v>44291</c:v>
                </c:pt>
                <c:pt idx="725">
                  <c:v>44292</c:v>
                </c:pt>
                <c:pt idx="726">
                  <c:v>44293</c:v>
                </c:pt>
                <c:pt idx="727">
                  <c:v>44294</c:v>
                </c:pt>
                <c:pt idx="728">
                  <c:v>44295</c:v>
                </c:pt>
                <c:pt idx="729">
                  <c:v>44298</c:v>
                </c:pt>
                <c:pt idx="730">
                  <c:v>44299</c:v>
                </c:pt>
                <c:pt idx="731">
                  <c:v>44300</c:v>
                </c:pt>
                <c:pt idx="732">
                  <c:v>44301</c:v>
                </c:pt>
                <c:pt idx="733">
                  <c:v>44302</c:v>
                </c:pt>
                <c:pt idx="734">
                  <c:v>44305</c:v>
                </c:pt>
                <c:pt idx="735">
                  <c:v>44306</c:v>
                </c:pt>
                <c:pt idx="736">
                  <c:v>44308</c:v>
                </c:pt>
                <c:pt idx="737">
                  <c:v>44309</c:v>
                </c:pt>
                <c:pt idx="738">
                  <c:v>44312</c:v>
                </c:pt>
                <c:pt idx="739">
                  <c:v>44313</c:v>
                </c:pt>
                <c:pt idx="740">
                  <c:v>44314</c:v>
                </c:pt>
                <c:pt idx="741">
                  <c:v>44315</c:v>
                </c:pt>
                <c:pt idx="742">
                  <c:v>44316</c:v>
                </c:pt>
                <c:pt idx="743">
                  <c:v>44319</c:v>
                </c:pt>
                <c:pt idx="744">
                  <c:v>44320</c:v>
                </c:pt>
                <c:pt idx="745">
                  <c:v>44321</c:v>
                </c:pt>
                <c:pt idx="746">
                  <c:v>44322</c:v>
                </c:pt>
                <c:pt idx="747">
                  <c:v>44323</c:v>
                </c:pt>
                <c:pt idx="748">
                  <c:v>44326</c:v>
                </c:pt>
                <c:pt idx="749">
                  <c:v>44327</c:v>
                </c:pt>
                <c:pt idx="750">
                  <c:v>44328</c:v>
                </c:pt>
                <c:pt idx="751">
                  <c:v>44329</c:v>
                </c:pt>
                <c:pt idx="752">
                  <c:v>44330</c:v>
                </c:pt>
                <c:pt idx="753">
                  <c:v>44333</c:v>
                </c:pt>
                <c:pt idx="754">
                  <c:v>44334</c:v>
                </c:pt>
                <c:pt idx="755">
                  <c:v>44335</c:v>
                </c:pt>
                <c:pt idx="756">
                  <c:v>44336</c:v>
                </c:pt>
                <c:pt idx="757">
                  <c:v>44337</c:v>
                </c:pt>
                <c:pt idx="758">
                  <c:v>44340</c:v>
                </c:pt>
                <c:pt idx="759">
                  <c:v>44341</c:v>
                </c:pt>
                <c:pt idx="760">
                  <c:v>44342</c:v>
                </c:pt>
                <c:pt idx="761">
                  <c:v>44343</c:v>
                </c:pt>
                <c:pt idx="762">
                  <c:v>44344</c:v>
                </c:pt>
                <c:pt idx="763">
                  <c:v>44347</c:v>
                </c:pt>
                <c:pt idx="764">
                  <c:v>44348</c:v>
                </c:pt>
                <c:pt idx="765">
                  <c:v>44349</c:v>
                </c:pt>
                <c:pt idx="766">
                  <c:v>44351</c:v>
                </c:pt>
                <c:pt idx="767">
                  <c:v>44354</c:v>
                </c:pt>
                <c:pt idx="768">
                  <c:v>44355</c:v>
                </c:pt>
                <c:pt idx="769">
                  <c:v>44356</c:v>
                </c:pt>
                <c:pt idx="770">
                  <c:v>44357</c:v>
                </c:pt>
                <c:pt idx="771">
                  <c:v>44358</c:v>
                </c:pt>
                <c:pt idx="772">
                  <c:v>44361</c:v>
                </c:pt>
                <c:pt idx="773">
                  <c:v>44362</c:v>
                </c:pt>
                <c:pt idx="774">
                  <c:v>44363</c:v>
                </c:pt>
                <c:pt idx="775">
                  <c:v>44364</c:v>
                </c:pt>
                <c:pt idx="776">
                  <c:v>44365</c:v>
                </c:pt>
                <c:pt idx="777">
                  <c:v>44368</c:v>
                </c:pt>
                <c:pt idx="778">
                  <c:v>44369</c:v>
                </c:pt>
                <c:pt idx="779">
                  <c:v>44370</c:v>
                </c:pt>
                <c:pt idx="780">
                  <c:v>44371</c:v>
                </c:pt>
                <c:pt idx="781">
                  <c:v>44372</c:v>
                </c:pt>
                <c:pt idx="782">
                  <c:v>44375</c:v>
                </c:pt>
                <c:pt idx="783">
                  <c:v>44376</c:v>
                </c:pt>
                <c:pt idx="784">
                  <c:v>44377</c:v>
                </c:pt>
                <c:pt idx="785">
                  <c:v>44378</c:v>
                </c:pt>
                <c:pt idx="786">
                  <c:v>44379</c:v>
                </c:pt>
                <c:pt idx="787">
                  <c:v>44382</c:v>
                </c:pt>
                <c:pt idx="788">
                  <c:v>44383</c:v>
                </c:pt>
                <c:pt idx="789">
                  <c:v>44384</c:v>
                </c:pt>
                <c:pt idx="790">
                  <c:v>44385</c:v>
                </c:pt>
                <c:pt idx="791">
                  <c:v>44386</c:v>
                </c:pt>
                <c:pt idx="792">
                  <c:v>44389</c:v>
                </c:pt>
                <c:pt idx="793">
                  <c:v>44390</c:v>
                </c:pt>
                <c:pt idx="794">
                  <c:v>44391</c:v>
                </c:pt>
                <c:pt idx="795">
                  <c:v>44392</c:v>
                </c:pt>
                <c:pt idx="796">
                  <c:v>44393</c:v>
                </c:pt>
                <c:pt idx="797">
                  <c:v>44396</c:v>
                </c:pt>
                <c:pt idx="798">
                  <c:v>44397</c:v>
                </c:pt>
                <c:pt idx="799">
                  <c:v>44398</c:v>
                </c:pt>
                <c:pt idx="800">
                  <c:v>44399</c:v>
                </c:pt>
                <c:pt idx="801">
                  <c:v>44400</c:v>
                </c:pt>
                <c:pt idx="802">
                  <c:v>44403</c:v>
                </c:pt>
                <c:pt idx="803">
                  <c:v>44404</c:v>
                </c:pt>
                <c:pt idx="804">
                  <c:v>44405</c:v>
                </c:pt>
                <c:pt idx="805">
                  <c:v>44406</c:v>
                </c:pt>
                <c:pt idx="806">
                  <c:v>44407</c:v>
                </c:pt>
                <c:pt idx="807">
                  <c:v>44410</c:v>
                </c:pt>
                <c:pt idx="808">
                  <c:v>44411</c:v>
                </c:pt>
                <c:pt idx="809">
                  <c:v>44412</c:v>
                </c:pt>
                <c:pt idx="810">
                  <c:v>44413</c:v>
                </c:pt>
                <c:pt idx="811">
                  <c:v>44414</c:v>
                </c:pt>
                <c:pt idx="812">
                  <c:v>44417</c:v>
                </c:pt>
                <c:pt idx="813">
                  <c:v>44418</c:v>
                </c:pt>
                <c:pt idx="814">
                  <c:v>44419</c:v>
                </c:pt>
                <c:pt idx="815">
                  <c:v>44420</c:v>
                </c:pt>
                <c:pt idx="816">
                  <c:v>44421</c:v>
                </c:pt>
                <c:pt idx="817">
                  <c:v>44424</c:v>
                </c:pt>
                <c:pt idx="818">
                  <c:v>44425</c:v>
                </c:pt>
                <c:pt idx="819">
                  <c:v>44426</c:v>
                </c:pt>
                <c:pt idx="820">
                  <c:v>44427</c:v>
                </c:pt>
                <c:pt idx="821">
                  <c:v>44428</c:v>
                </c:pt>
                <c:pt idx="822">
                  <c:v>44431</c:v>
                </c:pt>
                <c:pt idx="823">
                  <c:v>44432</c:v>
                </c:pt>
                <c:pt idx="824">
                  <c:v>44433</c:v>
                </c:pt>
                <c:pt idx="825">
                  <c:v>44434</c:v>
                </c:pt>
                <c:pt idx="826">
                  <c:v>44435</c:v>
                </c:pt>
                <c:pt idx="827">
                  <c:v>44438</c:v>
                </c:pt>
                <c:pt idx="828">
                  <c:v>44439</c:v>
                </c:pt>
                <c:pt idx="829">
                  <c:v>44440</c:v>
                </c:pt>
                <c:pt idx="830">
                  <c:v>44441</c:v>
                </c:pt>
                <c:pt idx="831">
                  <c:v>44442</c:v>
                </c:pt>
                <c:pt idx="832">
                  <c:v>44445</c:v>
                </c:pt>
                <c:pt idx="833">
                  <c:v>44447</c:v>
                </c:pt>
                <c:pt idx="834">
                  <c:v>44448</c:v>
                </c:pt>
                <c:pt idx="835">
                  <c:v>44449</c:v>
                </c:pt>
                <c:pt idx="836">
                  <c:v>44452</c:v>
                </c:pt>
                <c:pt idx="837">
                  <c:v>44453</c:v>
                </c:pt>
                <c:pt idx="838">
                  <c:v>44454</c:v>
                </c:pt>
                <c:pt idx="839">
                  <c:v>44455</c:v>
                </c:pt>
                <c:pt idx="840">
                  <c:v>44456</c:v>
                </c:pt>
                <c:pt idx="841">
                  <c:v>44459</c:v>
                </c:pt>
                <c:pt idx="842">
                  <c:v>44460</c:v>
                </c:pt>
                <c:pt idx="843">
                  <c:v>44461</c:v>
                </c:pt>
                <c:pt idx="844">
                  <c:v>44462</c:v>
                </c:pt>
                <c:pt idx="845">
                  <c:v>44463</c:v>
                </c:pt>
                <c:pt idx="846">
                  <c:v>44466</c:v>
                </c:pt>
                <c:pt idx="847">
                  <c:v>44467</c:v>
                </c:pt>
                <c:pt idx="848">
                  <c:v>44468</c:v>
                </c:pt>
                <c:pt idx="849">
                  <c:v>44469</c:v>
                </c:pt>
                <c:pt idx="850">
                  <c:v>44470</c:v>
                </c:pt>
                <c:pt idx="851">
                  <c:v>44473</c:v>
                </c:pt>
                <c:pt idx="852">
                  <c:v>44474</c:v>
                </c:pt>
                <c:pt idx="853">
                  <c:v>44475</c:v>
                </c:pt>
                <c:pt idx="854">
                  <c:v>44476</c:v>
                </c:pt>
                <c:pt idx="855">
                  <c:v>44477</c:v>
                </c:pt>
                <c:pt idx="856">
                  <c:v>44480</c:v>
                </c:pt>
                <c:pt idx="857">
                  <c:v>44482</c:v>
                </c:pt>
                <c:pt idx="858">
                  <c:v>44483</c:v>
                </c:pt>
                <c:pt idx="859">
                  <c:v>44484</c:v>
                </c:pt>
                <c:pt idx="860">
                  <c:v>44487</c:v>
                </c:pt>
                <c:pt idx="861">
                  <c:v>44488</c:v>
                </c:pt>
                <c:pt idx="862">
                  <c:v>44489</c:v>
                </c:pt>
                <c:pt idx="863">
                  <c:v>44490</c:v>
                </c:pt>
                <c:pt idx="864">
                  <c:v>44491</c:v>
                </c:pt>
                <c:pt idx="865">
                  <c:v>44494</c:v>
                </c:pt>
                <c:pt idx="866">
                  <c:v>44495</c:v>
                </c:pt>
                <c:pt idx="867">
                  <c:v>44496</c:v>
                </c:pt>
                <c:pt idx="868">
                  <c:v>44497</c:v>
                </c:pt>
                <c:pt idx="869">
                  <c:v>44498</c:v>
                </c:pt>
                <c:pt idx="870">
                  <c:v>44501</c:v>
                </c:pt>
                <c:pt idx="871">
                  <c:v>44503</c:v>
                </c:pt>
                <c:pt idx="872">
                  <c:v>44504</c:v>
                </c:pt>
                <c:pt idx="873">
                  <c:v>44505</c:v>
                </c:pt>
                <c:pt idx="874">
                  <c:v>44508</c:v>
                </c:pt>
                <c:pt idx="875">
                  <c:v>44509</c:v>
                </c:pt>
                <c:pt idx="876">
                  <c:v>44510</c:v>
                </c:pt>
                <c:pt idx="877">
                  <c:v>44511</c:v>
                </c:pt>
                <c:pt idx="878">
                  <c:v>44512</c:v>
                </c:pt>
                <c:pt idx="879">
                  <c:v>44516</c:v>
                </c:pt>
                <c:pt idx="880">
                  <c:v>44517</c:v>
                </c:pt>
                <c:pt idx="881">
                  <c:v>44518</c:v>
                </c:pt>
                <c:pt idx="882">
                  <c:v>44519</c:v>
                </c:pt>
                <c:pt idx="883">
                  <c:v>44522</c:v>
                </c:pt>
                <c:pt idx="884">
                  <c:v>44523</c:v>
                </c:pt>
                <c:pt idx="885">
                  <c:v>44524</c:v>
                </c:pt>
                <c:pt idx="886">
                  <c:v>44525</c:v>
                </c:pt>
                <c:pt idx="887">
                  <c:v>44526</c:v>
                </c:pt>
                <c:pt idx="888">
                  <c:v>44529</c:v>
                </c:pt>
                <c:pt idx="889">
                  <c:v>44530</c:v>
                </c:pt>
                <c:pt idx="890">
                  <c:v>44531</c:v>
                </c:pt>
                <c:pt idx="891">
                  <c:v>44532</c:v>
                </c:pt>
                <c:pt idx="892">
                  <c:v>44533</c:v>
                </c:pt>
                <c:pt idx="893">
                  <c:v>44536</c:v>
                </c:pt>
                <c:pt idx="894">
                  <c:v>44537</c:v>
                </c:pt>
                <c:pt idx="895">
                  <c:v>44538</c:v>
                </c:pt>
                <c:pt idx="896">
                  <c:v>44539</c:v>
                </c:pt>
                <c:pt idx="897">
                  <c:v>44540</c:v>
                </c:pt>
                <c:pt idx="898">
                  <c:v>44543</c:v>
                </c:pt>
                <c:pt idx="899">
                  <c:v>44544</c:v>
                </c:pt>
                <c:pt idx="900">
                  <c:v>44545</c:v>
                </c:pt>
                <c:pt idx="901">
                  <c:v>44546</c:v>
                </c:pt>
                <c:pt idx="902">
                  <c:v>44547</c:v>
                </c:pt>
                <c:pt idx="903">
                  <c:v>44550</c:v>
                </c:pt>
                <c:pt idx="904">
                  <c:v>44551</c:v>
                </c:pt>
                <c:pt idx="905">
                  <c:v>44552</c:v>
                </c:pt>
                <c:pt idx="906">
                  <c:v>44553</c:v>
                </c:pt>
                <c:pt idx="907">
                  <c:v>44554</c:v>
                </c:pt>
                <c:pt idx="908">
                  <c:v>44557</c:v>
                </c:pt>
                <c:pt idx="909">
                  <c:v>44558</c:v>
                </c:pt>
                <c:pt idx="910">
                  <c:v>44559</c:v>
                </c:pt>
                <c:pt idx="911">
                  <c:v>44560</c:v>
                </c:pt>
                <c:pt idx="912">
                  <c:v>44561</c:v>
                </c:pt>
                <c:pt idx="913">
                  <c:v>44564</c:v>
                </c:pt>
                <c:pt idx="914">
                  <c:v>44565</c:v>
                </c:pt>
                <c:pt idx="915">
                  <c:v>44566</c:v>
                </c:pt>
                <c:pt idx="916">
                  <c:v>44567</c:v>
                </c:pt>
                <c:pt idx="917">
                  <c:v>44568</c:v>
                </c:pt>
                <c:pt idx="918">
                  <c:v>44571</c:v>
                </c:pt>
                <c:pt idx="919">
                  <c:v>44572</c:v>
                </c:pt>
                <c:pt idx="920">
                  <c:v>44573</c:v>
                </c:pt>
                <c:pt idx="921">
                  <c:v>44574</c:v>
                </c:pt>
                <c:pt idx="922">
                  <c:v>44575</c:v>
                </c:pt>
                <c:pt idx="923">
                  <c:v>44578</c:v>
                </c:pt>
                <c:pt idx="924">
                  <c:v>44579</c:v>
                </c:pt>
                <c:pt idx="925">
                  <c:v>44580</c:v>
                </c:pt>
                <c:pt idx="926">
                  <c:v>44581</c:v>
                </c:pt>
                <c:pt idx="927">
                  <c:v>44582</c:v>
                </c:pt>
                <c:pt idx="928">
                  <c:v>44585</c:v>
                </c:pt>
                <c:pt idx="929">
                  <c:v>44586</c:v>
                </c:pt>
                <c:pt idx="930">
                  <c:v>44587</c:v>
                </c:pt>
                <c:pt idx="931">
                  <c:v>44588</c:v>
                </c:pt>
                <c:pt idx="932">
                  <c:v>44589</c:v>
                </c:pt>
                <c:pt idx="933">
                  <c:v>44592</c:v>
                </c:pt>
                <c:pt idx="934">
                  <c:v>44593</c:v>
                </c:pt>
                <c:pt idx="935">
                  <c:v>44594</c:v>
                </c:pt>
                <c:pt idx="936">
                  <c:v>44595</c:v>
                </c:pt>
                <c:pt idx="937">
                  <c:v>44596</c:v>
                </c:pt>
                <c:pt idx="938">
                  <c:v>44599</c:v>
                </c:pt>
                <c:pt idx="939">
                  <c:v>44600</c:v>
                </c:pt>
                <c:pt idx="940">
                  <c:v>44601</c:v>
                </c:pt>
                <c:pt idx="941">
                  <c:v>44602</c:v>
                </c:pt>
                <c:pt idx="942">
                  <c:v>44603</c:v>
                </c:pt>
                <c:pt idx="943">
                  <c:v>44606</c:v>
                </c:pt>
                <c:pt idx="944">
                  <c:v>44607</c:v>
                </c:pt>
                <c:pt idx="945">
                  <c:v>44608</c:v>
                </c:pt>
                <c:pt idx="946">
                  <c:v>44609</c:v>
                </c:pt>
                <c:pt idx="947">
                  <c:v>44610</c:v>
                </c:pt>
                <c:pt idx="948">
                  <c:v>44613</c:v>
                </c:pt>
                <c:pt idx="949">
                  <c:v>44614</c:v>
                </c:pt>
                <c:pt idx="950">
                  <c:v>44615</c:v>
                </c:pt>
                <c:pt idx="951">
                  <c:v>44616</c:v>
                </c:pt>
                <c:pt idx="952">
                  <c:v>44617</c:v>
                </c:pt>
                <c:pt idx="953">
                  <c:v>44622</c:v>
                </c:pt>
                <c:pt idx="954">
                  <c:v>44623</c:v>
                </c:pt>
                <c:pt idx="955">
                  <c:v>44624</c:v>
                </c:pt>
                <c:pt idx="956">
                  <c:v>44627</c:v>
                </c:pt>
                <c:pt idx="957">
                  <c:v>44628</c:v>
                </c:pt>
                <c:pt idx="958">
                  <c:v>44629</c:v>
                </c:pt>
                <c:pt idx="959">
                  <c:v>44630</c:v>
                </c:pt>
                <c:pt idx="960">
                  <c:v>44631</c:v>
                </c:pt>
                <c:pt idx="961">
                  <c:v>44634</c:v>
                </c:pt>
                <c:pt idx="962">
                  <c:v>44635</c:v>
                </c:pt>
                <c:pt idx="963">
                  <c:v>44636</c:v>
                </c:pt>
                <c:pt idx="964">
                  <c:v>44637</c:v>
                </c:pt>
                <c:pt idx="965">
                  <c:v>44638</c:v>
                </c:pt>
                <c:pt idx="966">
                  <c:v>44641</c:v>
                </c:pt>
                <c:pt idx="967">
                  <c:v>44642</c:v>
                </c:pt>
                <c:pt idx="968">
                  <c:v>44643</c:v>
                </c:pt>
                <c:pt idx="969">
                  <c:v>44644</c:v>
                </c:pt>
                <c:pt idx="970">
                  <c:v>44645</c:v>
                </c:pt>
                <c:pt idx="971">
                  <c:v>44648</c:v>
                </c:pt>
                <c:pt idx="972">
                  <c:v>44649</c:v>
                </c:pt>
                <c:pt idx="973">
                  <c:v>44650</c:v>
                </c:pt>
                <c:pt idx="974">
                  <c:v>44651</c:v>
                </c:pt>
                <c:pt idx="975">
                  <c:v>44652</c:v>
                </c:pt>
                <c:pt idx="976">
                  <c:v>44655</c:v>
                </c:pt>
                <c:pt idx="977">
                  <c:v>44656</c:v>
                </c:pt>
                <c:pt idx="978">
                  <c:v>44657</c:v>
                </c:pt>
                <c:pt idx="979">
                  <c:v>44658</c:v>
                </c:pt>
                <c:pt idx="980">
                  <c:v>44659</c:v>
                </c:pt>
                <c:pt idx="981">
                  <c:v>44662</c:v>
                </c:pt>
                <c:pt idx="982">
                  <c:v>44663</c:v>
                </c:pt>
                <c:pt idx="983">
                  <c:v>44664</c:v>
                </c:pt>
                <c:pt idx="984">
                  <c:v>44665</c:v>
                </c:pt>
                <c:pt idx="985">
                  <c:v>44669</c:v>
                </c:pt>
                <c:pt idx="986">
                  <c:v>44670</c:v>
                </c:pt>
                <c:pt idx="987">
                  <c:v>44671</c:v>
                </c:pt>
                <c:pt idx="988">
                  <c:v>44673</c:v>
                </c:pt>
                <c:pt idx="989">
                  <c:v>44676</c:v>
                </c:pt>
                <c:pt idx="990">
                  <c:v>44677</c:v>
                </c:pt>
                <c:pt idx="991">
                  <c:v>44678</c:v>
                </c:pt>
                <c:pt idx="992">
                  <c:v>44679</c:v>
                </c:pt>
                <c:pt idx="993">
                  <c:v>44680</c:v>
                </c:pt>
                <c:pt idx="994">
                  <c:v>44683</c:v>
                </c:pt>
                <c:pt idx="995">
                  <c:v>44684</c:v>
                </c:pt>
                <c:pt idx="996">
                  <c:v>44685</c:v>
                </c:pt>
                <c:pt idx="997">
                  <c:v>44686</c:v>
                </c:pt>
                <c:pt idx="998">
                  <c:v>44687</c:v>
                </c:pt>
                <c:pt idx="999">
                  <c:v>44690</c:v>
                </c:pt>
                <c:pt idx="1000">
                  <c:v>44691</c:v>
                </c:pt>
                <c:pt idx="1001">
                  <c:v>44692</c:v>
                </c:pt>
                <c:pt idx="1002">
                  <c:v>44693</c:v>
                </c:pt>
                <c:pt idx="1003">
                  <c:v>44694</c:v>
                </c:pt>
                <c:pt idx="1004">
                  <c:v>44697</c:v>
                </c:pt>
                <c:pt idx="1005">
                  <c:v>44698</c:v>
                </c:pt>
                <c:pt idx="1006">
                  <c:v>44699</c:v>
                </c:pt>
                <c:pt idx="1007">
                  <c:v>44700</c:v>
                </c:pt>
                <c:pt idx="1008">
                  <c:v>44701</c:v>
                </c:pt>
                <c:pt idx="1009">
                  <c:v>44704</c:v>
                </c:pt>
                <c:pt idx="1010">
                  <c:v>44705</c:v>
                </c:pt>
                <c:pt idx="1011">
                  <c:v>44706</c:v>
                </c:pt>
                <c:pt idx="1012">
                  <c:v>44707</c:v>
                </c:pt>
                <c:pt idx="1013">
                  <c:v>44708</c:v>
                </c:pt>
                <c:pt idx="1014">
                  <c:v>44711</c:v>
                </c:pt>
                <c:pt idx="1015">
                  <c:v>44712</c:v>
                </c:pt>
                <c:pt idx="1016">
                  <c:v>44713</c:v>
                </c:pt>
                <c:pt idx="1017">
                  <c:v>44714</c:v>
                </c:pt>
                <c:pt idx="1018">
                  <c:v>44715</c:v>
                </c:pt>
                <c:pt idx="1019">
                  <c:v>44718</c:v>
                </c:pt>
                <c:pt idx="1020">
                  <c:v>44719</c:v>
                </c:pt>
                <c:pt idx="1021">
                  <c:v>44720</c:v>
                </c:pt>
                <c:pt idx="1022">
                  <c:v>44721</c:v>
                </c:pt>
                <c:pt idx="1023">
                  <c:v>44722</c:v>
                </c:pt>
                <c:pt idx="1024">
                  <c:v>44725</c:v>
                </c:pt>
                <c:pt idx="1025">
                  <c:v>44726</c:v>
                </c:pt>
                <c:pt idx="1026">
                  <c:v>44727</c:v>
                </c:pt>
                <c:pt idx="1027">
                  <c:v>44729</c:v>
                </c:pt>
                <c:pt idx="1028">
                  <c:v>44732</c:v>
                </c:pt>
                <c:pt idx="1029">
                  <c:v>44733</c:v>
                </c:pt>
                <c:pt idx="1030">
                  <c:v>44734</c:v>
                </c:pt>
                <c:pt idx="1031">
                  <c:v>44735</c:v>
                </c:pt>
                <c:pt idx="1032">
                  <c:v>44736</c:v>
                </c:pt>
                <c:pt idx="1033">
                  <c:v>44739</c:v>
                </c:pt>
                <c:pt idx="1034">
                  <c:v>44740</c:v>
                </c:pt>
                <c:pt idx="1035">
                  <c:v>44741</c:v>
                </c:pt>
                <c:pt idx="1036">
                  <c:v>44742</c:v>
                </c:pt>
                <c:pt idx="1037">
                  <c:v>44743</c:v>
                </c:pt>
                <c:pt idx="1038">
                  <c:v>44746</c:v>
                </c:pt>
                <c:pt idx="1039">
                  <c:v>44747</c:v>
                </c:pt>
                <c:pt idx="1040">
                  <c:v>44748</c:v>
                </c:pt>
                <c:pt idx="1041">
                  <c:v>44749</c:v>
                </c:pt>
                <c:pt idx="1042">
                  <c:v>44750</c:v>
                </c:pt>
                <c:pt idx="1043">
                  <c:v>44753</c:v>
                </c:pt>
                <c:pt idx="1044">
                  <c:v>44754</c:v>
                </c:pt>
                <c:pt idx="1045">
                  <c:v>44755</c:v>
                </c:pt>
                <c:pt idx="1046">
                  <c:v>44756</c:v>
                </c:pt>
                <c:pt idx="1047">
                  <c:v>44757</c:v>
                </c:pt>
                <c:pt idx="1048">
                  <c:v>44760</c:v>
                </c:pt>
                <c:pt idx="1049">
                  <c:v>44761</c:v>
                </c:pt>
                <c:pt idx="1050">
                  <c:v>44762</c:v>
                </c:pt>
                <c:pt idx="1051">
                  <c:v>44763</c:v>
                </c:pt>
                <c:pt idx="1052">
                  <c:v>44764</c:v>
                </c:pt>
                <c:pt idx="1053">
                  <c:v>44767</c:v>
                </c:pt>
                <c:pt idx="1054">
                  <c:v>44768</c:v>
                </c:pt>
                <c:pt idx="1055">
                  <c:v>44769</c:v>
                </c:pt>
                <c:pt idx="1056">
                  <c:v>44770</c:v>
                </c:pt>
                <c:pt idx="1057">
                  <c:v>44771</c:v>
                </c:pt>
                <c:pt idx="1058">
                  <c:v>44774</c:v>
                </c:pt>
                <c:pt idx="1059">
                  <c:v>44775</c:v>
                </c:pt>
                <c:pt idx="1060">
                  <c:v>44776</c:v>
                </c:pt>
                <c:pt idx="1061">
                  <c:v>44777</c:v>
                </c:pt>
                <c:pt idx="1062">
                  <c:v>44778</c:v>
                </c:pt>
                <c:pt idx="1063">
                  <c:v>44781</c:v>
                </c:pt>
                <c:pt idx="1064">
                  <c:v>44782</c:v>
                </c:pt>
                <c:pt idx="1065">
                  <c:v>44783</c:v>
                </c:pt>
                <c:pt idx="1066">
                  <c:v>44784</c:v>
                </c:pt>
                <c:pt idx="1067">
                  <c:v>44785</c:v>
                </c:pt>
                <c:pt idx="1068">
                  <c:v>44788</c:v>
                </c:pt>
                <c:pt idx="1069">
                  <c:v>44789</c:v>
                </c:pt>
                <c:pt idx="1070">
                  <c:v>44790</c:v>
                </c:pt>
                <c:pt idx="1071">
                  <c:v>44791</c:v>
                </c:pt>
                <c:pt idx="1072">
                  <c:v>44792</c:v>
                </c:pt>
                <c:pt idx="1073">
                  <c:v>44795</c:v>
                </c:pt>
                <c:pt idx="1074">
                  <c:v>44796</c:v>
                </c:pt>
                <c:pt idx="1075">
                  <c:v>44797</c:v>
                </c:pt>
                <c:pt idx="1076">
                  <c:v>44798</c:v>
                </c:pt>
                <c:pt idx="1077">
                  <c:v>44799</c:v>
                </c:pt>
                <c:pt idx="1078">
                  <c:v>44802</c:v>
                </c:pt>
                <c:pt idx="1079">
                  <c:v>44803</c:v>
                </c:pt>
                <c:pt idx="1080">
                  <c:v>44804</c:v>
                </c:pt>
                <c:pt idx="1081">
                  <c:v>44805</c:v>
                </c:pt>
                <c:pt idx="1082">
                  <c:v>44806</c:v>
                </c:pt>
                <c:pt idx="1083">
                  <c:v>44809</c:v>
                </c:pt>
                <c:pt idx="1084">
                  <c:v>44810</c:v>
                </c:pt>
                <c:pt idx="1085">
                  <c:v>44812</c:v>
                </c:pt>
                <c:pt idx="1086">
                  <c:v>44813</c:v>
                </c:pt>
                <c:pt idx="1087">
                  <c:v>44816</c:v>
                </c:pt>
                <c:pt idx="1088">
                  <c:v>44817</c:v>
                </c:pt>
                <c:pt idx="1089">
                  <c:v>44818</c:v>
                </c:pt>
                <c:pt idx="1090">
                  <c:v>44819</c:v>
                </c:pt>
                <c:pt idx="1091">
                  <c:v>44820</c:v>
                </c:pt>
                <c:pt idx="1092">
                  <c:v>44823</c:v>
                </c:pt>
                <c:pt idx="1093">
                  <c:v>44824</c:v>
                </c:pt>
                <c:pt idx="1094">
                  <c:v>44825</c:v>
                </c:pt>
                <c:pt idx="1095">
                  <c:v>44826</c:v>
                </c:pt>
                <c:pt idx="1096">
                  <c:v>44827</c:v>
                </c:pt>
                <c:pt idx="1097">
                  <c:v>44830</c:v>
                </c:pt>
                <c:pt idx="1098">
                  <c:v>44831</c:v>
                </c:pt>
                <c:pt idx="1099">
                  <c:v>44832</c:v>
                </c:pt>
                <c:pt idx="1100">
                  <c:v>44833</c:v>
                </c:pt>
                <c:pt idx="1101">
                  <c:v>44834</c:v>
                </c:pt>
                <c:pt idx="1102">
                  <c:v>44837</c:v>
                </c:pt>
                <c:pt idx="1103">
                  <c:v>44838</c:v>
                </c:pt>
                <c:pt idx="1104">
                  <c:v>44839</c:v>
                </c:pt>
                <c:pt idx="1105">
                  <c:v>44840</c:v>
                </c:pt>
                <c:pt idx="1106">
                  <c:v>44841</c:v>
                </c:pt>
                <c:pt idx="1107">
                  <c:v>44844</c:v>
                </c:pt>
                <c:pt idx="1108">
                  <c:v>44845</c:v>
                </c:pt>
                <c:pt idx="1109">
                  <c:v>44847</c:v>
                </c:pt>
                <c:pt idx="1110">
                  <c:v>44848</c:v>
                </c:pt>
                <c:pt idx="1111">
                  <c:v>44851</c:v>
                </c:pt>
                <c:pt idx="1112">
                  <c:v>44852</c:v>
                </c:pt>
                <c:pt idx="1113">
                  <c:v>44853</c:v>
                </c:pt>
                <c:pt idx="1114">
                  <c:v>44854</c:v>
                </c:pt>
                <c:pt idx="1115">
                  <c:v>44855</c:v>
                </c:pt>
                <c:pt idx="1116">
                  <c:v>44858</c:v>
                </c:pt>
                <c:pt idx="1117">
                  <c:v>44859</c:v>
                </c:pt>
                <c:pt idx="1118">
                  <c:v>44860</c:v>
                </c:pt>
                <c:pt idx="1119">
                  <c:v>44861</c:v>
                </c:pt>
                <c:pt idx="1120">
                  <c:v>44862</c:v>
                </c:pt>
                <c:pt idx="1121">
                  <c:v>44865</c:v>
                </c:pt>
                <c:pt idx="1122">
                  <c:v>44866</c:v>
                </c:pt>
                <c:pt idx="1123">
                  <c:v>44868</c:v>
                </c:pt>
                <c:pt idx="1124">
                  <c:v>44869</c:v>
                </c:pt>
                <c:pt idx="1125">
                  <c:v>44872</c:v>
                </c:pt>
                <c:pt idx="1126">
                  <c:v>44873</c:v>
                </c:pt>
                <c:pt idx="1127">
                  <c:v>44874</c:v>
                </c:pt>
                <c:pt idx="1128">
                  <c:v>44875</c:v>
                </c:pt>
                <c:pt idx="1129">
                  <c:v>44876</c:v>
                </c:pt>
                <c:pt idx="1130">
                  <c:v>44879</c:v>
                </c:pt>
                <c:pt idx="1131">
                  <c:v>44881</c:v>
                </c:pt>
                <c:pt idx="1132">
                  <c:v>44882</c:v>
                </c:pt>
                <c:pt idx="1133">
                  <c:v>44883</c:v>
                </c:pt>
                <c:pt idx="1134">
                  <c:v>44886</c:v>
                </c:pt>
                <c:pt idx="1135">
                  <c:v>44887</c:v>
                </c:pt>
                <c:pt idx="1136">
                  <c:v>44888</c:v>
                </c:pt>
                <c:pt idx="1137">
                  <c:v>44889</c:v>
                </c:pt>
                <c:pt idx="1138">
                  <c:v>44890</c:v>
                </c:pt>
                <c:pt idx="1139">
                  <c:v>44893</c:v>
                </c:pt>
                <c:pt idx="1140">
                  <c:v>44894</c:v>
                </c:pt>
                <c:pt idx="1141">
                  <c:v>44895</c:v>
                </c:pt>
                <c:pt idx="1142">
                  <c:v>44896</c:v>
                </c:pt>
                <c:pt idx="1143">
                  <c:v>44897</c:v>
                </c:pt>
                <c:pt idx="1144">
                  <c:v>44900</c:v>
                </c:pt>
                <c:pt idx="1145">
                  <c:v>44901</c:v>
                </c:pt>
                <c:pt idx="1146">
                  <c:v>44902</c:v>
                </c:pt>
                <c:pt idx="1147">
                  <c:v>44903</c:v>
                </c:pt>
                <c:pt idx="1148">
                  <c:v>44904</c:v>
                </c:pt>
                <c:pt idx="1149">
                  <c:v>44907</c:v>
                </c:pt>
                <c:pt idx="1150">
                  <c:v>44908</c:v>
                </c:pt>
                <c:pt idx="1151">
                  <c:v>44909</c:v>
                </c:pt>
                <c:pt idx="1152">
                  <c:v>44910</c:v>
                </c:pt>
                <c:pt idx="1153">
                  <c:v>44911</c:v>
                </c:pt>
                <c:pt idx="1154">
                  <c:v>44914</c:v>
                </c:pt>
                <c:pt idx="1155">
                  <c:v>44915</c:v>
                </c:pt>
                <c:pt idx="1156">
                  <c:v>44916</c:v>
                </c:pt>
                <c:pt idx="1157">
                  <c:v>44917</c:v>
                </c:pt>
                <c:pt idx="1158">
                  <c:v>44918</c:v>
                </c:pt>
                <c:pt idx="1159">
                  <c:v>44921</c:v>
                </c:pt>
                <c:pt idx="1160">
                  <c:v>44922</c:v>
                </c:pt>
                <c:pt idx="1161">
                  <c:v>44923</c:v>
                </c:pt>
                <c:pt idx="1162">
                  <c:v>44924</c:v>
                </c:pt>
                <c:pt idx="1163">
                  <c:v>44925</c:v>
                </c:pt>
                <c:pt idx="1164">
                  <c:v>44928</c:v>
                </c:pt>
                <c:pt idx="1165">
                  <c:v>44929</c:v>
                </c:pt>
                <c:pt idx="1166">
                  <c:v>44930</c:v>
                </c:pt>
                <c:pt idx="1167">
                  <c:v>44931</c:v>
                </c:pt>
                <c:pt idx="1168">
                  <c:v>44932</c:v>
                </c:pt>
                <c:pt idx="1169">
                  <c:v>44935</c:v>
                </c:pt>
                <c:pt idx="1170">
                  <c:v>44936</c:v>
                </c:pt>
                <c:pt idx="1171">
                  <c:v>44937</c:v>
                </c:pt>
                <c:pt idx="1172">
                  <c:v>44938</c:v>
                </c:pt>
                <c:pt idx="1173">
                  <c:v>44939</c:v>
                </c:pt>
                <c:pt idx="1174">
                  <c:v>44942</c:v>
                </c:pt>
                <c:pt idx="1175">
                  <c:v>44943</c:v>
                </c:pt>
                <c:pt idx="1176">
                  <c:v>44944</c:v>
                </c:pt>
                <c:pt idx="1177">
                  <c:v>44945</c:v>
                </c:pt>
                <c:pt idx="1178">
                  <c:v>44946</c:v>
                </c:pt>
                <c:pt idx="1179">
                  <c:v>44949</c:v>
                </c:pt>
                <c:pt idx="1180">
                  <c:v>44950</c:v>
                </c:pt>
                <c:pt idx="1181">
                  <c:v>44951</c:v>
                </c:pt>
                <c:pt idx="1182">
                  <c:v>44952</c:v>
                </c:pt>
                <c:pt idx="1183">
                  <c:v>44953</c:v>
                </c:pt>
                <c:pt idx="1184">
                  <c:v>44956</c:v>
                </c:pt>
                <c:pt idx="1185">
                  <c:v>44957</c:v>
                </c:pt>
                <c:pt idx="1186">
                  <c:v>44958</c:v>
                </c:pt>
                <c:pt idx="1187">
                  <c:v>44959</c:v>
                </c:pt>
                <c:pt idx="1188">
                  <c:v>44960</c:v>
                </c:pt>
                <c:pt idx="1189">
                  <c:v>44963</c:v>
                </c:pt>
                <c:pt idx="1190">
                  <c:v>44964</c:v>
                </c:pt>
                <c:pt idx="1191">
                  <c:v>44965</c:v>
                </c:pt>
                <c:pt idx="1192">
                  <c:v>44966</c:v>
                </c:pt>
                <c:pt idx="1193">
                  <c:v>44967</c:v>
                </c:pt>
                <c:pt idx="1194">
                  <c:v>44970</c:v>
                </c:pt>
                <c:pt idx="1195">
                  <c:v>44971</c:v>
                </c:pt>
                <c:pt idx="1196">
                  <c:v>44972</c:v>
                </c:pt>
                <c:pt idx="1197">
                  <c:v>44973</c:v>
                </c:pt>
                <c:pt idx="1198">
                  <c:v>44974</c:v>
                </c:pt>
                <c:pt idx="1199">
                  <c:v>44979</c:v>
                </c:pt>
                <c:pt idx="1200">
                  <c:v>44980</c:v>
                </c:pt>
                <c:pt idx="1201">
                  <c:v>44981</c:v>
                </c:pt>
                <c:pt idx="1202">
                  <c:v>44984</c:v>
                </c:pt>
                <c:pt idx="1203">
                  <c:v>44985</c:v>
                </c:pt>
                <c:pt idx="1204">
                  <c:v>44986</c:v>
                </c:pt>
                <c:pt idx="1205">
                  <c:v>44987</c:v>
                </c:pt>
                <c:pt idx="1206">
                  <c:v>44988</c:v>
                </c:pt>
                <c:pt idx="1207">
                  <c:v>44991</c:v>
                </c:pt>
                <c:pt idx="1208">
                  <c:v>44992</c:v>
                </c:pt>
                <c:pt idx="1209">
                  <c:v>44993</c:v>
                </c:pt>
                <c:pt idx="1210">
                  <c:v>44994</c:v>
                </c:pt>
                <c:pt idx="1211">
                  <c:v>44995</c:v>
                </c:pt>
                <c:pt idx="1212">
                  <c:v>44998</c:v>
                </c:pt>
                <c:pt idx="1213">
                  <c:v>44999</c:v>
                </c:pt>
                <c:pt idx="1214">
                  <c:v>45000</c:v>
                </c:pt>
                <c:pt idx="1215">
                  <c:v>45001</c:v>
                </c:pt>
                <c:pt idx="1216">
                  <c:v>45002</c:v>
                </c:pt>
                <c:pt idx="1217">
                  <c:v>45005</c:v>
                </c:pt>
                <c:pt idx="1218">
                  <c:v>45006</c:v>
                </c:pt>
                <c:pt idx="1219">
                  <c:v>45007</c:v>
                </c:pt>
                <c:pt idx="1220">
                  <c:v>45008</c:v>
                </c:pt>
                <c:pt idx="1221">
                  <c:v>45009</c:v>
                </c:pt>
                <c:pt idx="1222">
                  <c:v>45012</c:v>
                </c:pt>
                <c:pt idx="1223">
                  <c:v>45013</c:v>
                </c:pt>
                <c:pt idx="1224">
                  <c:v>45014</c:v>
                </c:pt>
                <c:pt idx="1225">
                  <c:v>45015</c:v>
                </c:pt>
                <c:pt idx="1226">
                  <c:v>45016</c:v>
                </c:pt>
                <c:pt idx="1227">
                  <c:v>45019</c:v>
                </c:pt>
                <c:pt idx="1228">
                  <c:v>45020</c:v>
                </c:pt>
                <c:pt idx="1229">
                  <c:v>45021</c:v>
                </c:pt>
                <c:pt idx="1230">
                  <c:v>45022</c:v>
                </c:pt>
                <c:pt idx="1231">
                  <c:v>45026</c:v>
                </c:pt>
                <c:pt idx="1232">
                  <c:v>45027</c:v>
                </c:pt>
                <c:pt idx="1233">
                  <c:v>45028</c:v>
                </c:pt>
                <c:pt idx="1234">
                  <c:v>45029</c:v>
                </c:pt>
                <c:pt idx="1235">
                  <c:v>45030</c:v>
                </c:pt>
                <c:pt idx="1236">
                  <c:v>45033</c:v>
                </c:pt>
                <c:pt idx="1237">
                  <c:v>45034</c:v>
                </c:pt>
                <c:pt idx="1238">
                  <c:v>45035</c:v>
                </c:pt>
                <c:pt idx="1239">
                  <c:v>45036</c:v>
                </c:pt>
                <c:pt idx="1240">
                  <c:v>45040</c:v>
                </c:pt>
                <c:pt idx="1241">
                  <c:v>45041</c:v>
                </c:pt>
                <c:pt idx="1242">
                  <c:v>45042</c:v>
                </c:pt>
                <c:pt idx="1243">
                  <c:v>45043</c:v>
                </c:pt>
                <c:pt idx="1244">
                  <c:v>45044</c:v>
                </c:pt>
                <c:pt idx="1245">
                  <c:v>45048</c:v>
                </c:pt>
                <c:pt idx="1246">
                  <c:v>45049</c:v>
                </c:pt>
                <c:pt idx="1247">
                  <c:v>45050</c:v>
                </c:pt>
                <c:pt idx="1248">
                  <c:v>45051</c:v>
                </c:pt>
                <c:pt idx="1249">
                  <c:v>45054</c:v>
                </c:pt>
                <c:pt idx="1250">
                  <c:v>45055</c:v>
                </c:pt>
                <c:pt idx="1251">
                  <c:v>45056</c:v>
                </c:pt>
                <c:pt idx="1252">
                  <c:v>45057</c:v>
                </c:pt>
                <c:pt idx="1253">
                  <c:v>45058</c:v>
                </c:pt>
                <c:pt idx="1254">
                  <c:v>45061</c:v>
                </c:pt>
                <c:pt idx="1255">
                  <c:v>45062</c:v>
                </c:pt>
                <c:pt idx="1256">
                  <c:v>45063</c:v>
                </c:pt>
                <c:pt idx="1257">
                  <c:v>45064</c:v>
                </c:pt>
                <c:pt idx="1258">
                  <c:v>45065</c:v>
                </c:pt>
                <c:pt idx="1259">
                  <c:v>45068</c:v>
                </c:pt>
                <c:pt idx="1260">
                  <c:v>45069</c:v>
                </c:pt>
                <c:pt idx="1261">
                  <c:v>45070</c:v>
                </c:pt>
                <c:pt idx="1262">
                  <c:v>45071</c:v>
                </c:pt>
                <c:pt idx="1263">
                  <c:v>45072</c:v>
                </c:pt>
                <c:pt idx="1264">
                  <c:v>45075</c:v>
                </c:pt>
                <c:pt idx="1265">
                  <c:v>45076</c:v>
                </c:pt>
                <c:pt idx="1266">
                  <c:v>45077</c:v>
                </c:pt>
                <c:pt idx="1267">
                  <c:v>45078</c:v>
                </c:pt>
                <c:pt idx="1268">
                  <c:v>45079</c:v>
                </c:pt>
                <c:pt idx="1269">
                  <c:v>45082</c:v>
                </c:pt>
                <c:pt idx="1270">
                  <c:v>45083</c:v>
                </c:pt>
                <c:pt idx="1271">
                  <c:v>45084</c:v>
                </c:pt>
                <c:pt idx="1272">
                  <c:v>45086</c:v>
                </c:pt>
                <c:pt idx="1273">
                  <c:v>45089</c:v>
                </c:pt>
                <c:pt idx="1274">
                  <c:v>45090</c:v>
                </c:pt>
                <c:pt idx="1275">
                  <c:v>45091</c:v>
                </c:pt>
                <c:pt idx="1276">
                  <c:v>45092</c:v>
                </c:pt>
                <c:pt idx="1277">
                  <c:v>45093</c:v>
                </c:pt>
                <c:pt idx="1278">
                  <c:v>45096</c:v>
                </c:pt>
                <c:pt idx="1279">
                  <c:v>45097</c:v>
                </c:pt>
                <c:pt idx="1280">
                  <c:v>45098</c:v>
                </c:pt>
                <c:pt idx="1281">
                  <c:v>45099</c:v>
                </c:pt>
                <c:pt idx="1282">
                  <c:v>45100</c:v>
                </c:pt>
                <c:pt idx="1283">
                  <c:v>45103</c:v>
                </c:pt>
                <c:pt idx="1284">
                  <c:v>45104</c:v>
                </c:pt>
                <c:pt idx="1285">
                  <c:v>45105</c:v>
                </c:pt>
                <c:pt idx="1286">
                  <c:v>45106</c:v>
                </c:pt>
                <c:pt idx="1287">
                  <c:v>45107</c:v>
                </c:pt>
                <c:pt idx="1288">
                  <c:v>45110</c:v>
                </c:pt>
                <c:pt idx="1289">
                  <c:v>45111</c:v>
                </c:pt>
                <c:pt idx="1290">
                  <c:v>45112</c:v>
                </c:pt>
                <c:pt idx="1291">
                  <c:v>45113</c:v>
                </c:pt>
                <c:pt idx="1292">
                  <c:v>45114</c:v>
                </c:pt>
                <c:pt idx="1293">
                  <c:v>45117</c:v>
                </c:pt>
                <c:pt idx="1294">
                  <c:v>45118</c:v>
                </c:pt>
                <c:pt idx="1295">
                  <c:v>45119</c:v>
                </c:pt>
                <c:pt idx="1296">
                  <c:v>45120</c:v>
                </c:pt>
                <c:pt idx="1297">
                  <c:v>45121</c:v>
                </c:pt>
                <c:pt idx="1298">
                  <c:v>45124</c:v>
                </c:pt>
                <c:pt idx="1299">
                  <c:v>45125</c:v>
                </c:pt>
                <c:pt idx="1300">
                  <c:v>45126</c:v>
                </c:pt>
                <c:pt idx="1301">
                  <c:v>45127</c:v>
                </c:pt>
                <c:pt idx="1302">
                  <c:v>45128</c:v>
                </c:pt>
                <c:pt idx="1303">
                  <c:v>45131</c:v>
                </c:pt>
                <c:pt idx="1304">
                  <c:v>45132</c:v>
                </c:pt>
                <c:pt idx="1305">
                  <c:v>45133</c:v>
                </c:pt>
                <c:pt idx="1306">
                  <c:v>45134</c:v>
                </c:pt>
                <c:pt idx="1307">
                  <c:v>45135</c:v>
                </c:pt>
                <c:pt idx="1308">
                  <c:v>45138</c:v>
                </c:pt>
                <c:pt idx="1309">
                  <c:v>45139</c:v>
                </c:pt>
                <c:pt idx="1310">
                  <c:v>45140</c:v>
                </c:pt>
                <c:pt idx="1311">
                  <c:v>45141</c:v>
                </c:pt>
                <c:pt idx="1312">
                  <c:v>45142</c:v>
                </c:pt>
                <c:pt idx="1313">
                  <c:v>45145</c:v>
                </c:pt>
                <c:pt idx="1314">
                  <c:v>45146</c:v>
                </c:pt>
                <c:pt idx="1315">
                  <c:v>45147</c:v>
                </c:pt>
                <c:pt idx="1316">
                  <c:v>45148</c:v>
                </c:pt>
                <c:pt idx="1317">
                  <c:v>45149</c:v>
                </c:pt>
                <c:pt idx="1318">
                  <c:v>45152</c:v>
                </c:pt>
                <c:pt idx="1319">
                  <c:v>45153</c:v>
                </c:pt>
                <c:pt idx="1320">
                  <c:v>45154</c:v>
                </c:pt>
                <c:pt idx="1321">
                  <c:v>45155</c:v>
                </c:pt>
                <c:pt idx="1322">
                  <c:v>45156</c:v>
                </c:pt>
                <c:pt idx="1323">
                  <c:v>45159</c:v>
                </c:pt>
                <c:pt idx="1324">
                  <c:v>45160</c:v>
                </c:pt>
                <c:pt idx="1325">
                  <c:v>45161</c:v>
                </c:pt>
                <c:pt idx="1326">
                  <c:v>45162</c:v>
                </c:pt>
                <c:pt idx="1327">
                  <c:v>45163</c:v>
                </c:pt>
                <c:pt idx="1328">
                  <c:v>45166</c:v>
                </c:pt>
                <c:pt idx="1329">
                  <c:v>45167</c:v>
                </c:pt>
                <c:pt idx="1330">
                  <c:v>45168</c:v>
                </c:pt>
                <c:pt idx="1331">
                  <c:v>45169</c:v>
                </c:pt>
                <c:pt idx="1332">
                  <c:v>45170</c:v>
                </c:pt>
                <c:pt idx="1333">
                  <c:v>45173</c:v>
                </c:pt>
                <c:pt idx="1334">
                  <c:v>45174</c:v>
                </c:pt>
                <c:pt idx="1335">
                  <c:v>45175</c:v>
                </c:pt>
                <c:pt idx="1336">
                  <c:v>45177</c:v>
                </c:pt>
                <c:pt idx="1337">
                  <c:v>45180</c:v>
                </c:pt>
                <c:pt idx="1338">
                  <c:v>45181</c:v>
                </c:pt>
                <c:pt idx="1339">
                  <c:v>45182</c:v>
                </c:pt>
                <c:pt idx="1340">
                  <c:v>45183</c:v>
                </c:pt>
                <c:pt idx="1341">
                  <c:v>45184</c:v>
                </c:pt>
                <c:pt idx="1342">
                  <c:v>45187</c:v>
                </c:pt>
                <c:pt idx="1343">
                  <c:v>45188</c:v>
                </c:pt>
                <c:pt idx="1344">
                  <c:v>45189</c:v>
                </c:pt>
                <c:pt idx="1345">
                  <c:v>45190</c:v>
                </c:pt>
                <c:pt idx="1346">
                  <c:v>45191</c:v>
                </c:pt>
                <c:pt idx="1347">
                  <c:v>45194</c:v>
                </c:pt>
                <c:pt idx="1348">
                  <c:v>45195</c:v>
                </c:pt>
                <c:pt idx="1349">
                  <c:v>45196</c:v>
                </c:pt>
                <c:pt idx="1350">
                  <c:v>45197</c:v>
                </c:pt>
                <c:pt idx="1351">
                  <c:v>45198</c:v>
                </c:pt>
                <c:pt idx="1352">
                  <c:v>45201</c:v>
                </c:pt>
                <c:pt idx="1353">
                  <c:v>45202</c:v>
                </c:pt>
                <c:pt idx="1354">
                  <c:v>45203</c:v>
                </c:pt>
                <c:pt idx="1355">
                  <c:v>45204</c:v>
                </c:pt>
                <c:pt idx="1356">
                  <c:v>45205</c:v>
                </c:pt>
                <c:pt idx="1357">
                  <c:v>45208</c:v>
                </c:pt>
                <c:pt idx="1358">
                  <c:v>45209</c:v>
                </c:pt>
                <c:pt idx="1359">
                  <c:v>45210</c:v>
                </c:pt>
                <c:pt idx="1360">
                  <c:v>45212</c:v>
                </c:pt>
                <c:pt idx="1361">
                  <c:v>45215</c:v>
                </c:pt>
                <c:pt idx="1362">
                  <c:v>45216</c:v>
                </c:pt>
                <c:pt idx="1363">
                  <c:v>45217</c:v>
                </c:pt>
                <c:pt idx="1364">
                  <c:v>45218</c:v>
                </c:pt>
                <c:pt idx="1365">
                  <c:v>45219</c:v>
                </c:pt>
                <c:pt idx="1366">
                  <c:v>45222</c:v>
                </c:pt>
                <c:pt idx="1367">
                  <c:v>45223</c:v>
                </c:pt>
                <c:pt idx="1368">
                  <c:v>45224</c:v>
                </c:pt>
                <c:pt idx="1369">
                  <c:v>45225</c:v>
                </c:pt>
                <c:pt idx="1370">
                  <c:v>45226</c:v>
                </c:pt>
                <c:pt idx="1371">
                  <c:v>45229</c:v>
                </c:pt>
                <c:pt idx="1372">
                  <c:v>45230</c:v>
                </c:pt>
                <c:pt idx="1373">
                  <c:v>45231</c:v>
                </c:pt>
                <c:pt idx="1374">
                  <c:v>45233</c:v>
                </c:pt>
                <c:pt idx="1375">
                  <c:v>45236</c:v>
                </c:pt>
                <c:pt idx="1376">
                  <c:v>45237</c:v>
                </c:pt>
                <c:pt idx="1377">
                  <c:v>45238</c:v>
                </c:pt>
                <c:pt idx="1378">
                  <c:v>45239</c:v>
                </c:pt>
                <c:pt idx="1379">
                  <c:v>45240</c:v>
                </c:pt>
                <c:pt idx="1380">
                  <c:v>45243</c:v>
                </c:pt>
                <c:pt idx="1381">
                  <c:v>45244</c:v>
                </c:pt>
                <c:pt idx="1382">
                  <c:v>45246</c:v>
                </c:pt>
                <c:pt idx="1383">
                  <c:v>45247</c:v>
                </c:pt>
                <c:pt idx="1384">
                  <c:v>45250</c:v>
                </c:pt>
                <c:pt idx="1385">
                  <c:v>45251</c:v>
                </c:pt>
                <c:pt idx="1386">
                  <c:v>45252</c:v>
                </c:pt>
                <c:pt idx="1387">
                  <c:v>45253</c:v>
                </c:pt>
                <c:pt idx="1388">
                  <c:v>45254</c:v>
                </c:pt>
                <c:pt idx="1389">
                  <c:v>45257</c:v>
                </c:pt>
                <c:pt idx="1390">
                  <c:v>45258</c:v>
                </c:pt>
                <c:pt idx="1391">
                  <c:v>45259</c:v>
                </c:pt>
                <c:pt idx="1392">
                  <c:v>45260</c:v>
                </c:pt>
                <c:pt idx="1393">
                  <c:v>45261</c:v>
                </c:pt>
                <c:pt idx="1394">
                  <c:v>45264</c:v>
                </c:pt>
                <c:pt idx="1395">
                  <c:v>45265</c:v>
                </c:pt>
                <c:pt idx="1396">
                  <c:v>45266</c:v>
                </c:pt>
                <c:pt idx="1397">
                  <c:v>45267</c:v>
                </c:pt>
                <c:pt idx="1398">
                  <c:v>45268</c:v>
                </c:pt>
                <c:pt idx="1399">
                  <c:v>45271</c:v>
                </c:pt>
                <c:pt idx="1400">
                  <c:v>45272</c:v>
                </c:pt>
                <c:pt idx="1401">
                  <c:v>45273</c:v>
                </c:pt>
                <c:pt idx="1402">
                  <c:v>45274</c:v>
                </c:pt>
                <c:pt idx="1403">
                  <c:v>45275</c:v>
                </c:pt>
                <c:pt idx="1404">
                  <c:v>45278</c:v>
                </c:pt>
                <c:pt idx="1405">
                  <c:v>45279</c:v>
                </c:pt>
                <c:pt idx="1406">
                  <c:v>45280</c:v>
                </c:pt>
                <c:pt idx="1407">
                  <c:v>45281</c:v>
                </c:pt>
                <c:pt idx="1408">
                  <c:v>45282</c:v>
                </c:pt>
                <c:pt idx="1409">
                  <c:v>45286</c:v>
                </c:pt>
                <c:pt idx="1410">
                  <c:v>45287</c:v>
                </c:pt>
                <c:pt idx="1411">
                  <c:v>45288</c:v>
                </c:pt>
                <c:pt idx="1412">
                  <c:v>45289</c:v>
                </c:pt>
                <c:pt idx="1413">
                  <c:v>45293</c:v>
                </c:pt>
                <c:pt idx="1414">
                  <c:v>45294</c:v>
                </c:pt>
                <c:pt idx="1415">
                  <c:v>45295</c:v>
                </c:pt>
                <c:pt idx="1416">
                  <c:v>45296</c:v>
                </c:pt>
                <c:pt idx="1417">
                  <c:v>45299</c:v>
                </c:pt>
                <c:pt idx="1418">
                  <c:v>45300</c:v>
                </c:pt>
                <c:pt idx="1419">
                  <c:v>45301</c:v>
                </c:pt>
                <c:pt idx="1420">
                  <c:v>45302</c:v>
                </c:pt>
                <c:pt idx="1421">
                  <c:v>45303</c:v>
                </c:pt>
                <c:pt idx="1422">
                  <c:v>45306</c:v>
                </c:pt>
                <c:pt idx="1423">
                  <c:v>45307</c:v>
                </c:pt>
                <c:pt idx="1424">
                  <c:v>45308</c:v>
                </c:pt>
                <c:pt idx="1425">
                  <c:v>45309</c:v>
                </c:pt>
                <c:pt idx="1426">
                  <c:v>45310</c:v>
                </c:pt>
                <c:pt idx="1427">
                  <c:v>45313</c:v>
                </c:pt>
                <c:pt idx="1428">
                  <c:v>45314</c:v>
                </c:pt>
                <c:pt idx="1429">
                  <c:v>45315</c:v>
                </c:pt>
                <c:pt idx="1430">
                  <c:v>45316</c:v>
                </c:pt>
                <c:pt idx="1431">
                  <c:v>45317</c:v>
                </c:pt>
                <c:pt idx="1432">
                  <c:v>45320</c:v>
                </c:pt>
                <c:pt idx="1433">
                  <c:v>45321</c:v>
                </c:pt>
                <c:pt idx="1434">
                  <c:v>45322</c:v>
                </c:pt>
                <c:pt idx="1435">
                  <c:v>45323</c:v>
                </c:pt>
                <c:pt idx="1436">
                  <c:v>45324</c:v>
                </c:pt>
                <c:pt idx="1437">
                  <c:v>45327</c:v>
                </c:pt>
                <c:pt idx="1438">
                  <c:v>45328</c:v>
                </c:pt>
                <c:pt idx="1439">
                  <c:v>45329</c:v>
                </c:pt>
                <c:pt idx="1440">
                  <c:v>45330</c:v>
                </c:pt>
                <c:pt idx="1441">
                  <c:v>45331</c:v>
                </c:pt>
                <c:pt idx="1442">
                  <c:v>45336</c:v>
                </c:pt>
                <c:pt idx="1443">
                  <c:v>45337</c:v>
                </c:pt>
                <c:pt idx="1444">
                  <c:v>45338</c:v>
                </c:pt>
                <c:pt idx="1445">
                  <c:v>45341</c:v>
                </c:pt>
                <c:pt idx="1446">
                  <c:v>45342</c:v>
                </c:pt>
                <c:pt idx="1447">
                  <c:v>45343</c:v>
                </c:pt>
                <c:pt idx="1448">
                  <c:v>45344</c:v>
                </c:pt>
                <c:pt idx="1449">
                  <c:v>45345</c:v>
                </c:pt>
                <c:pt idx="1450">
                  <c:v>45348</c:v>
                </c:pt>
                <c:pt idx="1451">
                  <c:v>45349</c:v>
                </c:pt>
                <c:pt idx="1452">
                  <c:v>45350</c:v>
                </c:pt>
                <c:pt idx="1453">
                  <c:v>45351</c:v>
                </c:pt>
                <c:pt idx="1454">
                  <c:v>45352</c:v>
                </c:pt>
                <c:pt idx="1455">
                  <c:v>45355</c:v>
                </c:pt>
                <c:pt idx="1456">
                  <c:v>45356</c:v>
                </c:pt>
                <c:pt idx="1457">
                  <c:v>45357</c:v>
                </c:pt>
                <c:pt idx="1458">
                  <c:v>45358</c:v>
                </c:pt>
                <c:pt idx="1459">
                  <c:v>45359</c:v>
                </c:pt>
                <c:pt idx="1460">
                  <c:v>45362</c:v>
                </c:pt>
                <c:pt idx="1461">
                  <c:v>45363</c:v>
                </c:pt>
                <c:pt idx="1462">
                  <c:v>45364</c:v>
                </c:pt>
                <c:pt idx="1463">
                  <c:v>45365</c:v>
                </c:pt>
                <c:pt idx="1464">
                  <c:v>45366</c:v>
                </c:pt>
                <c:pt idx="1465">
                  <c:v>45369</c:v>
                </c:pt>
                <c:pt idx="1466">
                  <c:v>45370</c:v>
                </c:pt>
                <c:pt idx="1467">
                  <c:v>45371</c:v>
                </c:pt>
                <c:pt idx="1468">
                  <c:v>45372</c:v>
                </c:pt>
                <c:pt idx="1469">
                  <c:v>45373</c:v>
                </c:pt>
                <c:pt idx="1470">
                  <c:v>45376</c:v>
                </c:pt>
                <c:pt idx="1471">
                  <c:v>45377</c:v>
                </c:pt>
                <c:pt idx="1472">
                  <c:v>45378</c:v>
                </c:pt>
                <c:pt idx="1473">
                  <c:v>45379</c:v>
                </c:pt>
                <c:pt idx="1474">
                  <c:v>45383</c:v>
                </c:pt>
                <c:pt idx="1475">
                  <c:v>45384</c:v>
                </c:pt>
                <c:pt idx="1476">
                  <c:v>45385</c:v>
                </c:pt>
                <c:pt idx="1477">
                  <c:v>45386</c:v>
                </c:pt>
                <c:pt idx="1478">
                  <c:v>45387</c:v>
                </c:pt>
                <c:pt idx="1479">
                  <c:v>45390</c:v>
                </c:pt>
                <c:pt idx="1480">
                  <c:v>45391</c:v>
                </c:pt>
                <c:pt idx="1481">
                  <c:v>45392</c:v>
                </c:pt>
                <c:pt idx="1482">
                  <c:v>45393</c:v>
                </c:pt>
                <c:pt idx="1483">
                  <c:v>45394</c:v>
                </c:pt>
                <c:pt idx="1484">
                  <c:v>45397</c:v>
                </c:pt>
                <c:pt idx="1485">
                  <c:v>45398</c:v>
                </c:pt>
                <c:pt idx="1486">
                  <c:v>45399</c:v>
                </c:pt>
                <c:pt idx="1487">
                  <c:v>45400</c:v>
                </c:pt>
                <c:pt idx="1488">
                  <c:v>45401</c:v>
                </c:pt>
                <c:pt idx="1489">
                  <c:v>45404</c:v>
                </c:pt>
                <c:pt idx="1490">
                  <c:v>45405</c:v>
                </c:pt>
                <c:pt idx="1491">
                  <c:v>45406</c:v>
                </c:pt>
                <c:pt idx="1492">
                  <c:v>45407</c:v>
                </c:pt>
                <c:pt idx="1493">
                  <c:v>45408</c:v>
                </c:pt>
                <c:pt idx="1494">
                  <c:v>45411</c:v>
                </c:pt>
                <c:pt idx="1495">
                  <c:v>45412</c:v>
                </c:pt>
                <c:pt idx="1496">
                  <c:v>45414</c:v>
                </c:pt>
                <c:pt idx="1497">
                  <c:v>45415</c:v>
                </c:pt>
                <c:pt idx="1498">
                  <c:v>45418</c:v>
                </c:pt>
                <c:pt idx="1499">
                  <c:v>45419</c:v>
                </c:pt>
                <c:pt idx="1500">
                  <c:v>45420</c:v>
                </c:pt>
                <c:pt idx="1501">
                  <c:v>45421</c:v>
                </c:pt>
                <c:pt idx="1502">
                  <c:v>45422</c:v>
                </c:pt>
                <c:pt idx="1503">
                  <c:v>45425</c:v>
                </c:pt>
                <c:pt idx="1504">
                  <c:v>45426</c:v>
                </c:pt>
                <c:pt idx="1505">
                  <c:v>45427</c:v>
                </c:pt>
                <c:pt idx="1506">
                  <c:v>45428</c:v>
                </c:pt>
                <c:pt idx="1507">
                  <c:v>45429</c:v>
                </c:pt>
                <c:pt idx="1508">
                  <c:v>45432</c:v>
                </c:pt>
                <c:pt idx="1509">
                  <c:v>45433</c:v>
                </c:pt>
                <c:pt idx="1510">
                  <c:v>45434</c:v>
                </c:pt>
                <c:pt idx="1511">
                  <c:v>45435</c:v>
                </c:pt>
                <c:pt idx="1512">
                  <c:v>45436</c:v>
                </c:pt>
                <c:pt idx="1513">
                  <c:v>45439</c:v>
                </c:pt>
                <c:pt idx="1514">
                  <c:v>45440</c:v>
                </c:pt>
                <c:pt idx="1515">
                  <c:v>45441</c:v>
                </c:pt>
                <c:pt idx="1516">
                  <c:v>45443</c:v>
                </c:pt>
                <c:pt idx="1517">
                  <c:v>45446</c:v>
                </c:pt>
                <c:pt idx="1518">
                  <c:v>45447</c:v>
                </c:pt>
                <c:pt idx="1519">
                  <c:v>45448</c:v>
                </c:pt>
                <c:pt idx="1520">
                  <c:v>45449</c:v>
                </c:pt>
                <c:pt idx="1521">
                  <c:v>45450</c:v>
                </c:pt>
                <c:pt idx="1522">
                  <c:v>45453</c:v>
                </c:pt>
                <c:pt idx="1523">
                  <c:v>45454</c:v>
                </c:pt>
                <c:pt idx="1524">
                  <c:v>45455</c:v>
                </c:pt>
                <c:pt idx="1525">
                  <c:v>45456</c:v>
                </c:pt>
                <c:pt idx="1526">
                  <c:v>45457</c:v>
                </c:pt>
                <c:pt idx="1527">
                  <c:v>45460</c:v>
                </c:pt>
                <c:pt idx="1528">
                  <c:v>45461</c:v>
                </c:pt>
                <c:pt idx="1529">
                  <c:v>45462</c:v>
                </c:pt>
                <c:pt idx="1530">
                  <c:v>45463</c:v>
                </c:pt>
                <c:pt idx="1531">
                  <c:v>45464</c:v>
                </c:pt>
                <c:pt idx="1532">
                  <c:v>45467</c:v>
                </c:pt>
                <c:pt idx="1533">
                  <c:v>45468</c:v>
                </c:pt>
                <c:pt idx="1534">
                  <c:v>45469</c:v>
                </c:pt>
                <c:pt idx="1535">
                  <c:v>45470</c:v>
                </c:pt>
                <c:pt idx="1536">
                  <c:v>45471</c:v>
                </c:pt>
                <c:pt idx="1537">
                  <c:v>45474</c:v>
                </c:pt>
                <c:pt idx="1538">
                  <c:v>45475</c:v>
                </c:pt>
                <c:pt idx="1539">
                  <c:v>45476</c:v>
                </c:pt>
                <c:pt idx="1540">
                  <c:v>45477</c:v>
                </c:pt>
                <c:pt idx="1541">
                  <c:v>45478</c:v>
                </c:pt>
                <c:pt idx="1542">
                  <c:v>45481</c:v>
                </c:pt>
                <c:pt idx="1543">
                  <c:v>45482</c:v>
                </c:pt>
                <c:pt idx="1544">
                  <c:v>45483</c:v>
                </c:pt>
                <c:pt idx="1545">
                  <c:v>45484</c:v>
                </c:pt>
                <c:pt idx="1546">
                  <c:v>45485</c:v>
                </c:pt>
                <c:pt idx="1547">
                  <c:v>45488</c:v>
                </c:pt>
                <c:pt idx="1548">
                  <c:v>45489</c:v>
                </c:pt>
                <c:pt idx="1549">
                  <c:v>45490</c:v>
                </c:pt>
                <c:pt idx="1550">
                  <c:v>45491</c:v>
                </c:pt>
                <c:pt idx="1551">
                  <c:v>45492</c:v>
                </c:pt>
                <c:pt idx="1552">
                  <c:v>45495</c:v>
                </c:pt>
                <c:pt idx="1553">
                  <c:v>45496</c:v>
                </c:pt>
                <c:pt idx="1554">
                  <c:v>45497</c:v>
                </c:pt>
                <c:pt idx="1555">
                  <c:v>45498</c:v>
                </c:pt>
                <c:pt idx="1556">
                  <c:v>45499</c:v>
                </c:pt>
                <c:pt idx="1557">
                  <c:v>45502</c:v>
                </c:pt>
                <c:pt idx="1558">
                  <c:v>45503</c:v>
                </c:pt>
                <c:pt idx="1559">
                  <c:v>45504</c:v>
                </c:pt>
                <c:pt idx="1560">
                  <c:v>45505</c:v>
                </c:pt>
                <c:pt idx="1561">
                  <c:v>45506</c:v>
                </c:pt>
                <c:pt idx="1562">
                  <c:v>45509</c:v>
                </c:pt>
                <c:pt idx="1563">
                  <c:v>45510</c:v>
                </c:pt>
                <c:pt idx="1564">
                  <c:v>45511</c:v>
                </c:pt>
                <c:pt idx="1565">
                  <c:v>45512</c:v>
                </c:pt>
                <c:pt idx="1566">
                  <c:v>45513</c:v>
                </c:pt>
                <c:pt idx="1567">
                  <c:v>45516</c:v>
                </c:pt>
                <c:pt idx="1568">
                  <c:v>45517</c:v>
                </c:pt>
                <c:pt idx="1569">
                  <c:v>45518</c:v>
                </c:pt>
                <c:pt idx="1570">
                  <c:v>45519</c:v>
                </c:pt>
                <c:pt idx="1571">
                  <c:v>45520</c:v>
                </c:pt>
                <c:pt idx="1572">
                  <c:v>45523</c:v>
                </c:pt>
                <c:pt idx="1573">
                  <c:v>45524</c:v>
                </c:pt>
                <c:pt idx="1574">
                  <c:v>45525</c:v>
                </c:pt>
                <c:pt idx="1575">
                  <c:v>45526</c:v>
                </c:pt>
                <c:pt idx="1576">
                  <c:v>45527</c:v>
                </c:pt>
                <c:pt idx="1577">
                  <c:v>45530</c:v>
                </c:pt>
                <c:pt idx="1578">
                  <c:v>45531</c:v>
                </c:pt>
                <c:pt idx="1579">
                  <c:v>45532</c:v>
                </c:pt>
                <c:pt idx="1580">
                  <c:v>45533</c:v>
                </c:pt>
                <c:pt idx="1581">
                  <c:v>45534</c:v>
                </c:pt>
                <c:pt idx="1582">
                  <c:v>45537</c:v>
                </c:pt>
                <c:pt idx="1583">
                  <c:v>45538</c:v>
                </c:pt>
                <c:pt idx="1584">
                  <c:v>45539</c:v>
                </c:pt>
                <c:pt idx="1585">
                  <c:v>45540</c:v>
                </c:pt>
                <c:pt idx="1586">
                  <c:v>45541</c:v>
                </c:pt>
                <c:pt idx="1587">
                  <c:v>45544</c:v>
                </c:pt>
                <c:pt idx="1588">
                  <c:v>45545</c:v>
                </c:pt>
                <c:pt idx="1589">
                  <c:v>45546</c:v>
                </c:pt>
                <c:pt idx="1590">
                  <c:v>45547</c:v>
                </c:pt>
                <c:pt idx="1591">
                  <c:v>45548</c:v>
                </c:pt>
                <c:pt idx="1592">
                  <c:v>45551</c:v>
                </c:pt>
                <c:pt idx="1593">
                  <c:v>45552</c:v>
                </c:pt>
                <c:pt idx="1594">
                  <c:v>45553</c:v>
                </c:pt>
                <c:pt idx="1595">
                  <c:v>45554</c:v>
                </c:pt>
                <c:pt idx="1596">
                  <c:v>45555</c:v>
                </c:pt>
                <c:pt idx="1597">
                  <c:v>45558</c:v>
                </c:pt>
                <c:pt idx="1598">
                  <c:v>45559</c:v>
                </c:pt>
                <c:pt idx="1599">
                  <c:v>45560</c:v>
                </c:pt>
                <c:pt idx="1600">
                  <c:v>45561</c:v>
                </c:pt>
                <c:pt idx="1601">
                  <c:v>45562</c:v>
                </c:pt>
                <c:pt idx="1602">
                  <c:v>45565</c:v>
                </c:pt>
                <c:pt idx="1603">
                  <c:v>45566</c:v>
                </c:pt>
                <c:pt idx="1604">
                  <c:v>45567</c:v>
                </c:pt>
                <c:pt idx="1605">
                  <c:v>45568</c:v>
                </c:pt>
                <c:pt idx="1606">
                  <c:v>45569</c:v>
                </c:pt>
                <c:pt idx="1607">
                  <c:v>45572</c:v>
                </c:pt>
                <c:pt idx="1608">
                  <c:v>45573</c:v>
                </c:pt>
                <c:pt idx="1609">
                  <c:v>45574</c:v>
                </c:pt>
                <c:pt idx="1610">
                  <c:v>45575</c:v>
                </c:pt>
                <c:pt idx="1611">
                  <c:v>45576</c:v>
                </c:pt>
                <c:pt idx="1612">
                  <c:v>45579</c:v>
                </c:pt>
                <c:pt idx="1613">
                  <c:v>45580</c:v>
                </c:pt>
                <c:pt idx="1614">
                  <c:v>45581</c:v>
                </c:pt>
                <c:pt idx="1615">
                  <c:v>45582</c:v>
                </c:pt>
                <c:pt idx="1616">
                  <c:v>45583</c:v>
                </c:pt>
                <c:pt idx="1617">
                  <c:v>45586</c:v>
                </c:pt>
                <c:pt idx="1618">
                  <c:v>45587</c:v>
                </c:pt>
                <c:pt idx="1619">
                  <c:v>45588</c:v>
                </c:pt>
                <c:pt idx="1620">
                  <c:v>45589</c:v>
                </c:pt>
                <c:pt idx="1621">
                  <c:v>45590</c:v>
                </c:pt>
                <c:pt idx="1622">
                  <c:v>45593</c:v>
                </c:pt>
                <c:pt idx="1623">
                  <c:v>45594</c:v>
                </c:pt>
                <c:pt idx="1624">
                  <c:v>45595</c:v>
                </c:pt>
                <c:pt idx="1625">
                  <c:v>45596</c:v>
                </c:pt>
                <c:pt idx="1626">
                  <c:v>45597</c:v>
                </c:pt>
                <c:pt idx="1627">
                  <c:v>45600</c:v>
                </c:pt>
                <c:pt idx="1628">
                  <c:v>45601</c:v>
                </c:pt>
                <c:pt idx="1629">
                  <c:v>45602</c:v>
                </c:pt>
                <c:pt idx="1630">
                  <c:v>45603</c:v>
                </c:pt>
                <c:pt idx="1631">
                  <c:v>45604</c:v>
                </c:pt>
                <c:pt idx="1632">
                  <c:v>45607</c:v>
                </c:pt>
                <c:pt idx="1633">
                  <c:v>45608</c:v>
                </c:pt>
                <c:pt idx="1634">
                  <c:v>45609</c:v>
                </c:pt>
                <c:pt idx="1635">
                  <c:v>45610</c:v>
                </c:pt>
                <c:pt idx="1636">
                  <c:v>45614</c:v>
                </c:pt>
                <c:pt idx="1637">
                  <c:v>45615</c:v>
                </c:pt>
                <c:pt idx="1638">
                  <c:v>45617</c:v>
                </c:pt>
                <c:pt idx="1639">
                  <c:v>45618</c:v>
                </c:pt>
                <c:pt idx="1640">
                  <c:v>45621</c:v>
                </c:pt>
                <c:pt idx="1641">
                  <c:v>45622</c:v>
                </c:pt>
                <c:pt idx="1642">
                  <c:v>45623</c:v>
                </c:pt>
                <c:pt idx="1643">
                  <c:v>45624</c:v>
                </c:pt>
                <c:pt idx="1644">
                  <c:v>45625</c:v>
                </c:pt>
                <c:pt idx="1645">
                  <c:v>45628</c:v>
                </c:pt>
                <c:pt idx="1646">
                  <c:v>45629</c:v>
                </c:pt>
                <c:pt idx="1647">
                  <c:v>45630</c:v>
                </c:pt>
                <c:pt idx="1648">
                  <c:v>45631</c:v>
                </c:pt>
                <c:pt idx="1649">
                  <c:v>45632</c:v>
                </c:pt>
                <c:pt idx="1650">
                  <c:v>45635</c:v>
                </c:pt>
                <c:pt idx="1651">
                  <c:v>45636</c:v>
                </c:pt>
                <c:pt idx="1652">
                  <c:v>45637</c:v>
                </c:pt>
                <c:pt idx="1653">
                  <c:v>45638</c:v>
                </c:pt>
                <c:pt idx="1654">
                  <c:v>45639</c:v>
                </c:pt>
                <c:pt idx="1655">
                  <c:v>45642</c:v>
                </c:pt>
                <c:pt idx="1656">
                  <c:v>45643</c:v>
                </c:pt>
                <c:pt idx="1657">
                  <c:v>45644</c:v>
                </c:pt>
                <c:pt idx="1658">
                  <c:v>45645</c:v>
                </c:pt>
                <c:pt idx="1659">
                  <c:v>45646</c:v>
                </c:pt>
                <c:pt idx="1660">
                  <c:v>45649</c:v>
                </c:pt>
                <c:pt idx="1661">
                  <c:v>45650</c:v>
                </c:pt>
                <c:pt idx="1662">
                  <c:v>45652</c:v>
                </c:pt>
                <c:pt idx="1663">
                  <c:v>45653</c:v>
                </c:pt>
                <c:pt idx="1664">
                  <c:v>45656</c:v>
                </c:pt>
                <c:pt idx="1665">
                  <c:v>45657</c:v>
                </c:pt>
                <c:pt idx="1666">
                  <c:v>45659</c:v>
                </c:pt>
                <c:pt idx="1667">
                  <c:v>45660</c:v>
                </c:pt>
                <c:pt idx="1668">
                  <c:v>45663</c:v>
                </c:pt>
                <c:pt idx="1669">
                  <c:v>45664</c:v>
                </c:pt>
                <c:pt idx="1670">
                  <c:v>45665</c:v>
                </c:pt>
                <c:pt idx="1671">
                  <c:v>45666</c:v>
                </c:pt>
                <c:pt idx="1672">
                  <c:v>45667</c:v>
                </c:pt>
                <c:pt idx="1673">
                  <c:v>45670</c:v>
                </c:pt>
                <c:pt idx="1674">
                  <c:v>45671</c:v>
                </c:pt>
                <c:pt idx="1675">
                  <c:v>45672</c:v>
                </c:pt>
                <c:pt idx="1676">
                  <c:v>45673</c:v>
                </c:pt>
                <c:pt idx="1677">
                  <c:v>45674</c:v>
                </c:pt>
                <c:pt idx="1678">
                  <c:v>45677</c:v>
                </c:pt>
                <c:pt idx="1679">
                  <c:v>45678</c:v>
                </c:pt>
                <c:pt idx="1680">
                  <c:v>45679</c:v>
                </c:pt>
                <c:pt idx="1681">
                  <c:v>45680</c:v>
                </c:pt>
                <c:pt idx="1682">
                  <c:v>45681</c:v>
                </c:pt>
                <c:pt idx="1683">
                  <c:v>45684</c:v>
                </c:pt>
                <c:pt idx="1684">
                  <c:v>45685</c:v>
                </c:pt>
                <c:pt idx="1685">
                  <c:v>45686</c:v>
                </c:pt>
                <c:pt idx="1686">
                  <c:v>45687</c:v>
                </c:pt>
                <c:pt idx="1687">
                  <c:v>45688</c:v>
                </c:pt>
              </c:numCache>
            </c:numRef>
          </c:cat>
          <c:val>
            <c:numRef>
              <c:f>Planilha1!$B$2:$B$1689</c:f>
              <c:numCache>
                <c:formatCode>0.00%</c:formatCode>
                <c:ptCount val="1688"/>
                <c:pt idx="0">
                  <c:v>0</c:v>
                </c:pt>
                <c:pt idx="1">
                  <c:v>-1.1452899999999988E-2</c:v>
                </c:pt>
                <c:pt idx="2">
                  <c:v>-2.4429999999999952E-2</c:v>
                </c:pt>
                <c:pt idx="3">
                  <c:v>-1.12622E-2</c:v>
                </c:pt>
                <c:pt idx="4">
                  <c:v>-3.0921999999999894E-3</c:v>
                </c:pt>
                <c:pt idx="5">
                  <c:v>-3.6228000000000371E-3</c:v>
                </c:pt>
                <c:pt idx="6">
                  <c:v>-1.1152199999999945E-2</c:v>
                </c:pt>
                <c:pt idx="7">
                  <c:v>-1.8559699999999957E-2</c:v>
                </c:pt>
                <c:pt idx="8">
                  <c:v>-2.2970999999999964E-2</c:v>
                </c:pt>
                <c:pt idx="9">
                  <c:v>-4.2050999999999956E-2</c:v>
                </c:pt>
                <c:pt idx="10">
                  <c:v>-4.0367499999999994E-2</c:v>
                </c:pt>
                <c:pt idx="11">
                  <c:v>-3.5919900000000005E-2</c:v>
                </c:pt>
                <c:pt idx="12">
                  <c:v>-4.0960499999999955E-2</c:v>
                </c:pt>
                <c:pt idx="13">
                  <c:v>-3.919220000000001E-2</c:v>
                </c:pt>
                <c:pt idx="14">
                  <c:v>-3.3444699999999994E-2</c:v>
                </c:pt>
                <c:pt idx="15">
                  <c:v>-3.688899999999995E-2</c:v>
                </c:pt>
                <c:pt idx="16">
                  <c:v>-4.2210999999999999E-2</c:v>
                </c:pt>
                <c:pt idx="17">
                  <c:v>-4.2273800000000028E-2</c:v>
                </c:pt>
                <c:pt idx="18">
                  <c:v>-3.9731599999999978E-2</c:v>
                </c:pt>
                <c:pt idx="19">
                  <c:v>-4.3233999999999995E-2</c:v>
                </c:pt>
                <c:pt idx="20">
                  <c:v>-4.6584100000000017E-2</c:v>
                </c:pt>
                <c:pt idx="21">
                  <c:v>-4.8520600000000025E-2</c:v>
                </c:pt>
                <c:pt idx="22">
                  <c:v>-4.7488999999999996E-2</c:v>
                </c:pt>
                <c:pt idx="23">
                  <c:v>-4.832689999999995E-2</c:v>
                </c:pt>
                <c:pt idx="24">
                  <c:v>-4.6289200000000023E-2</c:v>
                </c:pt>
                <c:pt idx="25">
                  <c:v>-4.5647499999999945E-2</c:v>
                </c:pt>
                <c:pt idx="26">
                  <c:v>-4.1636800000000029E-2</c:v>
                </c:pt>
                <c:pt idx="27">
                  <c:v>-4.5484900000000043E-2</c:v>
                </c:pt>
                <c:pt idx="28">
                  <c:v>-4.470850000000004E-2</c:v>
                </c:pt>
                <c:pt idx="29">
                  <c:v>-4.6998100000000036E-2</c:v>
                </c:pt>
                <c:pt idx="30">
                  <c:v>-4.4379199999999945E-2</c:v>
                </c:pt>
                <c:pt idx="31">
                  <c:v>-3.8315399999999999E-2</c:v>
                </c:pt>
                <c:pt idx="32">
                  <c:v>-4.3725699999999978E-2</c:v>
                </c:pt>
                <c:pt idx="33">
                  <c:v>-4.3532800000000045E-2</c:v>
                </c:pt>
                <c:pt idx="34">
                  <c:v>-4.1481300000000054E-2</c:v>
                </c:pt>
                <c:pt idx="35">
                  <c:v>-3.913129999999998E-2</c:v>
                </c:pt>
                <c:pt idx="36">
                  <c:v>-4.0831900000000025E-2</c:v>
                </c:pt>
                <c:pt idx="37">
                  <c:v>-3.6660699999999991E-2</c:v>
                </c:pt>
                <c:pt idx="38">
                  <c:v>-3.6502900000000005E-2</c:v>
                </c:pt>
                <c:pt idx="39">
                  <c:v>-4.5196800000000037E-2</c:v>
                </c:pt>
                <c:pt idx="40">
                  <c:v>-4.2727199999999958E-2</c:v>
                </c:pt>
                <c:pt idx="41">
                  <c:v>-4.5551699999999966E-2</c:v>
                </c:pt>
                <c:pt idx="42">
                  <c:v>-4.4596399999999974E-2</c:v>
                </c:pt>
                <c:pt idx="43">
                  <c:v>-4.4241799999999998E-2</c:v>
                </c:pt>
                <c:pt idx="44">
                  <c:v>-4.6340399999999955E-2</c:v>
                </c:pt>
                <c:pt idx="45">
                  <c:v>-4.8467400000000049E-2</c:v>
                </c:pt>
                <c:pt idx="46">
                  <c:v>-4.3009399999999968E-2</c:v>
                </c:pt>
                <c:pt idx="47">
                  <c:v>-3.8592100000000018E-2</c:v>
                </c:pt>
                <c:pt idx="48">
                  <c:v>-3.8533999999999964E-2</c:v>
                </c:pt>
                <c:pt idx="49">
                  <c:v>-3.5537200000000047E-2</c:v>
                </c:pt>
                <c:pt idx="50">
                  <c:v>-3.2259499999999997E-2</c:v>
                </c:pt>
                <c:pt idx="51">
                  <c:v>-3.0960800000000011E-2</c:v>
                </c:pt>
                <c:pt idx="52">
                  <c:v>-2.6761699999999999E-2</c:v>
                </c:pt>
                <c:pt idx="53">
                  <c:v>-2.7073400000000025E-2</c:v>
                </c:pt>
                <c:pt idx="54">
                  <c:v>-2.8546999999999989E-2</c:v>
                </c:pt>
                <c:pt idx="55">
                  <c:v>-3.0312400000000017E-2</c:v>
                </c:pt>
                <c:pt idx="56">
                  <c:v>-2.8279799999999966E-2</c:v>
                </c:pt>
                <c:pt idx="57">
                  <c:v>-2.8843599999999969E-2</c:v>
                </c:pt>
                <c:pt idx="58">
                  <c:v>-2.6977999999999946E-2</c:v>
                </c:pt>
                <c:pt idx="59">
                  <c:v>-2.9166899999999996E-2</c:v>
                </c:pt>
                <c:pt idx="60">
                  <c:v>-3.3147499999999996E-2</c:v>
                </c:pt>
                <c:pt idx="61">
                  <c:v>-3.970320000000005E-2</c:v>
                </c:pt>
                <c:pt idx="62">
                  <c:v>-3.2954200000000045E-2</c:v>
                </c:pt>
                <c:pt idx="63">
                  <c:v>-3.0581199999999975E-2</c:v>
                </c:pt>
                <c:pt idx="64">
                  <c:v>-3.6818699999999982E-2</c:v>
                </c:pt>
                <c:pt idx="65">
                  <c:v>-3.3750399999999958E-2</c:v>
                </c:pt>
                <c:pt idx="66">
                  <c:v>-3.2329599999999958E-2</c:v>
                </c:pt>
                <c:pt idx="67">
                  <c:v>-3.0661000000000049E-2</c:v>
                </c:pt>
                <c:pt idx="68">
                  <c:v>-2.5732899999999947E-2</c:v>
                </c:pt>
                <c:pt idx="69">
                  <c:v>-2.0060599999999984E-2</c:v>
                </c:pt>
                <c:pt idx="70">
                  <c:v>-1.9946000000000019E-2</c:v>
                </c:pt>
                <c:pt idx="71">
                  <c:v>-1.4445000000000041E-2</c:v>
                </c:pt>
                <c:pt idx="72">
                  <c:v>-8.7954000000000088E-3</c:v>
                </c:pt>
                <c:pt idx="73">
                  <c:v>-2.8293999999999819E-3</c:v>
                </c:pt>
                <c:pt idx="74">
                  <c:v>0</c:v>
                </c:pt>
                <c:pt idx="75">
                  <c:v>-2.6114496231140361E-3</c:v>
                </c:pt>
                <c:pt idx="76">
                  <c:v>-6.6369518923575042E-3</c:v>
                </c:pt>
                <c:pt idx="77">
                  <c:v>-5.5121395566027423E-3</c:v>
                </c:pt>
                <c:pt idx="78">
                  <c:v>-6.7047441501222483E-3</c:v>
                </c:pt>
                <c:pt idx="79">
                  <c:v>-7.8647006312867248E-3</c:v>
                </c:pt>
                <c:pt idx="80">
                  <c:v>-1.1853860659254317E-2</c:v>
                </c:pt>
                <c:pt idx="81">
                  <c:v>-4.0590489534982595E-3</c:v>
                </c:pt>
                <c:pt idx="82">
                  <c:v>-1.8776159050421265E-3</c:v>
                </c:pt>
                <c:pt idx="83">
                  <c:v>-6.6711974658675679E-3</c:v>
                </c:pt>
                <c:pt idx="84">
                  <c:v>-4.4726915513175255E-3</c:v>
                </c:pt>
                <c:pt idx="85">
                  <c:v>0</c:v>
                </c:pt>
                <c:pt idx="86">
                  <c:v>-2.904342971560793E-3</c:v>
                </c:pt>
                <c:pt idx="87">
                  <c:v>0</c:v>
                </c:pt>
                <c:pt idx="88">
                  <c:v>0</c:v>
                </c:pt>
                <c:pt idx="89">
                  <c:v>-2.7073353480282667E-3</c:v>
                </c:pt>
                <c:pt idx="90">
                  <c:v>0</c:v>
                </c:pt>
                <c:pt idx="91">
                  <c:v>0</c:v>
                </c:pt>
                <c:pt idx="92">
                  <c:v>0</c:v>
                </c:pt>
                <c:pt idx="93">
                  <c:v>-4.8404564685876365E-3</c:v>
                </c:pt>
                <c:pt idx="94">
                  <c:v>-3.8188863443475458E-3</c:v>
                </c:pt>
                <c:pt idx="95">
                  <c:v>-4.0970473837848784E-3</c:v>
                </c:pt>
                <c:pt idx="96">
                  <c:v>-1.6703491395184151E-3</c:v>
                </c:pt>
                <c:pt idx="97">
                  <c:v>-2.8249742780061798E-3</c:v>
                </c:pt>
                <c:pt idx="98">
                  <c:v>0</c:v>
                </c:pt>
                <c:pt idx="99">
                  <c:v>0</c:v>
                </c:pt>
                <c:pt idx="100">
                  <c:v>-1.5207560106257902E-3</c:v>
                </c:pt>
                <c:pt idx="101">
                  <c:v>0</c:v>
                </c:pt>
                <c:pt idx="102">
                  <c:v>0</c:v>
                </c:pt>
                <c:pt idx="103">
                  <c:v>-2.8164780225060902E-3</c:v>
                </c:pt>
                <c:pt idx="104">
                  <c:v>-1.225415513276964E-2</c:v>
                </c:pt>
                <c:pt idx="105">
                  <c:v>-1.4169993038643731E-2</c:v>
                </c:pt>
                <c:pt idx="106">
                  <c:v>-7.9616117532070804E-3</c:v>
                </c:pt>
                <c:pt idx="107">
                  <c:v>-8.7733793361006625E-3</c:v>
                </c:pt>
                <c:pt idx="108">
                  <c:v>-1.0126781064173357E-2</c:v>
                </c:pt>
                <c:pt idx="109">
                  <c:v>-8.7890052760986308E-3</c:v>
                </c:pt>
                <c:pt idx="110">
                  <c:v>-1.9893774859885892E-4</c:v>
                </c:pt>
                <c:pt idx="111">
                  <c:v>-5.5564866011472225E-3</c:v>
                </c:pt>
                <c:pt idx="112">
                  <c:v>-1.2563158096229156E-2</c:v>
                </c:pt>
                <c:pt idx="113">
                  <c:v>-1.0287630584027305E-2</c:v>
                </c:pt>
                <c:pt idx="114">
                  <c:v>-1.6580098959078243E-3</c:v>
                </c:pt>
                <c:pt idx="115">
                  <c:v>-7.2595187366739792E-3</c:v>
                </c:pt>
                <c:pt idx="116">
                  <c:v>-5.4964243942797191E-4</c:v>
                </c:pt>
                <c:pt idx="117">
                  <c:v>-1.9171075134992311E-4</c:v>
                </c:pt>
                <c:pt idx="118">
                  <c:v>-1.147432306474774E-3</c:v>
                </c:pt>
                <c:pt idx="119">
                  <c:v>0</c:v>
                </c:pt>
                <c:pt idx="120">
                  <c:v>-3.2709026162241711E-3</c:v>
                </c:pt>
                <c:pt idx="121">
                  <c:v>-5.7952806091939226E-3</c:v>
                </c:pt>
                <c:pt idx="122">
                  <c:v>-1.1131086345638929E-2</c:v>
                </c:pt>
                <c:pt idx="123">
                  <c:v>-1.0965300469326433E-2</c:v>
                </c:pt>
                <c:pt idx="124">
                  <c:v>-1.0989611825746719E-2</c:v>
                </c:pt>
                <c:pt idx="125">
                  <c:v>-1.762065633437283E-2</c:v>
                </c:pt>
                <c:pt idx="126">
                  <c:v>-1.1469394980163798E-2</c:v>
                </c:pt>
                <c:pt idx="127">
                  <c:v>-8.1838469685057715E-4</c:v>
                </c:pt>
                <c:pt idx="128">
                  <c:v>-5.6513651900625917E-3</c:v>
                </c:pt>
                <c:pt idx="129">
                  <c:v>-9.8455135344446953E-3</c:v>
                </c:pt>
                <c:pt idx="130">
                  <c:v>-1.0073981703214567E-2</c:v>
                </c:pt>
                <c:pt idx="131">
                  <c:v>-9.557292152304003E-3</c:v>
                </c:pt>
                <c:pt idx="132">
                  <c:v>-1.4756993347182694E-2</c:v>
                </c:pt>
                <c:pt idx="133">
                  <c:v>-2.0793434801189305E-2</c:v>
                </c:pt>
                <c:pt idx="134">
                  <c:v>-1.225497399124241E-2</c:v>
                </c:pt>
                <c:pt idx="135">
                  <c:v>-2.860343364225114E-3</c:v>
                </c:pt>
                <c:pt idx="136">
                  <c:v>-2.7384936742143999E-3</c:v>
                </c:pt>
                <c:pt idx="137">
                  <c:v>-4.4199803419747046E-4</c:v>
                </c:pt>
                <c:pt idx="138">
                  <c:v>0</c:v>
                </c:pt>
                <c:pt idx="139">
                  <c:v>-1.0823203959525053E-2</c:v>
                </c:pt>
                <c:pt idx="140">
                  <c:v>-9.8244632158787319E-3</c:v>
                </c:pt>
                <c:pt idx="141">
                  <c:v>-1.4296647856854144E-2</c:v>
                </c:pt>
                <c:pt idx="142">
                  <c:v>-1.6158797826812E-2</c:v>
                </c:pt>
                <c:pt idx="143">
                  <c:v>-2.459501531187815E-2</c:v>
                </c:pt>
                <c:pt idx="144">
                  <c:v>-2.2593923683171559E-2</c:v>
                </c:pt>
                <c:pt idx="145">
                  <c:v>-1.5703237008906013E-2</c:v>
                </c:pt>
                <c:pt idx="146">
                  <c:v>-1.3335569669582239E-2</c:v>
                </c:pt>
                <c:pt idx="147">
                  <c:v>-1.6562548236855785E-2</c:v>
                </c:pt>
                <c:pt idx="148">
                  <c:v>-2.1892775677716241E-2</c:v>
                </c:pt>
                <c:pt idx="149">
                  <c:v>-2.6796811288931754E-2</c:v>
                </c:pt>
                <c:pt idx="150">
                  <c:v>-2.4600576881083681E-2</c:v>
                </c:pt>
                <c:pt idx="151">
                  <c:v>-2.5682350877254553E-2</c:v>
                </c:pt>
                <c:pt idx="152">
                  <c:v>-3.0599558626062118E-2</c:v>
                </c:pt>
                <c:pt idx="153">
                  <c:v>-3.0463153823442182E-2</c:v>
                </c:pt>
                <c:pt idx="154">
                  <c:v>-3.1691284903969275E-2</c:v>
                </c:pt>
                <c:pt idx="155">
                  <c:v>-3.0040962420769594E-2</c:v>
                </c:pt>
                <c:pt idx="156">
                  <c:v>-2.2830729445659812E-2</c:v>
                </c:pt>
                <c:pt idx="157">
                  <c:v>-2.2658028086119705E-2</c:v>
                </c:pt>
                <c:pt idx="158">
                  <c:v>-1.0171427077192333E-2</c:v>
                </c:pt>
                <c:pt idx="159">
                  <c:v>-6.1547056827332813E-3</c:v>
                </c:pt>
                <c:pt idx="160">
                  <c:v>0</c:v>
                </c:pt>
                <c:pt idx="161">
                  <c:v>0</c:v>
                </c:pt>
                <c:pt idx="162">
                  <c:v>0</c:v>
                </c:pt>
                <c:pt idx="163">
                  <c:v>0</c:v>
                </c:pt>
                <c:pt idx="164">
                  <c:v>0</c:v>
                </c:pt>
                <c:pt idx="165">
                  <c:v>0</c:v>
                </c:pt>
                <c:pt idx="166">
                  <c:v>0</c:v>
                </c:pt>
                <c:pt idx="167">
                  <c:v>0</c:v>
                </c:pt>
                <c:pt idx="168">
                  <c:v>0</c:v>
                </c:pt>
                <c:pt idx="169">
                  <c:v>0</c:v>
                </c:pt>
                <c:pt idx="170">
                  <c:v>0</c:v>
                </c:pt>
                <c:pt idx="171">
                  <c:v>0</c:v>
                </c:pt>
                <c:pt idx="172">
                  <c:v>-3.2318066920476729E-3</c:v>
                </c:pt>
                <c:pt idx="173">
                  <c:v>-6.1630068521675537E-4</c:v>
                </c:pt>
                <c:pt idx="174">
                  <c:v>0</c:v>
                </c:pt>
                <c:pt idx="175">
                  <c:v>0</c:v>
                </c:pt>
                <c:pt idx="176">
                  <c:v>-2.2990920292551174E-3</c:v>
                </c:pt>
                <c:pt idx="177">
                  <c:v>-7.1140133099924338E-4</c:v>
                </c:pt>
                <c:pt idx="178">
                  <c:v>0</c:v>
                </c:pt>
                <c:pt idx="179">
                  <c:v>0</c:v>
                </c:pt>
                <c:pt idx="180">
                  <c:v>-1.1442461105594352E-4</c:v>
                </c:pt>
                <c:pt idx="181">
                  <c:v>0</c:v>
                </c:pt>
                <c:pt idx="182">
                  <c:v>-3.5206412261181507E-5</c:v>
                </c:pt>
                <c:pt idx="183">
                  <c:v>-3.5939879183327626E-3</c:v>
                </c:pt>
                <c:pt idx="184">
                  <c:v>-5.0814588363692573E-3</c:v>
                </c:pt>
                <c:pt idx="185">
                  <c:v>-4.0939757569780251E-3</c:v>
                </c:pt>
                <c:pt idx="186">
                  <c:v>-5.9267912942111665E-3</c:v>
                </c:pt>
                <c:pt idx="187">
                  <c:v>-2.8558835924584781E-3</c:v>
                </c:pt>
                <c:pt idx="188">
                  <c:v>-3.546478189958751E-3</c:v>
                </c:pt>
                <c:pt idx="189">
                  <c:v>-7.859926178210092E-4</c:v>
                </c:pt>
                <c:pt idx="190">
                  <c:v>0</c:v>
                </c:pt>
                <c:pt idx="191">
                  <c:v>-1.2847987621724469E-3</c:v>
                </c:pt>
                <c:pt idx="192">
                  <c:v>0</c:v>
                </c:pt>
                <c:pt idx="193">
                  <c:v>0</c:v>
                </c:pt>
                <c:pt idx="194">
                  <c:v>-1.3398321917569708E-3</c:v>
                </c:pt>
                <c:pt idx="195">
                  <c:v>0</c:v>
                </c:pt>
                <c:pt idx="196">
                  <c:v>-2.021318120629007E-3</c:v>
                </c:pt>
                <c:pt idx="197">
                  <c:v>-2.6481551248880588E-3</c:v>
                </c:pt>
                <c:pt idx="198">
                  <c:v>-1.7183752143249864E-3</c:v>
                </c:pt>
                <c:pt idx="199">
                  <c:v>-4.557167308289119E-3</c:v>
                </c:pt>
                <c:pt idx="200">
                  <c:v>-4.8615258356506244E-3</c:v>
                </c:pt>
                <c:pt idx="201">
                  <c:v>-6.7852604780496402E-3</c:v>
                </c:pt>
                <c:pt idx="202">
                  <c:v>-7.0871652622448546E-3</c:v>
                </c:pt>
                <c:pt idx="203">
                  <c:v>-7.1624763025035735E-3</c:v>
                </c:pt>
                <c:pt idx="204">
                  <c:v>-3.313591396648055E-3</c:v>
                </c:pt>
                <c:pt idx="205">
                  <c:v>-4.3176442253608285E-4</c:v>
                </c:pt>
                <c:pt idx="206">
                  <c:v>0</c:v>
                </c:pt>
                <c:pt idx="207">
                  <c:v>-1.0923229471626909E-3</c:v>
                </c:pt>
                <c:pt idx="208">
                  <c:v>0</c:v>
                </c:pt>
                <c:pt idx="209">
                  <c:v>0</c:v>
                </c:pt>
                <c:pt idx="210">
                  <c:v>0</c:v>
                </c:pt>
                <c:pt idx="211">
                  <c:v>-2.1023752115450645E-3</c:v>
                </c:pt>
                <c:pt idx="212">
                  <c:v>-2.2681055207126846E-3</c:v>
                </c:pt>
                <c:pt idx="213">
                  <c:v>-5.2291287141445313E-3</c:v>
                </c:pt>
                <c:pt idx="214">
                  <c:v>-4.9224151555491355E-3</c:v>
                </c:pt>
                <c:pt idx="215">
                  <c:v>-5.0646170101914653E-3</c:v>
                </c:pt>
                <c:pt idx="216">
                  <c:v>-7.3827790835600746E-3</c:v>
                </c:pt>
                <c:pt idx="217">
                  <c:v>-5.1892896975177464E-3</c:v>
                </c:pt>
                <c:pt idx="218">
                  <c:v>-5.3761112507819606E-3</c:v>
                </c:pt>
                <c:pt idx="219">
                  <c:v>-1.8339071089114897E-3</c:v>
                </c:pt>
                <c:pt idx="220">
                  <c:v>-1.2303225722992172E-3</c:v>
                </c:pt>
                <c:pt idx="221">
                  <c:v>-7.7812629886906391E-4</c:v>
                </c:pt>
                <c:pt idx="222">
                  <c:v>0</c:v>
                </c:pt>
                <c:pt idx="223">
                  <c:v>0</c:v>
                </c:pt>
                <c:pt idx="224">
                  <c:v>0</c:v>
                </c:pt>
                <c:pt idx="225">
                  <c:v>-2.0561913583936283E-3</c:v>
                </c:pt>
                <c:pt idx="226">
                  <c:v>-1.4277550349609618E-4</c:v>
                </c:pt>
                <c:pt idx="227">
                  <c:v>-3.5186831410985307E-3</c:v>
                </c:pt>
                <c:pt idx="228">
                  <c:v>-3.6710766150721439E-3</c:v>
                </c:pt>
                <c:pt idx="229">
                  <c:v>-2.592930138050684E-3</c:v>
                </c:pt>
                <c:pt idx="230">
                  <c:v>-1.9833562421562321E-3</c:v>
                </c:pt>
                <c:pt idx="231">
                  <c:v>-4.1371279806370681E-3</c:v>
                </c:pt>
                <c:pt idx="232">
                  <c:v>-2.2619972509414009E-3</c:v>
                </c:pt>
                <c:pt idx="233">
                  <c:v>-4.6754541923158156E-4</c:v>
                </c:pt>
                <c:pt idx="234">
                  <c:v>0</c:v>
                </c:pt>
                <c:pt idx="235">
                  <c:v>-1.3817483711549459E-3</c:v>
                </c:pt>
                <c:pt idx="236">
                  <c:v>-7.6428625960585806E-4</c:v>
                </c:pt>
                <c:pt idx="237">
                  <c:v>-2.1059070417866256E-3</c:v>
                </c:pt>
                <c:pt idx="238">
                  <c:v>-1.722320808435984E-3</c:v>
                </c:pt>
                <c:pt idx="239">
                  <c:v>-9.9602075834626818E-4</c:v>
                </c:pt>
                <c:pt idx="240">
                  <c:v>-3.7905209510703071E-3</c:v>
                </c:pt>
                <c:pt idx="241">
                  <c:v>-3.0957829721230388E-3</c:v>
                </c:pt>
                <c:pt idx="242">
                  <c:v>-6.2707038807382478E-3</c:v>
                </c:pt>
                <c:pt idx="243">
                  <c:v>-5.4385452026582872E-3</c:v>
                </c:pt>
                <c:pt idx="244">
                  <c:v>-2.3291691261496427E-3</c:v>
                </c:pt>
                <c:pt idx="245">
                  <c:v>-1.6258656293700233E-3</c:v>
                </c:pt>
                <c:pt idx="246">
                  <c:v>-1.6907587372937431E-3</c:v>
                </c:pt>
                <c:pt idx="247">
                  <c:v>-1.7828380539888803E-3</c:v>
                </c:pt>
                <c:pt idx="248">
                  <c:v>-1.285758709362741E-3</c:v>
                </c:pt>
                <c:pt idx="249">
                  <c:v>-1.098434558512788E-3</c:v>
                </c:pt>
                <c:pt idx="250">
                  <c:v>0</c:v>
                </c:pt>
                <c:pt idx="251">
                  <c:v>0</c:v>
                </c:pt>
                <c:pt idx="252">
                  <c:v>0</c:v>
                </c:pt>
                <c:pt idx="253">
                  <c:v>0</c:v>
                </c:pt>
                <c:pt idx="254">
                  <c:v>0</c:v>
                </c:pt>
                <c:pt idx="255">
                  <c:v>-7.4797075728244805E-4</c:v>
                </c:pt>
                <c:pt idx="256">
                  <c:v>0</c:v>
                </c:pt>
                <c:pt idx="257">
                  <c:v>0</c:v>
                </c:pt>
                <c:pt idx="258">
                  <c:v>0</c:v>
                </c:pt>
                <c:pt idx="259">
                  <c:v>-7.5022857949477901E-5</c:v>
                </c:pt>
                <c:pt idx="260">
                  <c:v>-8.2848518132246128E-4</c:v>
                </c:pt>
                <c:pt idx="261">
                  <c:v>0</c:v>
                </c:pt>
                <c:pt idx="262">
                  <c:v>0</c:v>
                </c:pt>
                <c:pt idx="263">
                  <c:v>0</c:v>
                </c:pt>
                <c:pt idx="264">
                  <c:v>-2.375542205312451E-4</c:v>
                </c:pt>
                <c:pt idx="265">
                  <c:v>0</c:v>
                </c:pt>
                <c:pt idx="266">
                  <c:v>0</c:v>
                </c:pt>
                <c:pt idx="267">
                  <c:v>-1.3201045374627942E-3</c:v>
                </c:pt>
                <c:pt idx="268">
                  <c:v>0</c:v>
                </c:pt>
                <c:pt idx="269">
                  <c:v>-1.826886519535676E-3</c:v>
                </c:pt>
                <c:pt idx="270">
                  <c:v>-3.0078689111387913E-4</c:v>
                </c:pt>
                <c:pt idx="271">
                  <c:v>0</c:v>
                </c:pt>
                <c:pt idx="272">
                  <c:v>-2.1239032031116094E-4</c:v>
                </c:pt>
                <c:pt idx="273">
                  <c:v>0</c:v>
                </c:pt>
                <c:pt idx="274">
                  <c:v>0</c:v>
                </c:pt>
                <c:pt idx="275">
                  <c:v>0</c:v>
                </c:pt>
                <c:pt idx="276">
                  <c:v>-1.3734303878740255E-4</c:v>
                </c:pt>
                <c:pt idx="277">
                  <c:v>-1.956799239920612E-3</c:v>
                </c:pt>
                <c:pt idx="278">
                  <c:v>-4.0705619527409408E-4</c:v>
                </c:pt>
                <c:pt idx="279">
                  <c:v>-1.9228929597721561E-3</c:v>
                </c:pt>
                <c:pt idx="280">
                  <c:v>-3.208890353236755E-4</c:v>
                </c:pt>
                <c:pt idx="281">
                  <c:v>0</c:v>
                </c:pt>
                <c:pt idx="282">
                  <c:v>-1.1518879734748093E-3</c:v>
                </c:pt>
                <c:pt idx="283">
                  <c:v>0</c:v>
                </c:pt>
                <c:pt idx="284">
                  <c:v>0</c:v>
                </c:pt>
                <c:pt idx="285">
                  <c:v>-3.8987920407747712E-4</c:v>
                </c:pt>
                <c:pt idx="286">
                  <c:v>0</c:v>
                </c:pt>
                <c:pt idx="287">
                  <c:v>0</c:v>
                </c:pt>
                <c:pt idx="288">
                  <c:v>0</c:v>
                </c:pt>
                <c:pt idx="289">
                  <c:v>-1.4835174462368157E-3</c:v>
                </c:pt>
                <c:pt idx="290">
                  <c:v>-2.6404733238623353E-3</c:v>
                </c:pt>
                <c:pt idx="291">
                  <c:v>-2.4687446697965873E-3</c:v>
                </c:pt>
                <c:pt idx="292">
                  <c:v>-4.9383832940650728E-3</c:v>
                </c:pt>
                <c:pt idx="293">
                  <c:v>-5.4681407141552261E-3</c:v>
                </c:pt>
                <c:pt idx="294">
                  <c:v>-6.8597596406733095E-3</c:v>
                </c:pt>
                <c:pt idx="295">
                  <c:v>-6.9277895759903615E-3</c:v>
                </c:pt>
                <c:pt idx="296">
                  <c:v>-5.2420596281936363E-3</c:v>
                </c:pt>
                <c:pt idx="297">
                  <c:v>-5.4758287226143029E-3</c:v>
                </c:pt>
                <c:pt idx="298">
                  <c:v>-4.7237448253446505E-3</c:v>
                </c:pt>
                <c:pt idx="299">
                  <c:v>-6.4323600076237096E-3</c:v>
                </c:pt>
                <c:pt idx="300">
                  <c:v>-5.5800638140460993E-3</c:v>
                </c:pt>
                <c:pt idx="301">
                  <c:v>-4.9360590124377804E-3</c:v>
                </c:pt>
                <c:pt idx="302">
                  <c:v>-6.1403050816306115E-3</c:v>
                </c:pt>
                <c:pt idx="303">
                  <c:v>-1.0408669498952893E-2</c:v>
                </c:pt>
                <c:pt idx="304">
                  <c:v>-1.2818502569046503E-2</c:v>
                </c:pt>
                <c:pt idx="305">
                  <c:v>-1.3597315705028029E-2</c:v>
                </c:pt>
                <c:pt idx="306">
                  <c:v>-2.4437765213942961E-2</c:v>
                </c:pt>
                <c:pt idx="307">
                  <c:v>-2.080982978034121E-2</c:v>
                </c:pt>
                <c:pt idx="308">
                  <c:v>-1.6547365462534009E-2</c:v>
                </c:pt>
                <c:pt idx="309">
                  <c:v>-1.0299428262477914E-2</c:v>
                </c:pt>
                <c:pt idx="310">
                  <c:v>-9.1725092551107057E-3</c:v>
                </c:pt>
                <c:pt idx="311">
                  <c:v>-1.5946985639157963E-2</c:v>
                </c:pt>
                <c:pt idx="312">
                  <c:v>-1.4101506027219955E-2</c:v>
                </c:pt>
                <c:pt idx="313">
                  <c:v>-2.6702867055024445E-2</c:v>
                </c:pt>
                <c:pt idx="314">
                  <c:v>-2.8215974394283326E-2</c:v>
                </c:pt>
                <c:pt idx="315">
                  <c:v>-2.8035931963628351E-2</c:v>
                </c:pt>
                <c:pt idx="316">
                  <c:v>-3.0611593588272624E-2</c:v>
                </c:pt>
                <c:pt idx="317">
                  <c:v>-3.0055911488495051E-2</c:v>
                </c:pt>
                <c:pt idx="318">
                  <c:v>-2.156245005029396E-2</c:v>
                </c:pt>
                <c:pt idx="319">
                  <c:v>-2.6333038089969875E-2</c:v>
                </c:pt>
                <c:pt idx="320">
                  <c:v>-3.1855084258784895E-2</c:v>
                </c:pt>
                <c:pt idx="321">
                  <c:v>-3.7178136162139191E-2</c:v>
                </c:pt>
                <c:pt idx="322">
                  <c:v>-3.9481678045515264E-2</c:v>
                </c:pt>
                <c:pt idx="323">
                  <c:v>-4.0472984159484422E-2</c:v>
                </c:pt>
                <c:pt idx="324">
                  <c:v>-3.8830074630895321E-2</c:v>
                </c:pt>
                <c:pt idx="325">
                  <c:v>-3.4848758994522951E-2</c:v>
                </c:pt>
                <c:pt idx="326">
                  <c:v>-3.668601422531878E-2</c:v>
                </c:pt>
                <c:pt idx="327">
                  <c:v>-3.5595747351302366E-2</c:v>
                </c:pt>
                <c:pt idx="328">
                  <c:v>-3.0227908328902348E-2</c:v>
                </c:pt>
                <c:pt idx="329">
                  <c:v>-3.2159118174702454E-2</c:v>
                </c:pt>
                <c:pt idx="330">
                  <c:v>-2.9516856941896329E-2</c:v>
                </c:pt>
                <c:pt idx="331">
                  <c:v>-2.8838613684011555E-2</c:v>
                </c:pt>
                <c:pt idx="332">
                  <c:v>-2.9846010978476261E-2</c:v>
                </c:pt>
                <c:pt idx="333">
                  <c:v>-2.8626388892365476E-2</c:v>
                </c:pt>
                <c:pt idx="334">
                  <c:v>-2.7901660001938243E-2</c:v>
                </c:pt>
                <c:pt idx="335">
                  <c:v>-3.0723695479057799E-2</c:v>
                </c:pt>
                <c:pt idx="336">
                  <c:v>-2.2905348458089538E-2</c:v>
                </c:pt>
                <c:pt idx="337">
                  <c:v>-2.5413963497335913E-2</c:v>
                </c:pt>
                <c:pt idx="338">
                  <c:v>-2.4008756462843867E-2</c:v>
                </c:pt>
                <c:pt idx="339">
                  <c:v>-2.3940637132079765E-2</c:v>
                </c:pt>
                <c:pt idx="340">
                  <c:v>-2.2705996610839819E-2</c:v>
                </c:pt>
                <c:pt idx="341">
                  <c:v>-2.1685994558320498E-2</c:v>
                </c:pt>
                <c:pt idx="342">
                  <c:v>-2.3919539806541226E-2</c:v>
                </c:pt>
                <c:pt idx="343">
                  <c:v>-2.2778317527622459E-2</c:v>
                </c:pt>
                <c:pt idx="344">
                  <c:v>-2.1713081378821171E-2</c:v>
                </c:pt>
                <c:pt idx="345">
                  <c:v>-2.3824780632512303E-2</c:v>
                </c:pt>
                <c:pt idx="346">
                  <c:v>-2.4312164610631078E-2</c:v>
                </c:pt>
                <c:pt idx="347">
                  <c:v>-2.5479400964684321E-2</c:v>
                </c:pt>
                <c:pt idx="348">
                  <c:v>-3.0411437181998062E-2</c:v>
                </c:pt>
                <c:pt idx="349">
                  <c:v>-2.8781847575041368E-2</c:v>
                </c:pt>
                <c:pt idx="350">
                  <c:v>-2.6999928126060526E-2</c:v>
                </c:pt>
                <c:pt idx="351">
                  <c:v>-3.3058883350741676E-2</c:v>
                </c:pt>
                <c:pt idx="352">
                  <c:v>-3.3811950597930476E-2</c:v>
                </c:pt>
                <c:pt idx="353">
                  <c:v>-3.144583190151639E-2</c:v>
                </c:pt>
                <c:pt idx="354">
                  <c:v>-3.4576102880571648E-2</c:v>
                </c:pt>
                <c:pt idx="355">
                  <c:v>-2.9222567129723185E-2</c:v>
                </c:pt>
                <c:pt idx="356">
                  <c:v>-2.844768739341845E-2</c:v>
                </c:pt>
                <c:pt idx="357">
                  <c:v>-2.8201492331837462E-2</c:v>
                </c:pt>
                <c:pt idx="358">
                  <c:v>-2.467421617177952E-2</c:v>
                </c:pt>
                <c:pt idx="359">
                  <c:v>-2.5597581745878874E-2</c:v>
                </c:pt>
                <c:pt idx="360">
                  <c:v>-2.5701012278286018E-2</c:v>
                </c:pt>
                <c:pt idx="361">
                  <c:v>-2.3814768342426133E-2</c:v>
                </c:pt>
                <c:pt idx="362">
                  <c:v>-1.9684341100128996E-2</c:v>
                </c:pt>
                <c:pt idx="363">
                  <c:v>-1.7476184158912198E-2</c:v>
                </c:pt>
                <c:pt idx="364">
                  <c:v>-1.8872183462342918E-2</c:v>
                </c:pt>
                <c:pt idx="365">
                  <c:v>-1.4849567129365571E-2</c:v>
                </c:pt>
                <c:pt idx="366">
                  <c:v>-1.1420268379435938E-2</c:v>
                </c:pt>
                <c:pt idx="367">
                  <c:v>-1.2842192362553686E-2</c:v>
                </c:pt>
                <c:pt idx="368">
                  <c:v>-1.0390432827724748E-2</c:v>
                </c:pt>
                <c:pt idx="369">
                  <c:v>-1.2181470612319665E-2</c:v>
                </c:pt>
                <c:pt idx="370">
                  <c:v>-6.317665648869695E-3</c:v>
                </c:pt>
                <c:pt idx="371">
                  <c:v>-6.0877405586787659E-3</c:v>
                </c:pt>
                <c:pt idx="372">
                  <c:v>-5.0948253266599177E-3</c:v>
                </c:pt>
                <c:pt idx="373">
                  <c:v>-7.0339913672604511E-3</c:v>
                </c:pt>
                <c:pt idx="374">
                  <c:v>-4.4223927728429813E-3</c:v>
                </c:pt>
                <c:pt idx="375">
                  <c:v>-8.5523730379040673E-3</c:v>
                </c:pt>
                <c:pt idx="376">
                  <c:v>-7.4866899118669296E-3</c:v>
                </c:pt>
                <c:pt idx="377">
                  <c:v>-9.8288506284322872E-3</c:v>
                </c:pt>
                <c:pt idx="378">
                  <c:v>-1.0165066905340754E-2</c:v>
                </c:pt>
                <c:pt idx="379">
                  <c:v>-8.817341143396492E-3</c:v>
                </c:pt>
                <c:pt idx="380">
                  <c:v>-7.885572397260664E-3</c:v>
                </c:pt>
                <c:pt idx="381">
                  <c:v>-8.5347621348062681E-3</c:v>
                </c:pt>
                <c:pt idx="382">
                  <c:v>-8.4329407204488151E-3</c:v>
                </c:pt>
                <c:pt idx="383">
                  <c:v>-6.8704870943368801E-3</c:v>
                </c:pt>
                <c:pt idx="384">
                  <c:v>-2.279494508080091E-3</c:v>
                </c:pt>
                <c:pt idx="385">
                  <c:v>-2.2154873678870771E-3</c:v>
                </c:pt>
                <c:pt idx="386">
                  <c:v>-6.3873047022364408E-3</c:v>
                </c:pt>
                <c:pt idx="387">
                  <c:v>-7.2221687836105516E-3</c:v>
                </c:pt>
                <c:pt idx="388">
                  <c:v>-4.73420409266667E-3</c:v>
                </c:pt>
                <c:pt idx="389">
                  <c:v>-6.7145814344251355E-3</c:v>
                </c:pt>
                <c:pt idx="390">
                  <c:v>-9.1059990423960988E-3</c:v>
                </c:pt>
                <c:pt idx="391">
                  <c:v>-5.4010941287575207E-3</c:v>
                </c:pt>
                <c:pt idx="392">
                  <c:v>0</c:v>
                </c:pt>
                <c:pt idx="393">
                  <c:v>0</c:v>
                </c:pt>
                <c:pt idx="394">
                  <c:v>0</c:v>
                </c:pt>
                <c:pt idx="395">
                  <c:v>-6.3892603820829086E-4</c:v>
                </c:pt>
                <c:pt idx="396">
                  <c:v>-1.0787625813990125E-3</c:v>
                </c:pt>
                <c:pt idx="397">
                  <c:v>-7.2515982658781801E-4</c:v>
                </c:pt>
                <c:pt idx="398">
                  <c:v>0</c:v>
                </c:pt>
                <c:pt idx="399">
                  <c:v>0</c:v>
                </c:pt>
                <c:pt idx="400">
                  <c:v>-2.7875432058645207E-3</c:v>
                </c:pt>
                <c:pt idx="401">
                  <c:v>-6.4047374870047045E-3</c:v>
                </c:pt>
                <c:pt idx="402">
                  <c:v>-3.8471155996909518E-3</c:v>
                </c:pt>
                <c:pt idx="403">
                  <c:v>-5.1171781031200516E-3</c:v>
                </c:pt>
                <c:pt idx="404">
                  <c:v>-3.8534461293030457E-3</c:v>
                </c:pt>
                <c:pt idx="405">
                  <c:v>-2.5060104861705313E-3</c:v>
                </c:pt>
                <c:pt idx="406">
                  <c:v>-2.4084148213172336E-3</c:v>
                </c:pt>
                <c:pt idx="407">
                  <c:v>0</c:v>
                </c:pt>
                <c:pt idx="408">
                  <c:v>-2.3555499564333347E-4</c:v>
                </c:pt>
                <c:pt idx="409">
                  <c:v>0</c:v>
                </c:pt>
                <c:pt idx="410">
                  <c:v>0</c:v>
                </c:pt>
                <c:pt idx="411">
                  <c:v>0</c:v>
                </c:pt>
                <c:pt idx="412">
                  <c:v>-3.9386943659420791E-3</c:v>
                </c:pt>
                <c:pt idx="413">
                  <c:v>-2.3860420547316737E-3</c:v>
                </c:pt>
                <c:pt idx="414">
                  <c:v>-2.3356867053949252E-3</c:v>
                </c:pt>
                <c:pt idx="415">
                  <c:v>-3.6057217964523508E-3</c:v>
                </c:pt>
                <c:pt idx="416">
                  <c:v>-2.37785277646589E-3</c:v>
                </c:pt>
                <c:pt idx="417">
                  <c:v>-1.9148971945013025E-3</c:v>
                </c:pt>
                <c:pt idx="418">
                  <c:v>-1.4904486443825091E-3</c:v>
                </c:pt>
                <c:pt idx="419">
                  <c:v>-3.8925207757195345E-4</c:v>
                </c:pt>
                <c:pt idx="420">
                  <c:v>-3.0252413593748807E-3</c:v>
                </c:pt>
                <c:pt idx="421">
                  <c:v>-4.8460489738005952E-3</c:v>
                </c:pt>
                <c:pt idx="422">
                  <c:v>-1.1620934339149969E-3</c:v>
                </c:pt>
                <c:pt idx="423">
                  <c:v>-1.4091657015951142E-3</c:v>
                </c:pt>
                <c:pt idx="424">
                  <c:v>-6.3759629698261376E-3</c:v>
                </c:pt>
                <c:pt idx="425">
                  <c:v>-1.870466003910031E-3</c:v>
                </c:pt>
                <c:pt idx="426">
                  <c:v>-1.3879955460781262E-3</c:v>
                </c:pt>
                <c:pt idx="427">
                  <c:v>-6.7671316869921819E-3</c:v>
                </c:pt>
                <c:pt idx="428">
                  <c:v>-2.0300698101124112E-2</c:v>
                </c:pt>
                <c:pt idx="429">
                  <c:v>-1.3217233761118578E-2</c:v>
                </c:pt>
                <c:pt idx="430">
                  <c:v>-1.7118030935085692E-2</c:v>
                </c:pt>
                <c:pt idx="431">
                  <c:v>-2.1315733006180445E-2</c:v>
                </c:pt>
                <c:pt idx="432">
                  <c:v>-2.7033417395403488E-2</c:v>
                </c:pt>
                <c:pt idx="433">
                  <c:v>-2.5720606393404465E-2</c:v>
                </c:pt>
                <c:pt idx="434">
                  <c:v>-1.9038155328480234E-2</c:v>
                </c:pt>
                <c:pt idx="435">
                  <c:v>-1.3408636360587105E-2</c:v>
                </c:pt>
                <c:pt idx="436">
                  <c:v>-1.3419177878354798E-2</c:v>
                </c:pt>
                <c:pt idx="437">
                  <c:v>-2.1415049785149076E-2</c:v>
                </c:pt>
                <c:pt idx="438">
                  <c:v>-2.2264208245331277E-2</c:v>
                </c:pt>
                <c:pt idx="439">
                  <c:v>-1.2286879478130392E-2</c:v>
                </c:pt>
                <c:pt idx="440">
                  <c:v>-4.7786181080798464E-3</c:v>
                </c:pt>
                <c:pt idx="441">
                  <c:v>-5.0385841330293736E-3</c:v>
                </c:pt>
                <c:pt idx="442">
                  <c:v>-6.9156712555375052E-3</c:v>
                </c:pt>
                <c:pt idx="443">
                  <c:v>-5.8352963643177221E-3</c:v>
                </c:pt>
                <c:pt idx="444">
                  <c:v>-9.040788965522609E-3</c:v>
                </c:pt>
                <c:pt idx="445">
                  <c:v>-5.5830840177261629E-3</c:v>
                </c:pt>
                <c:pt idx="446">
                  <c:v>-1.5221690296654855E-2</c:v>
                </c:pt>
                <c:pt idx="447">
                  <c:v>-1.7896970690137418E-2</c:v>
                </c:pt>
                <c:pt idx="448">
                  <c:v>-3.518732494873214E-2</c:v>
                </c:pt>
                <c:pt idx="449">
                  <c:v>-4.2860504443859575E-2</c:v>
                </c:pt>
                <c:pt idx="450">
                  <c:v>-4.3045547284674815E-2</c:v>
                </c:pt>
                <c:pt idx="451">
                  <c:v>-3.3669520630142356E-2</c:v>
                </c:pt>
                <c:pt idx="452">
                  <c:v>-3.2358103547848002E-2</c:v>
                </c:pt>
                <c:pt idx="453">
                  <c:v>-2.8146984999594418E-2</c:v>
                </c:pt>
                <c:pt idx="454">
                  <c:v>-3.8527156561489286E-2</c:v>
                </c:pt>
                <c:pt idx="455">
                  <c:v>-4.5068299016336938E-2</c:v>
                </c:pt>
                <c:pt idx="456">
                  <c:v>-8.3330610833909871E-2</c:v>
                </c:pt>
                <c:pt idx="457">
                  <c:v>-6.8660738500401941E-2</c:v>
                </c:pt>
                <c:pt idx="458">
                  <c:v>-9.6524147960046353E-2</c:v>
                </c:pt>
                <c:pt idx="459">
                  <c:v>-0.10104776588212509</c:v>
                </c:pt>
                <c:pt idx="460">
                  <c:v>-9.5939398643872881E-2</c:v>
                </c:pt>
                <c:pt idx="461">
                  <c:v>-0.10292337196494676</c:v>
                </c:pt>
                <c:pt idx="462">
                  <c:v>-0.10381452225623673</c:v>
                </c:pt>
                <c:pt idx="463">
                  <c:v>-0.1032650565325917</c:v>
                </c:pt>
                <c:pt idx="464">
                  <c:v>-0.10705007125107682</c:v>
                </c:pt>
                <c:pt idx="465">
                  <c:v>-0.10210087221911922</c:v>
                </c:pt>
                <c:pt idx="466">
                  <c:v>-9.4444942480338981E-2</c:v>
                </c:pt>
                <c:pt idx="467">
                  <c:v>-7.1115518220577836E-2</c:v>
                </c:pt>
                <c:pt idx="468">
                  <c:v>-7.5405654592098498E-2</c:v>
                </c:pt>
                <c:pt idx="469">
                  <c:v>-5.4641216829175956E-2</c:v>
                </c:pt>
                <c:pt idx="470">
                  <c:v>-5.2271291971031239E-2</c:v>
                </c:pt>
                <c:pt idx="471">
                  <c:v>-3.6212378651666738E-2</c:v>
                </c:pt>
                <c:pt idx="472">
                  <c:v>-3.7227239316759871E-2</c:v>
                </c:pt>
                <c:pt idx="473">
                  <c:v>-4.3848619274616453E-2</c:v>
                </c:pt>
                <c:pt idx="474">
                  <c:v>-3.7657437785660934E-2</c:v>
                </c:pt>
                <c:pt idx="475">
                  <c:v>-3.6656951917523876E-2</c:v>
                </c:pt>
                <c:pt idx="476">
                  <c:v>-2.7786918115842222E-2</c:v>
                </c:pt>
                <c:pt idx="477">
                  <c:v>-2.8187234431071292E-2</c:v>
                </c:pt>
                <c:pt idx="478">
                  <c:v>-2.704195515359549E-2</c:v>
                </c:pt>
                <c:pt idx="479">
                  <c:v>-2.0699359136703701E-2</c:v>
                </c:pt>
                <c:pt idx="480">
                  <c:v>-1.3002657246557369E-2</c:v>
                </c:pt>
                <c:pt idx="481">
                  <c:v>0</c:v>
                </c:pt>
                <c:pt idx="482">
                  <c:v>-4.3143163599422664E-3</c:v>
                </c:pt>
                <c:pt idx="483">
                  <c:v>-1.7753675860003272E-3</c:v>
                </c:pt>
                <c:pt idx="484">
                  <c:v>-1.4509521536390129E-3</c:v>
                </c:pt>
                <c:pt idx="485">
                  <c:v>0</c:v>
                </c:pt>
                <c:pt idx="486">
                  <c:v>0</c:v>
                </c:pt>
                <c:pt idx="487">
                  <c:v>-7.4780347340299563E-4</c:v>
                </c:pt>
                <c:pt idx="488">
                  <c:v>0</c:v>
                </c:pt>
                <c:pt idx="489">
                  <c:v>0</c:v>
                </c:pt>
                <c:pt idx="490">
                  <c:v>-2.6984940777735889E-3</c:v>
                </c:pt>
                <c:pt idx="491">
                  <c:v>-3.2733282900893261E-3</c:v>
                </c:pt>
                <c:pt idx="492">
                  <c:v>0</c:v>
                </c:pt>
                <c:pt idx="493">
                  <c:v>0</c:v>
                </c:pt>
                <c:pt idx="494">
                  <c:v>0</c:v>
                </c:pt>
                <c:pt idx="495">
                  <c:v>-2.3131498057118627E-3</c:v>
                </c:pt>
                <c:pt idx="496">
                  <c:v>0</c:v>
                </c:pt>
                <c:pt idx="497">
                  <c:v>0</c:v>
                </c:pt>
                <c:pt idx="498">
                  <c:v>0</c:v>
                </c:pt>
                <c:pt idx="499">
                  <c:v>-2.1513174944613207E-3</c:v>
                </c:pt>
                <c:pt idx="500">
                  <c:v>-7.2637156765912073E-4</c:v>
                </c:pt>
                <c:pt idx="501">
                  <c:v>0</c:v>
                </c:pt>
                <c:pt idx="502">
                  <c:v>0</c:v>
                </c:pt>
                <c:pt idx="503">
                  <c:v>0</c:v>
                </c:pt>
                <c:pt idx="504">
                  <c:v>0</c:v>
                </c:pt>
                <c:pt idx="505">
                  <c:v>0</c:v>
                </c:pt>
                <c:pt idx="506">
                  <c:v>-2.5217271556915218E-3</c:v>
                </c:pt>
                <c:pt idx="507">
                  <c:v>-2.5429521137152388E-3</c:v>
                </c:pt>
                <c:pt idx="508">
                  <c:v>0</c:v>
                </c:pt>
                <c:pt idx="509">
                  <c:v>0</c:v>
                </c:pt>
                <c:pt idx="510">
                  <c:v>-2.7170420278441388E-5</c:v>
                </c:pt>
                <c:pt idx="511">
                  <c:v>-5.8218724070350624E-4</c:v>
                </c:pt>
                <c:pt idx="512">
                  <c:v>0</c:v>
                </c:pt>
                <c:pt idx="513">
                  <c:v>-1.8350293605534434E-3</c:v>
                </c:pt>
                <c:pt idx="514">
                  <c:v>-2.4200031020942745E-4</c:v>
                </c:pt>
                <c:pt idx="515">
                  <c:v>-1.072577552168872E-5</c:v>
                </c:pt>
                <c:pt idx="516">
                  <c:v>0</c:v>
                </c:pt>
                <c:pt idx="517">
                  <c:v>-2.1561407562243847E-3</c:v>
                </c:pt>
                <c:pt idx="518">
                  <c:v>-3.4743254800720046E-3</c:v>
                </c:pt>
                <c:pt idx="519">
                  <c:v>-5.1515745309163204E-3</c:v>
                </c:pt>
                <c:pt idx="520">
                  <c:v>-3.3347775568500783E-3</c:v>
                </c:pt>
                <c:pt idx="521">
                  <c:v>-1.1359535196785554E-2</c:v>
                </c:pt>
                <c:pt idx="522">
                  <c:v>-1.0972310600252343E-2</c:v>
                </c:pt>
                <c:pt idx="523">
                  <c:v>-1.2691173343171394E-2</c:v>
                </c:pt>
                <c:pt idx="524">
                  <c:v>-1.120210508459981E-2</c:v>
                </c:pt>
                <c:pt idx="525">
                  <c:v>-1.3557540329976461E-2</c:v>
                </c:pt>
                <c:pt idx="526">
                  <c:v>-1.4807622324826693E-2</c:v>
                </c:pt>
                <c:pt idx="527">
                  <c:v>-1.0959525670759702E-2</c:v>
                </c:pt>
                <c:pt idx="528">
                  <c:v>-9.1440656827842474E-3</c:v>
                </c:pt>
                <c:pt idx="529">
                  <c:v>-1.5688278350476627E-2</c:v>
                </c:pt>
                <c:pt idx="530">
                  <c:v>-1.3540075949166059E-2</c:v>
                </c:pt>
                <c:pt idx="531">
                  <c:v>-1.9341927089970366E-2</c:v>
                </c:pt>
                <c:pt idx="532">
                  <c:v>-1.8242840961744285E-2</c:v>
                </c:pt>
                <c:pt idx="533">
                  <c:v>-1.6810928858552371E-2</c:v>
                </c:pt>
                <c:pt idx="534">
                  <c:v>-1.2889465092755565E-2</c:v>
                </c:pt>
                <c:pt idx="535">
                  <c:v>-1.3001437677855656E-2</c:v>
                </c:pt>
                <c:pt idx="536">
                  <c:v>-1.1546963934382357E-2</c:v>
                </c:pt>
                <c:pt idx="537">
                  <c:v>-8.9863013240758099E-3</c:v>
                </c:pt>
                <c:pt idx="538">
                  <c:v>-1.3117421221228104E-2</c:v>
                </c:pt>
                <c:pt idx="539">
                  <c:v>-8.3177247170707798E-3</c:v>
                </c:pt>
                <c:pt idx="540">
                  <c:v>-9.4212396117224536E-3</c:v>
                </c:pt>
                <c:pt idx="541">
                  <c:v>-7.2219810540714805E-3</c:v>
                </c:pt>
                <c:pt idx="542">
                  <c:v>-1.3203823947342725E-2</c:v>
                </c:pt>
                <c:pt idx="543">
                  <c:v>-6.6730647021883815E-3</c:v>
                </c:pt>
                <c:pt idx="544">
                  <c:v>-5.0920786498779604E-3</c:v>
                </c:pt>
                <c:pt idx="545">
                  <c:v>-8.5539534469800185E-3</c:v>
                </c:pt>
                <c:pt idx="546">
                  <c:v>-3.2893200297646119E-3</c:v>
                </c:pt>
                <c:pt idx="547">
                  <c:v>0</c:v>
                </c:pt>
                <c:pt idx="548">
                  <c:v>0</c:v>
                </c:pt>
                <c:pt idx="549">
                  <c:v>0</c:v>
                </c:pt>
                <c:pt idx="550">
                  <c:v>-5.6189509600284293E-3</c:v>
                </c:pt>
                <c:pt idx="551">
                  <c:v>-3.2201026062095273E-3</c:v>
                </c:pt>
                <c:pt idx="552">
                  <c:v>0</c:v>
                </c:pt>
                <c:pt idx="553">
                  <c:v>0</c:v>
                </c:pt>
                <c:pt idx="554">
                  <c:v>0</c:v>
                </c:pt>
                <c:pt idx="555">
                  <c:v>0</c:v>
                </c:pt>
                <c:pt idx="556">
                  <c:v>-5.8105937875408513E-3</c:v>
                </c:pt>
                <c:pt idx="557">
                  <c:v>-8.6798915083106058E-3</c:v>
                </c:pt>
                <c:pt idx="558">
                  <c:v>-8.7034546033656363E-3</c:v>
                </c:pt>
                <c:pt idx="559">
                  <c:v>-3.4379210215778363E-4</c:v>
                </c:pt>
                <c:pt idx="560">
                  <c:v>0</c:v>
                </c:pt>
                <c:pt idx="561">
                  <c:v>-3.6841221234909581E-3</c:v>
                </c:pt>
                <c:pt idx="562">
                  <c:v>-1.9395708832239858E-4</c:v>
                </c:pt>
                <c:pt idx="563">
                  <c:v>-6.2719330688662984E-3</c:v>
                </c:pt>
                <c:pt idx="564">
                  <c:v>-7.3062891382813836E-4</c:v>
                </c:pt>
                <c:pt idx="565">
                  <c:v>-4.0830705213423749E-3</c:v>
                </c:pt>
                <c:pt idx="566">
                  <c:v>-1.2559395782394615E-3</c:v>
                </c:pt>
                <c:pt idx="567">
                  <c:v>-3.964146137226223E-4</c:v>
                </c:pt>
                <c:pt idx="568">
                  <c:v>0</c:v>
                </c:pt>
                <c:pt idx="569">
                  <c:v>-6.5105493750742564E-3</c:v>
                </c:pt>
                <c:pt idx="570">
                  <c:v>-8.3736739843535361E-3</c:v>
                </c:pt>
                <c:pt idx="571">
                  <c:v>-9.3355850957820233E-3</c:v>
                </c:pt>
                <c:pt idx="572">
                  <c:v>-8.276298133694418E-3</c:v>
                </c:pt>
                <c:pt idx="573">
                  <c:v>-9.1525996430849473E-3</c:v>
                </c:pt>
                <c:pt idx="574">
                  <c:v>-1.0677911197119255E-2</c:v>
                </c:pt>
                <c:pt idx="575">
                  <c:v>-1.411333120837577E-2</c:v>
                </c:pt>
                <c:pt idx="576">
                  <c:v>-8.2533336622472135E-3</c:v>
                </c:pt>
                <c:pt idx="577">
                  <c:v>-1.4368780523271885E-2</c:v>
                </c:pt>
                <c:pt idx="578">
                  <c:v>-1.0985618885202353E-2</c:v>
                </c:pt>
                <c:pt idx="579">
                  <c:v>-1.3209196435005115E-2</c:v>
                </c:pt>
                <c:pt idx="580">
                  <c:v>-1.7210126698965041E-2</c:v>
                </c:pt>
                <c:pt idx="581">
                  <c:v>-1.0801903113625267E-2</c:v>
                </c:pt>
                <c:pt idx="582">
                  <c:v>-1.7509070560488917E-2</c:v>
                </c:pt>
                <c:pt idx="583">
                  <c:v>-1.0282565243442876E-2</c:v>
                </c:pt>
                <c:pt idx="584">
                  <c:v>-1.3876302158562816E-2</c:v>
                </c:pt>
                <c:pt idx="585">
                  <c:v>-1.2195432683100599E-2</c:v>
                </c:pt>
                <c:pt idx="586">
                  <c:v>-7.9165755120509437E-3</c:v>
                </c:pt>
                <c:pt idx="587">
                  <c:v>-4.9965983369503362E-3</c:v>
                </c:pt>
                <c:pt idx="588">
                  <c:v>-5.3455284684790876E-3</c:v>
                </c:pt>
                <c:pt idx="589">
                  <c:v>-2.2192767830653284E-3</c:v>
                </c:pt>
                <c:pt idx="590">
                  <c:v>-8.2358060091285937E-3</c:v>
                </c:pt>
                <c:pt idx="591">
                  <c:v>-1.1921076223868293E-2</c:v>
                </c:pt>
                <c:pt idx="592">
                  <c:v>-1.3969296095942415E-2</c:v>
                </c:pt>
                <c:pt idx="593">
                  <c:v>-2.293168824407317E-2</c:v>
                </c:pt>
                <c:pt idx="594">
                  <c:v>-1.6223628185245163E-2</c:v>
                </c:pt>
                <c:pt idx="595">
                  <c:v>-1.8338631661563128E-2</c:v>
                </c:pt>
                <c:pt idx="596">
                  <c:v>-2.6113038431651515E-2</c:v>
                </c:pt>
                <c:pt idx="597">
                  <c:v>-2.45476404857627E-2</c:v>
                </c:pt>
                <c:pt idx="598">
                  <c:v>-2.2113731098535955E-2</c:v>
                </c:pt>
                <c:pt idx="599">
                  <c:v>-1.9886988833586541E-2</c:v>
                </c:pt>
                <c:pt idx="600">
                  <c:v>-2.273880291322573E-2</c:v>
                </c:pt>
                <c:pt idx="601">
                  <c:v>-1.8199546488204776E-2</c:v>
                </c:pt>
                <c:pt idx="602">
                  <c:v>-2.0555230608735389E-2</c:v>
                </c:pt>
                <c:pt idx="603">
                  <c:v>-1.9775331191497356E-2</c:v>
                </c:pt>
                <c:pt idx="604">
                  <c:v>-1.4889579031214113E-2</c:v>
                </c:pt>
                <c:pt idx="605">
                  <c:v>-1.1973010010886586E-2</c:v>
                </c:pt>
                <c:pt idx="606">
                  <c:v>-1.3998021971886897E-2</c:v>
                </c:pt>
                <c:pt idx="607">
                  <c:v>-1.0325004885021759E-2</c:v>
                </c:pt>
                <c:pt idx="608">
                  <c:v>-1.2125808949879342E-2</c:v>
                </c:pt>
                <c:pt idx="609">
                  <c:v>-1.440302436408703E-2</c:v>
                </c:pt>
                <c:pt idx="610">
                  <c:v>-1.4814193893495396E-2</c:v>
                </c:pt>
                <c:pt idx="611">
                  <c:v>-8.9862492315421361E-3</c:v>
                </c:pt>
                <c:pt idx="612">
                  <c:v>-6.3518267384996977E-3</c:v>
                </c:pt>
                <c:pt idx="613">
                  <c:v>-4.4747449239592235E-3</c:v>
                </c:pt>
                <c:pt idx="614">
                  <c:v>-5.0065793616427857E-3</c:v>
                </c:pt>
                <c:pt idx="615">
                  <c:v>-7.4435723174737355E-3</c:v>
                </c:pt>
                <c:pt idx="616">
                  <c:v>-1.0441531319644046E-2</c:v>
                </c:pt>
                <c:pt idx="617">
                  <c:v>-2.0252797445896347E-2</c:v>
                </c:pt>
                <c:pt idx="618">
                  <c:v>-1.6816079089964155E-2</c:v>
                </c:pt>
                <c:pt idx="619">
                  <c:v>-2.1018983097499791E-2</c:v>
                </c:pt>
                <c:pt idx="620">
                  <c:v>-1.1254457379563813E-2</c:v>
                </c:pt>
                <c:pt idx="621">
                  <c:v>-8.5007494694639366E-3</c:v>
                </c:pt>
                <c:pt idx="622">
                  <c:v>0</c:v>
                </c:pt>
                <c:pt idx="623">
                  <c:v>0</c:v>
                </c:pt>
                <c:pt idx="624">
                  <c:v>0</c:v>
                </c:pt>
                <c:pt idx="625">
                  <c:v>0</c:v>
                </c:pt>
                <c:pt idx="626">
                  <c:v>-2.6559940268812187E-3</c:v>
                </c:pt>
                <c:pt idx="627">
                  <c:v>-5.3215336213742479E-3</c:v>
                </c:pt>
                <c:pt idx="628">
                  <c:v>-2.5332653004419697E-3</c:v>
                </c:pt>
                <c:pt idx="629">
                  <c:v>0</c:v>
                </c:pt>
                <c:pt idx="630">
                  <c:v>0</c:v>
                </c:pt>
                <c:pt idx="631">
                  <c:v>0</c:v>
                </c:pt>
                <c:pt idx="632">
                  <c:v>0</c:v>
                </c:pt>
                <c:pt idx="633">
                  <c:v>0</c:v>
                </c:pt>
                <c:pt idx="634">
                  <c:v>0</c:v>
                </c:pt>
                <c:pt idx="635">
                  <c:v>0</c:v>
                </c:pt>
                <c:pt idx="636">
                  <c:v>0</c:v>
                </c:pt>
                <c:pt idx="637">
                  <c:v>-3.6022866647987783E-4</c:v>
                </c:pt>
                <c:pt idx="638">
                  <c:v>0</c:v>
                </c:pt>
                <c:pt idx="639">
                  <c:v>-1.3870602720033745E-3</c:v>
                </c:pt>
                <c:pt idx="640">
                  <c:v>0</c:v>
                </c:pt>
                <c:pt idx="641">
                  <c:v>-2.322967000915933E-5</c:v>
                </c:pt>
                <c:pt idx="642">
                  <c:v>0</c:v>
                </c:pt>
                <c:pt idx="643">
                  <c:v>0</c:v>
                </c:pt>
                <c:pt idx="644">
                  <c:v>-5.2430482319453951E-4</c:v>
                </c:pt>
                <c:pt idx="645">
                  <c:v>0</c:v>
                </c:pt>
                <c:pt idx="646">
                  <c:v>-1.3875618349413101E-3</c:v>
                </c:pt>
                <c:pt idx="647">
                  <c:v>0</c:v>
                </c:pt>
                <c:pt idx="648">
                  <c:v>-4.9264888883013118E-4</c:v>
                </c:pt>
                <c:pt idx="649">
                  <c:v>-1.4448307185106442E-3</c:v>
                </c:pt>
                <c:pt idx="650">
                  <c:v>0</c:v>
                </c:pt>
                <c:pt idx="651">
                  <c:v>0</c:v>
                </c:pt>
                <c:pt idx="652">
                  <c:v>0</c:v>
                </c:pt>
                <c:pt idx="653">
                  <c:v>0</c:v>
                </c:pt>
                <c:pt idx="654">
                  <c:v>-1.4412897669987934E-3</c:v>
                </c:pt>
                <c:pt idx="655">
                  <c:v>-1.6173138367876843E-3</c:v>
                </c:pt>
                <c:pt idx="656">
                  <c:v>0</c:v>
                </c:pt>
                <c:pt idx="657">
                  <c:v>0</c:v>
                </c:pt>
                <c:pt idx="658">
                  <c:v>0</c:v>
                </c:pt>
                <c:pt idx="659">
                  <c:v>0</c:v>
                </c:pt>
                <c:pt idx="660">
                  <c:v>0</c:v>
                </c:pt>
                <c:pt idx="661">
                  <c:v>0</c:v>
                </c:pt>
                <c:pt idx="662">
                  <c:v>0</c:v>
                </c:pt>
                <c:pt idx="663">
                  <c:v>0</c:v>
                </c:pt>
                <c:pt idx="664">
                  <c:v>0</c:v>
                </c:pt>
                <c:pt idx="665">
                  <c:v>0</c:v>
                </c:pt>
                <c:pt idx="666">
                  <c:v>-2.7665658516539576E-4</c:v>
                </c:pt>
                <c:pt idx="667">
                  <c:v>-2.3415025499181853E-3</c:v>
                </c:pt>
                <c:pt idx="668">
                  <c:v>0</c:v>
                </c:pt>
                <c:pt idx="669">
                  <c:v>-2.076378495058079E-3</c:v>
                </c:pt>
                <c:pt idx="670">
                  <c:v>-4.1082439785783837E-4</c:v>
                </c:pt>
                <c:pt idx="671">
                  <c:v>-3.9327245692944652E-3</c:v>
                </c:pt>
                <c:pt idx="672">
                  <c:v>-3.862578202837817E-3</c:v>
                </c:pt>
                <c:pt idx="673">
                  <c:v>-2.7859005496436136E-3</c:v>
                </c:pt>
                <c:pt idx="674">
                  <c:v>-1.1692340185625483E-3</c:v>
                </c:pt>
                <c:pt idx="675">
                  <c:v>-2.0997094528291877E-3</c:v>
                </c:pt>
                <c:pt idx="676">
                  <c:v>-7.420856249219971E-3</c:v>
                </c:pt>
                <c:pt idx="677">
                  <c:v>-7.3756525185384473E-3</c:v>
                </c:pt>
                <c:pt idx="678">
                  <c:v>-6.0234546732445063E-3</c:v>
                </c:pt>
                <c:pt idx="679">
                  <c:v>-1.4889525612556555E-2</c:v>
                </c:pt>
                <c:pt idx="680">
                  <c:v>-1.0082657592561417E-2</c:v>
                </c:pt>
                <c:pt idx="681">
                  <c:v>-2.3705864773461677E-2</c:v>
                </c:pt>
                <c:pt idx="682">
                  <c:v>-1.1242144796528726E-2</c:v>
                </c:pt>
                <c:pt idx="683">
                  <c:v>-2.4086911501532346E-3</c:v>
                </c:pt>
                <c:pt idx="684">
                  <c:v>0</c:v>
                </c:pt>
                <c:pt idx="685">
                  <c:v>0</c:v>
                </c:pt>
                <c:pt idx="686">
                  <c:v>0</c:v>
                </c:pt>
                <c:pt idx="687">
                  <c:v>0</c:v>
                </c:pt>
                <c:pt idx="688">
                  <c:v>0</c:v>
                </c:pt>
                <c:pt idx="689">
                  <c:v>-7.9493926759985302E-4</c:v>
                </c:pt>
                <c:pt idx="690">
                  <c:v>0</c:v>
                </c:pt>
                <c:pt idx="691">
                  <c:v>0</c:v>
                </c:pt>
                <c:pt idx="692">
                  <c:v>0</c:v>
                </c:pt>
                <c:pt idx="693">
                  <c:v>-3.0662243691171594E-3</c:v>
                </c:pt>
                <c:pt idx="694">
                  <c:v>-1.9085297602688136E-3</c:v>
                </c:pt>
                <c:pt idx="695">
                  <c:v>-1.5463373789308465E-2</c:v>
                </c:pt>
                <c:pt idx="696">
                  <c:v>-7.3199264244886916E-3</c:v>
                </c:pt>
                <c:pt idx="697">
                  <c:v>-6.0749937889081733E-4</c:v>
                </c:pt>
                <c:pt idx="698">
                  <c:v>-1.3531092967310502E-2</c:v>
                </c:pt>
                <c:pt idx="699">
                  <c:v>-2.1314428996200938E-2</c:v>
                </c:pt>
                <c:pt idx="700">
                  <c:v>-1.2985647949699039E-2</c:v>
                </c:pt>
                <c:pt idx="701">
                  <c:v>-1.1420566082051255E-2</c:v>
                </c:pt>
                <c:pt idx="702">
                  <c:v>-1.5096702636330186E-2</c:v>
                </c:pt>
                <c:pt idx="703">
                  <c:v>-1.4868390842947797E-2</c:v>
                </c:pt>
                <c:pt idx="704">
                  <c:v>-8.6421442609328648E-3</c:v>
                </c:pt>
                <c:pt idx="705">
                  <c:v>-1.2039450890532755E-2</c:v>
                </c:pt>
                <c:pt idx="706">
                  <c:v>-9.2059869263600106E-3</c:v>
                </c:pt>
                <c:pt idx="707">
                  <c:v>-6.4167074770226677E-3</c:v>
                </c:pt>
                <c:pt idx="708">
                  <c:v>0</c:v>
                </c:pt>
                <c:pt idx="709">
                  <c:v>0</c:v>
                </c:pt>
                <c:pt idx="710">
                  <c:v>0</c:v>
                </c:pt>
                <c:pt idx="711">
                  <c:v>0</c:v>
                </c:pt>
                <c:pt idx="712">
                  <c:v>0</c:v>
                </c:pt>
                <c:pt idx="713">
                  <c:v>-5.1977889279917954E-3</c:v>
                </c:pt>
                <c:pt idx="714">
                  <c:v>-1.634021084708533E-3</c:v>
                </c:pt>
                <c:pt idx="715">
                  <c:v>-2.5660776803238827E-3</c:v>
                </c:pt>
                <c:pt idx="716">
                  <c:v>-1.0985755492933957E-2</c:v>
                </c:pt>
                <c:pt idx="717">
                  <c:v>-9.3645464402069469E-3</c:v>
                </c:pt>
                <c:pt idx="718">
                  <c:v>-8.7896533326379984E-3</c:v>
                </c:pt>
                <c:pt idx="719">
                  <c:v>-4.9180221009799516E-4</c:v>
                </c:pt>
                <c:pt idx="720">
                  <c:v>-1.3672161380055676E-3</c:v>
                </c:pt>
                <c:pt idx="721">
                  <c:v>0</c:v>
                </c:pt>
                <c:pt idx="722">
                  <c:v>0</c:v>
                </c:pt>
                <c:pt idx="723">
                  <c:v>0</c:v>
                </c:pt>
                <c:pt idx="724">
                  <c:v>0</c:v>
                </c:pt>
                <c:pt idx="725">
                  <c:v>0</c:v>
                </c:pt>
                <c:pt idx="726">
                  <c:v>0</c:v>
                </c:pt>
                <c:pt idx="727">
                  <c:v>-6.9579691729285728E-5</c:v>
                </c:pt>
                <c:pt idx="728">
                  <c:v>0</c:v>
                </c:pt>
                <c:pt idx="729">
                  <c:v>0</c:v>
                </c:pt>
                <c:pt idx="730">
                  <c:v>0</c:v>
                </c:pt>
                <c:pt idx="731">
                  <c:v>0</c:v>
                </c:pt>
                <c:pt idx="732">
                  <c:v>-1.0861225690763075E-3</c:v>
                </c:pt>
                <c:pt idx="733">
                  <c:v>-1.2327598490694818E-3</c:v>
                </c:pt>
                <c:pt idx="734">
                  <c:v>0</c:v>
                </c:pt>
                <c:pt idx="735">
                  <c:v>-4.9833581459532575E-3</c:v>
                </c:pt>
                <c:pt idx="736">
                  <c:v>-4.9264704958852214E-3</c:v>
                </c:pt>
                <c:pt idx="737">
                  <c:v>-1.5477873622385821E-3</c:v>
                </c:pt>
                <c:pt idx="738">
                  <c:v>0</c:v>
                </c:pt>
                <c:pt idx="739">
                  <c:v>-1.4902855623740989E-3</c:v>
                </c:pt>
                <c:pt idx="740">
                  <c:v>-1.3503474452986471E-3</c:v>
                </c:pt>
                <c:pt idx="741">
                  <c:v>-1.6065929683866621E-3</c:v>
                </c:pt>
                <c:pt idx="742">
                  <c:v>-2.3610034190685151E-3</c:v>
                </c:pt>
                <c:pt idx="743">
                  <c:v>-2.7154640850115177E-3</c:v>
                </c:pt>
                <c:pt idx="744">
                  <c:v>-2.7551932179860363E-3</c:v>
                </c:pt>
                <c:pt idx="745">
                  <c:v>0</c:v>
                </c:pt>
                <c:pt idx="746">
                  <c:v>0</c:v>
                </c:pt>
                <c:pt idx="747">
                  <c:v>0</c:v>
                </c:pt>
                <c:pt idx="748">
                  <c:v>-5.2762443692567303E-4</c:v>
                </c:pt>
                <c:pt idx="749">
                  <c:v>-3.9344661136865876E-4</c:v>
                </c:pt>
                <c:pt idx="750">
                  <c:v>-4.7802773985476787E-3</c:v>
                </c:pt>
                <c:pt idx="751">
                  <c:v>-5.9172347789509215E-3</c:v>
                </c:pt>
                <c:pt idx="752">
                  <c:v>0</c:v>
                </c:pt>
                <c:pt idx="753">
                  <c:v>0</c:v>
                </c:pt>
                <c:pt idx="754">
                  <c:v>-7.0583828048379588E-4</c:v>
                </c:pt>
                <c:pt idx="755">
                  <c:v>-5.2814411432272092E-3</c:v>
                </c:pt>
                <c:pt idx="756">
                  <c:v>-5.0149437257975375E-3</c:v>
                </c:pt>
                <c:pt idx="757">
                  <c:v>-2.7995378373734227E-3</c:v>
                </c:pt>
                <c:pt idx="758">
                  <c:v>0</c:v>
                </c:pt>
                <c:pt idx="759">
                  <c:v>-4.2577031057491211E-3</c:v>
                </c:pt>
                <c:pt idx="760">
                  <c:v>-2.3940873103744987E-3</c:v>
                </c:pt>
                <c:pt idx="761">
                  <c:v>0</c:v>
                </c:pt>
                <c:pt idx="762">
                  <c:v>0</c:v>
                </c:pt>
                <c:pt idx="763">
                  <c:v>0</c:v>
                </c:pt>
                <c:pt idx="764">
                  <c:v>0</c:v>
                </c:pt>
                <c:pt idx="765">
                  <c:v>0</c:v>
                </c:pt>
                <c:pt idx="766">
                  <c:v>0</c:v>
                </c:pt>
                <c:pt idx="767">
                  <c:v>-3.7904813415291788E-4</c:v>
                </c:pt>
                <c:pt idx="768">
                  <c:v>0</c:v>
                </c:pt>
                <c:pt idx="769">
                  <c:v>-1.5389239520591015E-3</c:v>
                </c:pt>
                <c:pt idx="770">
                  <c:v>-1.3152581880591107E-5</c:v>
                </c:pt>
                <c:pt idx="771">
                  <c:v>-4.2066700408190794E-4</c:v>
                </c:pt>
                <c:pt idx="772">
                  <c:v>0</c:v>
                </c:pt>
                <c:pt idx="773">
                  <c:v>-7.0396719344989716E-4</c:v>
                </c:pt>
                <c:pt idx="774">
                  <c:v>-4.0511658079893576E-4</c:v>
                </c:pt>
                <c:pt idx="775">
                  <c:v>-8.7524841732950463E-3</c:v>
                </c:pt>
                <c:pt idx="776">
                  <c:v>-8.5337097392078499E-3</c:v>
                </c:pt>
                <c:pt idx="777">
                  <c:v>-4.2321982439352404E-3</c:v>
                </c:pt>
                <c:pt idx="778">
                  <c:v>-4.8025616340822705E-3</c:v>
                </c:pt>
                <c:pt idx="779">
                  <c:v>-2.5643032880958445E-3</c:v>
                </c:pt>
                <c:pt idx="780">
                  <c:v>0</c:v>
                </c:pt>
                <c:pt idx="781">
                  <c:v>0</c:v>
                </c:pt>
                <c:pt idx="782">
                  <c:v>0</c:v>
                </c:pt>
                <c:pt idx="783">
                  <c:v>0</c:v>
                </c:pt>
                <c:pt idx="784">
                  <c:v>0</c:v>
                </c:pt>
                <c:pt idx="785">
                  <c:v>-1.483552662151559E-3</c:v>
                </c:pt>
                <c:pt idx="786">
                  <c:v>0</c:v>
                </c:pt>
                <c:pt idx="787">
                  <c:v>-5.5217314262703235E-4</c:v>
                </c:pt>
                <c:pt idx="788">
                  <c:v>-1.3469593701352011E-2</c:v>
                </c:pt>
                <c:pt idx="789">
                  <c:v>-1.4841556329130069E-2</c:v>
                </c:pt>
                <c:pt idx="790">
                  <c:v>-1.9558794717178963E-2</c:v>
                </c:pt>
                <c:pt idx="791">
                  <c:v>-1.9420411907583333E-2</c:v>
                </c:pt>
                <c:pt idx="792">
                  <c:v>-9.3128914666339817E-3</c:v>
                </c:pt>
                <c:pt idx="793">
                  <c:v>-8.4216232575184437E-3</c:v>
                </c:pt>
                <c:pt idx="794">
                  <c:v>-8.6115422270925408E-3</c:v>
                </c:pt>
                <c:pt idx="795">
                  <c:v>-1.4359575293436228E-2</c:v>
                </c:pt>
                <c:pt idx="796">
                  <c:v>-1.662116211967863E-2</c:v>
                </c:pt>
                <c:pt idx="797">
                  <c:v>-3.1997522261512493E-2</c:v>
                </c:pt>
                <c:pt idx="798">
                  <c:v>-2.7097226861389833E-2</c:v>
                </c:pt>
                <c:pt idx="799">
                  <c:v>-1.7853097927209863E-2</c:v>
                </c:pt>
                <c:pt idx="800">
                  <c:v>-1.5448482174314113E-2</c:v>
                </c:pt>
                <c:pt idx="801">
                  <c:v>-1.6640175460253228E-2</c:v>
                </c:pt>
                <c:pt idx="802">
                  <c:v>-1.4103038153126881E-2</c:v>
                </c:pt>
                <c:pt idx="803">
                  <c:v>-1.7329158880548701E-2</c:v>
                </c:pt>
                <c:pt idx="804">
                  <c:v>-1.0334107995917314E-2</c:v>
                </c:pt>
                <c:pt idx="805">
                  <c:v>-6.056749675147086E-3</c:v>
                </c:pt>
                <c:pt idx="806">
                  <c:v>-1.1620153197489817E-2</c:v>
                </c:pt>
                <c:pt idx="807">
                  <c:v>-1.5006314787868671E-2</c:v>
                </c:pt>
                <c:pt idx="808">
                  <c:v>-1.4191743249567098E-2</c:v>
                </c:pt>
                <c:pt idx="809">
                  <c:v>-1.7229660496789864E-2</c:v>
                </c:pt>
                <c:pt idx="810">
                  <c:v>-1.1756177209194665E-2</c:v>
                </c:pt>
                <c:pt idx="811">
                  <c:v>-7.2035543224363589E-3</c:v>
                </c:pt>
                <c:pt idx="812">
                  <c:v>-5.1538304340251681E-3</c:v>
                </c:pt>
                <c:pt idx="813">
                  <c:v>-3.6096755602161266E-4</c:v>
                </c:pt>
                <c:pt idx="814">
                  <c:v>0</c:v>
                </c:pt>
                <c:pt idx="815">
                  <c:v>-2.2033251437328831E-3</c:v>
                </c:pt>
                <c:pt idx="816">
                  <c:v>-4.479542890628351E-3</c:v>
                </c:pt>
                <c:pt idx="817">
                  <c:v>-1.0016385144544645E-2</c:v>
                </c:pt>
                <c:pt idx="818">
                  <c:v>-1.396856217628503E-2</c:v>
                </c:pt>
                <c:pt idx="819">
                  <c:v>-1.7911039213866851E-2</c:v>
                </c:pt>
                <c:pt idx="820">
                  <c:v>-2.4391205899707745E-2</c:v>
                </c:pt>
                <c:pt idx="821">
                  <c:v>-2.4393131633842189E-2</c:v>
                </c:pt>
                <c:pt idx="822">
                  <c:v>-1.6051849892305233E-2</c:v>
                </c:pt>
                <c:pt idx="823">
                  <c:v>-5.6606598264115227E-3</c:v>
                </c:pt>
                <c:pt idx="824">
                  <c:v>-4.2212805461554316E-3</c:v>
                </c:pt>
                <c:pt idx="825">
                  <c:v>-8.4470544719576386E-3</c:v>
                </c:pt>
                <c:pt idx="826">
                  <c:v>-3.6091110618663353E-3</c:v>
                </c:pt>
                <c:pt idx="827">
                  <c:v>-4.2357592139067824E-3</c:v>
                </c:pt>
                <c:pt idx="828">
                  <c:v>-4.6272538310876505E-3</c:v>
                </c:pt>
                <c:pt idx="829">
                  <c:v>-2.442401470348013E-3</c:v>
                </c:pt>
                <c:pt idx="830">
                  <c:v>-9.3241193849613298E-4</c:v>
                </c:pt>
                <c:pt idx="831">
                  <c:v>0</c:v>
                </c:pt>
                <c:pt idx="832">
                  <c:v>0</c:v>
                </c:pt>
                <c:pt idx="833">
                  <c:v>-2.3748347556937863E-3</c:v>
                </c:pt>
                <c:pt idx="834">
                  <c:v>-4.8734918685254449E-3</c:v>
                </c:pt>
                <c:pt idx="835">
                  <c:v>-2.1269771663058336E-3</c:v>
                </c:pt>
                <c:pt idx="836">
                  <c:v>0</c:v>
                </c:pt>
                <c:pt idx="837">
                  <c:v>-3.9257986491254985E-3</c:v>
                </c:pt>
                <c:pt idx="838">
                  <c:v>0</c:v>
                </c:pt>
                <c:pt idx="839">
                  <c:v>-6.4744478495136937E-4</c:v>
                </c:pt>
                <c:pt idx="840">
                  <c:v>-5.6954212424817109E-3</c:v>
                </c:pt>
                <c:pt idx="841">
                  <c:v>-1.0951340815938786E-2</c:v>
                </c:pt>
                <c:pt idx="842">
                  <c:v>-9.1714156203107737E-3</c:v>
                </c:pt>
                <c:pt idx="843">
                  <c:v>-2.6388483415917575E-3</c:v>
                </c:pt>
                <c:pt idx="844">
                  <c:v>0</c:v>
                </c:pt>
                <c:pt idx="845">
                  <c:v>0</c:v>
                </c:pt>
                <c:pt idx="846">
                  <c:v>0</c:v>
                </c:pt>
                <c:pt idx="847">
                  <c:v>-5.2473251848975274E-4</c:v>
                </c:pt>
                <c:pt idx="848">
                  <c:v>-6.445076598788793E-4</c:v>
                </c:pt>
                <c:pt idx="849">
                  <c:v>0</c:v>
                </c:pt>
                <c:pt idx="850">
                  <c:v>0</c:v>
                </c:pt>
                <c:pt idx="851">
                  <c:v>0</c:v>
                </c:pt>
                <c:pt idx="852">
                  <c:v>0</c:v>
                </c:pt>
                <c:pt idx="853">
                  <c:v>-2.0959773731991527E-3</c:v>
                </c:pt>
                <c:pt idx="854">
                  <c:v>0</c:v>
                </c:pt>
                <c:pt idx="855">
                  <c:v>0</c:v>
                </c:pt>
                <c:pt idx="856">
                  <c:v>0</c:v>
                </c:pt>
                <c:pt idx="857">
                  <c:v>-7.6072704192484033E-4</c:v>
                </c:pt>
                <c:pt idx="858">
                  <c:v>0</c:v>
                </c:pt>
                <c:pt idx="859">
                  <c:v>0</c:v>
                </c:pt>
                <c:pt idx="860">
                  <c:v>0</c:v>
                </c:pt>
                <c:pt idx="861">
                  <c:v>0</c:v>
                </c:pt>
                <c:pt idx="862">
                  <c:v>-1.2640027570281715E-3</c:v>
                </c:pt>
                <c:pt idx="863">
                  <c:v>-2.8736601266370031E-3</c:v>
                </c:pt>
                <c:pt idx="864">
                  <c:v>-5.7850802663640148E-3</c:v>
                </c:pt>
                <c:pt idx="865">
                  <c:v>-5.8512971009134686E-3</c:v>
                </c:pt>
                <c:pt idx="866">
                  <c:v>-7.6323110516649979E-3</c:v>
                </c:pt>
                <c:pt idx="867">
                  <c:v>-1.135810248820021E-2</c:v>
                </c:pt>
                <c:pt idx="868">
                  <c:v>-9.6419372555817846E-3</c:v>
                </c:pt>
                <c:pt idx="869">
                  <c:v>-8.1812677637089961E-3</c:v>
                </c:pt>
                <c:pt idx="870">
                  <c:v>-3.2343640197968911E-3</c:v>
                </c:pt>
                <c:pt idx="871">
                  <c:v>-5.8740078334240976E-3</c:v>
                </c:pt>
                <c:pt idx="872">
                  <c:v>-8.5599623877435273E-3</c:v>
                </c:pt>
                <c:pt idx="873">
                  <c:v>-9.1482524467564504E-3</c:v>
                </c:pt>
                <c:pt idx="874">
                  <c:v>-8.8920042419817109E-3</c:v>
                </c:pt>
                <c:pt idx="875">
                  <c:v>-1.1751162334605872E-2</c:v>
                </c:pt>
                <c:pt idx="876">
                  <c:v>-8.5514116601416151E-3</c:v>
                </c:pt>
                <c:pt idx="877">
                  <c:v>-3.7438505732305593E-3</c:v>
                </c:pt>
                <c:pt idx="878">
                  <c:v>-2.3428309571089027E-3</c:v>
                </c:pt>
                <c:pt idx="879">
                  <c:v>-1.112552269742701E-3</c:v>
                </c:pt>
                <c:pt idx="880">
                  <c:v>-2.0400667941796726E-3</c:v>
                </c:pt>
                <c:pt idx="881">
                  <c:v>-1.8100864245980662E-3</c:v>
                </c:pt>
                <c:pt idx="882">
                  <c:v>-2.1110036303652628E-3</c:v>
                </c:pt>
                <c:pt idx="883">
                  <c:v>0</c:v>
                </c:pt>
                <c:pt idx="884">
                  <c:v>0</c:v>
                </c:pt>
                <c:pt idx="885">
                  <c:v>0</c:v>
                </c:pt>
                <c:pt idx="886">
                  <c:v>0</c:v>
                </c:pt>
                <c:pt idx="887">
                  <c:v>-7.1947805968831146E-3</c:v>
                </c:pt>
                <c:pt idx="888">
                  <c:v>-4.8689481987842119E-3</c:v>
                </c:pt>
                <c:pt idx="889">
                  <c:v>-1.1849693478825063E-2</c:v>
                </c:pt>
                <c:pt idx="890">
                  <c:v>-1.1032190898119331E-2</c:v>
                </c:pt>
                <c:pt idx="891">
                  <c:v>-6.2900533802591925E-3</c:v>
                </c:pt>
                <c:pt idx="892">
                  <c:v>-8.4089556490808855E-3</c:v>
                </c:pt>
                <c:pt idx="893">
                  <c:v>-3.5869693566793217E-3</c:v>
                </c:pt>
                <c:pt idx="894">
                  <c:v>-8.949829593917903E-4</c:v>
                </c:pt>
                <c:pt idx="895">
                  <c:v>-2.6060474619762127E-3</c:v>
                </c:pt>
                <c:pt idx="896">
                  <c:v>-3.1088240677739358E-3</c:v>
                </c:pt>
                <c:pt idx="897">
                  <c:v>-2.8671800221072041E-3</c:v>
                </c:pt>
                <c:pt idx="898">
                  <c:v>-5.7298939263164365E-3</c:v>
                </c:pt>
                <c:pt idx="899">
                  <c:v>-4.2525562603976594E-3</c:v>
                </c:pt>
                <c:pt idx="900">
                  <c:v>-3.8721918860787781E-3</c:v>
                </c:pt>
                <c:pt idx="901">
                  <c:v>-3.8257036588671121E-3</c:v>
                </c:pt>
                <c:pt idx="902">
                  <c:v>-3.7261633645026054E-3</c:v>
                </c:pt>
                <c:pt idx="903">
                  <c:v>-9.2094734480832052E-3</c:v>
                </c:pt>
                <c:pt idx="904">
                  <c:v>-4.0175437231249949E-3</c:v>
                </c:pt>
                <c:pt idx="905">
                  <c:v>-2.372929641387632E-3</c:v>
                </c:pt>
                <c:pt idx="906">
                  <c:v>0</c:v>
                </c:pt>
                <c:pt idx="907">
                  <c:v>0</c:v>
                </c:pt>
                <c:pt idx="908">
                  <c:v>0</c:v>
                </c:pt>
                <c:pt idx="909">
                  <c:v>0</c:v>
                </c:pt>
                <c:pt idx="910">
                  <c:v>0</c:v>
                </c:pt>
                <c:pt idx="911">
                  <c:v>0</c:v>
                </c:pt>
                <c:pt idx="912">
                  <c:v>0</c:v>
                </c:pt>
                <c:pt idx="913">
                  <c:v>0</c:v>
                </c:pt>
                <c:pt idx="914">
                  <c:v>0</c:v>
                </c:pt>
                <c:pt idx="915">
                  <c:v>0</c:v>
                </c:pt>
                <c:pt idx="916">
                  <c:v>0</c:v>
                </c:pt>
                <c:pt idx="917">
                  <c:v>0</c:v>
                </c:pt>
                <c:pt idx="918">
                  <c:v>0</c:v>
                </c:pt>
                <c:pt idx="919">
                  <c:v>0</c:v>
                </c:pt>
                <c:pt idx="920">
                  <c:v>0</c:v>
                </c:pt>
                <c:pt idx="921">
                  <c:v>-1.6614123181125004E-3</c:v>
                </c:pt>
                <c:pt idx="922">
                  <c:v>0</c:v>
                </c:pt>
                <c:pt idx="923">
                  <c:v>0</c:v>
                </c:pt>
                <c:pt idx="924">
                  <c:v>0</c:v>
                </c:pt>
                <c:pt idx="925">
                  <c:v>-1.2091284968232759E-4</c:v>
                </c:pt>
                <c:pt idx="926">
                  <c:v>0</c:v>
                </c:pt>
                <c:pt idx="927">
                  <c:v>-5.5339077434006243E-3</c:v>
                </c:pt>
                <c:pt idx="928">
                  <c:v>-4.7965283401923851E-3</c:v>
                </c:pt>
                <c:pt idx="929">
                  <c:v>-3.650285317277218E-3</c:v>
                </c:pt>
                <c:pt idx="930">
                  <c:v>0</c:v>
                </c:pt>
                <c:pt idx="931">
                  <c:v>0</c:v>
                </c:pt>
                <c:pt idx="932">
                  <c:v>0</c:v>
                </c:pt>
                <c:pt idx="933">
                  <c:v>-4.4050846101845203E-4</c:v>
                </c:pt>
                <c:pt idx="934">
                  <c:v>-2.5779309846925643E-4</c:v>
                </c:pt>
                <c:pt idx="935">
                  <c:v>-1.5578957767729647E-4</c:v>
                </c:pt>
                <c:pt idx="936">
                  <c:v>0</c:v>
                </c:pt>
                <c:pt idx="937">
                  <c:v>0</c:v>
                </c:pt>
                <c:pt idx="938">
                  <c:v>-6.4512564523172805E-5</c:v>
                </c:pt>
                <c:pt idx="939">
                  <c:v>0</c:v>
                </c:pt>
                <c:pt idx="940">
                  <c:v>0</c:v>
                </c:pt>
                <c:pt idx="941">
                  <c:v>0</c:v>
                </c:pt>
                <c:pt idx="942">
                  <c:v>-2.5967600078850043E-3</c:v>
                </c:pt>
                <c:pt idx="943">
                  <c:v>0</c:v>
                </c:pt>
                <c:pt idx="944">
                  <c:v>0</c:v>
                </c:pt>
                <c:pt idx="945">
                  <c:v>-2.965066001875689E-4</c:v>
                </c:pt>
                <c:pt idx="946">
                  <c:v>-5.1761006867988594E-3</c:v>
                </c:pt>
                <c:pt idx="947">
                  <c:v>-5.7096311382729423E-3</c:v>
                </c:pt>
                <c:pt idx="948">
                  <c:v>-4.738273960953587E-3</c:v>
                </c:pt>
                <c:pt idx="949">
                  <c:v>-2.581991915270654E-3</c:v>
                </c:pt>
                <c:pt idx="950">
                  <c:v>-2.3703681049093185E-3</c:v>
                </c:pt>
                <c:pt idx="951">
                  <c:v>-2.4419029140455486E-3</c:v>
                </c:pt>
                <c:pt idx="952">
                  <c:v>-1.9231459557619087E-4</c:v>
                </c:pt>
                <c:pt idx="953">
                  <c:v>-5.8408430843787896E-3</c:v>
                </c:pt>
                <c:pt idx="954">
                  <c:v>-1.2267183030490658E-3</c:v>
                </c:pt>
                <c:pt idx="955">
                  <c:v>0</c:v>
                </c:pt>
                <c:pt idx="956">
                  <c:v>0</c:v>
                </c:pt>
                <c:pt idx="957">
                  <c:v>0</c:v>
                </c:pt>
                <c:pt idx="958">
                  <c:v>-6.9355830675960498E-3</c:v>
                </c:pt>
                <c:pt idx="959">
                  <c:v>0</c:v>
                </c:pt>
                <c:pt idx="960">
                  <c:v>0</c:v>
                </c:pt>
                <c:pt idx="961">
                  <c:v>-2.0588261900426957E-3</c:v>
                </c:pt>
                <c:pt idx="962">
                  <c:v>-3.3502589682017185E-3</c:v>
                </c:pt>
                <c:pt idx="963">
                  <c:v>0</c:v>
                </c:pt>
                <c:pt idx="964">
                  <c:v>0</c:v>
                </c:pt>
                <c:pt idx="965">
                  <c:v>0</c:v>
                </c:pt>
                <c:pt idx="966">
                  <c:v>0</c:v>
                </c:pt>
                <c:pt idx="967">
                  <c:v>0</c:v>
                </c:pt>
                <c:pt idx="968">
                  <c:v>0</c:v>
                </c:pt>
                <c:pt idx="969">
                  <c:v>-1.6498898165437708E-3</c:v>
                </c:pt>
                <c:pt idx="970">
                  <c:v>0</c:v>
                </c:pt>
                <c:pt idx="971">
                  <c:v>-4.4253628682709139E-3</c:v>
                </c:pt>
                <c:pt idx="972">
                  <c:v>-7.8186164944838658E-3</c:v>
                </c:pt>
                <c:pt idx="973">
                  <c:v>-1.9705531502918097E-3</c:v>
                </c:pt>
                <c:pt idx="974">
                  <c:v>-3.870409657717116E-3</c:v>
                </c:pt>
                <c:pt idx="975">
                  <c:v>-5.2272295066178897E-4</c:v>
                </c:pt>
                <c:pt idx="976">
                  <c:v>0</c:v>
                </c:pt>
                <c:pt idx="977">
                  <c:v>0</c:v>
                </c:pt>
                <c:pt idx="978">
                  <c:v>-1.5755337621454471E-3</c:v>
                </c:pt>
                <c:pt idx="979">
                  <c:v>0</c:v>
                </c:pt>
                <c:pt idx="980">
                  <c:v>0</c:v>
                </c:pt>
                <c:pt idx="981">
                  <c:v>-3.1847297682676629E-3</c:v>
                </c:pt>
                <c:pt idx="982">
                  <c:v>-1.7656245270210426E-3</c:v>
                </c:pt>
                <c:pt idx="983">
                  <c:v>0</c:v>
                </c:pt>
                <c:pt idx="984">
                  <c:v>0</c:v>
                </c:pt>
                <c:pt idx="985">
                  <c:v>0</c:v>
                </c:pt>
                <c:pt idx="986">
                  <c:v>-5.1649374047606548E-4</c:v>
                </c:pt>
                <c:pt idx="987">
                  <c:v>0</c:v>
                </c:pt>
                <c:pt idx="988">
                  <c:v>-2.8583136119993578E-3</c:v>
                </c:pt>
                <c:pt idx="989">
                  <c:v>-6.8113794626329079E-3</c:v>
                </c:pt>
                <c:pt idx="990">
                  <c:v>-7.4312261243320602E-3</c:v>
                </c:pt>
                <c:pt idx="991">
                  <c:v>-4.5093525318131052E-3</c:v>
                </c:pt>
                <c:pt idx="992">
                  <c:v>-2.3628498786856023E-3</c:v>
                </c:pt>
                <c:pt idx="993">
                  <c:v>-1.773840451554523E-3</c:v>
                </c:pt>
                <c:pt idx="994">
                  <c:v>-5.8487954897108721E-3</c:v>
                </c:pt>
                <c:pt idx="995">
                  <c:v>-2.6666605032746884E-3</c:v>
                </c:pt>
                <c:pt idx="996">
                  <c:v>0</c:v>
                </c:pt>
                <c:pt idx="997">
                  <c:v>-4.8789400108390476E-3</c:v>
                </c:pt>
                <c:pt idx="998">
                  <c:v>-7.1147033762731559E-3</c:v>
                </c:pt>
                <c:pt idx="999">
                  <c:v>-1.7770401551960996E-2</c:v>
                </c:pt>
                <c:pt idx="1000">
                  <c:v>-1.5645696028770768E-2</c:v>
                </c:pt>
                <c:pt idx="1001">
                  <c:v>-7.2046964430045012E-3</c:v>
                </c:pt>
                <c:pt idx="1002">
                  <c:v>-7.8541433900394201E-3</c:v>
                </c:pt>
                <c:pt idx="1003">
                  <c:v>0</c:v>
                </c:pt>
                <c:pt idx="1004">
                  <c:v>0</c:v>
                </c:pt>
                <c:pt idx="1005">
                  <c:v>0</c:v>
                </c:pt>
                <c:pt idx="1006">
                  <c:v>-6.4348354231034246E-3</c:v>
                </c:pt>
                <c:pt idx="1007">
                  <c:v>0</c:v>
                </c:pt>
                <c:pt idx="1008">
                  <c:v>0</c:v>
                </c:pt>
                <c:pt idx="1009">
                  <c:v>0</c:v>
                </c:pt>
                <c:pt idx="1010">
                  <c:v>-1.8575073729038196E-3</c:v>
                </c:pt>
                <c:pt idx="1011">
                  <c:v>0</c:v>
                </c:pt>
                <c:pt idx="1012">
                  <c:v>0</c:v>
                </c:pt>
                <c:pt idx="1013">
                  <c:v>0</c:v>
                </c:pt>
                <c:pt idx="1014">
                  <c:v>-2.0948214817278297E-4</c:v>
                </c:pt>
                <c:pt idx="1015">
                  <c:v>-5.1675025531133335E-5</c:v>
                </c:pt>
                <c:pt idx="1016">
                  <c:v>-1.9284906435347926E-4</c:v>
                </c:pt>
                <c:pt idx="1017">
                  <c:v>0</c:v>
                </c:pt>
                <c:pt idx="1018">
                  <c:v>0</c:v>
                </c:pt>
                <c:pt idx="1019">
                  <c:v>0</c:v>
                </c:pt>
                <c:pt idx="1020">
                  <c:v>0</c:v>
                </c:pt>
                <c:pt idx="1021">
                  <c:v>0</c:v>
                </c:pt>
                <c:pt idx="1022">
                  <c:v>-1.9600887641874291E-3</c:v>
                </c:pt>
                <c:pt idx="1023">
                  <c:v>-3.3780115739189486E-3</c:v>
                </c:pt>
                <c:pt idx="1024">
                  <c:v>-6.9939584286195008E-3</c:v>
                </c:pt>
                <c:pt idx="1025">
                  <c:v>-1.5666499763562044E-2</c:v>
                </c:pt>
                <c:pt idx="1026">
                  <c:v>-1.4957274116652024E-2</c:v>
                </c:pt>
                <c:pt idx="1027">
                  <c:v>-1.801355632151818E-2</c:v>
                </c:pt>
                <c:pt idx="1028">
                  <c:v>-1.6741201517970608E-2</c:v>
                </c:pt>
                <c:pt idx="1029">
                  <c:v>-1.5480355923463876E-2</c:v>
                </c:pt>
                <c:pt idx="1030">
                  <c:v>-1.6677431104612138E-2</c:v>
                </c:pt>
                <c:pt idx="1031">
                  <c:v>-1.8784790768157998E-2</c:v>
                </c:pt>
                <c:pt idx="1032">
                  <c:v>-1.4394908325920296E-2</c:v>
                </c:pt>
                <c:pt idx="1033">
                  <c:v>-1.3068119661246278E-2</c:v>
                </c:pt>
                <c:pt idx="1034">
                  <c:v>-1.2444156113964891E-2</c:v>
                </c:pt>
                <c:pt idx="1035">
                  <c:v>-1.3945344527878942E-2</c:v>
                </c:pt>
                <c:pt idx="1036">
                  <c:v>-1.5096617754681289E-2</c:v>
                </c:pt>
                <c:pt idx="1037">
                  <c:v>-1.7228640009028847E-2</c:v>
                </c:pt>
                <c:pt idx="1038">
                  <c:v>-1.6162628881855004E-2</c:v>
                </c:pt>
                <c:pt idx="1039">
                  <c:v>-2.6687565667817915E-2</c:v>
                </c:pt>
                <c:pt idx="1040">
                  <c:v>-2.6260256921952409E-2</c:v>
                </c:pt>
                <c:pt idx="1041">
                  <c:v>-1.7327525254052543E-2</c:v>
                </c:pt>
                <c:pt idx="1042">
                  <c:v>-1.6597453845869661E-2</c:v>
                </c:pt>
                <c:pt idx="1043">
                  <c:v>-1.987358543159622E-2</c:v>
                </c:pt>
                <c:pt idx="1044">
                  <c:v>-2.3316306946142298E-2</c:v>
                </c:pt>
                <c:pt idx="1045">
                  <c:v>-2.0085390110218804E-2</c:v>
                </c:pt>
                <c:pt idx="1046">
                  <c:v>-2.1572661776466311E-2</c:v>
                </c:pt>
                <c:pt idx="1047">
                  <c:v>-2.3343553236932685E-2</c:v>
                </c:pt>
                <c:pt idx="1048">
                  <c:v>-2.0868075045445141E-2</c:v>
                </c:pt>
                <c:pt idx="1049">
                  <c:v>-1.8892073038145191E-2</c:v>
                </c:pt>
                <c:pt idx="1050">
                  <c:v>-1.8333347915579456E-2</c:v>
                </c:pt>
                <c:pt idx="1051">
                  <c:v>-2.1269546791423247E-2</c:v>
                </c:pt>
                <c:pt idx="1052">
                  <c:v>-2.1608833576308713E-2</c:v>
                </c:pt>
                <c:pt idx="1053">
                  <c:v>-1.7822832285985486E-2</c:v>
                </c:pt>
                <c:pt idx="1054">
                  <c:v>-1.5906431539789358E-2</c:v>
                </c:pt>
                <c:pt idx="1055">
                  <c:v>-1.3372937539463694E-2</c:v>
                </c:pt>
                <c:pt idx="1056">
                  <c:v>-1.3894081571284163E-2</c:v>
                </c:pt>
                <c:pt idx="1057">
                  <c:v>-1.4896792048733737E-2</c:v>
                </c:pt>
                <c:pt idx="1058">
                  <c:v>-1.4919986628178119E-2</c:v>
                </c:pt>
                <c:pt idx="1059">
                  <c:v>-1.3666950854091899E-2</c:v>
                </c:pt>
                <c:pt idx="1060">
                  <c:v>-1.0827993050551649E-2</c:v>
                </c:pt>
                <c:pt idx="1061">
                  <c:v>-1.1847380137019432E-2</c:v>
                </c:pt>
                <c:pt idx="1062">
                  <c:v>-9.7601615892948072E-3</c:v>
                </c:pt>
                <c:pt idx="1063">
                  <c:v>-6.2293593933142426E-3</c:v>
                </c:pt>
                <c:pt idx="1064">
                  <c:v>-4.295459951739888E-3</c:v>
                </c:pt>
                <c:pt idx="1065">
                  <c:v>-4.735745918003539E-3</c:v>
                </c:pt>
                <c:pt idx="1066">
                  <c:v>-4.1419059637725821E-3</c:v>
                </c:pt>
                <c:pt idx="1067">
                  <c:v>-4.2214134588807323E-3</c:v>
                </c:pt>
                <c:pt idx="1068">
                  <c:v>-4.7056810454071717E-3</c:v>
                </c:pt>
                <c:pt idx="1069">
                  <c:v>-2.9356116713009413E-3</c:v>
                </c:pt>
                <c:pt idx="1070">
                  <c:v>0</c:v>
                </c:pt>
                <c:pt idx="1071">
                  <c:v>0</c:v>
                </c:pt>
                <c:pt idx="1072">
                  <c:v>0</c:v>
                </c:pt>
                <c:pt idx="1073">
                  <c:v>0</c:v>
                </c:pt>
                <c:pt idx="1074">
                  <c:v>-9.5062539753411487E-4</c:v>
                </c:pt>
                <c:pt idx="1075">
                  <c:v>0</c:v>
                </c:pt>
                <c:pt idx="1076">
                  <c:v>-3.747603924341515E-4</c:v>
                </c:pt>
                <c:pt idx="1077">
                  <c:v>-1.3190312356805921E-4</c:v>
                </c:pt>
                <c:pt idx="1078">
                  <c:v>0</c:v>
                </c:pt>
                <c:pt idx="1079">
                  <c:v>-2.302562909577146E-3</c:v>
                </c:pt>
                <c:pt idx="1080">
                  <c:v>-1.583975506711587E-3</c:v>
                </c:pt>
                <c:pt idx="1081">
                  <c:v>-1.1129730207782009E-3</c:v>
                </c:pt>
                <c:pt idx="1082">
                  <c:v>-1.8602482826982876E-3</c:v>
                </c:pt>
                <c:pt idx="1083">
                  <c:v>0</c:v>
                </c:pt>
                <c:pt idx="1084">
                  <c:v>0</c:v>
                </c:pt>
                <c:pt idx="1085">
                  <c:v>-6.0514573564712532E-4</c:v>
                </c:pt>
                <c:pt idx="1086">
                  <c:v>0</c:v>
                </c:pt>
                <c:pt idx="1087">
                  <c:v>-6.5906900485874229E-4</c:v>
                </c:pt>
                <c:pt idx="1088">
                  <c:v>-8.3394167371746641E-4</c:v>
                </c:pt>
                <c:pt idx="1089">
                  <c:v>0</c:v>
                </c:pt>
                <c:pt idx="1090">
                  <c:v>0</c:v>
                </c:pt>
                <c:pt idx="1091">
                  <c:v>-4.9683193536895177E-4</c:v>
                </c:pt>
                <c:pt idx="1092">
                  <c:v>0</c:v>
                </c:pt>
                <c:pt idx="1093">
                  <c:v>0</c:v>
                </c:pt>
                <c:pt idx="1094">
                  <c:v>0</c:v>
                </c:pt>
                <c:pt idx="1095">
                  <c:v>0</c:v>
                </c:pt>
                <c:pt idx="1096">
                  <c:v>0</c:v>
                </c:pt>
                <c:pt idx="1097">
                  <c:v>0</c:v>
                </c:pt>
                <c:pt idx="1098">
                  <c:v>-3.050879332356326E-4</c:v>
                </c:pt>
                <c:pt idx="1099">
                  <c:v>0</c:v>
                </c:pt>
                <c:pt idx="1100">
                  <c:v>0</c:v>
                </c:pt>
                <c:pt idx="1101">
                  <c:v>-4.3268870267907075E-5</c:v>
                </c:pt>
                <c:pt idx="1102">
                  <c:v>0</c:v>
                </c:pt>
                <c:pt idx="1103">
                  <c:v>-1.2445564439059198E-3</c:v>
                </c:pt>
                <c:pt idx="1104">
                  <c:v>0</c:v>
                </c:pt>
                <c:pt idx="1105">
                  <c:v>0</c:v>
                </c:pt>
                <c:pt idx="1106">
                  <c:v>0</c:v>
                </c:pt>
                <c:pt idx="1107">
                  <c:v>-8.4988554732101998E-4</c:v>
                </c:pt>
                <c:pt idx="1108">
                  <c:v>-2.9088860355579553E-3</c:v>
                </c:pt>
                <c:pt idx="1109">
                  <c:v>-3.2627143294214024E-3</c:v>
                </c:pt>
                <c:pt idx="1110">
                  <c:v>-2.1426050111628277E-3</c:v>
                </c:pt>
                <c:pt idx="1111">
                  <c:v>-3.1437213509635581E-3</c:v>
                </c:pt>
                <c:pt idx="1112">
                  <c:v>-4.4213064832663192E-3</c:v>
                </c:pt>
                <c:pt idx="1113">
                  <c:v>-7.9446801361843819E-4</c:v>
                </c:pt>
                <c:pt idx="1114">
                  <c:v>0</c:v>
                </c:pt>
                <c:pt idx="1115">
                  <c:v>0</c:v>
                </c:pt>
                <c:pt idx="1116">
                  <c:v>0</c:v>
                </c:pt>
                <c:pt idx="1117">
                  <c:v>-4.4470469687768623E-4</c:v>
                </c:pt>
                <c:pt idx="1118">
                  <c:v>-1.0699114638459705E-4</c:v>
                </c:pt>
                <c:pt idx="1119">
                  <c:v>0</c:v>
                </c:pt>
                <c:pt idx="1120">
                  <c:v>-4.5245890758843695E-4</c:v>
                </c:pt>
                <c:pt idx="1121">
                  <c:v>-8.8921594316849326E-5</c:v>
                </c:pt>
                <c:pt idx="1122">
                  <c:v>0</c:v>
                </c:pt>
                <c:pt idx="1123">
                  <c:v>0</c:v>
                </c:pt>
                <c:pt idx="1124">
                  <c:v>0</c:v>
                </c:pt>
                <c:pt idx="1125">
                  <c:v>-2.3486992785343806E-3</c:v>
                </c:pt>
                <c:pt idx="1126">
                  <c:v>-5.8629247388395211E-3</c:v>
                </c:pt>
                <c:pt idx="1127">
                  <c:v>-4.2525192769036161E-3</c:v>
                </c:pt>
                <c:pt idx="1128">
                  <c:v>-7.2443075422472629E-3</c:v>
                </c:pt>
                <c:pt idx="1129">
                  <c:v>-4.5358103479960681E-3</c:v>
                </c:pt>
                <c:pt idx="1130">
                  <c:v>-7.1965115091630902E-3</c:v>
                </c:pt>
                <c:pt idx="1131">
                  <c:v>-8.6189413687611672E-3</c:v>
                </c:pt>
                <c:pt idx="1132">
                  <c:v>-1.2093724037875278E-2</c:v>
                </c:pt>
                <c:pt idx="1133">
                  <c:v>-1.4511904586726463E-2</c:v>
                </c:pt>
                <c:pt idx="1134">
                  <c:v>-1.3762380915132598E-2</c:v>
                </c:pt>
                <c:pt idx="1135">
                  <c:v>-1.4418580619350403E-2</c:v>
                </c:pt>
                <c:pt idx="1136">
                  <c:v>-1.9914903146096504E-2</c:v>
                </c:pt>
                <c:pt idx="1137">
                  <c:v>-1.7208784689603008E-2</c:v>
                </c:pt>
                <c:pt idx="1138">
                  <c:v>-1.523576001833069E-2</c:v>
                </c:pt>
                <c:pt idx="1139">
                  <c:v>-1.3473723854214662E-2</c:v>
                </c:pt>
                <c:pt idx="1140">
                  <c:v>-1.3576286175207673E-2</c:v>
                </c:pt>
                <c:pt idx="1141">
                  <c:v>-1.1020802670205077E-2</c:v>
                </c:pt>
                <c:pt idx="1142">
                  <c:v>-1.3806691820804316E-2</c:v>
                </c:pt>
                <c:pt idx="1143">
                  <c:v>-1.3023036028362134E-2</c:v>
                </c:pt>
                <c:pt idx="1144">
                  <c:v>-1.252339046028803E-2</c:v>
                </c:pt>
                <c:pt idx="1145">
                  <c:v>-1.4668071486491028E-2</c:v>
                </c:pt>
                <c:pt idx="1146">
                  <c:v>-1.5250917556600437E-2</c:v>
                </c:pt>
                <c:pt idx="1147">
                  <c:v>-1.6659628184479892E-2</c:v>
                </c:pt>
                <c:pt idx="1148">
                  <c:v>-1.6520278407467271E-2</c:v>
                </c:pt>
                <c:pt idx="1149">
                  <c:v>-1.635194122150074E-2</c:v>
                </c:pt>
                <c:pt idx="1150">
                  <c:v>-1.6511095373332969E-2</c:v>
                </c:pt>
                <c:pt idx="1151">
                  <c:v>-1.3376970078908918E-2</c:v>
                </c:pt>
                <c:pt idx="1152">
                  <c:v>-8.2183176747849702E-3</c:v>
                </c:pt>
                <c:pt idx="1153">
                  <c:v>-9.7383864214125974E-3</c:v>
                </c:pt>
                <c:pt idx="1154">
                  <c:v>-6.1131347592557695E-3</c:v>
                </c:pt>
                <c:pt idx="1155">
                  <c:v>-7.1452856681493548E-3</c:v>
                </c:pt>
                <c:pt idx="1156">
                  <c:v>-3.2337003633495206E-3</c:v>
                </c:pt>
                <c:pt idx="1157">
                  <c:v>-3.9920198326984305E-3</c:v>
                </c:pt>
                <c:pt idx="1158">
                  <c:v>-4.2798471013753272E-3</c:v>
                </c:pt>
                <c:pt idx="1159">
                  <c:v>-3.5241276477149443E-3</c:v>
                </c:pt>
                <c:pt idx="1160">
                  <c:v>-5.4507945924542143E-3</c:v>
                </c:pt>
                <c:pt idx="1161">
                  <c:v>-5.3020405033763407E-3</c:v>
                </c:pt>
                <c:pt idx="1162">
                  <c:v>-2.1601704813692339E-3</c:v>
                </c:pt>
                <c:pt idx="1163">
                  <c:v>-1.8787602726896848E-3</c:v>
                </c:pt>
                <c:pt idx="1164">
                  <c:v>-7.0803405954174867E-4</c:v>
                </c:pt>
                <c:pt idx="1165">
                  <c:v>-8.4091145707425221E-4</c:v>
                </c:pt>
                <c:pt idx="1166">
                  <c:v>-3.7233884245310533E-3</c:v>
                </c:pt>
                <c:pt idx="1167">
                  <c:v>-6.8231050006934356E-4</c:v>
                </c:pt>
                <c:pt idx="1168">
                  <c:v>0</c:v>
                </c:pt>
                <c:pt idx="1169">
                  <c:v>0</c:v>
                </c:pt>
                <c:pt idx="1170">
                  <c:v>0</c:v>
                </c:pt>
                <c:pt idx="1171">
                  <c:v>0</c:v>
                </c:pt>
                <c:pt idx="1172">
                  <c:v>0</c:v>
                </c:pt>
                <c:pt idx="1173">
                  <c:v>0</c:v>
                </c:pt>
                <c:pt idx="1174">
                  <c:v>0</c:v>
                </c:pt>
                <c:pt idx="1175">
                  <c:v>0</c:v>
                </c:pt>
                <c:pt idx="1176">
                  <c:v>0</c:v>
                </c:pt>
                <c:pt idx="1177">
                  <c:v>-1.8196238153023567E-3</c:v>
                </c:pt>
                <c:pt idx="1178">
                  <c:v>-1.8057364558916105E-3</c:v>
                </c:pt>
                <c:pt idx="1179">
                  <c:v>0</c:v>
                </c:pt>
                <c:pt idx="1180">
                  <c:v>-1.1058571534816532E-3</c:v>
                </c:pt>
                <c:pt idx="1181">
                  <c:v>0</c:v>
                </c:pt>
                <c:pt idx="1182">
                  <c:v>-1.0114067368530337E-3</c:v>
                </c:pt>
                <c:pt idx="1183">
                  <c:v>-7.9968667818122101E-4</c:v>
                </c:pt>
                <c:pt idx="1184">
                  <c:v>-4.9321606186587333E-3</c:v>
                </c:pt>
                <c:pt idx="1185">
                  <c:v>-4.0081975750106804E-3</c:v>
                </c:pt>
                <c:pt idx="1186">
                  <c:v>-7.6383042432969536E-4</c:v>
                </c:pt>
                <c:pt idx="1187">
                  <c:v>-1.8513435517328455E-3</c:v>
                </c:pt>
                <c:pt idx="1188">
                  <c:v>-6.3532291241743541E-3</c:v>
                </c:pt>
                <c:pt idx="1189">
                  <c:v>-9.0158678840795668E-3</c:v>
                </c:pt>
                <c:pt idx="1190">
                  <c:v>-5.5843538713904696E-3</c:v>
                </c:pt>
                <c:pt idx="1191">
                  <c:v>-5.6567715701675647E-3</c:v>
                </c:pt>
                <c:pt idx="1192">
                  <c:v>-6.3128704965413228E-3</c:v>
                </c:pt>
                <c:pt idx="1193">
                  <c:v>-6.9788420979543372E-3</c:v>
                </c:pt>
                <c:pt idx="1194">
                  <c:v>-7.5658322990530616E-3</c:v>
                </c:pt>
                <c:pt idx="1195">
                  <c:v>-1.058036140500105E-2</c:v>
                </c:pt>
                <c:pt idx="1196">
                  <c:v>-1.1423010493243195E-2</c:v>
                </c:pt>
                <c:pt idx="1197">
                  <c:v>-1.083200612756801E-2</c:v>
                </c:pt>
                <c:pt idx="1198">
                  <c:v>-1.3187507051910786E-2</c:v>
                </c:pt>
                <c:pt idx="1199">
                  <c:v>-1.5605390263589557E-2</c:v>
                </c:pt>
                <c:pt idx="1200">
                  <c:v>-1.4770498277163932E-2</c:v>
                </c:pt>
                <c:pt idx="1201">
                  <c:v>-1.4564745219889472E-2</c:v>
                </c:pt>
                <c:pt idx="1202">
                  <c:v>-1.5600345435135488E-2</c:v>
                </c:pt>
                <c:pt idx="1203">
                  <c:v>-1.2651616080960233E-2</c:v>
                </c:pt>
                <c:pt idx="1204">
                  <c:v>-1.160158657142606E-2</c:v>
                </c:pt>
                <c:pt idx="1205">
                  <c:v>-1.1536817483531048E-2</c:v>
                </c:pt>
                <c:pt idx="1206">
                  <c:v>-1.0587250579341569E-2</c:v>
                </c:pt>
                <c:pt idx="1207">
                  <c:v>-7.959111936606594E-3</c:v>
                </c:pt>
                <c:pt idx="1208">
                  <c:v>-8.0126522127810587E-3</c:v>
                </c:pt>
                <c:pt idx="1209">
                  <c:v>-7.1612696043118216E-3</c:v>
                </c:pt>
                <c:pt idx="1210">
                  <c:v>-2.1033679925705289E-3</c:v>
                </c:pt>
                <c:pt idx="1211">
                  <c:v>0</c:v>
                </c:pt>
                <c:pt idx="1212">
                  <c:v>-1.3673804165861421E-2</c:v>
                </c:pt>
                <c:pt idx="1213">
                  <c:v>-1.4552053568234587E-2</c:v>
                </c:pt>
                <c:pt idx="1214">
                  <c:v>-1.7049555011463279E-2</c:v>
                </c:pt>
                <c:pt idx="1215">
                  <c:v>-1.357233031637598E-2</c:v>
                </c:pt>
                <c:pt idx="1216">
                  <c:v>-5.7686395149344517E-3</c:v>
                </c:pt>
                <c:pt idx="1217">
                  <c:v>-3.3918243033603623E-3</c:v>
                </c:pt>
                <c:pt idx="1218">
                  <c:v>-2.5760827922701908E-3</c:v>
                </c:pt>
                <c:pt idx="1219">
                  <c:v>0</c:v>
                </c:pt>
                <c:pt idx="1220">
                  <c:v>0</c:v>
                </c:pt>
                <c:pt idx="1221">
                  <c:v>-9.8404355840969629E-4</c:v>
                </c:pt>
                <c:pt idx="1222">
                  <c:v>0</c:v>
                </c:pt>
                <c:pt idx="1223">
                  <c:v>0</c:v>
                </c:pt>
                <c:pt idx="1224">
                  <c:v>-6.9648944160016139E-4</c:v>
                </c:pt>
                <c:pt idx="1225">
                  <c:v>0</c:v>
                </c:pt>
                <c:pt idx="1226">
                  <c:v>0</c:v>
                </c:pt>
                <c:pt idx="1227">
                  <c:v>0</c:v>
                </c:pt>
                <c:pt idx="1228">
                  <c:v>0</c:v>
                </c:pt>
                <c:pt idx="1229">
                  <c:v>0</c:v>
                </c:pt>
                <c:pt idx="1230">
                  <c:v>-8.1849963713674233E-4</c:v>
                </c:pt>
                <c:pt idx="1231">
                  <c:v>-3.8532354894795771E-3</c:v>
                </c:pt>
                <c:pt idx="1232">
                  <c:v>-2.8988308304776027E-3</c:v>
                </c:pt>
                <c:pt idx="1233">
                  <c:v>0</c:v>
                </c:pt>
                <c:pt idx="1234">
                  <c:v>0</c:v>
                </c:pt>
                <c:pt idx="1235">
                  <c:v>-1.6639348805536961E-3</c:v>
                </c:pt>
                <c:pt idx="1236">
                  <c:v>-5.3674450277534256E-3</c:v>
                </c:pt>
                <c:pt idx="1237">
                  <c:v>-6.034423144430973E-3</c:v>
                </c:pt>
                <c:pt idx="1238">
                  <c:v>-1.0437217748427607E-2</c:v>
                </c:pt>
                <c:pt idx="1239">
                  <c:v>-6.7771522383490712E-3</c:v>
                </c:pt>
                <c:pt idx="1240">
                  <c:v>-5.0696143562618569E-3</c:v>
                </c:pt>
                <c:pt idx="1241">
                  <c:v>-3.8010098370695007E-3</c:v>
                </c:pt>
                <c:pt idx="1242">
                  <c:v>-4.7492431500793285E-3</c:v>
                </c:pt>
                <c:pt idx="1243">
                  <c:v>-4.8044595418517749E-3</c:v>
                </c:pt>
                <c:pt idx="1244">
                  <c:v>-2.5688819208547708E-3</c:v>
                </c:pt>
                <c:pt idx="1245">
                  <c:v>-2.7924924710919052E-3</c:v>
                </c:pt>
                <c:pt idx="1246">
                  <c:v>-3.2695916573628296E-3</c:v>
                </c:pt>
                <c:pt idx="1247">
                  <c:v>-3.523080293396387E-4</c:v>
                </c:pt>
                <c:pt idx="1248">
                  <c:v>-3.6993926724795278E-4</c:v>
                </c:pt>
                <c:pt idx="1249">
                  <c:v>0</c:v>
                </c:pt>
                <c:pt idx="1250">
                  <c:v>0</c:v>
                </c:pt>
                <c:pt idx="1251">
                  <c:v>0</c:v>
                </c:pt>
                <c:pt idx="1252">
                  <c:v>0</c:v>
                </c:pt>
                <c:pt idx="1253">
                  <c:v>-2.6774649185228825E-4</c:v>
                </c:pt>
                <c:pt idx="1254">
                  <c:v>0</c:v>
                </c:pt>
                <c:pt idx="1255">
                  <c:v>-2.6260119940626619E-4</c:v>
                </c:pt>
                <c:pt idx="1256">
                  <c:v>-4.8203867060959223E-4</c:v>
                </c:pt>
                <c:pt idx="1257">
                  <c:v>-3.7949990389121069E-3</c:v>
                </c:pt>
                <c:pt idx="1258">
                  <c:v>-5.7597091509464134E-3</c:v>
                </c:pt>
                <c:pt idx="1259">
                  <c:v>-6.283233251699865E-3</c:v>
                </c:pt>
                <c:pt idx="1260">
                  <c:v>-8.8509768350287805E-3</c:v>
                </c:pt>
                <c:pt idx="1261">
                  <c:v>-1.0605375221554979E-2</c:v>
                </c:pt>
                <c:pt idx="1262">
                  <c:v>-1.5268001910113042E-2</c:v>
                </c:pt>
                <c:pt idx="1263">
                  <c:v>-1.5057637737790558E-2</c:v>
                </c:pt>
                <c:pt idx="1264">
                  <c:v>-1.486007058816746E-2</c:v>
                </c:pt>
                <c:pt idx="1265">
                  <c:v>-1.5010016030368813E-2</c:v>
                </c:pt>
                <c:pt idx="1266">
                  <c:v>-1.1512180641513716E-2</c:v>
                </c:pt>
                <c:pt idx="1267">
                  <c:v>-6.9528217303934884E-3</c:v>
                </c:pt>
                <c:pt idx="1268">
                  <c:v>-5.0870263102067194E-3</c:v>
                </c:pt>
                <c:pt idx="1269">
                  <c:v>-7.220457823976417E-3</c:v>
                </c:pt>
                <c:pt idx="1270">
                  <c:v>-6.6550287185643672E-3</c:v>
                </c:pt>
                <c:pt idx="1271">
                  <c:v>-7.1385883467899262E-3</c:v>
                </c:pt>
                <c:pt idx="1272">
                  <c:v>-6.0117685406700086E-3</c:v>
                </c:pt>
                <c:pt idx="1273">
                  <c:v>-8.1841155906809768E-3</c:v>
                </c:pt>
                <c:pt idx="1274">
                  <c:v>-1.4480880120480842E-2</c:v>
                </c:pt>
                <c:pt idx="1275">
                  <c:v>-1.3321648183098144E-2</c:v>
                </c:pt>
                <c:pt idx="1276">
                  <c:v>-9.3258827388880035E-3</c:v>
                </c:pt>
                <c:pt idx="1277">
                  <c:v>-1.3146108695498265E-2</c:v>
                </c:pt>
                <c:pt idx="1278">
                  <c:v>-1.2301242963276504E-2</c:v>
                </c:pt>
                <c:pt idx="1279">
                  <c:v>-1.3033033363778731E-2</c:v>
                </c:pt>
                <c:pt idx="1280">
                  <c:v>-1.204005782785746E-2</c:v>
                </c:pt>
                <c:pt idx="1281">
                  <c:v>-1.4888024740211316E-2</c:v>
                </c:pt>
                <c:pt idx="1282">
                  <c:v>-1.1573595861107204E-2</c:v>
                </c:pt>
                <c:pt idx="1283">
                  <c:v>-9.5657220208701915E-3</c:v>
                </c:pt>
                <c:pt idx="1284">
                  <c:v>-1.4991240070834662E-2</c:v>
                </c:pt>
                <c:pt idx="1285">
                  <c:v>-1.4223051581179732E-2</c:v>
                </c:pt>
                <c:pt idx="1286">
                  <c:v>-1.534132255656194E-2</c:v>
                </c:pt>
                <c:pt idx="1287">
                  <c:v>-1.6662824937516141E-2</c:v>
                </c:pt>
                <c:pt idx="1288">
                  <c:v>-1.8493795672980543E-2</c:v>
                </c:pt>
                <c:pt idx="1289">
                  <c:v>-1.9946467536601949E-2</c:v>
                </c:pt>
                <c:pt idx="1290">
                  <c:v>-1.7980760935095277E-2</c:v>
                </c:pt>
                <c:pt idx="1291">
                  <c:v>-2.2244267366516978E-2</c:v>
                </c:pt>
                <c:pt idx="1292">
                  <c:v>-1.4411492985107499E-2</c:v>
                </c:pt>
                <c:pt idx="1293">
                  <c:v>-1.7313480116232613E-2</c:v>
                </c:pt>
                <c:pt idx="1294">
                  <c:v>-1.6035193910295491E-2</c:v>
                </c:pt>
                <c:pt idx="1295">
                  <c:v>-8.8413266211900786E-3</c:v>
                </c:pt>
                <c:pt idx="1296">
                  <c:v>-7.9960413144534613E-4</c:v>
                </c:pt>
                <c:pt idx="1297">
                  <c:v>-6.6945736165776341E-3</c:v>
                </c:pt>
                <c:pt idx="1298">
                  <c:v>-6.9452693891283758E-3</c:v>
                </c:pt>
                <c:pt idx="1299">
                  <c:v>-4.4066337877587975E-3</c:v>
                </c:pt>
                <c:pt idx="1300">
                  <c:v>-4.298645797030297E-3</c:v>
                </c:pt>
                <c:pt idx="1301">
                  <c:v>-4.5487122078089271E-3</c:v>
                </c:pt>
                <c:pt idx="1302">
                  <c:v>0</c:v>
                </c:pt>
                <c:pt idx="1303">
                  <c:v>0</c:v>
                </c:pt>
                <c:pt idx="1304">
                  <c:v>0</c:v>
                </c:pt>
                <c:pt idx="1305">
                  <c:v>0</c:v>
                </c:pt>
                <c:pt idx="1306">
                  <c:v>-1.9166049438004858E-4</c:v>
                </c:pt>
                <c:pt idx="1307">
                  <c:v>0</c:v>
                </c:pt>
                <c:pt idx="1308">
                  <c:v>0</c:v>
                </c:pt>
                <c:pt idx="1309">
                  <c:v>-2.2267751281024274E-3</c:v>
                </c:pt>
                <c:pt idx="1310">
                  <c:v>-3.5593496399867193E-3</c:v>
                </c:pt>
                <c:pt idx="1311">
                  <c:v>0</c:v>
                </c:pt>
                <c:pt idx="1312">
                  <c:v>0</c:v>
                </c:pt>
                <c:pt idx="1313">
                  <c:v>-3.6861265306963151E-4</c:v>
                </c:pt>
                <c:pt idx="1314">
                  <c:v>-1.1601059331327725E-4</c:v>
                </c:pt>
                <c:pt idx="1315">
                  <c:v>-6.8669465494757779E-4</c:v>
                </c:pt>
                <c:pt idx="1316">
                  <c:v>-1.3259816270143172E-3</c:v>
                </c:pt>
                <c:pt idx="1317">
                  <c:v>-4.7579190156977619E-3</c:v>
                </c:pt>
                <c:pt idx="1318">
                  <c:v>-9.8123152361074498E-3</c:v>
                </c:pt>
                <c:pt idx="1319">
                  <c:v>-1.0719870305685828E-2</c:v>
                </c:pt>
                <c:pt idx="1320">
                  <c:v>-1.2192170677487995E-2</c:v>
                </c:pt>
                <c:pt idx="1321">
                  <c:v>-1.54614065368027E-2</c:v>
                </c:pt>
                <c:pt idx="1322">
                  <c:v>-1.624562995620827E-2</c:v>
                </c:pt>
                <c:pt idx="1323">
                  <c:v>-1.7829384459362229E-2</c:v>
                </c:pt>
                <c:pt idx="1324">
                  <c:v>-1.5171431249721352E-2</c:v>
                </c:pt>
                <c:pt idx="1325">
                  <c:v>-4.5574346893892679E-3</c:v>
                </c:pt>
                <c:pt idx="1326">
                  <c:v>-5.431814620191564E-3</c:v>
                </c:pt>
                <c:pt idx="1327">
                  <c:v>-8.8764998631269392E-3</c:v>
                </c:pt>
                <c:pt idx="1328">
                  <c:v>-9.4670992472673937E-3</c:v>
                </c:pt>
                <c:pt idx="1329">
                  <c:v>-8.7857801935109373E-4</c:v>
                </c:pt>
                <c:pt idx="1330">
                  <c:v>-2.8567480612863194E-5</c:v>
                </c:pt>
                <c:pt idx="1331">
                  <c:v>-3.2063669234856235E-3</c:v>
                </c:pt>
                <c:pt idx="1332">
                  <c:v>-9.3269240466977723E-4</c:v>
                </c:pt>
                <c:pt idx="1333">
                  <c:v>-1.997726991031761E-3</c:v>
                </c:pt>
                <c:pt idx="1334">
                  <c:v>-4.6703735105936579E-3</c:v>
                </c:pt>
                <c:pt idx="1335">
                  <c:v>-8.2761732006417094E-3</c:v>
                </c:pt>
                <c:pt idx="1336">
                  <c:v>-5.6667027941197405E-3</c:v>
                </c:pt>
                <c:pt idx="1337">
                  <c:v>-3.0732567987659678E-3</c:v>
                </c:pt>
                <c:pt idx="1338">
                  <c:v>-1.1505322433935337E-3</c:v>
                </c:pt>
                <c:pt idx="1339">
                  <c:v>0</c:v>
                </c:pt>
                <c:pt idx="1340">
                  <c:v>0</c:v>
                </c:pt>
                <c:pt idx="1341">
                  <c:v>-1.4218589940601769E-3</c:v>
                </c:pt>
                <c:pt idx="1342">
                  <c:v>-4.1126456584284331E-3</c:v>
                </c:pt>
                <c:pt idx="1343">
                  <c:v>-9.4502187661451818E-3</c:v>
                </c:pt>
                <c:pt idx="1344">
                  <c:v>-8.1872494591002636E-3</c:v>
                </c:pt>
                <c:pt idx="1345">
                  <c:v>-1.2100519116033452E-2</c:v>
                </c:pt>
                <c:pt idx="1346">
                  <c:v>-8.7032335324462116E-3</c:v>
                </c:pt>
                <c:pt idx="1347">
                  <c:v>-1.1807388013962923E-2</c:v>
                </c:pt>
                <c:pt idx="1348">
                  <c:v>-1.8470620558441179E-2</c:v>
                </c:pt>
                <c:pt idx="1349">
                  <c:v>-2.42566496225224E-2</c:v>
                </c:pt>
                <c:pt idx="1350">
                  <c:v>-2.5727092193958398E-2</c:v>
                </c:pt>
                <c:pt idx="1351">
                  <c:v>-1.7435393136118218E-2</c:v>
                </c:pt>
                <c:pt idx="1352">
                  <c:v>-2.6839370929247427E-2</c:v>
                </c:pt>
                <c:pt idx="1353">
                  <c:v>-3.361555774481545E-2</c:v>
                </c:pt>
                <c:pt idx="1354">
                  <c:v>-3.1840016418600944E-2</c:v>
                </c:pt>
                <c:pt idx="1355">
                  <c:v>-3.5072403025728116E-2</c:v>
                </c:pt>
                <c:pt idx="1356">
                  <c:v>-3.2663594629630435E-2</c:v>
                </c:pt>
                <c:pt idx="1357">
                  <c:v>-2.7367526360028184E-2</c:v>
                </c:pt>
                <c:pt idx="1358">
                  <c:v>-2.2900587255264688E-2</c:v>
                </c:pt>
                <c:pt idx="1359">
                  <c:v>-3.1672112797418411E-2</c:v>
                </c:pt>
                <c:pt idx="1360">
                  <c:v>-3.1092827480175028E-2</c:v>
                </c:pt>
                <c:pt idx="1361">
                  <c:v>-3.0103484547595906E-2</c:v>
                </c:pt>
                <c:pt idx="1362">
                  <c:v>-3.4114736178188651E-2</c:v>
                </c:pt>
                <c:pt idx="1363">
                  <c:v>-3.4809012813791174E-2</c:v>
                </c:pt>
                <c:pt idx="1364">
                  <c:v>-3.7923250679291552E-2</c:v>
                </c:pt>
                <c:pt idx="1365">
                  <c:v>-3.0040743491697549E-2</c:v>
                </c:pt>
                <c:pt idx="1366">
                  <c:v>-3.2531339335662886E-2</c:v>
                </c:pt>
                <c:pt idx="1367">
                  <c:v>-2.7173955943250921E-2</c:v>
                </c:pt>
                <c:pt idx="1368">
                  <c:v>-2.3241130632531123E-2</c:v>
                </c:pt>
                <c:pt idx="1369">
                  <c:v>-1.7118734138085748E-2</c:v>
                </c:pt>
                <c:pt idx="1370">
                  <c:v>-2.0712391078445882E-2</c:v>
                </c:pt>
                <c:pt idx="1371">
                  <c:v>-2.8895260885916922E-2</c:v>
                </c:pt>
                <c:pt idx="1372">
                  <c:v>-2.8310882950499935E-2</c:v>
                </c:pt>
                <c:pt idx="1373">
                  <c:v>-1.8462523295545229E-2</c:v>
                </c:pt>
                <c:pt idx="1374">
                  <c:v>-1.3871731716800499E-2</c:v>
                </c:pt>
                <c:pt idx="1375">
                  <c:v>-1.2174005596278091E-2</c:v>
                </c:pt>
                <c:pt idx="1376">
                  <c:v>-1.1584891525959751E-2</c:v>
                </c:pt>
                <c:pt idx="1377">
                  <c:v>-1.8753719202709802E-2</c:v>
                </c:pt>
                <c:pt idx="1378">
                  <c:v>-1.9864215521638171E-2</c:v>
                </c:pt>
                <c:pt idx="1379">
                  <c:v>-1.5033765331645278E-2</c:v>
                </c:pt>
                <c:pt idx="1380">
                  <c:v>-1.484330141195378E-2</c:v>
                </c:pt>
                <c:pt idx="1381">
                  <c:v>-2.673879172031976E-3</c:v>
                </c:pt>
                <c:pt idx="1382">
                  <c:v>0</c:v>
                </c:pt>
                <c:pt idx="1383">
                  <c:v>0</c:v>
                </c:pt>
                <c:pt idx="1384">
                  <c:v>0</c:v>
                </c:pt>
                <c:pt idx="1385">
                  <c:v>-2.2291125280976894E-3</c:v>
                </c:pt>
                <c:pt idx="1386">
                  <c:v>-2.4838971327379843E-3</c:v>
                </c:pt>
                <c:pt idx="1387">
                  <c:v>-2.5846482670729208E-3</c:v>
                </c:pt>
                <c:pt idx="1388">
                  <c:v>-3.8096364693825482E-4</c:v>
                </c:pt>
                <c:pt idx="1389">
                  <c:v>0</c:v>
                </c:pt>
                <c:pt idx="1390">
                  <c:v>0</c:v>
                </c:pt>
                <c:pt idx="1391">
                  <c:v>-1.1869735885306012E-5</c:v>
                </c:pt>
                <c:pt idx="1392">
                  <c:v>-4.5582803529014643E-4</c:v>
                </c:pt>
                <c:pt idx="1393">
                  <c:v>0</c:v>
                </c:pt>
                <c:pt idx="1394">
                  <c:v>-5.3145856222339572E-3</c:v>
                </c:pt>
                <c:pt idx="1395">
                  <c:v>-3.8205854895406381E-3</c:v>
                </c:pt>
                <c:pt idx="1396">
                  <c:v>-5.6196500520215679E-3</c:v>
                </c:pt>
                <c:pt idx="1397">
                  <c:v>-5.0390919777511612E-3</c:v>
                </c:pt>
                <c:pt idx="1398">
                  <c:v>-5.8260951622895671E-3</c:v>
                </c:pt>
                <c:pt idx="1399">
                  <c:v>-8.1316157126844653E-3</c:v>
                </c:pt>
                <c:pt idx="1400">
                  <c:v>-7.2397888475810024E-3</c:v>
                </c:pt>
                <c:pt idx="1401">
                  <c:v>0</c:v>
                </c:pt>
                <c:pt idx="1402">
                  <c:v>0</c:v>
                </c:pt>
                <c:pt idx="1403">
                  <c:v>-6.7334612042065252E-4</c:v>
                </c:pt>
                <c:pt idx="1404">
                  <c:v>0</c:v>
                </c:pt>
                <c:pt idx="1405">
                  <c:v>0</c:v>
                </c:pt>
                <c:pt idx="1406">
                  <c:v>-3.598669426777366E-5</c:v>
                </c:pt>
                <c:pt idx="1407">
                  <c:v>0</c:v>
                </c:pt>
                <c:pt idx="1408">
                  <c:v>0</c:v>
                </c:pt>
                <c:pt idx="1409">
                  <c:v>0</c:v>
                </c:pt>
                <c:pt idx="1410">
                  <c:v>0</c:v>
                </c:pt>
                <c:pt idx="1411">
                  <c:v>0</c:v>
                </c:pt>
                <c:pt idx="1412">
                  <c:v>0</c:v>
                </c:pt>
                <c:pt idx="1413">
                  <c:v>-1.7334381174925922E-3</c:v>
                </c:pt>
                <c:pt idx="1414">
                  <c:v>0</c:v>
                </c:pt>
                <c:pt idx="1415">
                  <c:v>-1.7246196322464693E-3</c:v>
                </c:pt>
                <c:pt idx="1416">
                  <c:v>0</c:v>
                </c:pt>
                <c:pt idx="1417">
                  <c:v>0</c:v>
                </c:pt>
                <c:pt idx="1418">
                  <c:v>-6.0779783531936563E-4</c:v>
                </c:pt>
                <c:pt idx="1419">
                  <c:v>0</c:v>
                </c:pt>
                <c:pt idx="1420">
                  <c:v>0</c:v>
                </c:pt>
                <c:pt idx="1421">
                  <c:v>0</c:v>
                </c:pt>
                <c:pt idx="1422">
                  <c:v>0</c:v>
                </c:pt>
                <c:pt idx="1423">
                  <c:v>-4.2041723237901327E-3</c:v>
                </c:pt>
                <c:pt idx="1424">
                  <c:v>-7.5764675829202155E-3</c:v>
                </c:pt>
                <c:pt idx="1425">
                  <c:v>-5.2576913745360169E-3</c:v>
                </c:pt>
                <c:pt idx="1426">
                  <c:v>-4.1484569048796729E-3</c:v>
                </c:pt>
                <c:pt idx="1427">
                  <c:v>-4.8260188469357191E-3</c:v>
                </c:pt>
                <c:pt idx="1428">
                  <c:v>-2.338486391606478E-3</c:v>
                </c:pt>
                <c:pt idx="1429">
                  <c:v>-5.5393420867683131E-4</c:v>
                </c:pt>
                <c:pt idx="1430">
                  <c:v>0</c:v>
                </c:pt>
                <c:pt idx="1431">
                  <c:v>0</c:v>
                </c:pt>
                <c:pt idx="1432">
                  <c:v>0</c:v>
                </c:pt>
                <c:pt idx="1433">
                  <c:v>-2.3356876754193267E-3</c:v>
                </c:pt>
                <c:pt idx="1434">
                  <c:v>-1.6091372412769223E-3</c:v>
                </c:pt>
                <c:pt idx="1435">
                  <c:v>0</c:v>
                </c:pt>
                <c:pt idx="1436">
                  <c:v>-4.012558659070675E-3</c:v>
                </c:pt>
                <c:pt idx="1437">
                  <c:v>-6.5778235703455139E-3</c:v>
                </c:pt>
                <c:pt idx="1438">
                  <c:v>-1.8432176319138167E-3</c:v>
                </c:pt>
                <c:pt idx="1439">
                  <c:v>-1.3125884987797121E-3</c:v>
                </c:pt>
                <c:pt idx="1440">
                  <c:v>-5.336829045224408E-3</c:v>
                </c:pt>
                <c:pt idx="1441">
                  <c:v>-5.818985616639967E-3</c:v>
                </c:pt>
                <c:pt idx="1442">
                  <c:v>-5.2584973854869566E-3</c:v>
                </c:pt>
                <c:pt idx="1443">
                  <c:v>-4.7910280002722225E-3</c:v>
                </c:pt>
                <c:pt idx="1444">
                  <c:v>-6.9606113902377087E-3</c:v>
                </c:pt>
                <c:pt idx="1445">
                  <c:v>-6.6685642058828673E-3</c:v>
                </c:pt>
                <c:pt idx="1446">
                  <c:v>-2.4416598788924177E-3</c:v>
                </c:pt>
                <c:pt idx="1447">
                  <c:v>-2.6987098736864028E-3</c:v>
                </c:pt>
                <c:pt idx="1448">
                  <c:v>-4.6222950129297521E-3</c:v>
                </c:pt>
                <c:pt idx="1449">
                  <c:v>-5.6923752854307419E-3</c:v>
                </c:pt>
                <c:pt idx="1450">
                  <c:v>-6.6900860232858182E-3</c:v>
                </c:pt>
                <c:pt idx="1451">
                  <c:v>-3.0995779590997745E-3</c:v>
                </c:pt>
                <c:pt idx="1452">
                  <c:v>-4.0757184069900474E-3</c:v>
                </c:pt>
                <c:pt idx="1453">
                  <c:v>-3.6491598638658542E-3</c:v>
                </c:pt>
                <c:pt idx="1454">
                  <c:v>-1.1615964690260805E-3</c:v>
                </c:pt>
                <c:pt idx="1455">
                  <c:v>-2.2806825014247247E-3</c:v>
                </c:pt>
                <c:pt idx="1456">
                  <c:v>-8.0173617082674332E-4</c:v>
                </c:pt>
                <c:pt idx="1457">
                  <c:v>-3.2941952944011302E-4</c:v>
                </c:pt>
                <c:pt idx="1458">
                  <c:v>0</c:v>
                </c:pt>
                <c:pt idx="1459">
                  <c:v>-1.0607732669666314E-3</c:v>
                </c:pt>
                <c:pt idx="1460">
                  <c:v>-3.7596047966878917E-4</c:v>
                </c:pt>
                <c:pt idx="1461">
                  <c:v>0</c:v>
                </c:pt>
                <c:pt idx="1462">
                  <c:v>-1.0202762520611405E-3</c:v>
                </c:pt>
                <c:pt idx="1463">
                  <c:v>-2.8470478508499579E-3</c:v>
                </c:pt>
                <c:pt idx="1464">
                  <c:v>-4.1376045924407445E-3</c:v>
                </c:pt>
                <c:pt idx="1465">
                  <c:v>-3.9675263569353024E-3</c:v>
                </c:pt>
                <c:pt idx="1466">
                  <c:v>-5.0207365546572815E-4</c:v>
                </c:pt>
                <c:pt idx="1467">
                  <c:v>0</c:v>
                </c:pt>
                <c:pt idx="1468">
                  <c:v>0</c:v>
                </c:pt>
                <c:pt idx="1469">
                  <c:v>0</c:v>
                </c:pt>
                <c:pt idx="1470">
                  <c:v>-1.1607444657695746E-3</c:v>
                </c:pt>
                <c:pt idx="1471">
                  <c:v>-1.2106503835172715E-3</c:v>
                </c:pt>
                <c:pt idx="1472">
                  <c:v>0</c:v>
                </c:pt>
                <c:pt idx="1473">
                  <c:v>-8.0033058028687956E-4</c:v>
                </c:pt>
                <c:pt idx="1474">
                  <c:v>-2.9714171894847353E-3</c:v>
                </c:pt>
                <c:pt idx="1475">
                  <c:v>-4.2462715781087139E-3</c:v>
                </c:pt>
                <c:pt idx="1476">
                  <c:v>-3.1851709704345419E-3</c:v>
                </c:pt>
                <c:pt idx="1477">
                  <c:v>-4.0418156073617605E-3</c:v>
                </c:pt>
                <c:pt idx="1478">
                  <c:v>-3.6417637121612199E-3</c:v>
                </c:pt>
                <c:pt idx="1479">
                  <c:v>-9.2947428839161191E-3</c:v>
                </c:pt>
                <c:pt idx="1480">
                  <c:v>-6.0788507983271936E-3</c:v>
                </c:pt>
                <c:pt idx="1481">
                  <c:v>-1.6425204772287868E-2</c:v>
                </c:pt>
                <c:pt idx="1482">
                  <c:v>-1.716040275429899E-2</c:v>
                </c:pt>
                <c:pt idx="1483">
                  <c:v>-1.6913819076499376E-2</c:v>
                </c:pt>
                <c:pt idx="1484">
                  <c:v>-2.1245256678990788E-2</c:v>
                </c:pt>
                <c:pt idx="1485">
                  <c:v>-2.7617563620985171E-2</c:v>
                </c:pt>
                <c:pt idx="1486">
                  <c:v>-3.7434948877380442E-2</c:v>
                </c:pt>
                <c:pt idx="1487">
                  <c:v>-3.5854177362343496E-2</c:v>
                </c:pt>
                <c:pt idx="1488">
                  <c:v>-3.6499752122297037E-2</c:v>
                </c:pt>
                <c:pt idx="1489">
                  <c:v>-3.2614225994683541E-2</c:v>
                </c:pt>
                <c:pt idx="1490">
                  <c:v>-2.9859150636411043E-2</c:v>
                </c:pt>
                <c:pt idx="1491">
                  <c:v>-3.2395104405781694E-2</c:v>
                </c:pt>
                <c:pt idx="1492">
                  <c:v>-3.6059639797081516E-2</c:v>
                </c:pt>
                <c:pt idx="1493">
                  <c:v>-2.9002841487480922E-2</c:v>
                </c:pt>
                <c:pt idx="1494">
                  <c:v>-2.721526558571799E-2</c:v>
                </c:pt>
                <c:pt idx="1495">
                  <c:v>-3.3698331493581028E-2</c:v>
                </c:pt>
                <c:pt idx="1496">
                  <c:v>-3.2774589257252539E-2</c:v>
                </c:pt>
                <c:pt idx="1497">
                  <c:v>-2.4367116271704532E-2</c:v>
                </c:pt>
                <c:pt idx="1498">
                  <c:v>-2.395547249937786E-2</c:v>
                </c:pt>
                <c:pt idx="1499">
                  <c:v>-2.26526767532889E-2</c:v>
                </c:pt>
                <c:pt idx="1500">
                  <c:v>-2.1939668905937203E-2</c:v>
                </c:pt>
                <c:pt idx="1501">
                  <c:v>-1.8301637066400915E-2</c:v>
                </c:pt>
                <c:pt idx="1502">
                  <c:v>-1.9322095699580721E-2</c:v>
                </c:pt>
                <c:pt idx="1503">
                  <c:v>-1.9674406023294039E-2</c:v>
                </c:pt>
                <c:pt idx="1504">
                  <c:v>-2.0984774212743744E-2</c:v>
                </c:pt>
                <c:pt idx="1505">
                  <c:v>-1.5704816189001984E-2</c:v>
                </c:pt>
                <c:pt idx="1506">
                  <c:v>-1.4462743770371392E-2</c:v>
                </c:pt>
                <c:pt idx="1507">
                  <c:v>-1.4374462500301981E-2</c:v>
                </c:pt>
                <c:pt idx="1508">
                  <c:v>-1.5013615061455553E-2</c:v>
                </c:pt>
                <c:pt idx="1509">
                  <c:v>-1.6175553775658612E-2</c:v>
                </c:pt>
                <c:pt idx="1510">
                  <c:v>-2.4952974168190992E-2</c:v>
                </c:pt>
                <c:pt idx="1511">
                  <c:v>-2.9271807007366507E-2</c:v>
                </c:pt>
                <c:pt idx="1512">
                  <c:v>-3.1437621662325804E-2</c:v>
                </c:pt>
                <c:pt idx="1513">
                  <c:v>-2.8332200981465282E-2</c:v>
                </c:pt>
                <c:pt idx="1514">
                  <c:v>-2.5324646942017272E-2</c:v>
                </c:pt>
                <c:pt idx="1515">
                  <c:v>-2.8120364274784138E-2</c:v>
                </c:pt>
                <c:pt idx="1516">
                  <c:v>-2.8973414397457854E-2</c:v>
                </c:pt>
                <c:pt idx="1517">
                  <c:v>-2.8029686661879064E-2</c:v>
                </c:pt>
                <c:pt idx="1518">
                  <c:v>-3.0272711483006379E-2</c:v>
                </c:pt>
                <c:pt idx="1519">
                  <c:v>-2.5652370788235714E-2</c:v>
                </c:pt>
                <c:pt idx="1520">
                  <c:v>-2.2698015559741543E-2</c:v>
                </c:pt>
                <c:pt idx="1521">
                  <c:v>-3.4279732192393025E-2</c:v>
                </c:pt>
                <c:pt idx="1522">
                  <c:v>-3.0629766565534608E-2</c:v>
                </c:pt>
                <c:pt idx="1523">
                  <c:v>-2.7727411976576449E-2</c:v>
                </c:pt>
                <c:pt idx="1524">
                  <c:v>-3.0987300916629854E-2</c:v>
                </c:pt>
                <c:pt idx="1525">
                  <c:v>-2.9111539598511E-2</c:v>
                </c:pt>
                <c:pt idx="1526">
                  <c:v>-2.5267853616809711E-2</c:v>
                </c:pt>
                <c:pt idx="1527">
                  <c:v>-2.459016786285698E-2</c:v>
                </c:pt>
                <c:pt idx="1528">
                  <c:v>-1.8555984894988456E-2</c:v>
                </c:pt>
                <c:pt idx="1529">
                  <c:v>-1.8989339533407118E-2</c:v>
                </c:pt>
                <c:pt idx="1530">
                  <c:v>-1.5019462137974815E-2</c:v>
                </c:pt>
                <c:pt idx="1531">
                  <c:v>-1.2722423749329557E-2</c:v>
                </c:pt>
                <c:pt idx="1532">
                  <c:v>-8.9841289255450929E-3</c:v>
                </c:pt>
                <c:pt idx="1533">
                  <c:v>-1.187589167916908E-2</c:v>
                </c:pt>
                <c:pt idx="1534">
                  <c:v>-1.3473245886629581E-2</c:v>
                </c:pt>
                <c:pt idx="1535">
                  <c:v>-9.7894918257869189E-3</c:v>
                </c:pt>
                <c:pt idx="1536">
                  <c:v>-1.3670752463152927E-2</c:v>
                </c:pt>
                <c:pt idx="1537">
                  <c:v>-1.5793385020211641E-2</c:v>
                </c:pt>
                <c:pt idx="1538">
                  <c:v>-1.1677426565511512E-2</c:v>
                </c:pt>
                <c:pt idx="1539">
                  <c:v>-4.7735149288324367E-3</c:v>
                </c:pt>
                <c:pt idx="1540">
                  <c:v>-1.7225870840570784E-3</c:v>
                </c:pt>
                <c:pt idx="1541">
                  <c:v>0</c:v>
                </c:pt>
                <c:pt idx="1542">
                  <c:v>-1.1300481092925655E-3</c:v>
                </c:pt>
                <c:pt idx="1543">
                  <c:v>0</c:v>
                </c:pt>
                <c:pt idx="1544">
                  <c:v>0</c:v>
                </c:pt>
                <c:pt idx="1545">
                  <c:v>0</c:v>
                </c:pt>
                <c:pt idx="1546">
                  <c:v>0</c:v>
                </c:pt>
                <c:pt idx="1547">
                  <c:v>-3.579595483501224E-4</c:v>
                </c:pt>
                <c:pt idx="1548">
                  <c:v>-3.8206924624682435E-3</c:v>
                </c:pt>
                <c:pt idx="1549">
                  <c:v>-8.5261002601457383E-3</c:v>
                </c:pt>
                <c:pt idx="1550">
                  <c:v>-1.1144284917087443E-2</c:v>
                </c:pt>
                <c:pt idx="1551">
                  <c:v>-1.9310960711919394E-2</c:v>
                </c:pt>
                <c:pt idx="1552">
                  <c:v>-1.8004491057367261E-2</c:v>
                </c:pt>
                <c:pt idx="1553">
                  <c:v>-2.2310260056312495E-2</c:v>
                </c:pt>
                <c:pt idx="1554">
                  <c:v>-2.4696373512997135E-2</c:v>
                </c:pt>
                <c:pt idx="1555">
                  <c:v>-3.4962653359676008E-2</c:v>
                </c:pt>
                <c:pt idx="1556">
                  <c:v>-2.9619912172084796E-2</c:v>
                </c:pt>
                <c:pt idx="1557">
                  <c:v>-2.6051232682732298E-2</c:v>
                </c:pt>
                <c:pt idx="1558">
                  <c:v>-2.5275204735140958E-2</c:v>
                </c:pt>
                <c:pt idx="1559">
                  <c:v>-1.6139084698143718E-2</c:v>
                </c:pt>
                <c:pt idx="1560">
                  <c:v>-2.1800043654525651E-2</c:v>
                </c:pt>
                <c:pt idx="1561">
                  <c:v>-2.5422310751512352E-2</c:v>
                </c:pt>
                <c:pt idx="1562">
                  <c:v>-3.8560347655984033E-2</c:v>
                </c:pt>
                <c:pt idx="1563">
                  <c:v>-3.4325508991305875E-2</c:v>
                </c:pt>
                <c:pt idx="1564">
                  <c:v>-3.0890467733337347E-2</c:v>
                </c:pt>
                <c:pt idx="1565">
                  <c:v>-2.155185836766952E-2</c:v>
                </c:pt>
                <c:pt idx="1566">
                  <c:v>-1.9459295368324817E-2</c:v>
                </c:pt>
                <c:pt idx="1567">
                  <c:v>-1.7021768051758344E-2</c:v>
                </c:pt>
                <c:pt idx="1568">
                  <c:v>-1.2079799792161516E-2</c:v>
                </c:pt>
                <c:pt idx="1569">
                  <c:v>-1.2822229160362963E-2</c:v>
                </c:pt>
                <c:pt idx="1570">
                  <c:v>-1.0244117070682197E-2</c:v>
                </c:pt>
                <c:pt idx="1571">
                  <c:v>-8.5452859468294513E-3</c:v>
                </c:pt>
                <c:pt idx="1572">
                  <c:v>-1.0363153387816617E-2</c:v>
                </c:pt>
                <c:pt idx="1573">
                  <c:v>-1.3213503755787288E-2</c:v>
                </c:pt>
                <c:pt idx="1574">
                  <c:v>-1.4325139454188065E-2</c:v>
                </c:pt>
                <c:pt idx="1575">
                  <c:v>-1.6831754144970786E-2</c:v>
                </c:pt>
                <c:pt idx="1576">
                  <c:v>-1.0263539034295548E-2</c:v>
                </c:pt>
                <c:pt idx="1577">
                  <c:v>-1.2997971940602503E-2</c:v>
                </c:pt>
                <c:pt idx="1578">
                  <c:v>-1.3991658195744938E-2</c:v>
                </c:pt>
                <c:pt idx="1579">
                  <c:v>-1.5444761312809401E-2</c:v>
                </c:pt>
                <c:pt idx="1580">
                  <c:v>-1.6668061488141057E-2</c:v>
                </c:pt>
                <c:pt idx="1581">
                  <c:v>-1.3586585027631871E-2</c:v>
                </c:pt>
                <c:pt idx="1582">
                  <c:v>-1.148343682184102E-2</c:v>
                </c:pt>
                <c:pt idx="1583">
                  <c:v>-1.6420443265916098E-2</c:v>
                </c:pt>
                <c:pt idx="1584">
                  <c:v>-1.4303496487436295E-2</c:v>
                </c:pt>
                <c:pt idx="1585">
                  <c:v>-1.3147866024743276E-2</c:v>
                </c:pt>
                <c:pt idx="1586">
                  <c:v>-1.5361119279729649E-2</c:v>
                </c:pt>
                <c:pt idx="1587">
                  <c:v>-1.2113634648480625E-2</c:v>
                </c:pt>
                <c:pt idx="1588">
                  <c:v>-7.8033291324870703E-3</c:v>
                </c:pt>
                <c:pt idx="1589">
                  <c:v>-4.1051698857115385E-3</c:v>
                </c:pt>
                <c:pt idx="1590">
                  <c:v>-1.4172835345365705E-3</c:v>
                </c:pt>
                <c:pt idx="1591">
                  <c:v>0</c:v>
                </c:pt>
                <c:pt idx="1592">
                  <c:v>0</c:v>
                </c:pt>
                <c:pt idx="1593">
                  <c:v>0</c:v>
                </c:pt>
                <c:pt idx="1594">
                  <c:v>-3.5797262144095887E-3</c:v>
                </c:pt>
                <c:pt idx="1595">
                  <c:v>-2.8335018532818127E-4</c:v>
                </c:pt>
                <c:pt idx="1596">
                  <c:v>0</c:v>
                </c:pt>
                <c:pt idx="1597">
                  <c:v>0</c:v>
                </c:pt>
                <c:pt idx="1598">
                  <c:v>0</c:v>
                </c:pt>
                <c:pt idx="1599">
                  <c:v>-1.1189559390008775E-3</c:v>
                </c:pt>
                <c:pt idx="1600">
                  <c:v>-2.7458611343008065E-4</c:v>
                </c:pt>
                <c:pt idx="1601">
                  <c:v>-1.7260366245062096E-3</c:v>
                </c:pt>
                <c:pt idx="1602">
                  <c:v>-1.784786368264736E-3</c:v>
                </c:pt>
                <c:pt idx="1603">
                  <c:v>0</c:v>
                </c:pt>
                <c:pt idx="1604">
                  <c:v>0</c:v>
                </c:pt>
                <c:pt idx="1605">
                  <c:v>0</c:v>
                </c:pt>
                <c:pt idx="1606">
                  <c:v>-1.1954397124775405E-3</c:v>
                </c:pt>
                <c:pt idx="1607">
                  <c:v>-4.0429016609142684E-3</c:v>
                </c:pt>
                <c:pt idx="1608">
                  <c:v>-1.6885376880814145E-3</c:v>
                </c:pt>
                <c:pt idx="1609">
                  <c:v>-1.3696081984903002E-3</c:v>
                </c:pt>
                <c:pt idx="1610">
                  <c:v>-4.2740732764044611E-6</c:v>
                </c:pt>
                <c:pt idx="1611">
                  <c:v>0</c:v>
                </c:pt>
                <c:pt idx="1612">
                  <c:v>0</c:v>
                </c:pt>
                <c:pt idx="1613">
                  <c:v>-3.042337840167217E-3</c:v>
                </c:pt>
                <c:pt idx="1614">
                  <c:v>-4.5126026821338026E-4</c:v>
                </c:pt>
                <c:pt idx="1615">
                  <c:v>0</c:v>
                </c:pt>
                <c:pt idx="1616">
                  <c:v>0</c:v>
                </c:pt>
                <c:pt idx="1617">
                  <c:v>0</c:v>
                </c:pt>
                <c:pt idx="1618">
                  <c:v>0</c:v>
                </c:pt>
                <c:pt idx="1619">
                  <c:v>-1.8334881229260418E-3</c:v>
                </c:pt>
                <c:pt idx="1620">
                  <c:v>-2.8714537800851279E-3</c:v>
                </c:pt>
                <c:pt idx="1621">
                  <c:v>-3.7194994770424171E-3</c:v>
                </c:pt>
                <c:pt idx="1622">
                  <c:v>-2.233455055806782E-3</c:v>
                </c:pt>
                <c:pt idx="1623">
                  <c:v>-1.6973321001633895E-3</c:v>
                </c:pt>
                <c:pt idx="1624">
                  <c:v>-3.1762079964070301E-3</c:v>
                </c:pt>
                <c:pt idx="1625">
                  <c:v>-6.6104369404387867E-3</c:v>
                </c:pt>
                <c:pt idx="1626">
                  <c:v>-5.8601313246207541E-3</c:v>
                </c:pt>
                <c:pt idx="1627">
                  <c:v>-7.7979306765953481E-3</c:v>
                </c:pt>
                <c:pt idx="1628">
                  <c:v>-7.277247620934321E-3</c:v>
                </c:pt>
                <c:pt idx="1629">
                  <c:v>-2.1045594622025364E-3</c:v>
                </c:pt>
                <c:pt idx="1630">
                  <c:v>0</c:v>
                </c:pt>
                <c:pt idx="1631">
                  <c:v>0</c:v>
                </c:pt>
                <c:pt idx="1632">
                  <c:v>0</c:v>
                </c:pt>
                <c:pt idx="1633">
                  <c:v>0</c:v>
                </c:pt>
                <c:pt idx="1634">
                  <c:v>0</c:v>
                </c:pt>
                <c:pt idx="1635">
                  <c:v>0</c:v>
                </c:pt>
                <c:pt idx="1636">
                  <c:v>-1.7622981350018841E-4</c:v>
                </c:pt>
                <c:pt idx="1637">
                  <c:v>0</c:v>
                </c:pt>
                <c:pt idx="1638">
                  <c:v>0</c:v>
                </c:pt>
                <c:pt idx="1639">
                  <c:v>0</c:v>
                </c:pt>
                <c:pt idx="1640">
                  <c:v>-2.2416516187308846E-3</c:v>
                </c:pt>
                <c:pt idx="1641">
                  <c:v>0</c:v>
                </c:pt>
                <c:pt idx="1642">
                  <c:v>-1.2938016877385864E-3</c:v>
                </c:pt>
                <c:pt idx="1643">
                  <c:v>-1.6924153968347715E-4</c:v>
                </c:pt>
                <c:pt idx="1644">
                  <c:v>0</c:v>
                </c:pt>
                <c:pt idx="1645">
                  <c:v>0</c:v>
                </c:pt>
                <c:pt idx="1646">
                  <c:v>0</c:v>
                </c:pt>
                <c:pt idx="1647">
                  <c:v>0</c:v>
                </c:pt>
                <c:pt idx="1648">
                  <c:v>-1.2518522875174748E-3</c:v>
                </c:pt>
                <c:pt idx="1649">
                  <c:v>0</c:v>
                </c:pt>
                <c:pt idx="1650">
                  <c:v>-3.0854781744641942E-4</c:v>
                </c:pt>
                <c:pt idx="1651">
                  <c:v>0</c:v>
                </c:pt>
                <c:pt idx="1652">
                  <c:v>-5.1375470160204743E-5</c:v>
                </c:pt>
                <c:pt idx="1653">
                  <c:v>-2.234365092092488E-3</c:v>
                </c:pt>
                <c:pt idx="1654">
                  <c:v>-4.0940858189577852E-3</c:v>
                </c:pt>
                <c:pt idx="1655">
                  <c:v>-1.5547206459924849E-3</c:v>
                </c:pt>
                <c:pt idx="1656">
                  <c:v>-2.0102379325904825E-3</c:v>
                </c:pt>
                <c:pt idx="1657">
                  <c:v>-2.4785879472078477E-3</c:v>
                </c:pt>
                <c:pt idx="1658">
                  <c:v>-5.9520242224870316E-3</c:v>
                </c:pt>
                <c:pt idx="1659">
                  <c:v>-3.7297789290794904E-3</c:v>
                </c:pt>
                <c:pt idx="1660">
                  <c:v>0</c:v>
                </c:pt>
                <c:pt idx="1661">
                  <c:v>0</c:v>
                </c:pt>
                <c:pt idx="1662">
                  <c:v>-2.3396554790387964E-3</c:v>
                </c:pt>
                <c:pt idx="1663">
                  <c:v>0</c:v>
                </c:pt>
                <c:pt idx="1664">
                  <c:v>0</c:v>
                </c:pt>
                <c:pt idx="1665">
                  <c:v>0</c:v>
                </c:pt>
                <c:pt idx="1666">
                  <c:v>0</c:v>
                </c:pt>
                <c:pt idx="1667">
                  <c:v>0</c:v>
                </c:pt>
                <c:pt idx="1668">
                  <c:v>0</c:v>
                </c:pt>
                <c:pt idx="1669">
                  <c:v>-2.0444463296198805E-3</c:v>
                </c:pt>
                <c:pt idx="1670">
                  <c:v>0</c:v>
                </c:pt>
                <c:pt idx="1671">
                  <c:v>-3.546833770987067E-4</c:v>
                </c:pt>
                <c:pt idx="1672">
                  <c:v>-1.3169671046976106E-2</c:v>
                </c:pt>
                <c:pt idx="1673">
                  <c:v>-2.6922462614311381E-2</c:v>
                </c:pt>
                <c:pt idx="1674">
                  <c:v>-2.2482176950258732E-2</c:v>
                </c:pt>
                <c:pt idx="1675">
                  <c:v>-2.1608048911549466E-2</c:v>
                </c:pt>
                <c:pt idx="1676">
                  <c:v>-1.6953034101606177E-2</c:v>
                </c:pt>
                <c:pt idx="1677">
                  <c:v>-1.5542038978823057E-2</c:v>
                </c:pt>
                <c:pt idx="1678">
                  <c:v>-1.7836315545010487E-2</c:v>
                </c:pt>
                <c:pt idx="1679">
                  <c:v>-1.4652522607582943E-2</c:v>
                </c:pt>
                <c:pt idx="1680">
                  <c:v>-1.2521282771399659E-2</c:v>
                </c:pt>
                <c:pt idx="1681">
                  <c:v>-1.0110974640381737E-2</c:v>
                </c:pt>
                <c:pt idx="1682">
                  <c:v>-1.0478791163347243E-2</c:v>
                </c:pt>
                <c:pt idx="1683">
                  <c:v>-1.1805946405444719E-2</c:v>
                </c:pt>
                <c:pt idx="1684">
                  <c:v>-7.8191301382436774E-3</c:v>
                </c:pt>
                <c:pt idx="1685">
                  <c:v>-7.6836420610176268E-3</c:v>
                </c:pt>
                <c:pt idx="1686">
                  <c:v>-1.287888462535722E-3</c:v>
                </c:pt>
                <c:pt idx="1687">
                  <c:v>-2.8282693927479318E-3</c:v>
                </c:pt>
              </c:numCache>
            </c:numRef>
          </c:val>
          <c:smooth val="0"/>
          <c:extLst>
            <c:ext xmlns:c16="http://schemas.microsoft.com/office/drawing/2014/chart" uri="{C3380CC4-5D6E-409C-BE32-E72D297353CC}">
              <c16:uniqueId val="{00000000-3A44-44C3-BCEB-2CEEAB867C00}"/>
            </c:ext>
          </c:extLst>
        </c:ser>
        <c:dLbls>
          <c:showLegendKey val="0"/>
          <c:showVal val="0"/>
          <c:showCatName val="0"/>
          <c:showSerName val="0"/>
          <c:showPercent val="0"/>
          <c:showBubbleSize val="0"/>
        </c:dLbls>
        <c:smooth val="0"/>
        <c:axId val="1939344543"/>
        <c:axId val="1939350303"/>
      </c:lineChart>
      <c:dateAx>
        <c:axId val="1939344543"/>
        <c:scaling>
          <c:orientation val="minMax"/>
          <c:max val="45688"/>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39350303"/>
        <c:crosses val="autoZero"/>
        <c:auto val="1"/>
        <c:lblOffset val="100"/>
        <c:baseTimeUnit val="days"/>
      </c:dateAx>
      <c:valAx>
        <c:axId val="1939350303"/>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939344543"/>
        <c:crosses val="autoZero"/>
        <c:crossBetween val="between"/>
      </c:valAx>
      <c:spPr>
        <a:noFill/>
        <a:ln>
          <a:noFill/>
        </a:ln>
        <a:effectLst/>
      </c:spPr>
    </c:plotArea>
    <c:legend>
      <c:legendPos val="r"/>
      <c:layout>
        <c:manualLayout>
          <c:xMode val="edge"/>
          <c:yMode val="edge"/>
          <c:x val="0.31187655568968464"/>
          <c:y val="0.59621880143955142"/>
          <c:w val="0.46977605412998891"/>
          <c:h val="0.19164438069480388"/>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88B991-ED02-9506-0560-E1BCEA077D42}"/>
              </a:ext>
            </a:extLst>
          </p:cNvPr>
          <p:cNvSpPr>
            <a:spLocks noGrp="1"/>
          </p:cNvSpPr>
          <p:nvPr>
            <p:ph type="ctrTitle"/>
          </p:nvPr>
        </p:nvSpPr>
        <p:spPr>
          <a:xfrm>
            <a:off x="944563" y="1750055"/>
            <a:ext cx="5667375" cy="3722887"/>
          </a:xfrm>
        </p:spPr>
        <p:txBody>
          <a:bodyPr anchor="b"/>
          <a:lstStyle>
            <a:lvl1pPr algn="ctr">
              <a:defRPr sz="3719"/>
            </a:lvl1pPr>
          </a:lstStyle>
          <a:p>
            <a:r>
              <a:rPr lang="pt-BR"/>
              <a:t>Clique para editar o título Mestre</a:t>
            </a:r>
          </a:p>
        </p:txBody>
      </p:sp>
      <p:sp>
        <p:nvSpPr>
          <p:cNvPr id="3" name="Subtítulo 2">
            <a:extLst>
              <a:ext uri="{FF2B5EF4-FFF2-40B4-BE49-F238E27FC236}">
                <a16:creationId xmlns:a16="http://schemas.microsoft.com/office/drawing/2014/main" id="{8CC04414-9299-DEB7-AA09-18B9CF22BE9D}"/>
              </a:ext>
            </a:extLst>
          </p:cNvPr>
          <p:cNvSpPr>
            <a:spLocks noGrp="1"/>
          </p:cNvSpPr>
          <p:nvPr>
            <p:ph type="subTitle" idx="1"/>
          </p:nvPr>
        </p:nvSpPr>
        <p:spPr>
          <a:xfrm>
            <a:off x="944563" y="5616511"/>
            <a:ext cx="5667375" cy="2581762"/>
          </a:xfrm>
        </p:spPr>
        <p:txBody>
          <a:bodyPr/>
          <a:lstStyle>
            <a:lvl1pPr marL="0" indent="0" algn="ctr">
              <a:buNone/>
              <a:defRPr sz="1488"/>
            </a:lvl1pPr>
            <a:lvl2pPr marL="283373" indent="0" algn="ctr">
              <a:buNone/>
              <a:defRPr sz="1240"/>
            </a:lvl2pPr>
            <a:lvl3pPr marL="566745" indent="0" algn="ctr">
              <a:buNone/>
              <a:defRPr sz="1116"/>
            </a:lvl3pPr>
            <a:lvl4pPr marL="850118" indent="0" algn="ctr">
              <a:buNone/>
              <a:defRPr sz="992"/>
            </a:lvl4pPr>
            <a:lvl5pPr marL="1133490" indent="0" algn="ctr">
              <a:buNone/>
              <a:defRPr sz="992"/>
            </a:lvl5pPr>
            <a:lvl6pPr marL="1416863" indent="0" algn="ctr">
              <a:buNone/>
              <a:defRPr sz="992"/>
            </a:lvl6pPr>
            <a:lvl7pPr marL="1700235" indent="0" algn="ctr">
              <a:buNone/>
              <a:defRPr sz="992"/>
            </a:lvl7pPr>
            <a:lvl8pPr marL="1983608" indent="0" algn="ctr">
              <a:buNone/>
              <a:defRPr sz="992"/>
            </a:lvl8pPr>
            <a:lvl9pPr marL="2266980" indent="0" algn="ctr">
              <a:buNone/>
              <a:defRPr sz="992"/>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6E6ECD4-E14B-0B02-28BD-E5B797BC27F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8A92022-A568-8AC8-4443-059580BCB89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0AFD865-AB5A-3B27-6F97-20EDDDCF0F2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760467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6E4F21-FAF7-48E7-0201-ED1E981C6DE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C428CBC2-A4B9-DE12-4643-A40BC13DB365}"/>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AD8E20B-76DF-D277-7ED6-188356C471C3}"/>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A772D356-85B1-8A08-0B60-C20D2467ED0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7AEFA35-917C-D918-8522-748ED7A4E612}"/>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26533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87B505B-7A0B-4C4E-9A7D-12C7C130D006}"/>
              </a:ext>
            </a:extLst>
          </p:cNvPr>
          <p:cNvSpPr>
            <a:spLocks noGrp="1"/>
          </p:cNvSpPr>
          <p:nvPr>
            <p:ph type="title" orient="vert"/>
          </p:nvPr>
        </p:nvSpPr>
        <p:spPr>
          <a:xfrm>
            <a:off x="5407620" y="569325"/>
            <a:ext cx="1629370" cy="9062162"/>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D9CABAAF-E84B-C7A0-1D29-999472DD973C}"/>
              </a:ext>
            </a:extLst>
          </p:cNvPr>
          <p:cNvSpPr>
            <a:spLocks noGrp="1"/>
          </p:cNvSpPr>
          <p:nvPr>
            <p:ph type="body" orient="vert" idx="1"/>
          </p:nvPr>
        </p:nvSpPr>
        <p:spPr>
          <a:xfrm>
            <a:off x="519509" y="569325"/>
            <a:ext cx="4793655" cy="9062162"/>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348275A-9E81-281D-515B-27A0441D18AA}"/>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C9BB9EC-C209-7614-2A05-9AECB6230C2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4D474E0-5FF3-89E0-0573-DDD667899B19}"/>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952679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1493821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sz="half" idx="2"/>
          </p:nvPr>
        </p:nvSpPr>
        <p:spPr>
          <a:xfrm>
            <a:off x="779299" y="2581018"/>
            <a:ext cx="2905760" cy="69977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4" name="Holder 4"/>
          <p:cNvSpPr>
            <a:spLocks noGrp="1"/>
          </p:cNvSpPr>
          <p:nvPr>
            <p:ph sz="half" idx="3"/>
          </p:nvPr>
        </p:nvSpPr>
        <p:spPr>
          <a:xfrm>
            <a:off x="3875306" y="2621837"/>
            <a:ext cx="2904490" cy="73914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2216191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322285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BC990-0096-F200-C23B-655D0E4D622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3C6D09D4-374D-7B5F-20E2-56078E7BC550}"/>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B446489-5AF9-0982-8AF9-1B538483C6B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56B3D624-58C6-C5C8-D7A5-EFCD74095E6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18829A1-25FC-9359-C9AA-C7CC77B759D8}"/>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541216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2F858-B1C4-45F8-0B98-F7CADE2C97CB}"/>
              </a:ext>
            </a:extLst>
          </p:cNvPr>
          <p:cNvSpPr>
            <a:spLocks noGrp="1"/>
          </p:cNvSpPr>
          <p:nvPr>
            <p:ph type="title"/>
          </p:nvPr>
        </p:nvSpPr>
        <p:spPr>
          <a:xfrm>
            <a:off x="515574" y="2665925"/>
            <a:ext cx="6517481" cy="4448157"/>
          </a:xfrm>
        </p:spPr>
        <p:txBody>
          <a:bodyPr anchor="b"/>
          <a:lstStyle>
            <a:lvl1pPr>
              <a:defRPr sz="3719"/>
            </a:lvl1pPr>
          </a:lstStyle>
          <a:p>
            <a:r>
              <a:rPr lang="pt-BR"/>
              <a:t>Clique para editar o título Mestre</a:t>
            </a:r>
          </a:p>
        </p:txBody>
      </p:sp>
      <p:sp>
        <p:nvSpPr>
          <p:cNvPr id="3" name="Espaço Reservado para Texto 2">
            <a:extLst>
              <a:ext uri="{FF2B5EF4-FFF2-40B4-BE49-F238E27FC236}">
                <a16:creationId xmlns:a16="http://schemas.microsoft.com/office/drawing/2014/main" id="{AD5074C1-5A28-AF2E-96A3-72761395A329}"/>
              </a:ext>
            </a:extLst>
          </p:cNvPr>
          <p:cNvSpPr>
            <a:spLocks noGrp="1"/>
          </p:cNvSpPr>
          <p:nvPr>
            <p:ph type="body" idx="1"/>
          </p:nvPr>
        </p:nvSpPr>
        <p:spPr>
          <a:xfrm>
            <a:off x="515574" y="7156164"/>
            <a:ext cx="6517481" cy="2339180"/>
          </a:xfrm>
        </p:spPr>
        <p:txBody>
          <a:bodyPr/>
          <a:lstStyle>
            <a:lvl1pPr marL="0" indent="0">
              <a:buNone/>
              <a:defRPr sz="1488">
                <a:solidFill>
                  <a:schemeClr val="tx1">
                    <a:tint val="82000"/>
                  </a:schemeClr>
                </a:solidFill>
              </a:defRPr>
            </a:lvl1pPr>
            <a:lvl2pPr marL="283373" indent="0">
              <a:buNone/>
              <a:defRPr sz="1240">
                <a:solidFill>
                  <a:schemeClr val="tx1">
                    <a:tint val="82000"/>
                  </a:schemeClr>
                </a:solidFill>
              </a:defRPr>
            </a:lvl2pPr>
            <a:lvl3pPr marL="566745" indent="0">
              <a:buNone/>
              <a:defRPr sz="1116">
                <a:solidFill>
                  <a:schemeClr val="tx1">
                    <a:tint val="82000"/>
                  </a:schemeClr>
                </a:solidFill>
              </a:defRPr>
            </a:lvl3pPr>
            <a:lvl4pPr marL="850118" indent="0">
              <a:buNone/>
              <a:defRPr sz="992">
                <a:solidFill>
                  <a:schemeClr val="tx1">
                    <a:tint val="82000"/>
                  </a:schemeClr>
                </a:solidFill>
              </a:defRPr>
            </a:lvl4pPr>
            <a:lvl5pPr marL="1133490" indent="0">
              <a:buNone/>
              <a:defRPr sz="992">
                <a:solidFill>
                  <a:schemeClr val="tx1">
                    <a:tint val="82000"/>
                  </a:schemeClr>
                </a:solidFill>
              </a:defRPr>
            </a:lvl5pPr>
            <a:lvl6pPr marL="1416863" indent="0">
              <a:buNone/>
              <a:defRPr sz="992">
                <a:solidFill>
                  <a:schemeClr val="tx1">
                    <a:tint val="82000"/>
                  </a:schemeClr>
                </a:solidFill>
              </a:defRPr>
            </a:lvl6pPr>
            <a:lvl7pPr marL="1700235" indent="0">
              <a:buNone/>
              <a:defRPr sz="992">
                <a:solidFill>
                  <a:schemeClr val="tx1">
                    <a:tint val="82000"/>
                  </a:schemeClr>
                </a:solidFill>
              </a:defRPr>
            </a:lvl7pPr>
            <a:lvl8pPr marL="1983608" indent="0">
              <a:buNone/>
              <a:defRPr sz="992">
                <a:solidFill>
                  <a:schemeClr val="tx1">
                    <a:tint val="82000"/>
                  </a:schemeClr>
                </a:solidFill>
              </a:defRPr>
            </a:lvl8pPr>
            <a:lvl9pPr marL="2266980" indent="0">
              <a:buNone/>
              <a:defRPr sz="992">
                <a:solidFill>
                  <a:schemeClr val="tx1">
                    <a:tint val="82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AA48D727-136C-E71C-FE13-6C84BE301BE7}"/>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E620F4D-F939-3587-A1F6-CB183E52205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5CD98EF-A40E-E42C-57D2-F2977248C600}"/>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20070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107F4-F94E-9921-436A-913E421B44B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2BEC416-E98F-14CB-125B-F0763BACEDC7}"/>
              </a:ext>
            </a:extLst>
          </p:cNvPr>
          <p:cNvSpPr>
            <a:spLocks noGrp="1"/>
          </p:cNvSpPr>
          <p:nvPr>
            <p:ph sz="half" idx="1"/>
          </p:nvPr>
        </p:nvSpPr>
        <p:spPr>
          <a:xfrm>
            <a:off x="519509"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E991247F-B21D-9075-8ADE-91041F286DF4}"/>
              </a:ext>
            </a:extLst>
          </p:cNvPr>
          <p:cNvSpPr>
            <a:spLocks noGrp="1"/>
          </p:cNvSpPr>
          <p:nvPr>
            <p:ph sz="half" idx="2"/>
          </p:nvPr>
        </p:nvSpPr>
        <p:spPr>
          <a:xfrm>
            <a:off x="3825478"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CF88559-3827-599B-3908-6EEDBDA82426}"/>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75D8CCE2-BB1A-3BC3-49DC-54758F113FC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F578B81-A9E3-6D8F-A772-9A2122071FD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16610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2AAE60-C28B-6B13-3C70-E1E8C0D7C515}"/>
              </a:ext>
            </a:extLst>
          </p:cNvPr>
          <p:cNvSpPr>
            <a:spLocks noGrp="1"/>
          </p:cNvSpPr>
          <p:nvPr>
            <p:ph type="title"/>
          </p:nvPr>
        </p:nvSpPr>
        <p:spPr>
          <a:xfrm>
            <a:off x="520494" y="569326"/>
            <a:ext cx="6517481" cy="2066896"/>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9531A479-1992-F5FB-0679-EA6154903A7F}"/>
              </a:ext>
            </a:extLst>
          </p:cNvPr>
          <p:cNvSpPr>
            <a:spLocks noGrp="1"/>
          </p:cNvSpPr>
          <p:nvPr>
            <p:ph type="body" idx="1"/>
          </p:nvPr>
        </p:nvSpPr>
        <p:spPr>
          <a:xfrm>
            <a:off x="520494" y="2621369"/>
            <a:ext cx="3196753"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BDB86497-4F07-94C7-DF1F-E5F1CC8F29FE}"/>
              </a:ext>
            </a:extLst>
          </p:cNvPr>
          <p:cNvSpPr>
            <a:spLocks noGrp="1"/>
          </p:cNvSpPr>
          <p:nvPr>
            <p:ph sz="half" idx="2"/>
          </p:nvPr>
        </p:nvSpPr>
        <p:spPr>
          <a:xfrm>
            <a:off x="520494" y="3906061"/>
            <a:ext cx="3196753"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CD79333-2C69-91EB-C96F-F3087459AE19}"/>
              </a:ext>
            </a:extLst>
          </p:cNvPr>
          <p:cNvSpPr>
            <a:spLocks noGrp="1"/>
          </p:cNvSpPr>
          <p:nvPr>
            <p:ph type="body" sz="quarter" idx="3"/>
          </p:nvPr>
        </p:nvSpPr>
        <p:spPr>
          <a:xfrm>
            <a:off x="3825478" y="2621369"/>
            <a:ext cx="3212497"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53F9FAD7-D0DE-A6E6-AA44-B4EF22066EB5}"/>
              </a:ext>
            </a:extLst>
          </p:cNvPr>
          <p:cNvSpPr>
            <a:spLocks noGrp="1"/>
          </p:cNvSpPr>
          <p:nvPr>
            <p:ph sz="quarter" idx="4"/>
          </p:nvPr>
        </p:nvSpPr>
        <p:spPr>
          <a:xfrm>
            <a:off x="3825478" y="3906061"/>
            <a:ext cx="3212497"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0C001D2F-528E-8881-1BA4-6D6A4AA6CB55}"/>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8" name="Espaço Reservado para Rodapé 7">
            <a:extLst>
              <a:ext uri="{FF2B5EF4-FFF2-40B4-BE49-F238E27FC236}">
                <a16:creationId xmlns:a16="http://schemas.microsoft.com/office/drawing/2014/main" id="{AAD924C3-5918-EB2D-BEF5-326A4E8E4C5A}"/>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5590603D-6631-7A23-D71C-85538231C9D7}"/>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31781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DF997-AB96-DA1C-78A3-B780E6F59E8B}"/>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BFC1FC02-E813-81DD-6FCD-E26BABFA8AA4}"/>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4" name="Espaço Reservado para Rodapé 3">
            <a:extLst>
              <a:ext uri="{FF2B5EF4-FFF2-40B4-BE49-F238E27FC236}">
                <a16:creationId xmlns:a16="http://schemas.microsoft.com/office/drawing/2014/main" id="{EF2157ED-1EAC-0D16-C27D-7E1C4523C1C3}"/>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426443BC-FC0D-88E8-4962-522C49E7B701}"/>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38471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B99175F0-5CCE-B2F0-83ED-D216BF437ECC}"/>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3" name="Espaço Reservado para Rodapé 2">
            <a:extLst>
              <a:ext uri="{FF2B5EF4-FFF2-40B4-BE49-F238E27FC236}">
                <a16:creationId xmlns:a16="http://schemas.microsoft.com/office/drawing/2014/main" id="{4AE2C514-2A72-91F9-8F28-70499165B3DA}"/>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C1C778CF-DCF1-092D-9407-467CD9F06C6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1542537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2FCE2A-6044-49EB-4939-DADE6CE47DFC}"/>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Conteúdo 2">
            <a:extLst>
              <a:ext uri="{FF2B5EF4-FFF2-40B4-BE49-F238E27FC236}">
                <a16:creationId xmlns:a16="http://schemas.microsoft.com/office/drawing/2014/main" id="{50D169B7-2875-AD0C-C22B-DB15F2D5FFA4}"/>
              </a:ext>
            </a:extLst>
          </p:cNvPr>
          <p:cNvSpPr>
            <a:spLocks noGrp="1"/>
          </p:cNvSpPr>
          <p:nvPr>
            <p:ph idx="1"/>
          </p:nvPr>
        </p:nvSpPr>
        <p:spPr>
          <a:xfrm>
            <a:off x="3212497" y="1539652"/>
            <a:ext cx="3825478" cy="7599245"/>
          </a:xfrm>
        </p:spPr>
        <p:txBody>
          <a:bodyPr/>
          <a:lstStyle>
            <a:lvl1pPr>
              <a:defRPr sz="1983"/>
            </a:lvl1pPr>
            <a:lvl2pPr>
              <a:defRPr sz="1735"/>
            </a:lvl2pPr>
            <a:lvl3pPr>
              <a:defRPr sz="1488"/>
            </a:lvl3pPr>
            <a:lvl4pPr>
              <a:defRPr sz="1240"/>
            </a:lvl4pPr>
            <a:lvl5pPr>
              <a:defRPr sz="1240"/>
            </a:lvl5pPr>
            <a:lvl6pPr>
              <a:defRPr sz="1240"/>
            </a:lvl6pPr>
            <a:lvl7pPr>
              <a:defRPr sz="1240"/>
            </a:lvl7pPr>
            <a:lvl8pPr>
              <a:defRPr sz="1240"/>
            </a:lvl8pPr>
            <a:lvl9pPr>
              <a:defRPr sz="124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EEEDC603-82E0-6958-E4F0-DF5172A9D3DC}"/>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D2B2ACF6-7EFA-06B0-32F2-893EE3BAA03F}"/>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02C04704-36E7-2595-D258-78FAE8E349A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BB980CA-4369-3DC7-4B5D-F88ACC5BBA4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40172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A12A16-DDA6-F052-FC44-CFD1CFEF794D}"/>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Imagem 2">
            <a:extLst>
              <a:ext uri="{FF2B5EF4-FFF2-40B4-BE49-F238E27FC236}">
                <a16:creationId xmlns:a16="http://schemas.microsoft.com/office/drawing/2014/main" id="{290FF561-06D6-EA7B-B3AB-D76D410D9D2E}"/>
              </a:ext>
            </a:extLst>
          </p:cNvPr>
          <p:cNvSpPr>
            <a:spLocks noGrp="1"/>
          </p:cNvSpPr>
          <p:nvPr>
            <p:ph type="pic" idx="1"/>
          </p:nvPr>
        </p:nvSpPr>
        <p:spPr>
          <a:xfrm>
            <a:off x="3212497" y="1539652"/>
            <a:ext cx="3825478" cy="7599245"/>
          </a:xfrm>
        </p:spPr>
        <p:txBody>
          <a:bodyPr/>
          <a:lstStyle>
            <a:lvl1pPr marL="0" indent="0">
              <a:buNone/>
              <a:defRPr sz="1983"/>
            </a:lvl1pPr>
            <a:lvl2pPr marL="283373" indent="0">
              <a:buNone/>
              <a:defRPr sz="1735"/>
            </a:lvl2pPr>
            <a:lvl3pPr marL="566745" indent="0">
              <a:buNone/>
              <a:defRPr sz="1488"/>
            </a:lvl3pPr>
            <a:lvl4pPr marL="850118" indent="0">
              <a:buNone/>
              <a:defRPr sz="1240"/>
            </a:lvl4pPr>
            <a:lvl5pPr marL="1133490" indent="0">
              <a:buNone/>
              <a:defRPr sz="1240"/>
            </a:lvl5pPr>
            <a:lvl6pPr marL="1416863" indent="0">
              <a:buNone/>
              <a:defRPr sz="1240"/>
            </a:lvl6pPr>
            <a:lvl7pPr marL="1700235" indent="0">
              <a:buNone/>
              <a:defRPr sz="1240"/>
            </a:lvl7pPr>
            <a:lvl8pPr marL="1983608" indent="0">
              <a:buNone/>
              <a:defRPr sz="1240"/>
            </a:lvl8pPr>
            <a:lvl9pPr marL="2266980" indent="0">
              <a:buNone/>
              <a:defRPr sz="1240"/>
            </a:lvl9pPr>
          </a:lstStyle>
          <a:p>
            <a:endParaRPr lang="pt-BR"/>
          </a:p>
        </p:txBody>
      </p:sp>
      <p:sp>
        <p:nvSpPr>
          <p:cNvPr id="4" name="Espaço Reservado para Texto 3">
            <a:extLst>
              <a:ext uri="{FF2B5EF4-FFF2-40B4-BE49-F238E27FC236}">
                <a16:creationId xmlns:a16="http://schemas.microsoft.com/office/drawing/2014/main" id="{54E5E70F-C114-1DA2-B921-B880C798ADB7}"/>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2B172289-F7B2-D6C6-B225-7481A9558BBB}"/>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E49D5715-C951-B4C6-F8B3-1166BEE30D0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8D078DF-8A2C-BAE9-4291-CC12F9C45E0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545917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2E"/>
        </a:solid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E433649B-269E-E0F7-6402-6998735D6FB3}"/>
              </a:ext>
            </a:extLst>
          </p:cNvPr>
          <p:cNvSpPr>
            <a:spLocks noGrp="1"/>
          </p:cNvSpPr>
          <p:nvPr>
            <p:ph type="title"/>
          </p:nvPr>
        </p:nvSpPr>
        <p:spPr>
          <a:xfrm>
            <a:off x="519510" y="569326"/>
            <a:ext cx="6517481" cy="2066896"/>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15A75291-9253-DBC4-4A30-97EA3182A0CD}"/>
              </a:ext>
            </a:extLst>
          </p:cNvPr>
          <p:cNvSpPr>
            <a:spLocks noGrp="1"/>
          </p:cNvSpPr>
          <p:nvPr>
            <p:ph type="body" idx="1"/>
          </p:nvPr>
        </p:nvSpPr>
        <p:spPr>
          <a:xfrm>
            <a:off x="519510" y="2846623"/>
            <a:ext cx="6517481" cy="6784864"/>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963F365-4314-556F-EADB-CB7946B8F382}"/>
              </a:ext>
            </a:extLst>
          </p:cNvPr>
          <p:cNvSpPr>
            <a:spLocks noGrp="1"/>
          </p:cNvSpPr>
          <p:nvPr>
            <p:ph type="dt" sz="half" idx="2"/>
          </p:nvPr>
        </p:nvSpPr>
        <p:spPr>
          <a:xfrm>
            <a:off x="519509" y="9911198"/>
            <a:ext cx="1700213" cy="569325"/>
          </a:xfrm>
          <a:prstGeom prst="rect">
            <a:avLst/>
          </a:prstGeom>
        </p:spPr>
        <p:txBody>
          <a:bodyPr vert="horz" lIns="91440" tIns="45720" rIns="91440" bIns="45720" rtlCol="0" anchor="ctr"/>
          <a:lstStyle>
            <a:lvl1pPr algn="l">
              <a:defRPr sz="744">
                <a:solidFill>
                  <a:schemeClr val="tx1">
                    <a:tint val="82000"/>
                  </a:schemeClr>
                </a:solidFill>
              </a:defRPr>
            </a:lvl1p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9895BAE-D02F-9880-81B5-DDCF7718F474}"/>
              </a:ext>
            </a:extLst>
          </p:cNvPr>
          <p:cNvSpPr>
            <a:spLocks noGrp="1"/>
          </p:cNvSpPr>
          <p:nvPr>
            <p:ph type="ftr" sz="quarter" idx="3"/>
          </p:nvPr>
        </p:nvSpPr>
        <p:spPr>
          <a:xfrm>
            <a:off x="2503091" y="9911198"/>
            <a:ext cx="2550319" cy="569325"/>
          </a:xfrm>
          <a:prstGeom prst="rect">
            <a:avLst/>
          </a:prstGeom>
        </p:spPr>
        <p:txBody>
          <a:bodyPr vert="horz" lIns="91440" tIns="45720" rIns="91440" bIns="45720" rtlCol="0" anchor="ctr"/>
          <a:lstStyle>
            <a:lvl1pPr algn="ctr">
              <a:defRPr sz="744">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22B1B46C-8B47-EF3C-E6A7-17AE37EF49FF}"/>
              </a:ext>
            </a:extLst>
          </p:cNvPr>
          <p:cNvSpPr>
            <a:spLocks noGrp="1"/>
          </p:cNvSpPr>
          <p:nvPr>
            <p:ph type="sldNum" sz="quarter" idx="4"/>
          </p:nvPr>
        </p:nvSpPr>
        <p:spPr>
          <a:xfrm>
            <a:off x="5336778" y="9911198"/>
            <a:ext cx="1700213" cy="569325"/>
          </a:xfrm>
          <a:prstGeom prst="rect">
            <a:avLst/>
          </a:prstGeom>
        </p:spPr>
        <p:txBody>
          <a:bodyPr vert="horz" lIns="91440" tIns="45720" rIns="91440" bIns="45720" rtlCol="0" anchor="ctr"/>
          <a:lstStyle>
            <a:lvl1pPr algn="r">
              <a:defRPr sz="744">
                <a:solidFill>
                  <a:schemeClr val="tx1">
                    <a:tint val="82000"/>
                  </a:schemeClr>
                </a:solidFill>
              </a:defRPr>
            </a:lvl1pPr>
          </a:lstStyle>
          <a:p>
            <a:fld id="{B6F15528-21DE-4FAA-801E-634DDDAF4B2B}" type="slidenum">
              <a:rPr lang="pt-BR" smtClean="0"/>
              <a:t>‹nº›</a:t>
            </a:fld>
            <a:endParaRPr lang="pt-BR"/>
          </a:p>
        </p:txBody>
      </p:sp>
    </p:spTree>
    <p:extLst>
      <p:ext uri="{BB962C8B-B14F-4D97-AF65-F5344CB8AC3E}">
        <p14:creationId xmlns:p14="http://schemas.microsoft.com/office/powerpoint/2010/main" val="395480241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p:txStyles>
    <p:titleStyle>
      <a:lvl1pPr algn="l" defTabSz="566745" rtl="0" eaLnBrk="1" latinLnBrk="0" hangingPunct="1">
        <a:lnSpc>
          <a:spcPct val="90000"/>
        </a:lnSpc>
        <a:spcBef>
          <a:spcPct val="0"/>
        </a:spcBef>
        <a:buNone/>
        <a:defRPr sz="2727" kern="1200">
          <a:solidFill>
            <a:schemeClr val="tx1"/>
          </a:solidFill>
          <a:latin typeface="+mj-lt"/>
          <a:ea typeface="+mj-ea"/>
          <a:cs typeface="+mj-cs"/>
        </a:defRPr>
      </a:lvl1pPr>
    </p:titleStyle>
    <p:bodyStyle>
      <a:lvl1pPr marL="141686" indent="-141686" algn="l" defTabSz="566745" rtl="0" eaLnBrk="1" latinLnBrk="0" hangingPunct="1">
        <a:lnSpc>
          <a:spcPct val="90000"/>
        </a:lnSpc>
        <a:spcBef>
          <a:spcPts val="620"/>
        </a:spcBef>
        <a:buFont typeface="Arial" panose="020B0604020202020204" pitchFamily="34" charset="0"/>
        <a:buChar char="•"/>
        <a:defRPr sz="1735" kern="1200">
          <a:solidFill>
            <a:schemeClr val="tx1"/>
          </a:solidFill>
          <a:latin typeface="+mn-lt"/>
          <a:ea typeface="+mn-ea"/>
          <a:cs typeface="+mn-cs"/>
        </a:defRPr>
      </a:lvl1pPr>
      <a:lvl2pPr marL="425059" indent="-141686" algn="l" defTabSz="566745" rtl="0" eaLnBrk="1" latinLnBrk="0" hangingPunct="1">
        <a:lnSpc>
          <a:spcPct val="90000"/>
        </a:lnSpc>
        <a:spcBef>
          <a:spcPts val="310"/>
        </a:spcBef>
        <a:buFont typeface="Arial" panose="020B0604020202020204" pitchFamily="34" charset="0"/>
        <a:buChar char="•"/>
        <a:defRPr sz="1488" kern="1200">
          <a:solidFill>
            <a:schemeClr val="tx1"/>
          </a:solidFill>
          <a:latin typeface="+mn-lt"/>
          <a:ea typeface="+mn-ea"/>
          <a:cs typeface="+mn-cs"/>
        </a:defRPr>
      </a:lvl2pPr>
      <a:lvl3pPr marL="708431" indent="-141686" algn="l" defTabSz="566745" rtl="0" eaLnBrk="1" latinLnBrk="0" hangingPunct="1">
        <a:lnSpc>
          <a:spcPct val="90000"/>
        </a:lnSpc>
        <a:spcBef>
          <a:spcPts val="310"/>
        </a:spcBef>
        <a:buFont typeface="Arial" panose="020B0604020202020204" pitchFamily="34" charset="0"/>
        <a:buChar char="•"/>
        <a:defRPr sz="1240" kern="1200">
          <a:solidFill>
            <a:schemeClr val="tx1"/>
          </a:solidFill>
          <a:latin typeface="+mn-lt"/>
          <a:ea typeface="+mn-ea"/>
          <a:cs typeface="+mn-cs"/>
        </a:defRPr>
      </a:lvl3pPr>
      <a:lvl4pPr marL="99180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4pPr>
      <a:lvl5pPr marL="127517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5pPr>
      <a:lvl6pPr marL="1558549"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1922"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529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866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pt-BR"/>
      </a:defPPr>
      <a:lvl1pPr marL="0" algn="l" defTabSz="566745" rtl="0" eaLnBrk="1" latinLnBrk="0" hangingPunct="1">
        <a:defRPr sz="1116" kern="1200">
          <a:solidFill>
            <a:schemeClr val="tx1"/>
          </a:solidFill>
          <a:latin typeface="+mn-lt"/>
          <a:ea typeface="+mn-ea"/>
          <a:cs typeface="+mn-cs"/>
        </a:defRPr>
      </a:lvl1pPr>
      <a:lvl2pPr marL="283373" algn="l" defTabSz="566745" rtl="0" eaLnBrk="1" latinLnBrk="0" hangingPunct="1">
        <a:defRPr sz="1116" kern="1200">
          <a:solidFill>
            <a:schemeClr val="tx1"/>
          </a:solidFill>
          <a:latin typeface="+mn-lt"/>
          <a:ea typeface="+mn-ea"/>
          <a:cs typeface="+mn-cs"/>
        </a:defRPr>
      </a:lvl2pPr>
      <a:lvl3pPr marL="566745" algn="l" defTabSz="566745" rtl="0" eaLnBrk="1" latinLnBrk="0" hangingPunct="1">
        <a:defRPr sz="1116" kern="1200">
          <a:solidFill>
            <a:schemeClr val="tx1"/>
          </a:solidFill>
          <a:latin typeface="+mn-lt"/>
          <a:ea typeface="+mn-ea"/>
          <a:cs typeface="+mn-cs"/>
        </a:defRPr>
      </a:lvl3pPr>
      <a:lvl4pPr marL="850118" algn="l" defTabSz="566745" rtl="0" eaLnBrk="1" latinLnBrk="0" hangingPunct="1">
        <a:defRPr sz="1116" kern="1200">
          <a:solidFill>
            <a:schemeClr val="tx1"/>
          </a:solidFill>
          <a:latin typeface="+mn-lt"/>
          <a:ea typeface="+mn-ea"/>
          <a:cs typeface="+mn-cs"/>
        </a:defRPr>
      </a:lvl4pPr>
      <a:lvl5pPr marL="1133490" algn="l" defTabSz="566745" rtl="0" eaLnBrk="1" latinLnBrk="0" hangingPunct="1">
        <a:defRPr sz="1116" kern="1200">
          <a:solidFill>
            <a:schemeClr val="tx1"/>
          </a:solidFill>
          <a:latin typeface="+mn-lt"/>
          <a:ea typeface="+mn-ea"/>
          <a:cs typeface="+mn-cs"/>
        </a:defRPr>
      </a:lvl5pPr>
      <a:lvl6pPr marL="1416863" algn="l" defTabSz="566745" rtl="0" eaLnBrk="1" latinLnBrk="0" hangingPunct="1">
        <a:defRPr sz="1116" kern="1200">
          <a:solidFill>
            <a:schemeClr val="tx1"/>
          </a:solidFill>
          <a:latin typeface="+mn-lt"/>
          <a:ea typeface="+mn-ea"/>
          <a:cs typeface="+mn-cs"/>
        </a:defRPr>
      </a:lvl6pPr>
      <a:lvl7pPr marL="1700235" algn="l" defTabSz="566745" rtl="0" eaLnBrk="1" latinLnBrk="0" hangingPunct="1">
        <a:defRPr sz="1116" kern="1200">
          <a:solidFill>
            <a:schemeClr val="tx1"/>
          </a:solidFill>
          <a:latin typeface="+mn-lt"/>
          <a:ea typeface="+mn-ea"/>
          <a:cs typeface="+mn-cs"/>
        </a:defRPr>
      </a:lvl7pPr>
      <a:lvl8pPr marL="1983608" algn="l" defTabSz="566745" rtl="0" eaLnBrk="1" latinLnBrk="0" hangingPunct="1">
        <a:defRPr sz="1116" kern="1200">
          <a:solidFill>
            <a:schemeClr val="tx1"/>
          </a:solidFill>
          <a:latin typeface="+mn-lt"/>
          <a:ea typeface="+mn-ea"/>
          <a:cs typeface="+mn-cs"/>
        </a:defRPr>
      </a:lvl8pPr>
      <a:lvl9pPr marL="2266980" algn="l" defTabSz="566745"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14.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798560" y="21167"/>
            <a:ext cx="6757940" cy="10110788"/>
          </a:xfrm>
          <a:prstGeom prst="rect">
            <a:avLst/>
          </a:prstGeom>
        </p:spPr>
      </p:pic>
      <p:sp>
        <p:nvSpPr>
          <p:cNvPr id="4" name="object 4"/>
          <p:cNvSpPr txBox="1">
            <a:spLocks noGrp="1"/>
          </p:cNvSpPr>
          <p:nvPr>
            <p:ph type="title"/>
          </p:nvPr>
        </p:nvSpPr>
        <p:spPr>
          <a:xfrm>
            <a:off x="2004978" y="3715877"/>
            <a:ext cx="3157571" cy="1218282"/>
          </a:xfrm>
          <a:prstGeom prst="rect">
            <a:avLst/>
          </a:prstGeom>
        </p:spPr>
        <p:txBody>
          <a:bodyPr vert="horz" wrap="square" lIns="0" tIns="12700" rIns="0" bIns="0" rtlCol="0">
            <a:spAutoFit/>
          </a:bodyPr>
          <a:lstStyle/>
          <a:p>
            <a:pPr marL="12700">
              <a:lnSpc>
                <a:spcPts val="4650"/>
              </a:lnSpc>
              <a:spcBef>
                <a:spcPts val="100"/>
              </a:spcBef>
            </a:pPr>
            <a:r>
              <a:rPr sz="4000" spc="-55" dirty="0">
                <a:solidFill>
                  <a:schemeClr val="bg1"/>
                </a:solidFill>
                <a:latin typeface="Montserrat SemiBold" panose="00000700000000000000" pitchFamily="2" charset="0"/>
                <a:cs typeface="Arial Black"/>
              </a:rPr>
              <a:t>Relatório</a:t>
            </a:r>
            <a:endParaRPr sz="4000" dirty="0">
              <a:solidFill>
                <a:schemeClr val="bg1"/>
              </a:solidFill>
              <a:latin typeface="Montserrat SemiBold" panose="00000700000000000000" pitchFamily="2" charset="0"/>
              <a:cs typeface="Arial Black"/>
            </a:endParaRPr>
          </a:p>
          <a:p>
            <a:pPr marL="12700">
              <a:lnSpc>
                <a:spcPts val="4650"/>
              </a:lnSpc>
            </a:pPr>
            <a:r>
              <a:rPr sz="4000" spc="95" dirty="0">
                <a:solidFill>
                  <a:schemeClr val="bg1"/>
                </a:solidFill>
                <a:latin typeface="Montserrat Light" panose="00000400000000000000" pitchFamily="2" charset="0"/>
              </a:rPr>
              <a:t>de</a:t>
            </a:r>
            <a:r>
              <a:rPr sz="4000" spc="-375" dirty="0">
                <a:solidFill>
                  <a:schemeClr val="bg1"/>
                </a:solidFill>
                <a:latin typeface="Montserrat Light" panose="00000400000000000000" pitchFamily="2" charset="0"/>
              </a:rPr>
              <a:t> </a:t>
            </a:r>
            <a:r>
              <a:rPr sz="4000" spc="65" dirty="0">
                <a:solidFill>
                  <a:schemeClr val="bg1"/>
                </a:solidFill>
                <a:latin typeface="Montserrat Light" panose="00000400000000000000" pitchFamily="2" charset="0"/>
              </a:rPr>
              <a:t>Fundos</a:t>
            </a:r>
            <a:endParaRPr sz="4000" dirty="0">
              <a:solidFill>
                <a:schemeClr val="bg1"/>
              </a:solidFill>
              <a:latin typeface="Montserrat Light" panose="00000400000000000000" pitchFamily="2" charset="0"/>
            </a:endParaRPr>
          </a:p>
        </p:txBody>
      </p:sp>
      <p:sp>
        <p:nvSpPr>
          <p:cNvPr id="5" name="object 5"/>
          <p:cNvSpPr txBox="1"/>
          <p:nvPr/>
        </p:nvSpPr>
        <p:spPr>
          <a:xfrm>
            <a:off x="2235200" y="5244562"/>
            <a:ext cx="2927350" cy="859155"/>
          </a:xfrm>
          <a:prstGeom prst="rect">
            <a:avLst/>
          </a:prstGeom>
        </p:spPr>
        <p:txBody>
          <a:bodyPr vert="horz" wrap="square" lIns="0" tIns="152400" rIns="0" bIns="0" rtlCol="0">
            <a:spAutoFit/>
          </a:bodyPr>
          <a:lstStyle/>
          <a:p>
            <a:pPr marL="12700">
              <a:lnSpc>
                <a:spcPct val="100000"/>
              </a:lnSpc>
              <a:spcBef>
                <a:spcPts val="1200"/>
              </a:spcBef>
            </a:pPr>
            <a:r>
              <a:rPr sz="2500" spc="-10" dirty="0">
                <a:solidFill>
                  <a:srgbClr val="FFFFFF"/>
                </a:solidFill>
                <a:latin typeface="Montserrat SemiBold" panose="00000700000000000000" pitchFamily="2" charset="0"/>
                <a:cs typeface="Arial Black"/>
              </a:rPr>
              <a:t>Kapitalo</a:t>
            </a:r>
            <a:endParaRPr sz="2500" dirty="0">
              <a:latin typeface="Montserrat SemiBold" panose="00000700000000000000" pitchFamily="2" charset="0"/>
              <a:cs typeface="Arial Black"/>
            </a:endParaRPr>
          </a:p>
          <a:p>
            <a:pPr marL="12700">
              <a:lnSpc>
                <a:spcPct val="100000"/>
              </a:lnSpc>
              <a:spcBef>
                <a:spcPts val="660"/>
              </a:spcBef>
            </a:pPr>
            <a:r>
              <a:rPr sz="1500" spc="-10" dirty="0">
                <a:solidFill>
                  <a:srgbClr val="FFFFFF"/>
                </a:solidFill>
                <a:latin typeface="Montserrat Light" panose="00000400000000000000" pitchFamily="2" charset="0"/>
                <a:cs typeface="Verdana"/>
              </a:rPr>
              <a:t>Kapitalo</a:t>
            </a:r>
            <a:r>
              <a:rPr sz="1500" spc="-110" dirty="0">
                <a:solidFill>
                  <a:srgbClr val="FFFFFF"/>
                </a:solidFill>
                <a:latin typeface="Montserrat Light" panose="00000400000000000000" pitchFamily="2" charset="0"/>
                <a:cs typeface="Verdana"/>
              </a:rPr>
              <a:t> </a:t>
            </a:r>
            <a:r>
              <a:rPr sz="1500" spc="-130" dirty="0">
                <a:solidFill>
                  <a:srgbClr val="FFFFFF"/>
                </a:solidFill>
                <a:latin typeface="Montserrat Light" panose="00000400000000000000" pitchFamily="2" charset="0"/>
                <a:cs typeface="Verdana"/>
              </a:rPr>
              <a:t>K10</a:t>
            </a:r>
            <a:r>
              <a:rPr sz="1500" spc="-110" dirty="0">
                <a:solidFill>
                  <a:srgbClr val="FFFFFF"/>
                </a:solidFill>
                <a:latin typeface="Montserrat Light" panose="00000400000000000000" pitchFamily="2" charset="0"/>
                <a:cs typeface="Verdana"/>
              </a:rPr>
              <a:t> </a:t>
            </a:r>
            <a:r>
              <a:rPr sz="1500" spc="-40" dirty="0">
                <a:solidFill>
                  <a:srgbClr val="FFFFFF"/>
                </a:solidFill>
                <a:latin typeface="Montserrat Light" panose="00000400000000000000" pitchFamily="2" charset="0"/>
                <a:cs typeface="Verdana"/>
              </a:rPr>
              <a:t>FIC</a:t>
            </a:r>
            <a:r>
              <a:rPr sz="1500" spc="-110" dirty="0">
                <a:solidFill>
                  <a:srgbClr val="FFFFFF"/>
                </a:solidFill>
                <a:latin typeface="Montserrat Light" panose="00000400000000000000" pitchFamily="2" charset="0"/>
                <a:cs typeface="Verdana"/>
              </a:rPr>
              <a:t> </a:t>
            </a:r>
            <a:r>
              <a:rPr sz="1500" spc="-10" dirty="0">
                <a:solidFill>
                  <a:srgbClr val="FFFFFF"/>
                </a:solidFill>
                <a:latin typeface="Montserrat Light" panose="00000400000000000000" pitchFamily="2" charset="0"/>
                <a:cs typeface="Verdana"/>
              </a:rPr>
              <a:t>Multimercado</a:t>
            </a:r>
            <a:endParaRPr sz="1500" dirty="0">
              <a:latin typeface="Montserrat Light" panose="00000400000000000000" pitchFamily="2" charset="0"/>
              <a:cs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2332165"/>
            <a:ext cx="2899410" cy="6185283"/>
          </a:xfrm>
          <a:prstGeom prst="rect">
            <a:avLst/>
          </a:prstGeom>
        </p:spPr>
        <p:txBody>
          <a:bodyPr vert="horz" wrap="square" lIns="0" tIns="12700" rIns="0" bIns="0" rtlCol="0" anchor="t">
            <a:spAutoFit/>
          </a:bodyPr>
          <a:lstStyle/>
          <a:p>
            <a:pPr marL="12700" marR="65405">
              <a:lnSpc>
                <a:spcPct val="116700"/>
              </a:lnSpc>
              <a:spcBef>
                <a:spcPts val="100"/>
              </a:spcBef>
            </a:pPr>
            <a:r>
              <a:rPr lang="pt-BR" sz="1000" dirty="0">
                <a:solidFill>
                  <a:srgbClr val="9E9959"/>
                </a:solidFill>
                <a:latin typeface="Montserrat SemiBold"/>
              </a:rPr>
              <a:t>O </a:t>
            </a:r>
            <a:r>
              <a:rPr lang="pt-BR" sz="1000" dirty="0" err="1">
                <a:solidFill>
                  <a:srgbClr val="9E9959"/>
                </a:solidFill>
                <a:latin typeface="Montserrat SemiBold"/>
              </a:rPr>
              <a:t>Kapitalo</a:t>
            </a:r>
            <a:r>
              <a:rPr lang="pt-BR" sz="1000" dirty="0">
                <a:solidFill>
                  <a:srgbClr val="9E9959"/>
                </a:solidFill>
                <a:latin typeface="Montserrat SemiBold"/>
              </a:rPr>
              <a:t> K10 FIC Multimercado é um fundo com uma estratégia macro global bem estruturada</a:t>
            </a:r>
            <a:r>
              <a:rPr lang="pt-BR" sz="1000" dirty="0">
                <a:solidFill>
                  <a:srgbClr val="2B333B"/>
                </a:solidFill>
                <a:latin typeface="Montserrat"/>
              </a:rPr>
              <a:t>, que busca explorar oportunidades em mercados como ações, juros, moedas e commodities, no Brasil e no exterior. Com um histórico de superar o CDI em diversas janelas temporais, o fundo se destaca como uma opção atrativa para investidores que buscam diversificação em classes de ativos, com volatilidade controlada entre 8% e 10% ao ano.</a:t>
            </a:r>
          </a:p>
          <a:p>
            <a:pPr marL="12700" marR="65405">
              <a:lnSpc>
                <a:spcPct val="116700"/>
              </a:lnSpc>
              <a:spcBef>
                <a:spcPts val="100"/>
              </a:spcBef>
            </a:pPr>
            <a:endParaRPr lang="pt-BR" sz="1000" dirty="0">
              <a:solidFill>
                <a:srgbClr val="9E9959"/>
              </a:solidFill>
              <a:latin typeface="Montserrat SemiBold"/>
              <a:cs typeface="Verdana"/>
            </a:endParaRPr>
          </a:p>
          <a:p>
            <a:pPr marL="12700" marR="65405">
              <a:lnSpc>
                <a:spcPct val="116700"/>
              </a:lnSpc>
              <a:spcBef>
                <a:spcPts val="100"/>
              </a:spcBef>
            </a:pPr>
            <a:r>
              <a:rPr lang="pt-BR" sz="1000" dirty="0">
                <a:solidFill>
                  <a:srgbClr val="2B333B"/>
                </a:solidFill>
                <a:latin typeface="Montserrat"/>
                <a:cs typeface="Verdana"/>
              </a:rPr>
              <a:t>Um ponto que também merece destaque é a abordagem flexível do Fundo, que permite uma ampla diversificação geográfica e de ativos, sem compromisso com concentrações específicas. A gestão é feita por um time qualificado (Macro Global de Trading), liderado por um gestor com papel semelhante ao de um </a:t>
            </a:r>
            <a:r>
              <a:rPr lang="pt-BR" sz="1000" i="1" dirty="0" err="1">
                <a:solidFill>
                  <a:srgbClr val="2B333B"/>
                </a:solidFill>
                <a:latin typeface="Montserrat"/>
                <a:cs typeface="Verdana"/>
              </a:rPr>
              <a:t>Chief</a:t>
            </a:r>
            <a:r>
              <a:rPr lang="pt-BR" sz="1000" i="1" dirty="0">
                <a:solidFill>
                  <a:srgbClr val="2B333B"/>
                </a:solidFill>
                <a:latin typeface="Montserrat"/>
                <a:cs typeface="Verdana"/>
              </a:rPr>
              <a:t> </a:t>
            </a:r>
            <a:r>
              <a:rPr lang="pt-BR" sz="1000" i="1" dirty="0" err="1">
                <a:solidFill>
                  <a:srgbClr val="2B333B"/>
                </a:solidFill>
                <a:latin typeface="Montserrat"/>
                <a:cs typeface="Verdana"/>
              </a:rPr>
              <a:t>Investment</a:t>
            </a:r>
            <a:r>
              <a:rPr lang="pt-BR" sz="1000" i="1" dirty="0">
                <a:solidFill>
                  <a:srgbClr val="2B333B"/>
                </a:solidFill>
                <a:latin typeface="Montserrat"/>
                <a:cs typeface="Verdana"/>
              </a:rPr>
              <a:t> Officer </a:t>
            </a:r>
            <a:r>
              <a:rPr lang="pt-BR" sz="1000" dirty="0">
                <a:solidFill>
                  <a:srgbClr val="2B333B"/>
                </a:solidFill>
                <a:latin typeface="Montserrat"/>
                <a:cs typeface="Verdana"/>
              </a:rPr>
              <a:t>(CIO).</a:t>
            </a:r>
          </a:p>
          <a:p>
            <a:pPr marL="12700" marR="65405">
              <a:lnSpc>
                <a:spcPct val="116700"/>
              </a:lnSpc>
              <a:spcBef>
                <a:spcPts val="100"/>
              </a:spcBef>
            </a:pPr>
            <a:endParaRPr lang="pt-BR" sz="1000" dirty="0">
              <a:solidFill>
                <a:srgbClr val="2B333B"/>
              </a:solidFill>
              <a:latin typeface="Montserrat"/>
              <a:cs typeface="Verdana"/>
            </a:endParaRPr>
          </a:p>
          <a:p>
            <a:pPr marL="12700" marR="65405">
              <a:lnSpc>
                <a:spcPct val="116700"/>
              </a:lnSpc>
              <a:spcBef>
                <a:spcPts val="100"/>
              </a:spcBef>
            </a:pPr>
            <a:r>
              <a:rPr lang="pt-BR" sz="1000" dirty="0">
                <a:solidFill>
                  <a:srgbClr val="2B333B"/>
                </a:solidFill>
                <a:latin typeface="Montserrat"/>
                <a:cs typeface="Verdana"/>
              </a:rPr>
              <a:t>A flexibilidade do fundo também é evidente nas suas posições mais recentes, conforme destacado na última carta mensal. A equipe de gestão manteve posições vendidas em moedas como o </a:t>
            </a:r>
            <a:r>
              <a:rPr lang="pt-BR" sz="1000" dirty="0" err="1">
                <a:solidFill>
                  <a:srgbClr val="2B333B"/>
                </a:solidFill>
                <a:latin typeface="Montserrat"/>
                <a:cs typeface="Verdana"/>
              </a:rPr>
              <a:t>remimbi</a:t>
            </a:r>
            <a:r>
              <a:rPr lang="pt-BR" sz="1000" dirty="0">
                <a:solidFill>
                  <a:srgbClr val="2B333B"/>
                </a:solidFill>
                <a:latin typeface="Montserrat"/>
                <a:cs typeface="Verdana"/>
              </a:rPr>
              <a:t> chinês e o franco suíço, além de apostas compradas no real brasileiro e no peso mexicano. No mercado de commodities, o Fundo reforçou sua capacidade de ajustar suas posições, como visto na adição de uma posição vendida no petróleo. </a:t>
            </a:r>
          </a:p>
        </p:txBody>
      </p:sp>
      <p:sp>
        <p:nvSpPr>
          <p:cNvPr id="3" name="object 3"/>
          <p:cNvSpPr txBox="1"/>
          <p:nvPr/>
        </p:nvSpPr>
        <p:spPr>
          <a:xfrm>
            <a:off x="3929622" y="2332038"/>
            <a:ext cx="2686685" cy="1799980"/>
          </a:xfrm>
          <a:prstGeom prst="rect">
            <a:avLst/>
          </a:prstGeom>
        </p:spPr>
        <p:txBody>
          <a:bodyPr vert="horz" wrap="square" lIns="0" tIns="12700" rIns="0" bIns="0" rtlCol="0">
            <a:spAutoFit/>
          </a:bodyPr>
          <a:lstStyle/>
          <a:p>
            <a:pPr marL="12700" marR="65405">
              <a:lnSpc>
                <a:spcPct val="116700"/>
              </a:lnSpc>
              <a:spcBef>
                <a:spcPts val="100"/>
              </a:spcBef>
            </a:pPr>
            <a:r>
              <a:rPr lang="pt-BR" sz="1000" dirty="0">
                <a:solidFill>
                  <a:srgbClr val="2B333B"/>
                </a:solidFill>
                <a:latin typeface="Montserrat" panose="00000500000000000000" pitchFamily="2" charset="0"/>
                <a:cs typeface="Verdana"/>
              </a:rPr>
              <a:t>Além disso, o Fundo possui uma estrutura de resgate de D+30 dias corridos, o que reforça seu foco em uma visão de longo prazo, dando flexibilidade para ajustes estratégicos sem </a:t>
            </a:r>
            <a:r>
              <a:rPr lang="pt-BR" sz="1000" spc="-40" dirty="0">
                <a:solidFill>
                  <a:srgbClr val="2B333B"/>
                </a:solidFill>
                <a:latin typeface="Montserrat" panose="00000500000000000000" pitchFamily="2" charset="0"/>
                <a:cs typeface="Verdana"/>
              </a:rPr>
              <a:t>pressões de curto prazo. A taxa de administração é de 2,0% ao ano, com uma taxa de performance de 20% sobre o que exceder o CDI, é praticada por praticamente toda a indústria de fundos multimercado. </a:t>
            </a:r>
          </a:p>
        </p:txBody>
      </p:sp>
      <p:sp>
        <p:nvSpPr>
          <p:cNvPr id="4" name="object 4"/>
          <p:cNvSpPr txBox="1"/>
          <p:nvPr/>
        </p:nvSpPr>
        <p:spPr>
          <a:xfrm>
            <a:off x="3929622" y="6477555"/>
            <a:ext cx="2860040" cy="1980029"/>
          </a:xfrm>
          <a:prstGeom prst="rect">
            <a:avLst/>
          </a:prstGeom>
        </p:spPr>
        <p:txBody>
          <a:bodyPr vert="horz" wrap="square" lIns="0" tIns="12700" rIns="0" bIns="0" rtlCol="0">
            <a:spAutoFit/>
          </a:bodyPr>
          <a:lstStyle/>
          <a:p>
            <a:pPr marL="12700" marR="5080">
              <a:lnSpc>
                <a:spcPct val="116700"/>
              </a:lnSpc>
              <a:spcBef>
                <a:spcPts val="100"/>
              </a:spcBef>
            </a:pPr>
            <a:r>
              <a:rPr lang="pt-BR" sz="1000" dirty="0">
                <a:solidFill>
                  <a:srgbClr val="2B333B"/>
                </a:solidFill>
                <a:latin typeface="Montserrat" panose="00000500000000000000" pitchFamily="2" charset="0"/>
                <a:cs typeface="Verdana"/>
              </a:rPr>
              <a:t>Portanto, o </a:t>
            </a:r>
            <a:r>
              <a:rPr lang="pt-BR" sz="1000" dirty="0" err="1">
                <a:solidFill>
                  <a:srgbClr val="2B333B"/>
                </a:solidFill>
                <a:latin typeface="Montserrat" panose="00000500000000000000" pitchFamily="2" charset="0"/>
                <a:cs typeface="Verdana"/>
              </a:rPr>
              <a:t>Kapitalo</a:t>
            </a:r>
            <a:r>
              <a:rPr lang="pt-BR" sz="1000" dirty="0">
                <a:solidFill>
                  <a:srgbClr val="2B333B"/>
                </a:solidFill>
                <a:latin typeface="Montserrat" panose="00000500000000000000" pitchFamily="2" charset="0"/>
                <a:cs typeface="Verdana"/>
              </a:rPr>
              <a:t> K10 se posiciona como uma boa opção para investidores que desejam exposição global, diversificação e uma gestão ativa, suportada por uma sólida estratégia macro. A combinação de uma equipe de gestão experiente e um desempenho robusto desde seu lançamento em 2018 fazem do K10 uma boa escolha para aqueles que buscam superar o CDI com volatilidade controlada e diversificação.</a:t>
            </a:r>
          </a:p>
        </p:txBody>
      </p:sp>
      <p:sp>
        <p:nvSpPr>
          <p:cNvPr id="5" name="object 5"/>
          <p:cNvSpPr txBox="1">
            <a:spLocks noGrp="1"/>
          </p:cNvSpPr>
          <p:nvPr>
            <p:ph type="title"/>
          </p:nvPr>
        </p:nvSpPr>
        <p:spPr>
          <a:xfrm>
            <a:off x="714648" y="1365529"/>
            <a:ext cx="6257692" cy="474489"/>
          </a:xfrm>
          <a:prstGeom prst="rect">
            <a:avLst/>
          </a:prstGeom>
        </p:spPr>
        <p:txBody>
          <a:bodyPr vert="horz" wrap="square" lIns="0" tIns="12700" rIns="0" bIns="0" rtlCol="0">
            <a:spAutoFit/>
          </a:bodyPr>
          <a:lstStyle/>
          <a:p>
            <a:pPr marL="36830">
              <a:lnSpc>
                <a:spcPct val="100000"/>
              </a:lnSpc>
              <a:spcBef>
                <a:spcPts val="100"/>
              </a:spcBef>
            </a:pPr>
            <a:r>
              <a:rPr lang="pt-BR" spc="-90" dirty="0">
                <a:solidFill>
                  <a:srgbClr val="14332B"/>
                </a:solidFill>
                <a:latin typeface="Montserrat SemiBold" panose="00000700000000000000" pitchFamily="2" charset="0"/>
                <a:cs typeface="Arial Black"/>
              </a:rPr>
              <a:t>Resumo</a:t>
            </a:r>
            <a:r>
              <a:rPr lang="pt-BR" spc="-170" dirty="0">
                <a:solidFill>
                  <a:srgbClr val="14332B"/>
                </a:solidFill>
                <a:latin typeface="Montserrat SemiBold" panose="00000700000000000000" pitchFamily="2" charset="0"/>
                <a:cs typeface="Arial Black"/>
              </a:rPr>
              <a:t> </a:t>
            </a:r>
            <a:r>
              <a:rPr lang="pt-BR" spc="-140" dirty="0">
                <a:solidFill>
                  <a:srgbClr val="14332B"/>
                </a:solidFill>
                <a:latin typeface="Montserrat SemiBold" panose="00000700000000000000" pitchFamily="2" charset="0"/>
                <a:cs typeface="Arial Black"/>
              </a:rPr>
              <a:t>e</a:t>
            </a:r>
            <a:r>
              <a:rPr lang="pt-BR" spc="-170" dirty="0">
                <a:solidFill>
                  <a:srgbClr val="14332B"/>
                </a:solidFill>
                <a:latin typeface="Montserrat SemiBold" panose="00000700000000000000" pitchFamily="2" charset="0"/>
                <a:cs typeface="Arial Black"/>
              </a:rPr>
              <a:t> </a:t>
            </a:r>
            <a:r>
              <a:rPr lang="pt-BR" spc="-60" dirty="0">
                <a:solidFill>
                  <a:srgbClr val="14332B"/>
                </a:solidFill>
                <a:latin typeface="Montserrat SemiBold" panose="00000700000000000000" pitchFamily="2" charset="0"/>
                <a:cs typeface="Arial Black"/>
              </a:rPr>
              <a:t>Opinião</a:t>
            </a:r>
            <a:r>
              <a:rPr lang="pt-BR" spc="-170" dirty="0">
                <a:solidFill>
                  <a:srgbClr val="14332B"/>
                </a:solidFill>
                <a:latin typeface="Montserrat SemiBold" panose="00000700000000000000" pitchFamily="2" charset="0"/>
                <a:cs typeface="Arial Black"/>
              </a:rPr>
              <a:t> </a:t>
            </a:r>
            <a:r>
              <a:rPr lang="pt-BR" dirty="0">
                <a:solidFill>
                  <a:srgbClr val="14332B"/>
                </a:solidFill>
                <a:latin typeface="Montserrat SemiBold" panose="00000700000000000000" pitchFamily="2" charset="0"/>
                <a:cs typeface="Arial Black"/>
              </a:rPr>
              <a:t>do</a:t>
            </a:r>
            <a:r>
              <a:rPr lang="pt-BR" spc="-170" dirty="0">
                <a:solidFill>
                  <a:srgbClr val="14332B"/>
                </a:solidFill>
                <a:latin typeface="Montserrat SemiBold" panose="00000700000000000000" pitchFamily="2" charset="0"/>
                <a:cs typeface="Arial Black"/>
              </a:rPr>
              <a:t> </a:t>
            </a:r>
            <a:r>
              <a:rPr lang="pt-BR" spc="-105" dirty="0">
                <a:solidFill>
                  <a:srgbClr val="14332B"/>
                </a:solidFill>
                <a:latin typeface="Montserrat SemiBold" panose="00000700000000000000" pitchFamily="2" charset="0"/>
                <a:cs typeface="Arial Black"/>
              </a:rPr>
              <a:t>Analista</a:t>
            </a:r>
          </a:p>
        </p:txBody>
      </p:sp>
      <p:sp>
        <p:nvSpPr>
          <p:cNvPr id="7" name="object 7"/>
          <p:cNvSpPr txBox="1"/>
          <p:nvPr/>
        </p:nvSpPr>
        <p:spPr>
          <a:xfrm>
            <a:off x="4112301" y="4409071"/>
            <a:ext cx="2860039" cy="1875257"/>
          </a:xfrm>
          <a:prstGeom prst="rect">
            <a:avLst/>
          </a:prstGeom>
        </p:spPr>
        <p:txBody>
          <a:bodyPr vert="horz" wrap="square" lIns="0" tIns="12700" rIns="0" bIns="0" rtlCol="0" anchor="t">
            <a:spAutoFit/>
          </a:bodyPr>
          <a:lstStyle/>
          <a:p>
            <a:pPr marL="12700" marR="5080">
              <a:lnSpc>
                <a:spcPct val="109300"/>
              </a:lnSpc>
              <a:spcBef>
                <a:spcPts val="100"/>
              </a:spcBef>
            </a:pPr>
            <a:r>
              <a:rPr sz="1600" spc="75" dirty="0">
                <a:solidFill>
                  <a:srgbClr val="034C45"/>
                </a:solidFill>
                <a:latin typeface="Montserrat"/>
                <a:cs typeface="Verdana"/>
              </a:rPr>
              <a:t>O</a:t>
            </a:r>
            <a:r>
              <a:rPr sz="1600" spc="-200" dirty="0">
                <a:solidFill>
                  <a:srgbClr val="034C45"/>
                </a:solidFill>
                <a:latin typeface="Montserrat"/>
                <a:cs typeface="Verdana"/>
              </a:rPr>
              <a:t> </a:t>
            </a:r>
            <a:r>
              <a:rPr sz="1600" spc="-40" dirty="0">
                <a:solidFill>
                  <a:srgbClr val="034C45"/>
                </a:solidFill>
                <a:latin typeface="Montserrat"/>
                <a:cs typeface="Verdana"/>
              </a:rPr>
              <a:t>Kapitalo</a:t>
            </a:r>
            <a:r>
              <a:rPr sz="1600" spc="-195" dirty="0">
                <a:solidFill>
                  <a:srgbClr val="034C45"/>
                </a:solidFill>
                <a:latin typeface="Montserrat"/>
                <a:cs typeface="Verdana"/>
              </a:rPr>
              <a:t> </a:t>
            </a:r>
            <a:r>
              <a:rPr sz="1600" spc="-160" dirty="0">
                <a:solidFill>
                  <a:srgbClr val="034C45"/>
                </a:solidFill>
                <a:latin typeface="Montserrat"/>
                <a:cs typeface="Verdana"/>
              </a:rPr>
              <a:t>K10</a:t>
            </a:r>
            <a:r>
              <a:rPr sz="1600" spc="-200" dirty="0">
                <a:solidFill>
                  <a:srgbClr val="034C45"/>
                </a:solidFill>
                <a:latin typeface="Montserrat"/>
                <a:cs typeface="Verdana"/>
              </a:rPr>
              <a:t> </a:t>
            </a:r>
            <a:r>
              <a:rPr sz="1600" dirty="0">
                <a:solidFill>
                  <a:srgbClr val="034C45"/>
                </a:solidFill>
                <a:latin typeface="Montserrat"/>
                <a:cs typeface="Verdana"/>
              </a:rPr>
              <a:t>é</a:t>
            </a:r>
            <a:r>
              <a:rPr sz="1600" spc="-195" dirty="0">
                <a:solidFill>
                  <a:srgbClr val="034C45"/>
                </a:solidFill>
                <a:latin typeface="Montserrat"/>
                <a:cs typeface="Verdana"/>
              </a:rPr>
              <a:t> </a:t>
            </a:r>
            <a:r>
              <a:rPr sz="1600" spc="30" dirty="0">
                <a:solidFill>
                  <a:srgbClr val="034C45"/>
                </a:solidFill>
                <a:latin typeface="Montserrat"/>
                <a:cs typeface="Verdana"/>
              </a:rPr>
              <a:t>um </a:t>
            </a:r>
            <a:r>
              <a:rPr sz="1600" dirty="0">
                <a:solidFill>
                  <a:srgbClr val="034C45"/>
                </a:solidFill>
                <a:latin typeface="Montserrat"/>
                <a:cs typeface="Verdana"/>
              </a:rPr>
              <a:t>fundo</a:t>
            </a:r>
            <a:r>
              <a:rPr sz="1600" spc="-204" dirty="0">
                <a:solidFill>
                  <a:srgbClr val="034C45"/>
                </a:solidFill>
                <a:latin typeface="Montserrat"/>
                <a:cs typeface="Verdana"/>
              </a:rPr>
              <a:t> </a:t>
            </a:r>
            <a:r>
              <a:rPr sz="1600" spc="-10" dirty="0">
                <a:solidFill>
                  <a:srgbClr val="034C45"/>
                </a:solidFill>
                <a:latin typeface="Montserrat"/>
                <a:cs typeface="Verdana"/>
              </a:rPr>
              <a:t>multimercado </a:t>
            </a:r>
            <a:r>
              <a:rPr sz="1600" spc="-25" dirty="0">
                <a:solidFill>
                  <a:srgbClr val="034C45"/>
                </a:solidFill>
                <a:latin typeface="Montserrat"/>
                <a:cs typeface="Verdana"/>
              </a:rPr>
              <a:t>global</a:t>
            </a:r>
            <a:r>
              <a:rPr sz="1600" spc="-175" dirty="0">
                <a:solidFill>
                  <a:srgbClr val="034C45"/>
                </a:solidFill>
                <a:latin typeface="Montserrat"/>
                <a:cs typeface="Verdana"/>
              </a:rPr>
              <a:t> </a:t>
            </a:r>
            <a:r>
              <a:rPr sz="1600" dirty="0">
                <a:solidFill>
                  <a:srgbClr val="034C45"/>
                </a:solidFill>
                <a:latin typeface="Montserrat"/>
                <a:cs typeface="Verdana"/>
              </a:rPr>
              <a:t>que</a:t>
            </a:r>
            <a:r>
              <a:rPr sz="1600" spc="-170" dirty="0">
                <a:solidFill>
                  <a:srgbClr val="034C45"/>
                </a:solidFill>
                <a:latin typeface="Montserrat"/>
                <a:cs typeface="Verdana"/>
              </a:rPr>
              <a:t> </a:t>
            </a:r>
            <a:r>
              <a:rPr sz="1600" spc="-10" dirty="0">
                <a:solidFill>
                  <a:srgbClr val="034C45"/>
                </a:solidFill>
                <a:latin typeface="Montserrat"/>
                <a:cs typeface="Verdana"/>
              </a:rPr>
              <a:t>combina </a:t>
            </a:r>
            <a:r>
              <a:rPr sz="1600" spc="-45" dirty="0">
                <a:solidFill>
                  <a:srgbClr val="034C45"/>
                </a:solidFill>
                <a:latin typeface="Montserrat"/>
                <a:cs typeface="Verdana"/>
              </a:rPr>
              <a:t>diversificação</a:t>
            </a:r>
            <a:r>
              <a:rPr sz="1600" spc="-145" dirty="0">
                <a:solidFill>
                  <a:srgbClr val="034C45"/>
                </a:solidFill>
                <a:latin typeface="Montserrat"/>
                <a:cs typeface="Verdana"/>
              </a:rPr>
              <a:t> </a:t>
            </a:r>
            <a:r>
              <a:rPr sz="1600" spc="-50" dirty="0">
                <a:solidFill>
                  <a:srgbClr val="034C45"/>
                </a:solidFill>
                <a:latin typeface="Montserrat"/>
                <a:cs typeface="Verdana"/>
              </a:rPr>
              <a:t>e </a:t>
            </a:r>
            <a:r>
              <a:rPr sz="1600" spc="-45" dirty="0">
                <a:solidFill>
                  <a:srgbClr val="034C45"/>
                </a:solidFill>
                <a:latin typeface="Montserrat"/>
                <a:cs typeface="Verdana"/>
              </a:rPr>
              <a:t>flexibilidade</a:t>
            </a:r>
            <a:r>
              <a:rPr sz="1600" spc="-150" dirty="0">
                <a:solidFill>
                  <a:srgbClr val="034C45"/>
                </a:solidFill>
                <a:latin typeface="Montserrat"/>
                <a:cs typeface="Verdana"/>
              </a:rPr>
              <a:t> </a:t>
            </a:r>
            <a:r>
              <a:rPr sz="1600" spc="-20" dirty="0">
                <a:solidFill>
                  <a:srgbClr val="034C45"/>
                </a:solidFill>
                <a:latin typeface="Montserrat"/>
                <a:cs typeface="Verdana"/>
              </a:rPr>
              <a:t>para </a:t>
            </a:r>
            <a:r>
              <a:rPr sz="1600" spc="-55" dirty="0">
                <a:solidFill>
                  <a:srgbClr val="034C45"/>
                </a:solidFill>
                <a:latin typeface="Montserrat"/>
                <a:cs typeface="Verdana"/>
              </a:rPr>
              <a:t>superar</a:t>
            </a:r>
            <a:r>
              <a:rPr sz="1600" spc="-190" dirty="0">
                <a:solidFill>
                  <a:srgbClr val="034C45"/>
                </a:solidFill>
                <a:latin typeface="Montserrat"/>
                <a:cs typeface="Verdana"/>
              </a:rPr>
              <a:t> </a:t>
            </a:r>
            <a:r>
              <a:rPr sz="1600" dirty="0">
                <a:solidFill>
                  <a:srgbClr val="034C45"/>
                </a:solidFill>
                <a:latin typeface="Montserrat"/>
                <a:cs typeface="Verdana"/>
              </a:rPr>
              <a:t>o</a:t>
            </a:r>
            <a:r>
              <a:rPr sz="1600" spc="-185" dirty="0">
                <a:solidFill>
                  <a:srgbClr val="034C45"/>
                </a:solidFill>
                <a:latin typeface="Montserrat"/>
                <a:cs typeface="Verdana"/>
              </a:rPr>
              <a:t> </a:t>
            </a:r>
            <a:r>
              <a:rPr sz="1600" spc="-125" dirty="0">
                <a:solidFill>
                  <a:srgbClr val="034C45"/>
                </a:solidFill>
                <a:latin typeface="Montserrat"/>
                <a:cs typeface="Verdana"/>
              </a:rPr>
              <a:t>CDI,</a:t>
            </a:r>
            <a:r>
              <a:rPr sz="1600" spc="-185" dirty="0">
                <a:solidFill>
                  <a:srgbClr val="034C45"/>
                </a:solidFill>
                <a:latin typeface="Montserrat"/>
                <a:cs typeface="Verdana"/>
              </a:rPr>
              <a:t> </a:t>
            </a:r>
            <a:r>
              <a:rPr sz="1600" spc="-25" dirty="0">
                <a:solidFill>
                  <a:srgbClr val="034C45"/>
                </a:solidFill>
                <a:latin typeface="Montserrat"/>
                <a:cs typeface="Verdana"/>
              </a:rPr>
              <a:t>com </a:t>
            </a:r>
            <a:r>
              <a:rPr sz="1600" spc="-60" dirty="0">
                <a:solidFill>
                  <a:srgbClr val="034C45"/>
                </a:solidFill>
                <a:latin typeface="Montserrat"/>
                <a:cs typeface="Verdana"/>
              </a:rPr>
              <a:t>estratégias</a:t>
            </a:r>
            <a:r>
              <a:rPr sz="1600" spc="-160" dirty="0">
                <a:solidFill>
                  <a:srgbClr val="034C45"/>
                </a:solidFill>
                <a:latin typeface="Montserrat"/>
                <a:cs typeface="Verdana"/>
              </a:rPr>
              <a:t> </a:t>
            </a:r>
            <a:r>
              <a:rPr sz="1600" spc="-85" dirty="0">
                <a:solidFill>
                  <a:srgbClr val="034C45"/>
                </a:solidFill>
                <a:latin typeface="Montserrat"/>
                <a:cs typeface="Verdana"/>
              </a:rPr>
              <a:t>ativas</a:t>
            </a:r>
            <a:r>
              <a:rPr sz="1600" spc="-160" dirty="0">
                <a:solidFill>
                  <a:srgbClr val="034C45"/>
                </a:solidFill>
                <a:latin typeface="Montserrat"/>
                <a:cs typeface="Verdana"/>
              </a:rPr>
              <a:t> </a:t>
            </a:r>
            <a:r>
              <a:rPr sz="1600" spc="-25" dirty="0">
                <a:solidFill>
                  <a:srgbClr val="034C45"/>
                </a:solidFill>
                <a:latin typeface="Montserrat"/>
                <a:cs typeface="Verdana"/>
              </a:rPr>
              <a:t>em </a:t>
            </a:r>
            <a:r>
              <a:rPr sz="1600" spc="-65" dirty="0">
                <a:solidFill>
                  <a:srgbClr val="034C45"/>
                </a:solidFill>
                <a:latin typeface="Montserrat"/>
                <a:cs typeface="Verdana"/>
              </a:rPr>
              <a:t>moedas,</a:t>
            </a:r>
            <a:r>
              <a:rPr sz="1600" spc="-170" dirty="0">
                <a:solidFill>
                  <a:srgbClr val="034C45"/>
                </a:solidFill>
                <a:latin typeface="Montserrat"/>
                <a:cs typeface="Verdana"/>
              </a:rPr>
              <a:t> </a:t>
            </a:r>
            <a:r>
              <a:rPr sz="1600" spc="-30" dirty="0">
                <a:solidFill>
                  <a:srgbClr val="034C45"/>
                </a:solidFill>
                <a:latin typeface="Montserrat"/>
                <a:cs typeface="Verdana"/>
              </a:rPr>
              <a:t>commodities, </a:t>
            </a:r>
            <a:r>
              <a:rPr sz="1600" spc="-80" dirty="0">
                <a:solidFill>
                  <a:srgbClr val="034C45"/>
                </a:solidFill>
                <a:latin typeface="Montserrat"/>
                <a:cs typeface="Verdana"/>
              </a:rPr>
              <a:t>juros</a:t>
            </a:r>
            <a:r>
              <a:rPr sz="1600" spc="-204" dirty="0">
                <a:solidFill>
                  <a:srgbClr val="034C45"/>
                </a:solidFill>
                <a:latin typeface="Montserrat"/>
                <a:cs typeface="Verdana"/>
              </a:rPr>
              <a:t> </a:t>
            </a:r>
            <a:r>
              <a:rPr sz="1600" dirty="0">
                <a:solidFill>
                  <a:srgbClr val="034C45"/>
                </a:solidFill>
                <a:latin typeface="Montserrat"/>
                <a:cs typeface="Verdana"/>
              </a:rPr>
              <a:t>e</a:t>
            </a:r>
            <a:r>
              <a:rPr sz="1600" spc="-204" dirty="0">
                <a:solidFill>
                  <a:srgbClr val="034C45"/>
                </a:solidFill>
                <a:latin typeface="Montserrat"/>
                <a:cs typeface="Verdana"/>
              </a:rPr>
              <a:t> </a:t>
            </a:r>
            <a:r>
              <a:rPr sz="1600" spc="-10" dirty="0">
                <a:solidFill>
                  <a:srgbClr val="034C45"/>
                </a:solidFill>
                <a:latin typeface="Montserrat"/>
                <a:cs typeface="Verdana"/>
              </a:rPr>
              <a:t>ações.</a:t>
            </a:r>
            <a:endParaRPr sz="1600" dirty="0">
              <a:latin typeface="Montserrat"/>
              <a:cs typeface="Verdana"/>
            </a:endParaRPr>
          </a:p>
        </p:txBody>
      </p:sp>
      <p:grpSp>
        <p:nvGrpSpPr>
          <p:cNvPr id="21" name="Agrupar 20">
            <a:extLst>
              <a:ext uri="{FF2B5EF4-FFF2-40B4-BE49-F238E27FC236}">
                <a16:creationId xmlns:a16="http://schemas.microsoft.com/office/drawing/2014/main" id="{92DB4E49-72E6-3D03-A92A-9E0CABC46F5A}"/>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9D3AB186-6C49-AAB6-3A02-4D297A0F63E5}"/>
                </a:ext>
              </a:extLst>
            </p:cNvPr>
            <p:cNvPicPr>
              <a:picLocks noChangeAspect="1"/>
            </p:cNvPicPr>
            <p:nvPr/>
          </p:nvPicPr>
          <p:blipFill>
            <a:blip r:embed="rId2"/>
            <a:stretch>
              <a:fillRect/>
            </a:stretch>
          </p:blipFill>
          <p:spPr>
            <a:xfrm>
              <a:off x="0" y="-22601"/>
              <a:ext cx="7556500" cy="861889"/>
            </a:xfrm>
            <a:prstGeom prst="rect">
              <a:avLst/>
            </a:prstGeom>
          </p:spPr>
        </p:pic>
        <p:pic>
          <p:nvPicPr>
            <p:cNvPr id="19" name="Imagem 18" descr="Uma imagem contendo Interface gráfica do usuário&#10;&#10;Descrição gerada automaticamente">
              <a:extLst>
                <a:ext uri="{FF2B5EF4-FFF2-40B4-BE49-F238E27FC236}">
                  <a16:creationId xmlns:a16="http://schemas.microsoft.com/office/drawing/2014/main" id="{95F4ED41-3C68-58DA-EB8B-6CC7076830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20" name="object 6"/>
            <p:cNvSpPr txBox="1"/>
            <p:nvPr/>
          </p:nvSpPr>
          <p:spPr>
            <a:xfrm>
              <a:off x="770298" y="170373"/>
              <a:ext cx="2442210" cy="486030"/>
            </a:xfrm>
            <a:prstGeom prst="rect">
              <a:avLst/>
            </a:prstGeom>
          </p:spPr>
          <p:txBody>
            <a:bodyPr vert="horz" wrap="square" lIns="0" tIns="44450" rIns="0" bIns="0" rtlCol="0">
              <a:spAutoFit/>
            </a:bodyPr>
            <a:lstStyle/>
            <a:p>
              <a:pPr marL="12700">
                <a:lnSpc>
                  <a:spcPct val="100000"/>
                </a:lnSpc>
                <a:spcBef>
                  <a:spcPts val="350"/>
                </a:spcBef>
              </a:pPr>
              <a:r>
                <a:rPr sz="1600" spc="-80" dirty="0">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sz="1600" spc="-70" dirty="0">
                  <a:solidFill>
                    <a:srgbClr val="F7FAF5"/>
                  </a:solidFill>
                  <a:latin typeface="Montserrat SemiBold" panose="00000700000000000000" pitchFamily="2" charset="0"/>
                  <a:cs typeface="Arial Black"/>
                </a:rPr>
                <a:t>Kapitalo</a:t>
              </a:r>
              <a:r>
                <a:rPr sz="1600" dirty="0">
                  <a:solidFill>
                    <a:srgbClr val="F7FAF5"/>
                  </a:solidFill>
                  <a:latin typeface="Montserrat SemiBold" panose="00000700000000000000" pitchFamily="2" charset="0"/>
                  <a:cs typeface="Arial Black"/>
                </a:rPr>
                <a:t> </a:t>
              </a:r>
              <a:r>
                <a:rPr sz="1600" spc="-60" dirty="0">
                  <a:solidFill>
                    <a:srgbClr val="F7FAF5"/>
                  </a:solidFill>
                  <a:latin typeface="Montserrat SemiBold" panose="00000700000000000000" pitchFamily="2" charset="0"/>
                  <a:cs typeface="Arial Black"/>
                </a:rPr>
                <a:t>K10</a:t>
              </a:r>
              <a:endParaRPr sz="1600" dirty="0">
                <a:latin typeface="Montserrat SemiBold" panose="00000700000000000000" pitchFamily="2" charset="0"/>
                <a:cs typeface="Arial Black"/>
              </a:endParaRPr>
            </a:p>
            <a:p>
              <a:pPr marL="12700">
                <a:lnSpc>
                  <a:spcPct val="100000"/>
                </a:lnSpc>
                <a:spcBef>
                  <a:spcPts val="185"/>
                </a:spcBef>
              </a:pPr>
              <a:r>
                <a:rPr sz="1050" dirty="0">
                  <a:solidFill>
                    <a:srgbClr val="9E9959"/>
                  </a:solidFill>
                  <a:latin typeface="Montserrat SemiBold" panose="00000700000000000000" pitchFamily="2" charset="0"/>
                  <a:cs typeface="Arial Black"/>
                </a:rPr>
                <a:t>Kapitalo K10 FIC Multimercado</a:t>
              </a:r>
              <a:endParaRPr sz="1050" dirty="0">
                <a:latin typeface="Montserrat SemiBold" panose="00000700000000000000" pitchFamily="2" charset="0"/>
                <a:cs typeface="Arial Black"/>
              </a:endParaRPr>
            </a:p>
          </p:txBody>
        </p:sp>
      </p:grpSp>
      <p:pic>
        <p:nvPicPr>
          <p:cNvPr id="6" name="Google Shape;1317;g30a28a55c88_1_134">
            <a:extLst>
              <a:ext uri="{FF2B5EF4-FFF2-40B4-BE49-F238E27FC236}">
                <a16:creationId xmlns:a16="http://schemas.microsoft.com/office/drawing/2014/main" id="{20944F72-F3EC-1543-B561-6407972D1AEA}"/>
              </a:ext>
            </a:extLst>
          </p:cNvPr>
          <p:cNvPicPr preferRelativeResize="0"/>
          <p:nvPr/>
        </p:nvPicPr>
        <p:blipFill>
          <a:blip r:embed="rId4">
            <a:alphaModFix/>
          </a:blip>
          <a:stretch>
            <a:fillRect/>
          </a:stretch>
        </p:blipFill>
        <p:spPr>
          <a:xfrm rot="10637659">
            <a:off x="3782846" y="5179450"/>
            <a:ext cx="170955" cy="27882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4" name="object 4"/>
          <p:cNvSpPr txBox="1">
            <a:spLocks noGrp="1"/>
          </p:cNvSpPr>
          <p:nvPr>
            <p:ph type="title"/>
          </p:nvPr>
        </p:nvSpPr>
        <p:spPr>
          <a:xfrm>
            <a:off x="779299" y="1384300"/>
            <a:ext cx="1393190" cy="482600"/>
          </a:xfrm>
          <a:prstGeom prst="rect">
            <a:avLst/>
          </a:prstGeom>
        </p:spPr>
        <p:txBody>
          <a:bodyPr vert="horz" wrap="square" lIns="0" tIns="12700" rIns="0" bIns="0" rtlCol="0">
            <a:spAutoFit/>
          </a:bodyPr>
          <a:lstStyle/>
          <a:p>
            <a:pPr marL="12700">
              <a:lnSpc>
                <a:spcPct val="100000"/>
              </a:lnSpc>
              <a:spcBef>
                <a:spcPts val="100"/>
              </a:spcBef>
            </a:pPr>
            <a:r>
              <a:rPr spc="-150" dirty="0">
                <a:solidFill>
                  <a:srgbClr val="14332B"/>
                </a:solidFill>
                <a:latin typeface="Montserrat SemiBold" panose="00000700000000000000" pitchFamily="2" charset="0"/>
                <a:cs typeface="Arial Black"/>
              </a:rPr>
              <a:t>Gestão</a:t>
            </a:r>
          </a:p>
        </p:txBody>
      </p:sp>
      <p:sp>
        <p:nvSpPr>
          <p:cNvPr id="2" name="object 2"/>
          <p:cNvSpPr txBox="1">
            <a:spLocks noGrp="1"/>
          </p:cNvSpPr>
          <p:nvPr>
            <p:ph sz="half" idx="2"/>
          </p:nvPr>
        </p:nvSpPr>
        <p:spPr>
          <a:xfrm>
            <a:off x="779299" y="2330612"/>
            <a:ext cx="2889287" cy="8036559"/>
          </a:xfrm>
          <a:prstGeom prst="rect">
            <a:avLst/>
          </a:prstGeom>
        </p:spPr>
        <p:txBody>
          <a:bodyPr vert="horz" wrap="square" lIns="0" tIns="12700" rIns="0" bIns="0" rtlCol="0">
            <a:spAutoFit/>
          </a:bodyPr>
          <a:lstStyle/>
          <a:p>
            <a:pPr marL="0" marR="104775" indent="0">
              <a:lnSpc>
                <a:spcPct val="116700"/>
              </a:lnSpc>
              <a:spcBef>
                <a:spcPts val="100"/>
              </a:spcBef>
              <a:buNone/>
            </a:pPr>
            <a:r>
              <a:rPr dirty="0">
                <a:latin typeface="Montserrat" panose="00000500000000000000" pitchFamily="2" charset="0"/>
              </a:rPr>
              <a:t>O Kapitalo K10 FIC Multimercado é gerido por uma equipe qualificada, que combina experiência e especialização em diversas classes de ativos. A Kapitalo é conhecida por sua estrutura descentralizada e por adotar uma abordagem diferenciada no mercado. A gestora organiza sua operação a partir de 13</a:t>
            </a:r>
            <a:r>
              <a:rPr lang="pt-BR" dirty="0">
                <a:latin typeface="Montserrat" panose="00000500000000000000" pitchFamily="2" charset="0"/>
              </a:rPr>
              <a:t> </a:t>
            </a:r>
            <a:r>
              <a:rPr dirty="0">
                <a:latin typeface="Montserrat" panose="00000500000000000000" pitchFamily="2" charset="0"/>
              </a:rPr>
              <a:t>times independentes, sendo o K10 gerido pelo time “macro global de trading”. Cada equipe é composta por profissionais experientes e focados em diferentes áreas, como ações, commodities, juros e moedas, e têm a auto- nomia de operar como se fossem gestoras independentes dentro da Kapitalo.</a:t>
            </a:r>
          </a:p>
          <a:p>
            <a:pPr marL="0" marR="46990" indent="0">
              <a:lnSpc>
                <a:spcPct val="116700"/>
              </a:lnSpc>
              <a:spcBef>
                <a:spcPts val="844"/>
              </a:spcBef>
              <a:buNone/>
            </a:pPr>
            <a:r>
              <a:rPr dirty="0">
                <a:latin typeface="Montserrat" panose="00000500000000000000" pitchFamily="2" charset="0"/>
              </a:rPr>
              <a:t>O time responsável pelo fundo K10 é liderado por Bruno Cordeiro, Sócio Diretor e gestor do fundo K10 e responsável pelo Book Macro/ Commodities do Kappa e do Zeta desde 2017. Com uma formação relevante, incluindo um mestrado em Finanças e Economia pela Lon- don School of Economics, o gestor </a:t>
            </a:r>
            <a:r>
              <a:rPr dirty="0" err="1">
                <a:latin typeface="Montserrat" panose="00000500000000000000" pitchFamily="2" charset="0"/>
              </a:rPr>
              <a:t>traz</a:t>
            </a:r>
            <a:r>
              <a:rPr dirty="0">
                <a:latin typeface="Montserrat" panose="00000500000000000000" pitchFamily="2" charset="0"/>
              </a:rPr>
              <a:t> experiência na área de trading de commodities, tendo passado por instituições como o Banco BBM e o Banco BTG Pactual. Sua atuação é focada em estratégias macro e commodities, com um olhar global que permite ao fundo se beneficiar de movimentos tanto no mercado doméstico quanto no internacional.</a:t>
            </a:r>
          </a:p>
          <a:p>
            <a:pPr marL="0" marR="5080" indent="0">
              <a:lnSpc>
                <a:spcPct val="116700"/>
              </a:lnSpc>
              <a:spcBef>
                <a:spcPts val="850"/>
              </a:spcBef>
              <a:buNone/>
            </a:pPr>
            <a:r>
              <a:rPr dirty="0">
                <a:latin typeface="Montserrat" panose="00000500000000000000" pitchFamily="2" charset="0"/>
              </a:rPr>
              <a:t>Outro membro chave da equipe é Tomer Chor, que iniciou sua carreira na Vinci Partners e passou a integrar a Kapitalo em 2017. A gestão do K10 também conta com Marcos Lopez,</a:t>
            </a:r>
            <a:r>
              <a:rPr lang="pt-BR" dirty="0">
                <a:latin typeface="Montserrat" panose="00000500000000000000" pitchFamily="2" charset="0"/>
              </a:rPr>
              <a:t> que traz uma formação técnica, incluindo a certificação CFA e uma experiência sólida no setor financeiro, com passagens por instituições como o BNDES e o Santander. Sua especialização em renda fixa e análise de risco complementa as estratégias do fundo.</a:t>
            </a:r>
          </a:p>
        </p:txBody>
      </p:sp>
      <p:sp>
        <p:nvSpPr>
          <p:cNvPr id="3" name="object 3"/>
          <p:cNvSpPr txBox="1"/>
          <p:nvPr/>
        </p:nvSpPr>
        <p:spPr>
          <a:xfrm>
            <a:off x="3875306" y="4581700"/>
            <a:ext cx="2889289" cy="4783361"/>
          </a:xfrm>
          <a:prstGeom prst="rect">
            <a:avLst/>
          </a:prstGeom>
        </p:spPr>
        <p:txBody>
          <a:bodyPr vert="horz" wrap="square" lIns="0" tIns="12700" rIns="0" bIns="0" rtlCol="0">
            <a:spAutoFit/>
          </a:bodyPr>
          <a:lstStyle/>
          <a:p>
            <a:pPr marL="12700" marR="38735" algn="l">
              <a:lnSpc>
                <a:spcPct val="116700"/>
              </a:lnSpc>
              <a:spcBef>
                <a:spcPts val="100"/>
              </a:spcBef>
            </a:pPr>
            <a:r>
              <a:rPr sz="1000" dirty="0">
                <a:solidFill>
                  <a:srgbClr val="2B333B"/>
                </a:solidFill>
                <a:latin typeface="Montserrat" panose="00000500000000000000" pitchFamily="2" charset="0"/>
                <a:cs typeface="Verdana"/>
              </a:rPr>
              <a:t>Para garantir uma governança eficiente, a Kapitalo opera com quatro comitês dedicados a diferentes aspectos da operação. O comitê de risco define cenários de estresse e limites de crédito de contraparte, enquanto o comitê de compliance garante que as políticas regulatórias sejam seguidas à risca. Além</a:t>
            </a:r>
            <a:r>
              <a:rPr lang="pt-BR" sz="1000" dirty="0">
                <a:solidFill>
                  <a:srgbClr val="2B333B"/>
                </a:solidFill>
                <a:latin typeface="Montserrat" panose="00000500000000000000" pitchFamily="2" charset="0"/>
                <a:cs typeface="Verdana"/>
              </a:rPr>
              <a:t> </a:t>
            </a:r>
            <a:r>
              <a:rPr sz="1000" dirty="0" err="1">
                <a:solidFill>
                  <a:srgbClr val="2B333B"/>
                </a:solidFill>
                <a:latin typeface="Montserrat" panose="00000500000000000000" pitchFamily="2" charset="0"/>
                <a:cs typeface="Verdana"/>
              </a:rPr>
              <a:t>disso</a:t>
            </a:r>
            <a:r>
              <a:rPr sz="1000" dirty="0">
                <a:solidFill>
                  <a:srgbClr val="2B333B"/>
                </a:solidFill>
                <a:latin typeface="Montserrat" panose="00000500000000000000" pitchFamily="2" charset="0"/>
                <a:cs typeface="Verdana"/>
              </a:rPr>
              <a:t>, o comitê de avaliação monitora o desempenho dos times de gestão e define</a:t>
            </a:r>
            <a:endParaRPr sz="1000" dirty="0">
              <a:latin typeface="Montserrat" panose="00000500000000000000" pitchFamily="2" charset="0"/>
              <a:cs typeface="Verdana"/>
            </a:endParaRPr>
          </a:p>
          <a:p>
            <a:pPr marL="12700" marR="82550" algn="l">
              <a:lnSpc>
                <a:spcPct val="116700"/>
              </a:lnSpc>
            </a:pPr>
            <a:r>
              <a:rPr sz="1000" dirty="0">
                <a:solidFill>
                  <a:srgbClr val="2B333B"/>
                </a:solidFill>
                <a:latin typeface="Montserrat" panose="00000500000000000000" pitchFamily="2" charset="0"/>
                <a:cs typeface="Verdana"/>
              </a:rPr>
              <a:t>a remuneração com base em aderência aos valores da empresa, e o comitê de alocação de capital realiza ajustes de risco baseados no desempenho passado e na correlação entre diferentes divisões da gestora.</a:t>
            </a:r>
            <a:endParaRPr sz="1000" dirty="0">
              <a:latin typeface="Montserrat" panose="00000500000000000000" pitchFamily="2" charset="0"/>
              <a:cs typeface="Verdana"/>
            </a:endParaRPr>
          </a:p>
          <a:p>
            <a:pPr marL="12700" marR="5080" algn="l">
              <a:lnSpc>
                <a:spcPct val="116700"/>
              </a:lnSpc>
              <a:spcBef>
                <a:spcPts val="844"/>
              </a:spcBef>
            </a:pPr>
            <a:r>
              <a:rPr sz="1000" dirty="0">
                <a:solidFill>
                  <a:srgbClr val="2B333B"/>
                </a:solidFill>
                <a:latin typeface="Montserrat" panose="00000500000000000000" pitchFamily="2" charset="0"/>
                <a:cs typeface="Verdana"/>
              </a:rPr>
              <a:t>Essa estrutura de gestão descentralizada permite ao fundo K10 operar com agilidade em um ambiente global complexo, mantendo um foco claro na diversificação e na captura de oportunidades em diferentes mercados. A expertise da equipe, aliada à governança da Kapitalo, faz com que o fundo esteja bem posi- cionado para entregar resultados consistentes, mesmo</a:t>
            </a:r>
            <a:r>
              <a:rPr lang="pt-BR" sz="1000" dirty="0">
                <a:solidFill>
                  <a:srgbClr val="2B333B"/>
                </a:solidFill>
                <a:latin typeface="Montserrat" panose="00000500000000000000" pitchFamily="2" charset="0"/>
                <a:cs typeface="Verdana"/>
              </a:rPr>
              <a:t> </a:t>
            </a:r>
            <a:r>
              <a:rPr sz="1000" dirty="0">
                <a:solidFill>
                  <a:srgbClr val="2B333B"/>
                </a:solidFill>
                <a:latin typeface="Montserrat" panose="00000500000000000000" pitchFamily="2" charset="0"/>
                <a:cs typeface="Verdana"/>
              </a:rPr>
              <a:t>em cenários de maior volatilidade.</a:t>
            </a:r>
            <a:endParaRPr sz="1000" dirty="0">
              <a:latin typeface="Montserrat" panose="00000500000000000000" pitchFamily="2" charset="0"/>
              <a:cs typeface="Verdana"/>
            </a:endParaRPr>
          </a:p>
        </p:txBody>
      </p:sp>
      <p:sp>
        <p:nvSpPr>
          <p:cNvPr id="6" name="object 6"/>
          <p:cNvSpPr txBox="1"/>
          <p:nvPr/>
        </p:nvSpPr>
        <p:spPr>
          <a:xfrm>
            <a:off x="3875306" y="2718523"/>
            <a:ext cx="2889287" cy="1625600"/>
          </a:xfrm>
          <a:prstGeom prst="rect">
            <a:avLst/>
          </a:prstGeom>
        </p:spPr>
        <p:txBody>
          <a:bodyPr vert="horz" wrap="square" lIns="0" tIns="12700" rIns="0" bIns="0" rtlCol="0" anchor="t">
            <a:spAutoFit/>
          </a:bodyPr>
          <a:lstStyle/>
          <a:p>
            <a:pPr marL="12700" marR="5080">
              <a:lnSpc>
                <a:spcPct val="109300"/>
              </a:lnSpc>
              <a:spcBef>
                <a:spcPts val="100"/>
              </a:spcBef>
            </a:pPr>
            <a:r>
              <a:rPr sz="1600" dirty="0">
                <a:solidFill>
                  <a:srgbClr val="034C45"/>
                </a:solidFill>
                <a:latin typeface="Montserrat "/>
                <a:cs typeface="Verdana"/>
              </a:rPr>
              <a:t>A</a:t>
            </a:r>
            <a:r>
              <a:rPr sz="1600" spc="-180" dirty="0">
                <a:solidFill>
                  <a:srgbClr val="034C45"/>
                </a:solidFill>
                <a:latin typeface="Montserrat "/>
                <a:cs typeface="Verdana"/>
              </a:rPr>
              <a:t> </a:t>
            </a:r>
            <a:r>
              <a:rPr sz="1600" spc="-35" dirty="0">
                <a:solidFill>
                  <a:srgbClr val="034C45"/>
                </a:solidFill>
                <a:latin typeface="Montserrat "/>
                <a:cs typeface="Verdana"/>
              </a:rPr>
              <a:t>gestão</a:t>
            </a:r>
            <a:r>
              <a:rPr sz="1600" spc="-175" dirty="0">
                <a:solidFill>
                  <a:srgbClr val="034C45"/>
                </a:solidFill>
                <a:latin typeface="Montserrat "/>
                <a:cs typeface="Verdana"/>
              </a:rPr>
              <a:t> </a:t>
            </a:r>
            <a:r>
              <a:rPr sz="1600" dirty="0">
                <a:solidFill>
                  <a:srgbClr val="034C45"/>
                </a:solidFill>
                <a:latin typeface="Montserrat "/>
                <a:cs typeface="Verdana"/>
              </a:rPr>
              <a:t>do</a:t>
            </a:r>
            <a:r>
              <a:rPr sz="1600" spc="-175" dirty="0">
                <a:solidFill>
                  <a:srgbClr val="034C45"/>
                </a:solidFill>
                <a:latin typeface="Montserrat "/>
                <a:cs typeface="Verdana"/>
              </a:rPr>
              <a:t> </a:t>
            </a:r>
            <a:r>
              <a:rPr sz="1600" spc="-40" dirty="0">
                <a:solidFill>
                  <a:srgbClr val="034C45"/>
                </a:solidFill>
                <a:latin typeface="Montserrat "/>
                <a:cs typeface="Verdana"/>
              </a:rPr>
              <a:t>Kapitalo</a:t>
            </a:r>
            <a:r>
              <a:rPr sz="1600" spc="-175" dirty="0">
                <a:solidFill>
                  <a:srgbClr val="034C45"/>
                </a:solidFill>
                <a:latin typeface="Montserrat "/>
                <a:cs typeface="Verdana"/>
              </a:rPr>
              <a:t> </a:t>
            </a:r>
            <a:r>
              <a:rPr sz="1600" spc="-25" dirty="0">
                <a:solidFill>
                  <a:srgbClr val="034C45"/>
                </a:solidFill>
                <a:latin typeface="Montserrat "/>
                <a:cs typeface="Verdana"/>
              </a:rPr>
              <a:t>K10 </a:t>
            </a:r>
            <a:r>
              <a:rPr sz="1600" dirty="0">
                <a:solidFill>
                  <a:srgbClr val="034C45"/>
                </a:solidFill>
                <a:latin typeface="Montserrat "/>
                <a:cs typeface="Verdana"/>
              </a:rPr>
              <a:t>é</a:t>
            </a:r>
            <a:r>
              <a:rPr sz="1600" spc="-204" dirty="0">
                <a:solidFill>
                  <a:srgbClr val="034C45"/>
                </a:solidFill>
                <a:latin typeface="Montserrat "/>
                <a:cs typeface="Verdana"/>
              </a:rPr>
              <a:t> </a:t>
            </a:r>
            <a:r>
              <a:rPr sz="1600" spc="-10" dirty="0">
                <a:solidFill>
                  <a:srgbClr val="034C45"/>
                </a:solidFill>
                <a:latin typeface="Montserrat "/>
                <a:cs typeface="Verdana"/>
              </a:rPr>
              <a:t>conduzida</a:t>
            </a:r>
            <a:r>
              <a:rPr sz="1600" spc="-204" dirty="0">
                <a:solidFill>
                  <a:srgbClr val="034C45"/>
                </a:solidFill>
                <a:latin typeface="Montserrat "/>
                <a:cs typeface="Verdana"/>
              </a:rPr>
              <a:t> </a:t>
            </a:r>
            <a:r>
              <a:rPr sz="1600" spc="-20" dirty="0">
                <a:solidFill>
                  <a:srgbClr val="034C45"/>
                </a:solidFill>
                <a:latin typeface="Montserrat "/>
                <a:cs typeface="Verdana"/>
              </a:rPr>
              <a:t>por</a:t>
            </a:r>
            <a:r>
              <a:rPr sz="1600" spc="-204" dirty="0">
                <a:solidFill>
                  <a:srgbClr val="034C45"/>
                </a:solidFill>
                <a:latin typeface="Montserrat "/>
                <a:cs typeface="Verdana"/>
              </a:rPr>
              <a:t> </a:t>
            </a:r>
            <a:r>
              <a:rPr sz="1600" spc="-25" dirty="0">
                <a:solidFill>
                  <a:srgbClr val="034C45"/>
                </a:solidFill>
                <a:latin typeface="Montserrat "/>
                <a:cs typeface="Verdana"/>
              </a:rPr>
              <a:t>uma </a:t>
            </a:r>
            <a:r>
              <a:rPr sz="1600" spc="-10" dirty="0">
                <a:solidFill>
                  <a:srgbClr val="034C45"/>
                </a:solidFill>
                <a:latin typeface="Montserrat "/>
                <a:cs typeface="Verdana"/>
              </a:rPr>
              <a:t>equipe</a:t>
            </a:r>
            <a:r>
              <a:rPr sz="1600" spc="-160" dirty="0">
                <a:solidFill>
                  <a:srgbClr val="034C45"/>
                </a:solidFill>
                <a:latin typeface="Montserrat "/>
                <a:cs typeface="Verdana"/>
              </a:rPr>
              <a:t> </a:t>
            </a:r>
            <a:r>
              <a:rPr sz="1600" spc="-75" dirty="0">
                <a:solidFill>
                  <a:srgbClr val="034C45"/>
                </a:solidFill>
                <a:latin typeface="Montserrat "/>
                <a:cs typeface="Verdana"/>
              </a:rPr>
              <a:t>experiente,</a:t>
            </a:r>
            <a:r>
              <a:rPr sz="1600" spc="-155" dirty="0">
                <a:solidFill>
                  <a:srgbClr val="034C45"/>
                </a:solidFill>
                <a:latin typeface="Montserrat "/>
                <a:cs typeface="Verdana"/>
              </a:rPr>
              <a:t> </a:t>
            </a:r>
            <a:r>
              <a:rPr sz="1600" spc="-25" dirty="0">
                <a:solidFill>
                  <a:srgbClr val="034C45"/>
                </a:solidFill>
                <a:latin typeface="Montserrat "/>
                <a:cs typeface="Verdana"/>
              </a:rPr>
              <a:t>com </a:t>
            </a:r>
            <a:r>
              <a:rPr sz="1600" spc="-50" dirty="0">
                <a:solidFill>
                  <a:srgbClr val="034C45"/>
                </a:solidFill>
                <a:latin typeface="Montserrat "/>
                <a:cs typeface="Verdana"/>
              </a:rPr>
              <a:t>estrutura</a:t>
            </a:r>
            <a:r>
              <a:rPr sz="1600" spc="-170" dirty="0">
                <a:solidFill>
                  <a:srgbClr val="034C45"/>
                </a:solidFill>
                <a:latin typeface="Montserrat "/>
                <a:cs typeface="Verdana"/>
              </a:rPr>
              <a:t> </a:t>
            </a:r>
            <a:r>
              <a:rPr sz="1600" spc="-40" dirty="0">
                <a:solidFill>
                  <a:srgbClr val="034C45"/>
                </a:solidFill>
                <a:latin typeface="Montserrat "/>
                <a:cs typeface="Verdana"/>
              </a:rPr>
              <a:t>descentralizada </a:t>
            </a:r>
            <a:r>
              <a:rPr sz="1600" dirty="0">
                <a:solidFill>
                  <a:srgbClr val="034C45"/>
                </a:solidFill>
                <a:latin typeface="Montserrat "/>
                <a:cs typeface="Verdana"/>
              </a:rPr>
              <a:t>e</a:t>
            </a:r>
            <a:r>
              <a:rPr sz="1600" spc="-180" dirty="0">
                <a:solidFill>
                  <a:srgbClr val="034C45"/>
                </a:solidFill>
                <a:latin typeface="Montserrat "/>
                <a:cs typeface="Verdana"/>
              </a:rPr>
              <a:t> </a:t>
            </a:r>
            <a:r>
              <a:rPr sz="1600" spc="-35" dirty="0">
                <a:solidFill>
                  <a:srgbClr val="034C45"/>
                </a:solidFill>
                <a:latin typeface="Montserrat "/>
                <a:cs typeface="Verdana"/>
              </a:rPr>
              <a:t>foco</a:t>
            </a:r>
            <a:r>
              <a:rPr sz="1600" spc="-180" dirty="0">
                <a:solidFill>
                  <a:srgbClr val="034C45"/>
                </a:solidFill>
                <a:latin typeface="Montserrat "/>
                <a:cs typeface="Verdana"/>
              </a:rPr>
              <a:t> </a:t>
            </a:r>
            <a:r>
              <a:rPr sz="1600" dirty="0">
                <a:solidFill>
                  <a:srgbClr val="034C45"/>
                </a:solidFill>
                <a:latin typeface="Montserrat "/>
                <a:cs typeface="Verdana"/>
              </a:rPr>
              <a:t>em</a:t>
            </a:r>
            <a:r>
              <a:rPr sz="1600" spc="-180" dirty="0">
                <a:solidFill>
                  <a:srgbClr val="034C45"/>
                </a:solidFill>
                <a:latin typeface="Montserrat "/>
                <a:cs typeface="Verdana"/>
              </a:rPr>
              <a:t> </a:t>
            </a:r>
            <a:r>
              <a:rPr sz="1600" spc="-10" dirty="0">
                <a:solidFill>
                  <a:srgbClr val="034C45"/>
                </a:solidFill>
                <a:latin typeface="Montserrat "/>
                <a:cs typeface="Verdana"/>
              </a:rPr>
              <a:t>estratégias </a:t>
            </a:r>
            <a:r>
              <a:rPr sz="1600" spc="-40" dirty="0">
                <a:solidFill>
                  <a:srgbClr val="034C45"/>
                </a:solidFill>
                <a:latin typeface="Montserrat "/>
                <a:cs typeface="Verdana"/>
              </a:rPr>
              <a:t>globais</a:t>
            </a:r>
            <a:r>
              <a:rPr sz="1600" spc="-155" dirty="0">
                <a:solidFill>
                  <a:srgbClr val="034C45"/>
                </a:solidFill>
                <a:latin typeface="Montserrat "/>
                <a:cs typeface="Verdana"/>
              </a:rPr>
              <a:t> </a:t>
            </a:r>
            <a:r>
              <a:rPr sz="1600" spc="-10" dirty="0">
                <a:solidFill>
                  <a:srgbClr val="034C45"/>
                </a:solidFill>
                <a:latin typeface="Montserrat "/>
                <a:cs typeface="Verdana"/>
              </a:rPr>
              <a:t>diversificadas.</a:t>
            </a:r>
            <a:endParaRPr sz="1600" dirty="0">
              <a:latin typeface="Montserrat "/>
              <a:cs typeface="Verdana"/>
            </a:endParaRPr>
          </a:p>
        </p:txBody>
      </p:sp>
      <p:grpSp>
        <p:nvGrpSpPr>
          <p:cNvPr id="9" name="Agrupar 8">
            <a:extLst>
              <a:ext uri="{FF2B5EF4-FFF2-40B4-BE49-F238E27FC236}">
                <a16:creationId xmlns:a16="http://schemas.microsoft.com/office/drawing/2014/main" id="{7322FA3A-0CCA-588A-698B-B629B60DBB7C}"/>
              </a:ext>
            </a:extLst>
          </p:cNvPr>
          <p:cNvGrpSpPr/>
          <p:nvPr/>
        </p:nvGrpSpPr>
        <p:grpSpPr>
          <a:xfrm>
            <a:off x="0" y="-22601"/>
            <a:ext cx="7556500" cy="861889"/>
            <a:chOff x="0" y="-22601"/>
            <a:chExt cx="7556500" cy="861889"/>
          </a:xfrm>
        </p:grpSpPr>
        <p:pic>
          <p:nvPicPr>
            <p:cNvPr id="10" name="Imagem 9">
              <a:extLst>
                <a:ext uri="{FF2B5EF4-FFF2-40B4-BE49-F238E27FC236}">
                  <a16:creationId xmlns:a16="http://schemas.microsoft.com/office/drawing/2014/main" id="{2F922C3A-D1C9-D173-4DFE-9B56F35582DB}"/>
                </a:ext>
              </a:extLst>
            </p:cNvPr>
            <p:cNvPicPr>
              <a:picLocks noChangeAspect="1"/>
            </p:cNvPicPr>
            <p:nvPr/>
          </p:nvPicPr>
          <p:blipFill>
            <a:blip r:embed="rId2"/>
            <a:stretch>
              <a:fillRect/>
            </a:stretch>
          </p:blipFill>
          <p:spPr>
            <a:xfrm>
              <a:off x="0" y="-22601"/>
              <a:ext cx="7556500" cy="861889"/>
            </a:xfrm>
            <a:prstGeom prst="rect">
              <a:avLst/>
            </a:prstGeom>
          </p:spPr>
        </p:pic>
        <p:pic>
          <p:nvPicPr>
            <p:cNvPr id="11" name="Imagem 10" descr="Uma imagem contendo Interface gráfica do usuário&#10;&#10;Descrição gerada automaticamente">
              <a:extLst>
                <a:ext uri="{FF2B5EF4-FFF2-40B4-BE49-F238E27FC236}">
                  <a16:creationId xmlns:a16="http://schemas.microsoft.com/office/drawing/2014/main" id="{A80A8BDE-0BDF-EB93-3E77-E5A476ED02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2" name="object 6">
              <a:extLst>
                <a:ext uri="{FF2B5EF4-FFF2-40B4-BE49-F238E27FC236}">
                  <a16:creationId xmlns:a16="http://schemas.microsoft.com/office/drawing/2014/main" id="{4F223BF4-9CC4-F734-689A-DE469F3A2ECE}"/>
                </a:ext>
              </a:extLst>
            </p:cNvPr>
            <p:cNvSpPr txBox="1"/>
            <p:nvPr/>
          </p:nvSpPr>
          <p:spPr>
            <a:xfrm>
              <a:off x="770298" y="170373"/>
              <a:ext cx="2442210" cy="486030"/>
            </a:xfrm>
            <a:prstGeom prst="rect">
              <a:avLst/>
            </a:prstGeom>
          </p:spPr>
          <p:txBody>
            <a:bodyPr vert="horz" wrap="square" lIns="0" tIns="44450" rIns="0" bIns="0" rtlCol="0">
              <a:spAutoFit/>
            </a:bodyPr>
            <a:lstStyle/>
            <a:p>
              <a:pPr marL="12700">
                <a:lnSpc>
                  <a:spcPct val="100000"/>
                </a:lnSpc>
                <a:spcBef>
                  <a:spcPts val="350"/>
                </a:spcBef>
              </a:pPr>
              <a:r>
                <a:rPr sz="1600" spc="-80" dirty="0">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sz="1600" spc="-70" dirty="0">
                  <a:solidFill>
                    <a:srgbClr val="F7FAF5"/>
                  </a:solidFill>
                  <a:latin typeface="Montserrat SemiBold" panose="00000700000000000000" pitchFamily="2" charset="0"/>
                  <a:cs typeface="Arial Black"/>
                </a:rPr>
                <a:t>Kapitalo</a:t>
              </a:r>
              <a:r>
                <a:rPr sz="1600" dirty="0">
                  <a:solidFill>
                    <a:srgbClr val="F7FAF5"/>
                  </a:solidFill>
                  <a:latin typeface="Montserrat SemiBold" panose="00000700000000000000" pitchFamily="2" charset="0"/>
                  <a:cs typeface="Arial Black"/>
                </a:rPr>
                <a:t> </a:t>
              </a:r>
              <a:r>
                <a:rPr sz="1600" spc="-60" dirty="0">
                  <a:solidFill>
                    <a:srgbClr val="F7FAF5"/>
                  </a:solidFill>
                  <a:latin typeface="Montserrat SemiBold" panose="00000700000000000000" pitchFamily="2" charset="0"/>
                  <a:cs typeface="Arial Black"/>
                </a:rPr>
                <a:t>K10</a:t>
              </a:r>
              <a:endParaRPr sz="1600" dirty="0">
                <a:latin typeface="Montserrat SemiBold" panose="00000700000000000000" pitchFamily="2" charset="0"/>
                <a:cs typeface="Arial Black"/>
              </a:endParaRPr>
            </a:p>
            <a:p>
              <a:pPr marL="12700">
                <a:lnSpc>
                  <a:spcPct val="100000"/>
                </a:lnSpc>
                <a:spcBef>
                  <a:spcPts val="185"/>
                </a:spcBef>
              </a:pPr>
              <a:r>
                <a:rPr sz="1050" dirty="0">
                  <a:solidFill>
                    <a:srgbClr val="9E9959"/>
                  </a:solidFill>
                  <a:latin typeface="Montserrat SemiBold" panose="00000700000000000000" pitchFamily="2" charset="0"/>
                  <a:cs typeface="Arial Black"/>
                </a:rPr>
                <a:t>Kapitalo K10 FIC Multimercado</a:t>
              </a:r>
              <a:endParaRPr sz="1050" dirty="0">
                <a:latin typeface="Montserrat SemiBold" panose="00000700000000000000" pitchFamily="2" charset="0"/>
                <a:cs typeface="Arial Black"/>
              </a:endParaRPr>
            </a:p>
          </p:txBody>
        </p:sp>
      </p:grpSp>
      <p:pic>
        <p:nvPicPr>
          <p:cNvPr id="5" name="Google Shape;1317;g30a28a55c88_1_134">
            <a:extLst>
              <a:ext uri="{FF2B5EF4-FFF2-40B4-BE49-F238E27FC236}">
                <a16:creationId xmlns:a16="http://schemas.microsoft.com/office/drawing/2014/main" id="{F9CB3D5F-AE6A-2695-471C-C74A0156B6EA}"/>
              </a:ext>
            </a:extLst>
          </p:cNvPr>
          <p:cNvPicPr preferRelativeResize="0"/>
          <p:nvPr/>
        </p:nvPicPr>
        <p:blipFill>
          <a:blip r:embed="rId4">
            <a:alphaModFix/>
          </a:blip>
          <a:stretch>
            <a:fillRect/>
          </a:stretch>
        </p:blipFill>
        <p:spPr>
          <a:xfrm rot="10800000">
            <a:off x="3887916" y="2346653"/>
            <a:ext cx="170955" cy="27882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grpSp>
        <p:nvGrpSpPr>
          <p:cNvPr id="8" name="Agrupar 7">
            <a:extLst>
              <a:ext uri="{FF2B5EF4-FFF2-40B4-BE49-F238E27FC236}">
                <a16:creationId xmlns:a16="http://schemas.microsoft.com/office/drawing/2014/main" id="{631AF8B8-9A9E-23E0-BF74-235FE76892A8}"/>
              </a:ext>
            </a:extLst>
          </p:cNvPr>
          <p:cNvGrpSpPr/>
          <p:nvPr/>
        </p:nvGrpSpPr>
        <p:grpSpPr>
          <a:xfrm>
            <a:off x="0" y="-22601"/>
            <a:ext cx="7556500" cy="861889"/>
            <a:chOff x="0" y="-22601"/>
            <a:chExt cx="7556500" cy="861889"/>
          </a:xfrm>
        </p:grpSpPr>
        <p:pic>
          <p:nvPicPr>
            <p:cNvPr id="9" name="Imagem 8">
              <a:extLst>
                <a:ext uri="{FF2B5EF4-FFF2-40B4-BE49-F238E27FC236}">
                  <a16:creationId xmlns:a16="http://schemas.microsoft.com/office/drawing/2014/main" id="{429D967F-697B-A95D-3FBD-D9696051A2F1}"/>
                </a:ext>
              </a:extLst>
            </p:cNvPr>
            <p:cNvPicPr>
              <a:picLocks noChangeAspect="1"/>
            </p:cNvPicPr>
            <p:nvPr/>
          </p:nvPicPr>
          <p:blipFill>
            <a:blip r:embed="rId2"/>
            <a:stretch>
              <a:fillRect/>
            </a:stretch>
          </p:blipFill>
          <p:spPr>
            <a:xfrm>
              <a:off x="0" y="-22601"/>
              <a:ext cx="7556500" cy="861889"/>
            </a:xfrm>
            <a:prstGeom prst="rect">
              <a:avLst/>
            </a:prstGeom>
          </p:spPr>
        </p:pic>
        <p:pic>
          <p:nvPicPr>
            <p:cNvPr id="10" name="Imagem 9" descr="Uma imagem contendo Interface gráfica do usuário&#10;&#10;Descrição gerada automaticamente">
              <a:extLst>
                <a:ext uri="{FF2B5EF4-FFF2-40B4-BE49-F238E27FC236}">
                  <a16:creationId xmlns:a16="http://schemas.microsoft.com/office/drawing/2014/main" id="{683043F7-C29E-1BAF-5F21-664B5AC909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1" name="object 6">
              <a:extLst>
                <a:ext uri="{FF2B5EF4-FFF2-40B4-BE49-F238E27FC236}">
                  <a16:creationId xmlns:a16="http://schemas.microsoft.com/office/drawing/2014/main" id="{B05AFA64-62CF-1A44-700F-A1621C6C83F4}"/>
                </a:ext>
              </a:extLst>
            </p:cNvPr>
            <p:cNvSpPr txBox="1"/>
            <p:nvPr/>
          </p:nvSpPr>
          <p:spPr>
            <a:xfrm>
              <a:off x="770298" y="170373"/>
              <a:ext cx="2442210" cy="486030"/>
            </a:xfrm>
            <a:prstGeom prst="rect">
              <a:avLst/>
            </a:prstGeom>
          </p:spPr>
          <p:txBody>
            <a:bodyPr vert="horz" wrap="square" lIns="0" tIns="44450" rIns="0" bIns="0" rtlCol="0">
              <a:spAutoFit/>
            </a:bodyPr>
            <a:lstStyle/>
            <a:p>
              <a:pPr marL="12700">
                <a:lnSpc>
                  <a:spcPct val="100000"/>
                </a:lnSpc>
                <a:spcBef>
                  <a:spcPts val="350"/>
                </a:spcBef>
              </a:pPr>
              <a:r>
                <a:rPr sz="1600" spc="-80" dirty="0">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sz="1600" spc="-70" dirty="0">
                  <a:solidFill>
                    <a:srgbClr val="F7FAF5"/>
                  </a:solidFill>
                  <a:latin typeface="Montserrat SemiBold" panose="00000700000000000000" pitchFamily="2" charset="0"/>
                  <a:cs typeface="Arial Black"/>
                </a:rPr>
                <a:t>Kapitalo</a:t>
              </a:r>
              <a:r>
                <a:rPr sz="1600" dirty="0">
                  <a:solidFill>
                    <a:srgbClr val="F7FAF5"/>
                  </a:solidFill>
                  <a:latin typeface="Montserrat SemiBold" panose="00000700000000000000" pitchFamily="2" charset="0"/>
                  <a:cs typeface="Arial Black"/>
                </a:rPr>
                <a:t> </a:t>
              </a:r>
              <a:r>
                <a:rPr sz="1600" spc="-60" dirty="0">
                  <a:solidFill>
                    <a:srgbClr val="F7FAF5"/>
                  </a:solidFill>
                  <a:latin typeface="Montserrat SemiBold" panose="00000700000000000000" pitchFamily="2" charset="0"/>
                  <a:cs typeface="Arial Black"/>
                </a:rPr>
                <a:t>K10</a:t>
              </a:r>
              <a:endParaRPr sz="1600" dirty="0">
                <a:latin typeface="Montserrat SemiBold" panose="00000700000000000000" pitchFamily="2" charset="0"/>
                <a:cs typeface="Arial Black"/>
              </a:endParaRPr>
            </a:p>
            <a:p>
              <a:pPr marL="12700">
                <a:lnSpc>
                  <a:spcPct val="100000"/>
                </a:lnSpc>
                <a:spcBef>
                  <a:spcPts val="185"/>
                </a:spcBef>
              </a:pPr>
              <a:r>
                <a:rPr sz="1050" dirty="0">
                  <a:solidFill>
                    <a:srgbClr val="9E9959"/>
                  </a:solidFill>
                  <a:latin typeface="Montserrat SemiBold" panose="00000700000000000000" pitchFamily="2" charset="0"/>
                  <a:cs typeface="Arial Black"/>
                </a:rPr>
                <a:t>Kapitalo K10 FIC Multimercado</a:t>
              </a:r>
              <a:endParaRPr sz="1050" dirty="0">
                <a:latin typeface="Montserrat SemiBold" panose="00000700000000000000" pitchFamily="2" charset="0"/>
                <a:cs typeface="Arial Black"/>
              </a:endParaRPr>
            </a:p>
          </p:txBody>
        </p:sp>
      </p:grpSp>
      <p:sp>
        <p:nvSpPr>
          <p:cNvPr id="2" name="object 2"/>
          <p:cNvSpPr txBox="1"/>
          <p:nvPr/>
        </p:nvSpPr>
        <p:spPr>
          <a:xfrm>
            <a:off x="779299" y="2354538"/>
            <a:ext cx="2869565" cy="4706417"/>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O </a:t>
            </a:r>
            <a:r>
              <a:rPr lang="pt-BR" sz="1000" dirty="0" err="1">
                <a:solidFill>
                  <a:srgbClr val="2B333B"/>
                </a:solidFill>
                <a:latin typeface="Montserrat" panose="00000500000000000000" pitchFamily="2" charset="0"/>
                <a:cs typeface="Verdana"/>
              </a:rPr>
              <a:t>Kapitalo</a:t>
            </a:r>
            <a:r>
              <a:rPr lang="pt-BR" sz="1000" dirty="0">
                <a:solidFill>
                  <a:srgbClr val="2B333B"/>
                </a:solidFill>
                <a:latin typeface="Montserrat" panose="00000500000000000000" pitchFamily="2" charset="0"/>
                <a:cs typeface="Verdana"/>
              </a:rPr>
              <a:t> K10 multimercado global, focado em estratégias macroeconômicas, com o objetivo de superar o CDI no longo prazo. O fundo, que teve seu início em maio de 2018, aplica em uma ampla gama de ativos tanto no mercado doméstico quanto no internacional. Com um foco na diversificação e flexibilidade, o K10 opera principalmente nos mercados de ações, commodities, juros e moedas. A estratégia macro global de trading do fundo permite explorar oportunidades em diferentes regiões e setores, sem compromissos geográficos ou de concentração em ativos específicos.</a:t>
            </a:r>
          </a:p>
          <a:p>
            <a:pPr marL="12700" marR="12700">
              <a:lnSpc>
                <a:spcPct val="116700"/>
              </a:lnSpc>
              <a:spcBef>
                <a:spcPts val="100"/>
              </a:spcBef>
            </a:pPr>
            <a:endParaRPr lang="pt-BR" sz="10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O Fundo busca manter um nível de volatilidade anual entre 8% e 10%, proporcionando uma relação atrativa entre risco e retorno, mas em muitos períodos alcançou uma volatilidade ainda menor. As estratégias adotadas pelo K10 incluem alocação oportunística, investimentos fundamentados em análise rigorosa e uso de derivativos para proteger a carteira e maximizar os retornos.</a:t>
            </a:r>
            <a:endParaRPr sz="1000" dirty="0">
              <a:latin typeface="Montserrat" panose="00000500000000000000" pitchFamily="2" charset="0"/>
              <a:cs typeface="Verdana"/>
            </a:endParaRPr>
          </a:p>
        </p:txBody>
      </p:sp>
      <p:sp>
        <p:nvSpPr>
          <p:cNvPr id="5" name="object 5"/>
          <p:cNvSpPr txBox="1">
            <a:spLocks noGrp="1"/>
          </p:cNvSpPr>
          <p:nvPr>
            <p:ph type="title"/>
          </p:nvPr>
        </p:nvSpPr>
        <p:spPr>
          <a:xfrm>
            <a:off x="770299" y="1365529"/>
            <a:ext cx="4379552" cy="474489"/>
          </a:xfrm>
          <a:prstGeom prst="rect">
            <a:avLst/>
          </a:prstGeom>
        </p:spPr>
        <p:txBody>
          <a:bodyPr vert="horz" wrap="square" lIns="0" tIns="12700" rIns="0" bIns="0" rtlCol="0">
            <a:spAutoFit/>
          </a:bodyPr>
          <a:lstStyle/>
          <a:p>
            <a:pPr marL="36830">
              <a:lnSpc>
                <a:spcPct val="100000"/>
              </a:lnSpc>
              <a:spcBef>
                <a:spcPts val="100"/>
              </a:spcBef>
            </a:pPr>
            <a:r>
              <a:rPr spc="-75" dirty="0">
                <a:solidFill>
                  <a:srgbClr val="1C302B"/>
                </a:solidFill>
                <a:latin typeface="Montserrat SemiBold" panose="00000700000000000000" pitchFamily="2" charset="0"/>
                <a:cs typeface="Arial Black"/>
              </a:rPr>
              <a:t>Conhecendo</a:t>
            </a:r>
            <a:r>
              <a:rPr spc="-170" dirty="0">
                <a:solidFill>
                  <a:srgbClr val="1C302B"/>
                </a:solidFill>
                <a:latin typeface="Montserrat SemiBold" panose="00000700000000000000" pitchFamily="2" charset="0"/>
                <a:cs typeface="Arial Black"/>
              </a:rPr>
              <a:t> </a:t>
            </a:r>
            <a:r>
              <a:rPr spc="-80" dirty="0">
                <a:solidFill>
                  <a:srgbClr val="1C302B"/>
                </a:solidFill>
                <a:latin typeface="Montserrat SemiBold" panose="00000700000000000000" pitchFamily="2" charset="0"/>
                <a:cs typeface="Arial Black"/>
              </a:rPr>
              <a:t>o</a:t>
            </a:r>
            <a:r>
              <a:rPr spc="-170" dirty="0">
                <a:solidFill>
                  <a:srgbClr val="1C302B"/>
                </a:solidFill>
                <a:latin typeface="Montserrat SemiBold" panose="00000700000000000000" pitchFamily="2" charset="0"/>
                <a:cs typeface="Arial Black"/>
              </a:rPr>
              <a:t> </a:t>
            </a:r>
            <a:r>
              <a:rPr lang="pt-BR" spc="-170" dirty="0">
                <a:solidFill>
                  <a:srgbClr val="1C302B"/>
                </a:solidFill>
                <a:latin typeface="Montserrat SemiBold" panose="00000700000000000000" pitchFamily="2" charset="0"/>
                <a:cs typeface="Arial Black"/>
              </a:rPr>
              <a:t>F</a:t>
            </a:r>
            <a:r>
              <a:rPr spc="-10" dirty="0">
                <a:solidFill>
                  <a:srgbClr val="1C302B"/>
                </a:solidFill>
                <a:latin typeface="Montserrat SemiBold" panose="00000700000000000000" pitchFamily="2" charset="0"/>
                <a:cs typeface="Arial Black"/>
              </a:rPr>
              <a:t>undo</a:t>
            </a:r>
          </a:p>
        </p:txBody>
      </p:sp>
      <p:sp>
        <p:nvSpPr>
          <p:cNvPr id="3" name="object 3"/>
          <p:cNvSpPr txBox="1">
            <a:spLocks noGrp="1"/>
          </p:cNvSpPr>
          <p:nvPr>
            <p:ph sz="half" idx="2"/>
          </p:nvPr>
        </p:nvSpPr>
        <p:spPr>
          <a:xfrm>
            <a:off x="3875306" y="2354538"/>
            <a:ext cx="2950944" cy="7830862"/>
          </a:xfrm>
          <a:prstGeom prst="rect">
            <a:avLst/>
          </a:prstGeom>
        </p:spPr>
        <p:txBody>
          <a:bodyPr vert="horz" wrap="square" lIns="0" tIns="12700" rIns="0" bIns="0" rtlCol="0">
            <a:spAutoFit/>
          </a:bodyPr>
          <a:lstStyle/>
          <a:p>
            <a:pPr marL="0" marR="5080" indent="0">
              <a:lnSpc>
                <a:spcPct val="116700"/>
              </a:lnSpc>
              <a:spcBef>
                <a:spcPts val="100"/>
              </a:spcBef>
              <a:spcAft>
                <a:spcPts val="600"/>
              </a:spcAft>
              <a:buNone/>
            </a:pPr>
            <a:r>
              <a:rPr lang="pt-BR" dirty="0">
                <a:latin typeface="Montserrat" panose="00000500000000000000" pitchFamily="2" charset="0"/>
              </a:rPr>
              <a:t>A cota de resgate segue um prazo de D+30 dias corridos, com pagamento no dia útil subsequente à conversão das cotas. O patrimônio líquido atual do fundo é de R$ 3 bilhões, sendo que a estratégia total, incluindo o fundo Master, que o FIC (objeto deste relatório aplica) alcança R$ 9,4 bilhões. </a:t>
            </a:r>
          </a:p>
          <a:p>
            <a:pPr marL="0" marR="5080" indent="0">
              <a:lnSpc>
                <a:spcPct val="116700"/>
              </a:lnSpc>
              <a:spcBef>
                <a:spcPts val="100"/>
              </a:spcBef>
              <a:spcAft>
                <a:spcPts val="600"/>
              </a:spcAft>
              <a:buNone/>
            </a:pPr>
            <a:r>
              <a:rPr lang="pt-BR" dirty="0">
                <a:latin typeface="Montserrat" panose="00000500000000000000" pitchFamily="2" charset="0"/>
              </a:rPr>
              <a:t>O fundo se destaca por sua abordagem abrangente, investindo em ativos no Brasil e no exterior. Com operações distribuídas entre diferentes mercados e regiões, o fundo busca capturar valor em cenários de volatilidade e mudanças macroeconômicas globais, o que lhe confere um caráter robusto e resiliente, mesmo em períodos de maior incerteza no mercado. São cerca de 15 pessoas atuando diretamente na gestão e análise do fundo, dentro da célula de Global Active Trading da </a:t>
            </a:r>
            <a:r>
              <a:rPr lang="pt-BR" dirty="0" err="1">
                <a:latin typeface="Montserrat" panose="00000500000000000000" pitchFamily="2" charset="0"/>
              </a:rPr>
              <a:t>Kapitalo</a:t>
            </a:r>
            <a:r>
              <a:rPr lang="pt-BR" dirty="0">
                <a:latin typeface="Montserrat" panose="00000500000000000000" pitchFamily="2" charset="0"/>
              </a:rPr>
              <a:t>.</a:t>
            </a:r>
          </a:p>
          <a:p>
            <a:pPr marL="0" marR="5080" indent="0">
              <a:lnSpc>
                <a:spcPct val="116700"/>
              </a:lnSpc>
              <a:spcBef>
                <a:spcPts val="100"/>
              </a:spcBef>
              <a:spcAft>
                <a:spcPts val="600"/>
              </a:spcAft>
              <a:buNone/>
            </a:pPr>
            <a:r>
              <a:rPr lang="pt-BR" dirty="0">
                <a:latin typeface="Montserrat" panose="00000500000000000000" pitchFamily="2" charset="0"/>
              </a:rPr>
              <a:t>Conforme demonstrado na seção posterior, o histórico do fundo é sólido, com um desempenho consistente acima do CDI em janelas de maior prazo, mantendo, ao mesmo tempo, uma volatilidade controlada e </a:t>
            </a:r>
            <a:r>
              <a:rPr lang="pt-BR" i="1" dirty="0" err="1">
                <a:latin typeface="Montserrat" panose="00000500000000000000" pitchFamily="2" charset="0"/>
              </a:rPr>
              <a:t>drawdowns</a:t>
            </a:r>
            <a:r>
              <a:rPr lang="pt-BR" dirty="0">
                <a:latin typeface="Montserrat" panose="00000500000000000000" pitchFamily="2" charset="0"/>
              </a:rPr>
              <a:t> limitados.</a:t>
            </a:r>
          </a:p>
          <a:p>
            <a:pPr marL="0" marR="5080" indent="0">
              <a:lnSpc>
                <a:spcPct val="116700"/>
              </a:lnSpc>
              <a:spcBef>
                <a:spcPts val="100"/>
              </a:spcBef>
              <a:spcAft>
                <a:spcPts val="600"/>
              </a:spcAft>
              <a:buNone/>
            </a:pPr>
            <a:r>
              <a:rPr lang="pt-BR" dirty="0">
                <a:latin typeface="Montserrat" panose="00000500000000000000" pitchFamily="2" charset="0"/>
              </a:rPr>
              <a:t>A carta de dezembro de 2024 do fundo </a:t>
            </a:r>
            <a:r>
              <a:rPr lang="pt-BR" dirty="0" err="1">
                <a:latin typeface="Montserrat" panose="00000500000000000000" pitchFamily="2" charset="0"/>
              </a:rPr>
              <a:t>Kapitalo</a:t>
            </a:r>
            <a:r>
              <a:rPr lang="pt-BR" dirty="0">
                <a:latin typeface="Montserrat" panose="00000500000000000000" pitchFamily="2" charset="0"/>
              </a:rPr>
              <a:t> K10 destacou um ano de performance consistente, com rentabilidade de 10,95%, ligeiramente acima de seu benchmark, que foi de 10,87%. A principal contribuição positiva veio do livro de Commodities, com operações em grãos e energia se sobressaindo. O Fundo adotou uma abordagem tática nos livros de Bolsa e Moedas, que também apresentaram resultados favoráveis. Por outro lado, o livro de Juros teve desempenho negativo devido a alocações em mercados internacionais ao longo do ano, tornando-se o principal detrator do retorno. A alocação diversificada e as estratégias de longo prazo continuam sendo pilares do Fundo.</a:t>
            </a:r>
          </a:p>
        </p:txBody>
      </p:sp>
      <p:sp>
        <p:nvSpPr>
          <p:cNvPr id="6" name="object 6"/>
          <p:cNvSpPr txBox="1"/>
          <p:nvPr/>
        </p:nvSpPr>
        <p:spPr>
          <a:xfrm>
            <a:off x="779299" y="7465040"/>
            <a:ext cx="2593951" cy="1875257"/>
          </a:xfrm>
          <a:prstGeom prst="rect">
            <a:avLst/>
          </a:prstGeom>
        </p:spPr>
        <p:txBody>
          <a:bodyPr vert="horz" wrap="square" lIns="0" tIns="12700" rIns="0" bIns="0" rtlCol="0">
            <a:spAutoFit/>
          </a:bodyPr>
          <a:lstStyle/>
          <a:p>
            <a:pPr marL="12700" marR="5715">
              <a:lnSpc>
                <a:spcPct val="109300"/>
              </a:lnSpc>
              <a:spcBef>
                <a:spcPts val="100"/>
              </a:spcBef>
            </a:pPr>
            <a:r>
              <a:rPr lang="pt-BR" sz="1600" spc="75" dirty="0">
                <a:solidFill>
                  <a:srgbClr val="004C45"/>
                </a:solidFill>
                <a:latin typeface="Montserrat" panose="00000500000000000000" pitchFamily="2" charset="0"/>
                <a:cs typeface="Verdana"/>
              </a:rPr>
              <a:t>A flexibilidade do fundo também permite a utilização de estratégias de hedge, arbitragem e derivativos em diferentes mercados.</a:t>
            </a:r>
            <a:endParaRPr sz="1600" dirty="0">
              <a:latin typeface="Montserrat" panose="00000500000000000000" pitchFamily="2" charset="0"/>
              <a:cs typeface="Verdana"/>
            </a:endParaRPr>
          </a:p>
        </p:txBody>
      </p:sp>
      <p:pic>
        <p:nvPicPr>
          <p:cNvPr id="4" name="Google Shape;1317;g30a28a55c88_1_134">
            <a:extLst>
              <a:ext uri="{FF2B5EF4-FFF2-40B4-BE49-F238E27FC236}">
                <a16:creationId xmlns:a16="http://schemas.microsoft.com/office/drawing/2014/main" id="{17F36D1A-3203-5607-2218-D8B53577D8B2}"/>
              </a:ext>
            </a:extLst>
          </p:cNvPr>
          <p:cNvPicPr preferRelativeResize="0"/>
          <p:nvPr/>
        </p:nvPicPr>
        <p:blipFill>
          <a:blip r:embed="rId4">
            <a:alphaModFix/>
          </a:blip>
          <a:stretch>
            <a:fillRect/>
          </a:stretch>
        </p:blipFill>
        <p:spPr>
          <a:xfrm rot="10637659">
            <a:off x="803978" y="7059282"/>
            <a:ext cx="170955" cy="27882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a:extLst>
            <a:ext uri="{FF2B5EF4-FFF2-40B4-BE49-F238E27FC236}">
              <a16:creationId xmlns:a16="http://schemas.microsoft.com/office/drawing/2014/main" id="{28BCACBB-E79D-210A-E2ED-5D5C66CBB047}"/>
            </a:ext>
          </a:extLst>
        </p:cNvPr>
        <p:cNvGrpSpPr/>
        <p:nvPr/>
      </p:nvGrpSpPr>
      <p:grpSpPr>
        <a:xfrm>
          <a:off x="0" y="0"/>
          <a:ext cx="0" cy="0"/>
          <a:chOff x="0" y="0"/>
          <a:chExt cx="0" cy="0"/>
        </a:xfrm>
      </p:grpSpPr>
      <p:grpSp>
        <p:nvGrpSpPr>
          <p:cNvPr id="8" name="Agrupar 7">
            <a:extLst>
              <a:ext uri="{FF2B5EF4-FFF2-40B4-BE49-F238E27FC236}">
                <a16:creationId xmlns:a16="http://schemas.microsoft.com/office/drawing/2014/main" id="{7204B56E-174C-C6BA-CB40-E560EA7DCD27}"/>
              </a:ext>
            </a:extLst>
          </p:cNvPr>
          <p:cNvGrpSpPr/>
          <p:nvPr/>
        </p:nvGrpSpPr>
        <p:grpSpPr>
          <a:xfrm>
            <a:off x="0" y="-22601"/>
            <a:ext cx="7556500" cy="861889"/>
            <a:chOff x="0" y="-22601"/>
            <a:chExt cx="7556500" cy="861889"/>
          </a:xfrm>
        </p:grpSpPr>
        <p:pic>
          <p:nvPicPr>
            <p:cNvPr id="9" name="Imagem 8">
              <a:extLst>
                <a:ext uri="{FF2B5EF4-FFF2-40B4-BE49-F238E27FC236}">
                  <a16:creationId xmlns:a16="http://schemas.microsoft.com/office/drawing/2014/main" id="{653BE6A9-4A03-1F83-F9B8-33224D58B55D}"/>
                </a:ext>
              </a:extLst>
            </p:cNvPr>
            <p:cNvPicPr>
              <a:picLocks noChangeAspect="1"/>
            </p:cNvPicPr>
            <p:nvPr/>
          </p:nvPicPr>
          <p:blipFill>
            <a:blip r:embed="rId2"/>
            <a:stretch>
              <a:fillRect/>
            </a:stretch>
          </p:blipFill>
          <p:spPr>
            <a:xfrm>
              <a:off x="0" y="-22601"/>
              <a:ext cx="7556500" cy="861889"/>
            </a:xfrm>
            <a:prstGeom prst="rect">
              <a:avLst/>
            </a:prstGeom>
          </p:spPr>
        </p:pic>
        <p:pic>
          <p:nvPicPr>
            <p:cNvPr id="10" name="Imagem 9" descr="Uma imagem contendo Interface gráfica do usuário&#10;&#10;Descrição gerada automaticamente">
              <a:extLst>
                <a:ext uri="{FF2B5EF4-FFF2-40B4-BE49-F238E27FC236}">
                  <a16:creationId xmlns:a16="http://schemas.microsoft.com/office/drawing/2014/main" id="{50A2DBE5-4466-DE6D-5232-E39C47F199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1" name="object 6">
              <a:extLst>
                <a:ext uri="{FF2B5EF4-FFF2-40B4-BE49-F238E27FC236}">
                  <a16:creationId xmlns:a16="http://schemas.microsoft.com/office/drawing/2014/main" id="{39F20C7F-6279-E376-8B34-08A960616219}"/>
                </a:ext>
              </a:extLst>
            </p:cNvPr>
            <p:cNvSpPr txBox="1"/>
            <p:nvPr/>
          </p:nvSpPr>
          <p:spPr>
            <a:xfrm>
              <a:off x="770298" y="170373"/>
              <a:ext cx="2442210" cy="486030"/>
            </a:xfrm>
            <a:prstGeom prst="rect">
              <a:avLst/>
            </a:prstGeom>
          </p:spPr>
          <p:txBody>
            <a:bodyPr vert="horz" wrap="square" lIns="0" tIns="44450" rIns="0" bIns="0" rtlCol="0">
              <a:spAutoFit/>
            </a:bodyPr>
            <a:lstStyle/>
            <a:p>
              <a:pPr marL="12700">
                <a:lnSpc>
                  <a:spcPct val="100000"/>
                </a:lnSpc>
                <a:spcBef>
                  <a:spcPts val="350"/>
                </a:spcBef>
              </a:pPr>
              <a:r>
                <a:rPr sz="1600" spc="-80" dirty="0">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sz="1600" spc="-70" dirty="0">
                  <a:solidFill>
                    <a:srgbClr val="F7FAF5"/>
                  </a:solidFill>
                  <a:latin typeface="Montserrat SemiBold" panose="00000700000000000000" pitchFamily="2" charset="0"/>
                  <a:cs typeface="Arial Black"/>
                </a:rPr>
                <a:t>Kapitalo</a:t>
              </a:r>
              <a:r>
                <a:rPr sz="1600" dirty="0">
                  <a:solidFill>
                    <a:srgbClr val="F7FAF5"/>
                  </a:solidFill>
                  <a:latin typeface="Montserrat SemiBold" panose="00000700000000000000" pitchFamily="2" charset="0"/>
                  <a:cs typeface="Arial Black"/>
                </a:rPr>
                <a:t> </a:t>
              </a:r>
              <a:r>
                <a:rPr sz="1600" spc="-60" dirty="0">
                  <a:solidFill>
                    <a:srgbClr val="F7FAF5"/>
                  </a:solidFill>
                  <a:latin typeface="Montserrat SemiBold" panose="00000700000000000000" pitchFamily="2" charset="0"/>
                  <a:cs typeface="Arial Black"/>
                </a:rPr>
                <a:t>K10</a:t>
              </a:r>
              <a:endParaRPr sz="1600" dirty="0">
                <a:latin typeface="Montserrat SemiBold" panose="00000700000000000000" pitchFamily="2" charset="0"/>
                <a:cs typeface="Arial Black"/>
              </a:endParaRPr>
            </a:p>
            <a:p>
              <a:pPr marL="12700">
                <a:lnSpc>
                  <a:spcPct val="100000"/>
                </a:lnSpc>
                <a:spcBef>
                  <a:spcPts val="185"/>
                </a:spcBef>
              </a:pPr>
              <a:r>
                <a:rPr sz="1050" dirty="0">
                  <a:solidFill>
                    <a:srgbClr val="9E9959"/>
                  </a:solidFill>
                  <a:latin typeface="Montserrat SemiBold" panose="00000700000000000000" pitchFamily="2" charset="0"/>
                  <a:cs typeface="Arial Black"/>
                </a:rPr>
                <a:t>Kapitalo K10 FIC Multimercado</a:t>
              </a:r>
              <a:endParaRPr sz="1050" dirty="0">
                <a:latin typeface="Montserrat SemiBold" panose="00000700000000000000" pitchFamily="2" charset="0"/>
                <a:cs typeface="Arial Black"/>
              </a:endParaRPr>
            </a:p>
          </p:txBody>
        </p:sp>
      </p:grpSp>
      <p:sp>
        <p:nvSpPr>
          <p:cNvPr id="2" name="object 2">
            <a:extLst>
              <a:ext uri="{FF2B5EF4-FFF2-40B4-BE49-F238E27FC236}">
                <a16:creationId xmlns:a16="http://schemas.microsoft.com/office/drawing/2014/main" id="{2ADCE453-480A-D135-8616-8E5C119EA54D}"/>
              </a:ext>
            </a:extLst>
          </p:cNvPr>
          <p:cNvSpPr txBox="1"/>
          <p:nvPr/>
        </p:nvSpPr>
        <p:spPr>
          <a:xfrm>
            <a:off x="779299" y="2354538"/>
            <a:ext cx="2869565" cy="6686959"/>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No contexto macroeconômico, a gestão destaca um cenário global mais equilibrado em 2025, após o aperto monetário de 2022 e 2023. A inflação mostrou sinais de convergência para as metas, com Bancos Centrais iniciando a normalização das taxas de juros. Nos Estados Unidos, o crescimento econômico foi impulsionado por ganhos de produtividade e pela agenda de desregulamentação do novo governo. Já na Europa e China, o crescimento mais fraco deve ser mitigado por cortes de juros. O fundo permanece otimista com ativos norte-americanos, mantendo posições compradas em ações e no dólar, devido à flexibilidade monetária e aos benefícios da agenda republicana.</a:t>
            </a:r>
          </a:p>
          <a:p>
            <a:pPr marL="12700" marR="12700">
              <a:lnSpc>
                <a:spcPct val="116700"/>
              </a:lnSpc>
              <a:spcBef>
                <a:spcPts val="100"/>
              </a:spcBef>
            </a:pPr>
            <a:endParaRPr lang="pt-BR" sz="10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No cenário doméstico, o Brasil enfrenta desafios econômicos. A política fiscal expansionista pressiona a inflação, resultando em aumentos na taxa Selic, atualmente projetada em 16,5%. O cenário contribui para a deterioração macroeconômica, piora do endividamento público e aumento do risco de default. Apesar das incertezas, o fundo adota uma postura cautelosa em relação aos ativos brasileiros, com prêmios de risco considerados condizentes com as condições atuais. Entre as principais posições, o K10 manteve exposições compradas em mercados de ações e commodities, como ouro e trigo, enquanto reduziu em soja e alumínio. A abordagem diversificada e o controle rigoroso de risco permanecem no centro da estratégia do Fundo.</a:t>
            </a:r>
            <a:endParaRPr sz="1000" dirty="0">
              <a:latin typeface="Montserrat" panose="00000500000000000000" pitchFamily="2" charset="0"/>
              <a:cs typeface="Verdana"/>
            </a:endParaRPr>
          </a:p>
        </p:txBody>
      </p:sp>
      <p:sp>
        <p:nvSpPr>
          <p:cNvPr id="13" name="object 6">
            <a:extLst>
              <a:ext uri="{FF2B5EF4-FFF2-40B4-BE49-F238E27FC236}">
                <a16:creationId xmlns:a16="http://schemas.microsoft.com/office/drawing/2014/main" id="{5B05CE82-02DA-55F0-1A0D-F9BD1F533712}"/>
              </a:ext>
            </a:extLst>
          </p:cNvPr>
          <p:cNvSpPr txBox="1"/>
          <p:nvPr/>
        </p:nvSpPr>
        <p:spPr>
          <a:xfrm>
            <a:off x="4183250" y="2961700"/>
            <a:ext cx="2593951" cy="5399107"/>
          </a:xfrm>
          <a:prstGeom prst="rect">
            <a:avLst/>
          </a:prstGeom>
        </p:spPr>
        <p:txBody>
          <a:bodyPr vert="horz" wrap="square" lIns="0" tIns="12700" rIns="0" bIns="0" rtlCol="0">
            <a:spAutoFit/>
          </a:bodyPr>
          <a:lstStyle/>
          <a:p>
            <a:pPr marL="12700" marR="5715">
              <a:lnSpc>
                <a:spcPct val="109300"/>
              </a:lnSpc>
              <a:spcBef>
                <a:spcPts val="100"/>
              </a:spcBef>
            </a:pPr>
            <a:r>
              <a:rPr lang="pt-BR" sz="1400" spc="75" dirty="0">
                <a:solidFill>
                  <a:srgbClr val="004C45"/>
                </a:solidFill>
                <a:latin typeface="Montserrat" panose="00000500000000000000" pitchFamily="2" charset="0"/>
                <a:cs typeface="Verdana"/>
              </a:rPr>
              <a:t>O fundo </a:t>
            </a:r>
            <a:r>
              <a:rPr lang="pt-BR" sz="1400" spc="75" dirty="0" err="1">
                <a:solidFill>
                  <a:srgbClr val="004C45"/>
                </a:solidFill>
                <a:latin typeface="Montserrat" panose="00000500000000000000" pitchFamily="2" charset="0"/>
                <a:cs typeface="Verdana"/>
              </a:rPr>
              <a:t>Kapitalo</a:t>
            </a:r>
            <a:r>
              <a:rPr lang="pt-BR" sz="1400" spc="75" dirty="0">
                <a:solidFill>
                  <a:srgbClr val="004C45"/>
                </a:solidFill>
                <a:latin typeface="Montserrat" panose="00000500000000000000" pitchFamily="2" charset="0"/>
                <a:cs typeface="Verdana"/>
              </a:rPr>
              <a:t> K10 teve um desempenho destacado em 2024, alcançando uma rentabilidade de 10,95%, acima do </a:t>
            </a:r>
            <a:r>
              <a:rPr lang="pt-BR" sz="1400" i="1" spc="75" dirty="0">
                <a:solidFill>
                  <a:srgbClr val="004C45"/>
                </a:solidFill>
                <a:latin typeface="Montserrat" panose="00000500000000000000" pitchFamily="2" charset="0"/>
                <a:cs typeface="Verdana"/>
              </a:rPr>
              <a:t>benchmark</a:t>
            </a:r>
            <a:r>
              <a:rPr lang="pt-BR" sz="1400" spc="75" dirty="0">
                <a:solidFill>
                  <a:srgbClr val="004C45"/>
                </a:solidFill>
                <a:latin typeface="Montserrat" panose="00000500000000000000" pitchFamily="2" charset="0"/>
                <a:cs typeface="Verdana"/>
              </a:rPr>
              <a:t>. As operações em grãos e energia foram as principais contribuintes positivas, enquanto as alocações internacionais em juros impactaram negativamente. Com uma abordagem diversificada e tática, o Fundo mantém perspectivas positivas para ativos norte-americanos e uma postura cautelosa em relação ao Brasil, priorizando controle de risco e estratégia de longo prazo.</a:t>
            </a:r>
            <a:endParaRPr sz="1400" dirty="0">
              <a:latin typeface="Montserrat" panose="00000500000000000000" pitchFamily="2" charset="0"/>
              <a:cs typeface="Verdana"/>
            </a:endParaRPr>
          </a:p>
        </p:txBody>
      </p:sp>
      <p:pic>
        <p:nvPicPr>
          <p:cNvPr id="14" name="Google Shape;1317;g30a28a55c88_1_134">
            <a:extLst>
              <a:ext uri="{FF2B5EF4-FFF2-40B4-BE49-F238E27FC236}">
                <a16:creationId xmlns:a16="http://schemas.microsoft.com/office/drawing/2014/main" id="{4CDC3EC6-4485-4CD4-887C-19F2E7CA86F4}"/>
              </a:ext>
            </a:extLst>
          </p:cNvPr>
          <p:cNvPicPr preferRelativeResize="0"/>
          <p:nvPr/>
        </p:nvPicPr>
        <p:blipFill>
          <a:blip r:embed="rId4">
            <a:alphaModFix/>
          </a:blip>
          <a:stretch>
            <a:fillRect/>
          </a:stretch>
        </p:blipFill>
        <p:spPr>
          <a:xfrm rot="10637659">
            <a:off x="4207929" y="2555942"/>
            <a:ext cx="170955" cy="278822"/>
          </a:xfrm>
          <a:prstGeom prst="rect">
            <a:avLst/>
          </a:prstGeom>
          <a:noFill/>
          <a:ln>
            <a:noFill/>
          </a:ln>
        </p:spPr>
      </p:pic>
      <p:sp>
        <p:nvSpPr>
          <p:cNvPr id="15" name="object 5">
            <a:extLst>
              <a:ext uri="{FF2B5EF4-FFF2-40B4-BE49-F238E27FC236}">
                <a16:creationId xmlns:a16="http://schemas.microsoft.com/office/drawing/2014/main" id="{B9666D07-6425-A92E-65B2-1B68BA22B8ED}"/>
              </a:ext>
            </a:extLst>
          </p:cNvPr>
          <p:cNvSpPr txBox="1">
            <a:spLocks noGrp="1"/>
          </p:cNvSpPr>
          <p:nvPr>
            <p:ph type="title"/>
          </p:nvPr>
        </p:nvSpPr>
        <p:spPr>
          <a:xfrm>
            <a:off x="770299" y="1134697"/>
            <a:ext cx="4379552" cy="936154"/>
          </a:xfrm>
          <a:prstGeom prst="rect">
            <a:avLst/>
          </a:prstGeom>
        </p:spPr>
        <p:txBody>
          <a:bodyPr vert="horz" wrap="square" lIns="0" tIns="12700" rIns="0" bIns="0" rtlCol="0">
            <a:spAutoFit/>
          </a:bodyPr>
          <a:lstStyle/>
          <a:p>
            <a:pPr marL="36830">
              <a:lnSpc>
                <a:spcPct val="100000"/>
              </a:lnSpc>
              <a:spcBef>
                <a:spcPts val="100"/>
              </a:spcBef>
            </a:pPr>
            <a:r>
              <a:rPr spc="-75" dirty="0">
                <a:solidFill>
                  <a:srgbClr val="1C302B"/>
                </a:solidFill>
                <a:latin typeface="Montserrat SemiBold" panose="00000700000000000000" pitchFamily="2" charset="0"/>
                <a:cs typeface="Arial Black"/>
              </a:rPr>
              <a:t>Conhecendo</a:t>
            </a:r>
            <a:r>
              <a:rPr spc="-170" dirty="0">
                <a:solidFill>
                  <a:srgbClr val="1C302B"/>
                </a:solidFill>
                <a:latin typeface="Montserrat SemiBold" panose="00000700000000000000" pitchFamily="2" charset="0"/>
                <a:cs typeface="Arial Black"/>
              </a:rPr>
              <a:t> </a:t>
            </a:r>
            <a:r>
              <a:rPr spc="-80" dirty="0">
                <a:solidFill>
                  <a:srgbClr val="1C302B"/>
                </a:solidFill>
                <a:latin typeface="Montserrat SemiBold" panose="00000700000000000000" pitchFamily="2" charset="0"/>
                <a:cs typeface="Arial Black"/>
              </a:rPr>
              <a:t>o</a:t>
            </a:r>
            <a:r>
              <a:rPr spc="-170" dirty="0">
                <a:solidFill>
                  <a:srgbClr val="1C302B"/>
                </a:solidFill>
                <a:latin typeface="Montserrat SemiBold" panose="00000700000000000000" pitchFamily="2" charset="0"/>
                <a:cs typeface="Arial Black"/>
              </a:rPr>
              <a:t> </a:t>
            </a:r>
            <a:r>
              <a:rPr lang="pt-BR" spc="-170" dirty="0">
                <a:solidFill>
                  <a:srgbClr val="1C302B"/>
                </a:solidFill>
                <a:latin typeface="Montserrat SemiBold" panose="00000700000000000000" pitchFamily="2" charset="0"/>
                <a:cs typeface="Arial Black"/>
              </a:rPr>
              <a:t>F</a:t>
            </a:r>
            <a:r>
              <a:rPr spc="-10" dirty="0">
                <a:solidFill>
                  <a:srgbClr val="1C302B"/>
                </a:solidFill>
                <a:latin typeface="Montserrat SemiBold" panose="00000700000000000000" pitchFamily="2" charset="0"/>
                <a:cs typeface="Arial Black"/>
              </a:rPr>
              <a:t>undo</a:t>
            </a:r>
            <a:r>
              <a:rPr lang="pt-BR" spc="-10" dirty="0">
                <a:solidFill>
                  <a:srgbClr val="1C302B"/>
                </a:solidFill>
                <a:latin typeface="Montserrat SemiBold" panose="00000700000000000000" pitchFamily="2" charset="0"/>
                <a:cs typeface="Arial Black"/>
              </a:rPr>
              <a:t> pt2</a:t>
            </a:r>
            <a:endParaRPr spc="-10" dirty="0">
              <a:solidFill>
                <a:srgbClr val="1C302B"/>
              </a:solidFill>
              <a:latin typeface="Montserrat SemiBold" panose="00000700000000000000" pitchFamily="2" charset="0"/>
              <a:cs typeface="Arial Black"/>
            </a:endParaRPr>
          </a:p>
        </p:txBody>
      </p:sp>
    </p:spTree>
    <p:extLst>
      <p:ext uri="{BB962C8B-B14F-4D97-AF65-F5344CB8AC3E}">
        <p14:creationId xmlns:p14="http://schemas.microsoft.com/office/powerpoint/2010/main" val="1121978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3195018"/>
            <a:ext cx="51325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desde o início.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Elaborado por Hub do Investidor.</a:t>
            </a:r>
          </a:p>
        </p:txBody>
      </p:sp>
      <p:sp>
        <p:nvSpPr>
          <p:cNvPr id="3" name="object 3"/>
          <p:cNvSpPr txBox="1"/>
          <p:nvPr/>
        </p:nvSpPr>
        <p:spPr>
          <a:xfrm>
            <a:off x="779299" y="7677063"/>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últimos 3 anos. </a:t>
            </a:r>
            <a:r>
              <a:rPr lang="pt-BR" sz="900" dirty="0">
                <a:latin typeface="Montserrat SemiBold"/>
                <a:cs typeface="Verdana"/>
              </a:rPr>
              <a:t>Fonte: </a:t>
            </a:r>
            <a:r>
              <a:rPr lang="pt-BR" sz="900" dirty="0">
                <a:latin typeface="Montserrat"/>
                <a:cs typeface="Verdana"/>
              </a:rPr>
              <a:t>Quantum. Elaborado por Hub do Investidor.</a:t>
            </a:r>
          </a:p>
        </p:txBody>
      </p:sp>
      <p:sp>
        <p:nvSpPr>
          <p:cNvPr id="4" name="object 4"/>
          <p:cNvSpPr txBox="1"/>
          <p:nvPr/>
        </p:nvSpPr>
        <p:spPr>
          <a:xfrm>
            <a:off x="779299" y="5447527"/>
            <a:ext cx="52849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últimos 5 anos.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Elaborado por Hub do Investidor.</a:t>
            </a:r>
          </a:p>
        </p:txBody>
      </p:sp>
      <p:sp>
        <p:nvSpPr>
          <p:cNvPr id="6" name="object 6"/>
          <p:cNvSpPr/>
          <p:nvPr/>
        </p:nvSpPr>
        <p:spPr>
          <a:xfrm>
            <a:off x="791997" y="1306588"/>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7" name="object 7"/>
          <p:cNvSpPr/>
          <p:nvPr/>
        </p:nvSpPr>
        <p:spPr>
          <a:xfrm>
            <a:off x="791997" y="5788596"/>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8" name="object 8"/>
          <p:cNvSpPr/>
          <p:nvPr/>
        </p:nvSpPr>
        <p:spPr>
          <a:xfrm>
            <a:off x="791997" y="3547592"/>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9" name="object 9"/>
          <p:cNvSpPr/>
          <p:nvPr/>
        </p:nvSpPr>
        <p:spPr>
          <a:xfrm>
            <a:off x="791997" y="8029588"/>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grpSp>
        <p:nvGrpSpPr>
          <p:cNvPr id="11" name="Agrupar 10">
            <a:extLst>
              <a:ext uri="{FF2B5EF4-FFF2-40B4-BE49-F238E27FC236}">
                <a16:creationId xmlns:a16="http://schemas.microsoft.com/office/drawing/2014/main" id="{07680857-5B81-0CF4-2B9C-BCF889F8279E}"/>
              </a:ext>
            </a:extLst>
          </p:cNvPr>
          <p:cNvGrpSpPr/>
          <p:nvPr/>
        </p:nvGrpSpPr>
        <p:grpSpPr>
          <a:xfrm>
            <a:off x="0" y="-22601"/>
            <a:ext cx="7556500" cy="861889"/>
            <a:chOff x="0" y="-22601"/>
            <a:chExt cx="7556500" cy="861889"/>
          </a:xfrm>
        </p:grpSpPr>
        <p:pic>
          <p:nvPicPr>
            <p:cNvPr id="12" name="Imagem 11">
              <a:extLst>
                <a:ext uri="{FF2B5EF4-FFF2-40B4-BE49-F238E27FC236}">
                  <a16:creationId xmlns:a16="http://schemas.microsoft.com/office/drawing/2014/main" id="{62C38B3B-FE06-6C95-938E-4F836ED99509}"/>
                </a:ext>
              </a:extLst>
            </p:cNvPr>
            <p:cNvPicPr>
              <a:picLocks noChangeAspect="1"/>
            </p:cNvPicPr>
            <p:nvPr/>
          </p:nvPicPr>
          <p:blipFill>
            <a:blip r:embed="rId2"/>
            <a:stretch>
              <a:fillRect/>
            </a:stretch>
          </p:blipFill>
          <p:spPr>
            <a:xfrm>
              <a:off x="0" y="-22601"/>
              <a:ext cx="7556500" cy="861889"/>
            </a:xfrm>
            <a:prstGeom prst="rect">
              <a:avLst/>
            </a:prstGeom>
          </p:spPr>
        </p:pic>
        <p:pic>
          <p:nvPicPr>
            <p:cNvPr id="13" name="Imagem 12" descr="Uma imagem contendo Interface gráfica do usuário&#10;&#10;Descrição gerada automaticamente">
              <a:extLst>
                <a:ext uri="{FF2B5EF4-FFF2-40B4-BE49-F238E27FC236}">
                  <a16:creationId xmlns:a16="http://schemas.microsoft.com/office/drawing/2014/main" id="{54F734E5-E45D-8AF0-4335-C5CE86EDDF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4" name="object 6">
              <a:extLst>
                <a:ext uri="{FF2B5EF4-FFF2-40B4-BE49-F238E27FC236}">
                  <a16:creationId xmlns:a16="http://schemas.microsoft.com/office/drawing/2014/main" id="{B322ADD0-CB32-8796-FD83-E4BF6A389696}"/>
                </a:ext>
              </a:extLst>
            </p:cNvPr>
            <p:cNvSpPr txBox="1"/>
            <p:nvPr/>
          </p:nvSpPr>
          <p:spPr>
            <a:xfrm>
              <a:off x="770298" y="170373"/>
              <a:ext cx="2442210" cy="486030"/>
            </a:xfrm>
            <a:prstGeom prst="rect">
              <a:avLst/>
            </a:prstGeom>
          </p:spPr>
          <p:txBody>
            <a:bodyPr vert="horz" wrap="square" lIns="0" tIns="44450" rIns="0" bIns="0" rtlCol="0">
              <a:spAutoFit/>
            </a:bodyPr>
            <a:lstStyle/>
            <a:p>
              <a:pPr marL="12700">
                <a:lnSpc>
                  <a:spcPct val="100000"/>
                </a:lnSpc>
                <a:spcBef>
                  <a:spcPts val="350"/>
                </a:spcBef>
              </a:pPr>
              <a:r>
                <a:rPr sz="1600" spc="-80" dirty="0">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sz="1600" spc="-70" dirty="0">
                  <a:solidFill>
                    <a:srgbClr val="F7FAF5"/>
                  </a:solidFill>
                  <a:latin typeface="Montserrat SemiBold" panose="00000700000000000000" pitchFamily="2" charset="0"/>
                  <a:cs typeface="Arial Black"/>
                </a:rPr>
                <a:t>Kapitalo</a:t>
              </a:r>
              <a:r>
                <a:rPr sz="1600" dirty="0">
                  <a:solidFill>
                    <a:srgbClr val="F7FAF5"/>
                  </a:solidFill>
                  <a:latin typeface="Montserrat SemiBold" panose="00000700000000000000" pitchFamily="2" charset="0"/>
                  <a:cs typeface="Arial Black"/>
                </a:rPr>
                <a:t> </a:t>
              </a:r>
              <a:r>
                <a:rPr sz="1600" spc="-60" dirty="0">
                  <a:solidFill>
                    <a:srgbClr val="F7FAF5"/>
                  </a:solidFill>
                  <a:latin typeface="Montserrat SemiBold" panose="00000700000000000000" pitchFamily="2" charset="0"/>
                  <a:cs typeface="Arial Black"/>
                </a:rPr>
                <a:t>K10</a:t>
              </a:r>
              <a:endParaRPr sz="1600" dirty="0">
                <a:latin typeface="Montserrat SemiBold" panose="00000700000000000000" pitchFamily="2" charset="0"/>
                <a:cs typeface="Arial Black"/>
              </a:endParaRPr>
            </a:p>
            <a:p>
              <a:pPr marL="12700">
                <a:lnSpc>
                  <a:spcPct val="100000"/>
                </a:lnSpc>
                <a:spcBef>
                  <a:spcPts val="185"/>
                </a:spcBef>
              </a:pPr>
              <a:r>
                <a:rPr sz="1050" dirty="0">
                  <a:solidFill>
                    <a:srgbClr val="9E9959"/>
                  </a:solidFill>
                  <a:latin typeface="Montserrat" panose="00000500000000000000" pitchFamily="2" charset="0"/>
                  <a:cs typeface="Arial Black"/>
                </a:rPr>
                <a:t>Kapitalo K10 FIC Multimercado</a:t>
              </a:r>
              <a:endParaRPr sz="1050" dirty="0">
                <a:latin typeface="Montserrat" panose="00000500000000000000" pitchFamily="2" charset="0"/>
                <a:cs typeface="Arial Black"/>
              </a:endParaRPr>
            </a:p>
          </p:txBody>
        </p:sp>
      </p:grpSp>
      <p:sp>
        <p:nvSpPr>
          <p:cNvPr id="15" name="object 3">
            <a:extLst>
              <a:ext uri="{FF2B5EF4-FFF2-40B4-BE49-F238E27FC236}">
                <a16:creationId xmlns:a16="http://schemas.microsoft.com/office/drawing/2014/main" id="{AA62E87A-A374-3E63-2AED-3DE24447DFAC}"/>
              </a:ext>
            </a:extLst>
          </p:cNvPr>
          <p:cNvSpPr txBox="1"/>
          <p:nvPr/>
        </p:nvSpPr>
        <p:spPr>
          <a:xfrm>
            <a:off x="779999" y="9942441"/>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mensal. </a:t>
            </a:r>
            <a:r>
              <a:rPr lang="pt-BR" sz="900" dirty="0">
                <a:latin typeface="Montserrat SemiBold"/>
                <a:cs typeface="Verdana"/>
              </a:rPr>
              <a:t>Fonte: </a:t>
            </a:r>
            <a:r>
              <a:rPr lang="pt-BR" sz="900" dirty="0">
                <a:latin typeface="Montserrat"/>
                <a:cs typeface="Verdana"/>
              </a:rPr>
              <a:t>Quantum. Elaborado por Hub do Investidor.</a:t>
            </a:r>
          </a:p>
        </p:txBody>
      </p:sp>
      <p:graphicFrame>
        <p:nvGraphicFramePr>
          <p:cNvPr id="16" name="Gráfico 15">
            <a:extLst>
              <a:ext uri="{FF2B5EF4-FFF2-40B4-BE49-F238E27FC236}">
                <a16:creationId xmlns:a16="http://schemas.microsoft.com/office/drawing/2014/main" id="{6F9818C9-E387-97A7-04A1-6ED8313FC5E3}"/>
              </a:ext>
            </a:extLst>
          </p:cNvPr>
          <p:cNvGraphicFramePr/>
          <p:nvPr>
            <p:extLst>
              <p:ext uri="{D42A27DB-BD31-4B8C-83A1-F6EECF244321}">
                <p14:modId xmlns:p14="http://schemas.microsoft.com/office/powerpoint/2010/main" val="469954461"/>
              </p:ext>
            </p:extLst>
          </p:nvPr>
        </p:nvGraphicFramePr>
        <p:xfrm>
          <a:off x="771918" y="1292072"/>
          <a:ext cx="5976000" cy="1836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Gráfico 18">
            <a:extLst>
              <a:ext uri="{FF2B5EF4-FFF2-40B4-BE49-F238E27FC236}">
                <a16:creationId xmlns:a16="http://schemas.microsoft.com/office/drawing/2014/main" id="{AEE25915-01AD-A261-2CB7-61F971A3AA56}"/>
              </a:ext>
            </a:extLst>
          </p:cNvPr>
          <p:cNvGraphicFramePr/>
          <p:nvPr>
            <p:extLst>
              <p:ext uri="{D42A27DB-BD31-4B8C-83A1-F6EECF244321}">
                <p14:modId xmlns:p14="http://schemas.microsoft.com/office/powerpoint/2010/main" val="2392412560"/>
              </p:ext>
            </p:extLst>
          </p:nvPr>
        </p:nvGraphicFramePr>
        <p:xfrm>
          <a:off x="771918" y="3510926"/>
          <a:ext cx="5976000" cy="1836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 name="Gráfico 19">
            <a:extLst>
              <a:ext uri="{FF2B5EF4-FFF2-40B4-BE49-F238E27FC236}">
                <a16:creationId xmlns:a16="http://schemas.microsoft.com/office/drawing/2014/main" id="{21F08299-D5E1-3286-1D2B-19EFBAD56D43}"/>
              </a:ext>
            </a:extLst>
          </p:cNvPr>
          <p:cNvGraphicFramePr/>
          <p:nvPr>
            <p:extLst>
              <p:ext uri="{D42A27DB-BD31-4B8C-83A1-F6EECF244321}">
                <p14:modId xmlns:p14="http://schemas.microsoft.com/office/powerpoint/2010/main" val="3616498656"/>
              </p:ext>
            </p:extLst>
          </p:nvPr>
        </p:nvGraphicFramePr>
        <p:xfrm>
          <a:off x="771918" y="5828928"/>
          <a:ext cx="5976000" cy="1836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7" name="Gráfico 26">
            <a:extLst>
              <a:ext uri="{FF2B5EF4-FFF2-40B4-BE49-F238E27FC236}">
                <a16:creationId xmlns:a16="http://schemas.microsoft.com/office/drawing/2014/main" id="{6A6F365D-D19F-E23E-F165-6F0C8F384AE5}"/>
              </a:ext>
            </a:extLst>
          </p:cNvPr>
          <p:cNvGraphicFramePr/>
          <p:nvPr>
            <p:extLst>
              <p:ext uri="{D42A27DB-BD31-4B8C-83A1-F6EECF244321}">
                <p14:modId xmlns:p14="http://schemas.microsoft.com/office/powerpoint/2010/main" val="3958813415"/>
              </p:ext>
            </p:extLst>
          </p:nvPr>
        </p:nvGraphicFramePr>
        <p:xfrm>
          <a:off x="790250" y="8065108"/>
          <a:ext cx="5976000" cy="1836000"/>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7" name="object 7"/>
          <p:cNvSpPr txBox="1"/>
          <p:nvPr/>
        </p:nvSpPr>
        <p:spPr>
          <a:xfrm>
            <a:off x="754870" y="4837527"/>
            <a:ext cx="43300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cs typeface="Verdana"/>
              </a:rPr>
              <a:t>Volatilidade</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25" dirty="0">
                <a:solidFill>
                  <a:srgbClr val="2B333B"/>
                </a:solidFill>
                <a:latin typeface="Montserrat" panose="00000500000000000000" pitchFamily="2" charset="0"/>
                <a:cs typeface="Verdana"/>
              </a:rPr>
              <a:t>fundo. </a:t>
            </a:r>
            <a:r>
              <a:rPr sz="900" spc="-40" dirty="0">
                <a:solidFill>
                  <a:srgbClr val="2B333B"/>
                </a:solidFill>
                <a:latin typeface="Montserrat SemiBold" panose="00000700000000000000" pitchFamily="2" charset="0"/>
                <a:cs typeface="Verdana"/>
              </a:rPr>
              <a:t>Fonte:</a:t>
            </a:r>
            <a:r>
              <a:rPr sz="900" spc="-20" dirty="0">
                <a:solidFill>
                  <a:srgbClr val="2B333B"/>
                </a:solidFill>
                <a:latin typeface="Montserrat SemiBold" panose="00000700000000000000" pitchFamily="2" charset="0"/>
                <a:cs typeface="Verdana"/>
              </a:rPr>
              <a:t> </a:t>
            </a:r>
            <a:r>
              <a:rPr lang="pt-BR" sz="900" dirty="0">
                <a:solidFill>
                  <a:srgbClr val="2B333B"/>
                </a:solidFill>
                <a:latin typeface="Montserrat" panose="00000500000000000000" pitchFamily="2" charset="0"/>
                <a:cs typeface="Verdana"/>
              </a:rPr>
              <a:t>Quantum</a:t>
            </a:r>
            <a:r>
              <a:rPr sz="900" spc="-30" dirty="0">
                <a:solidFill>
                  <a:srgbClr val="2B333B"/>
                </a:solidFill>
                <a:latin typeface="Montserrat" panose="00000500000000000000" pitchFamily="2" charset="0"/>
                <a:cs typeface="Verdana"/>
              </a:rPr>
              <a:t>.</a:t>
            </a:r>
            <a:r>
              <a:rPr sz="900" spc="-2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Elaborado</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por</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Hub</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10" dirty="0">
                <a:solidFill>
                  <a:srgbClr val="2B333B"/>
                </a:solidFill>
                <a:latin typeface="Montserrat" panose="00000500000000000000" pitchFamily="2" charset="0"/>
                <a:cs typeface="Verdana"/>
              </a:rPr>
              <a:t>Investidor.</a:t>
            </a:r>
            <a:endParaRPr sz="900" dirty="0">
              <a:latin typeface="Montserrat" panose="00000500000000000000" pitchFamily="2" charset="0"/>
              <a:cs typeface="Verdana"/>
            </a:endParaRPr>
          </a:p>
        </p:txBody>
      </p:sp>
      <p:sp>
        <p:nvSpPr>
          <p:cNvPr id="8" name="object 8"/>
          <p:cNvSpPr txBox="1"/>
          <p:nvPr/>
        </p:nvSpPr>
        <p:spPr>
          <a:xfrm>
            <a:off x="754870" y="9054140"/>
            <a:ext cx="4463380"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rPr>
              <a:t>Drawdown do fundo. </a:t>
            </a:r>
            <a:r>
              <a:rPr sz="900" b="1" dirty="0">
                <a:solidFill>
                  <a:srgbClr val="2B333B"/>
                </a:solidFill>
                <a:latin typeface="Montserrat" panose="00000500000000000000" pitchFamily="2" charset="0"/>
              </a:rPr>
              <a:t>Fonte</a:t>
            </a:r>
            <a:r>
              <a:rPr sz="900" dirty="0">
                <a:solidFill>
                  <a:srgbClr val="2B333B"/>
                </a:solidFill>
                <a:latin typeface="Montserrat" panose="00000500000000000000" pitchFamily="2" charset="0"/>
              </a:rPr>
              <a:t>: </a:t>
            </a:r>
            <a:r>
              <a:rPr lang="pt-BR" sz="900" dirty="0">
                <a:solidFill>
                  <a:srgbClr val="2B333B"/>
                </a:solidFill>
                <a:latin typeface="Montserrat" panose="00000500000000000000" pitchFamily="2" charset="0"/>
              </a:rPr>
              <a:t>Quantum</a:t>
            </a:r>
            <a:r>
              <a:rPr sz="900" dirty="0">
                <a:solidFill>
                  <a:srgbClr val="2B333B"/>
                </a:solidFill>
                <a:latin typeface="Montserrat" panose="00000500000000000000" pitchFamily="2" charset="0"/>
              </a:rPr>
              <a:t>. Adaptado por Hub do Investidor.</a:t>
            </a:r>
          </a:p>
        </p:txBody>
      </p:sp>
      <p:sp>
        <p:nvSpPr>
          <p:cNvPr id="9" name="object 9"/>
          <p:cNvSpPr/>
          <p:nvPr/>
        </p:nvSpPr>
        <p:spPr>
          <a:xfrm>
            <a:off x="769162" y="2438176"/>
            <a:ext cx="5976620" cy="2277110"/>
          </a:xfrm>
          <a:custGeom>
            <a:avLst/>
            <a:gdLst/>
            <a:ahLst/>
            <a:cxnLst/>
            <a:rect l="l" t="t" r="r" b="b"/>
            <a:pathLst>
              <a:path w="5976620" h="2277110">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0" name="object 10"/>
          <p:cNvSpPr/>
          <p:nvPr/>
        </p:nvSpPr>
        <p:spPr>
          <a:xfrm>
            <a:off x="769162" y="6683249"/>
            <a:ext cx="5976620" cy="2277110"/>
          </a:xfrm>
          <a:custGeom>
            <a:avLst/>
            <a:gdLst/>
            <a:ahLst/>
            <a:cxnLst/>
            <a:rect l="l" t="t" r="r" b="b"/>
            <a:pathLst>
              <a:path w="5976620" h="2277109">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2" name="object 12"/>
          <p:cNvSpPr txBox="1"/>
          <p:nvPr/>
        </p:nvSpPr>
        <p:spPr>
          <a:xfrm>
            <a:off x="754870" y="1867220"/>
            <a:ext cx="2205990" cy="284480"/>
          </a:xfrm>
          <a:prstGeom prst="rect">
            <a:avLst/>
          </a:prstGeom>
        </p:spPr>
        <p:txBody>
          <a:bodyPr vert="horz" wrap="square" lIns="0" tIns="12700" rIns="0" bIns="0" rtlCol="0">
            <a:spAutoFit/>
          </a:bodyPr>
          <a:lstStyle/>
          <a:p>
            <a:pPr marL="12700">
              <a:lnSpc>
                <a:spcPct val="100000"/>
              </a:lnSpc>
              <a:spcBef>
                <a:spcPts val="100"/>
              </a:spcBef>
            </a:pPr>
            <a:r>
              <a:rPr sz="1700" spc="-10" dirty="0">
                <a:solidFill>
                  <a:srgbClr val="9E9959"/>
                </a:solidFill>
                <a:latin typeface="Montserrat" panose="00000500000000000000" pitchFamily="2" charset="0"/>
                <a:cs typeface="Verdana"/>
              </a:rPr>
              <a:t>Kapitalo</a:t>
            </a:r>
            <a:r>
              <a:rPr sz="1700" spc="-150" dirty="0">
                <a:solidFill>
                  <a:srgbClr val="9E9959"/>
                </a:solidFill>
                <a:latin typeface="Montserrat" panose="00000500000000000000" pitchFamily="2" charset="0"/>
                <a:cs typeface="Verdana"/>
              </a:rPr>
              <a:t> </a:t>
            </a:r>
            <a:r>
              <a:rPr sz="1700" spc="-145" dirty="0">
                <a:solidFill>
                  <a:srgbClr val="9E9959"/>
                </a:solidFill>
                <a:latin typeface="Montserrat" panose="00000500000000000000" pitchFamily="2" charset="0"/>
                <a:cs typeface="Verdana"/>
              </a:rPr>
              <a:t>K10 </a:t>
            </a:r>
            <a:r>
              <a:rPr sz="1700" spc="-35" dirty="0">
                <a:solidFill>
                  <a:srgbClr val="9E9959"/>
                </a:solidFill>
                <a:latin typeface="Montserrat" panose="00000500000000000000" pitchFamily="2" charset="0"/>
                <a:cs typeface="Verdana"/>
              </a:rPr>
              <a:t>FIC</a:t>
            </a:r>
            <a:r>
              <a:rPr sz="1700" spc="-150" dirty="0">
                <a:solidFill>
                  <a:srgbClr val="9E9959"/>
                </a:solidFill>
                <a:latin typeface="Montserrat" panose="00000500000000000000" pitchFamily="2" charset="0"/>
                <a:cs typeface="Verdana"/>
              </a:rPr>
              <a:t> </a:t>
            </a:r>
            <a:r>
              <a:rPr sz="1700" spc="-25" dirty="0">
                <a:solidFill>
                  <a:srgbClr val="9E9959"/>
                </a:solidFill>
                <a:latin typeface="Montserrat" panose="00000500000000000000" pitchFamily="2" charset="0"/>
                <a:cs typeface="Verdana"/>
              </a:rPr>
              <a:t>FIM</a:t>
            </a:r>
            <a:endParaRPr sz="1700" dirty="0">
              <a:latin typeface="Montserrat" panose="00000500000000000000" pitchFamily="2" charset="0"/>
              <a:cs typeface="Verdana"/>
            </a:endParaRPr>
          </a:p>
        </p:txBody>
      </p:sp>
      <p:sp>
        <p:nvSpPr>
          <p:cNvPr id="13" name="object 13"/>
          <p:cNvSpPr txBox="1"/>
          <p:nvPr/>
        </p:nvSpPr>
        <p:spPr>
          <a:xfrm>
            <a:off x="853250" y="5751700"/>
            <a:ext cx="2205990" cy="489878"/>
          </a:xfrm>
          <a:prstGeom prst="rect">
            <a:avLst/>
          </a:prstGeom>
        </p:spPr>
        <p:txBody>
          <a:bodyPr vert="horz" wrap="square" lIns="0" tIns="226060" rIns="0" bIns="0" rtlCol="0">
            <a:spAutoFit/>
          </a:bodyPr>
          <a:lstStyle/>
          <a:p>
            <a:pPr marL="12700">
              <a:lnSpc>
                <a:spcPct val="100000"/>
              </a:lnSpc>
              <a:spcBef>
                <a:spcPts val="950"/>
              </a:spcBef>
            </a:pPr>
            <a:r>
              <a:rPr sz="1700" spc="-10" dirty="0" err="1">
                <a:solidFill>
                  <a:srgbClr val="9E9959"/>
                </a:solidFill>
                <a:latin typeface="Montserrat" panose="00000500000000000000" pitchFamily="2" charset="0"/>
                <a:cs typeface="Verdana"/>
              </a:rPr>
              <a:t>Kapitalo</a:t>
            </a:r>
            <a:r>
              <a:rPr sz="1700" spc="-150" dirty="0">
                <a:solidFill>
                  <a:srgbClr val="9E9959"/>
                </a:solidFill>
                <a:latin typeface="Montserrat" panose="00000500000000000000" pitchFamily="2" charset="0"/>
                <a:cs typeface="Verdana"/>
              </a:rPr>
              <a:t> </a:t>
            </a:r>
            <a:r>
              <a:rPr sz="1700" spc="-145" dirty="0">
                <a:solidFill>
                  <a:srgbClr val="9E9959"/>
                </a:solidFill>
                <a:latin typeface="Montserrat" panose="00000500000000000000" pitchFamily="2" charset="0"/>
                <a:cs typeface="Verdana"/>
              </a:rPr>
              <a:t>K10 </a:t>
            </a:r>
            <a:r>
              <a:rPr sz="1700" spc="-35" dirty="0">
                <a:solidFill>
                  <a:srgbClr val="9E9959"/>
                </a:solidFill>
                <a:latin typeface="Montserrat" panose="00000500000000000000" pitchFamily="2" charset="0"/>
                <a:cs typeface="Verdana"/>
              </a:rPr>
              <a:t>FIC</a:t>
            </a:r>
            <a:r>
              <a:rPr sz="1700" spc="-150" dirty="0">
                <a:solidFill>
                  <a:srgbClr val="9E9959"/>
                </a:solidFill>
                <a:latin typeface="Montserrat" panose="00000500000000000000" pitchFamily="2" charset="0"/>
                <a:cs typeface="Verdana"/>
              </a:rPr>
              <a:t> </a:t>
            </a:r>
            <a:r>
              <a:rPr sz="1700" spc="-25" dirty="0">
                <a:solidFill>
                  <a:srgbClr val="9E9959"/>
                </a:solidFill>
                <a:latin typeface="Montserrat" panose="00000500000000000000" pitchFamily="2" charset="0"/>
                <a:cs typeface="Verdana"/>
              </a:rPr>
              <a:t>FIM</a:t>
            </a:r>
            <a:endParaRPr sz="1700" dirty="0">
              <a:latin typeface="Montserrat" panose="00000500000000000000" pitchFamily="2" charset="0"/>
              <a:cs typeface="Verdana"/>
            </a:endParaRPr>
          </a:p>
        </p:txBody>
      </p:sp>
      <p:grpSp>
        <p:nvGrpSpPr>
          <p:cNvPr id="15" name="Agrupar 14">
            <a:extLst>
              <a:ext uri="{FF2B5EF4-FFF2-40B4-BE49-F238E27FC236}">
                <a16:creationId xmlns:a16="http://schemas.microsoft.com/office/drawing/2014/main" id="{F7C8A6BB-157A-EF32-D39E-255D8703569C}"/>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7927382D-3C60-65ED-18AF-2EF21A0E524B}"/>
                </a:ext>
              </a:extLst>
            </p:cNvPr>
            <p:cNvPicPr>
              <a:picLocks noChangeAspect="1"/>
            </p:cNvPicPr>
            <p:nvPr/>
          </p:nvPicPr>
          <p:blipFill>
            <a:blip r:embed="rId2"/>
            <a:stretch>
              <a:fillRect/>
            </a:stretch>
          </p:blipFill>
          <p:spPr>
            <a:xfrm>
              <a:off x="0" y="-22601"/>
              <a:ext cx="7556500" cy="861889"/>
            </a:xfrm>
            <a:prstGeom prst="rect">
              <a:avLst/>
            </a:prstGeom>
          </p:spPr>
        </p:pic>
        <p:pic>
          <p:nvPicPr>
            <p:cNvPr id="17" name="Imagem 16" descr="Uma imagem contendo Interface gráfica do usuário&#10;&#10;Descrição gerada automaticamente">
              <a:extLst>
                <a:ext uri="{FF2B5EF4-FFF2-40B4-BE49-F238E27FC236}">
                  <a16:creationId xmlns:a16="http://schemas.microsoft.com/office/drawing/2014/main" id="{C7F05C19-A5E9-6B1F-AA63-952D2D583D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8" name="object 6">
              <a:extLst>
                <a:ext uri="{FF2B5EF4-FFF2-40B4-BE49-F238E27FC236}">
                  <a16:creationId xmlns:a16="http://schemas.microsoft.com/office/drawing/2014/main" id="{7BFF0812-F0F7-753B-FD79-C487A77DA2DF}"/>
                </a:ext>
              </a:extLst>
            </p:cNvPr>
            <p:cNvSpPr txBox="1"/>
            <p:nvPr/>
          </p:nvSpPr>
          <p:spPr>
            <a:xfrm>
              <a:off x="770298" y="170373"/>
              <a:ext cx="2442210" cy="486030"/>
            </a:xfrm>
            <a:prstGeom prst="rect">
              <a:avLst/>
            </a:prstGeom>
          </p:spPr>
          <p:txBody>
            <a:bodyPr vert="horz" wrap="square" lIns="0" tIns="44450" rIns="0" bIns="0" rtlCol="0">
              <a:spAutoFit/>
            </a:bodyPr>
            <a:lstStyle/>
            <a:p>
              <a:pPr marL="12700">
                <a:lnSpc>
                  <a:spcPct val="100000"/>
                </a:lnSpc>
                <a:spcBef>
                  <a:spcPts val="350"/>
                </a:spcBef>
              </a:pPr>
              <a:r>
                <a:rPr sz="1600" spc="-80" dirty="0">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sz="1600" spc="-70" dirty="0">
                  <a:solidFill>
                    <a:srgbClr val="F7FAF5"/>
                  </a:solidFill>
                  <a:latin typeface="Montserrat SemiBold" panose="00000700000000000000" pitchFamily="2" charset="0"/>
                  <a:cs typeface="Arial Black"/>
                </a:rPr>
                <a:t>Kapitalo</a:t>
              </a:r>
              <a:r>
                <a:rPr sz="1600" dirty="0">
                  <a:solidFill>
                    <a:srgbClr val="F7FAF5"/>
                  </a:solidFill>
                  <a:latin typeface="Montserrat SemiBold" panose="00000700000000000000" pitchFamily="2" charset="0"/>
                  <a:cs typeface="Arial Black"/>
                </a:rPr>
                <a:t> </a:t>
              </a:r>
              <a:r>
                <a:rPr sz="1600" spc="-60" dirty="0">
                  <a:solidFill>
                    <a:srgbClr val="F7FAF5"/>
                  </a:solidFill>
                  <a:latin typeface="Montserrat SemiBold" panose="00000700000000000000" pitchFamily="2" charset="0"/>
                  <a:cs typeface="Arial Black"/>
                </a:rPr>
                <a:t>K10</a:t>
              </a:r>
              <a:endParaRPr sz="1600" dirty="0">
                <a:latin typeface="Montserrat SemiBold" panose="00000700000000000000" pitchFamily="2" charset="0"/>
                <a:cs typeface="Arial Black"/>
              </a:endParaRPr>
            </a:p>
            <a:p>
              <a:pPr marL="12700">
                <a:lnSpc>
                  <a:spcPct val="100000"/>
                </a:lnSpc>
                <a:spcBef>
                  <a:spcPts val="185"/>
                </a:spcBef>
              </a:pPr>
              <a:r>
                <a:rPr sz="1050" dirty="0">
                  <a:solidFill>
                    <a:srgbClr val="9E9959"/>
                  </a:solidFill>
                  <a:latin typeface="Montserrat SemiBold" panose="00000700000000000000" pitchFamily="2" charset="0"/>
                  <a:cs typeface="Arial Black"/>
                </a:rPr>
                <a:t>Kapitalo K10 FIC Multimercado</a:t>
              </a:r>
              <a:endParaRPr sz="1050" dirty="0">
                <a:latin typeface="Montserrat SemiBold" panose="00000700000000000000" pitchFamily="2" charset="0"/>
                <a:cs typeface="Arial Black"/>
              </a:endParaRPr>
            </a:p>
          </p:txBody>
        </p:sp>
      </p:grpSp>
      <p:sp>
        <p:nvSpPr>
          <p:cNvPr id="5" name="CaixaDeTexto 4">
            <a:extLst>
              <a:ext uri="{FF2B5EF4-FFF2-40B4-BE49-F238E27FC236}">
                <a16:creationId xmlns:a16="http://schemas.microsoft.com/office/drawing/2014/main" id="{E38DACAC-4882-84AE-18BE-69EC142A65AE}"/>
              </a:ext>
            </a:extLst>
          </p:cNvPr>
          <p:cNvSpPr txBox="1"/>
          <p:nvPr/>
        </p:nvSpPr>
        <p:spPr>
          <a:xfrm>
            <a:off x="754870" y="5477757"/>
            <a:ext cx="3776472" cy="515526"/>
          </a:xfrm>
          <a:prstGeom prst="rect">
            <a:avLst/>
          </a:prstGeom>
          <a:noFill/>
        </p:spPr>
        <p:txBody>
          <a:bodyPr wrap="square">
            <a:spAutoFit/>
          </a:bodyPr>
          <a:lstStyle/>
          <a:p>
            <a:pPr marL="12700" marR="0" lvl="0" indent="0" algn="l" defTabSz="914400" rtl="0" eaLnBrk="1" fontAlgn="auto" latinLnBrk="0" hangingPunct="1">
              <a:lnSpc>
                <a:spcPct val="100000"/>
              </a:lnSpc>
              <a:spcBef>
                <a:spcPts val="1780"/>
              </a:spcBef>
              <a:spcAft>
                <a:spcPts val="0"/>
              </a:spcAft>
              <a:buClrTx/>
              <a:buSzTx/>
              <a:buFontTx/>
              <a:buNone/>
              <a:tabLst/>
              <a:defRPr/>
            </a:pPr>
            <a:r>
              <a:rPr kumimoji="0" lang="pt-BR" sz="2750" b="0" i="0" u="none" strike="noStrike" kern="1200" cap="none" spc="-25" normalizeH="0" baseline="0" noProof="0" dirty="0" err="1">
                <a:ln>
                  <a:noFill/>
                </a:ln>
                <a:solidFill>
                  <a:srgbClr val="1C302B"/>
                </a:solidFill>
                <a:effectLst/>
                <a:uLnTx/>
                <a:uFillTx/>
                <a:latin typeface="Montserrat SemiBold" panose="00000700000000000000" pitchFamily="2" charset="0"/>
                <a:ea typeface="+mn-ea"/>
                <a:cs typeface="Arial Black"/>
              </a:rPr>
              <a:t>Drawdown</a:t>
            </a:r>
            <a:endParaRPr kumimoji="0" lang="pt-BR" sz="275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Arial Black"/>
            </a:endParaRPr>
          </a:p>
        </p:txBody>
      </p:sp>
      <p:sp>
        <p:nvSpPr>
          <p:cNvPr id="21" name="CaixaDeTexto 20">
            <a:extLst>
              <a:ext uri="{FF2B5EF4-FFF2-40B4-BE49-F238E27FC236}">
                <a16:creationId xmlns:a16="http://schemas.microsoft.com/office/drawing/2014/main" id="{22BBA5F9-BD03-5B31-2BBE-C4F2BA654A19}"/>
              </a:ext>
            </a:extLst>
          </p:cNvPr>
          <p:cNvSpPr txBox="1"/>
          <p:nvPr/>
        </p:nvSpPr>
        <p:spPr>
          <a:xfrm>
            <a:off x="628250" y="1414700"/>
            <a:ext cx="3776472" cy="512000"/>
          </a:xfrm>
          <a:prstGeom prst="rect">
            <a:avLst/>
          </a:prstGeom>
          <a:noFill/>
        </p:spPr>
        <p:txBody>
          <a:bodyPr wrap="square">
            <a:spAutoFit/>
          </a:bodyPr>
          <a:lstStyle/>
          <a:p>
            <a:r>
              <a:rPr kumimoji="0" lang="pt-BR" sz="2727" b="0" i="0" u="none" strike="noStrike" kern="1200" cap="none" spc="-114" normalizeH="0" baseline="0" noProof="0" dirty="0">
                <a:ln>
                  <a:noFill/>
                </a:ln>
                <a:solidFill>
                  <a:srgbClr val="1C302B"/>
                </a:solidFill>
                <a:effectLst/>
                <a:uLnTx/>
                <a:uFillTx/>
                <a:latin typeface="Montserrat SemiBold" panose="00000700000000000000" pitchFamily="2" charset="0"/>
                <a:ea typeface="+mj-ea"/>
                <a:cs typeface="Arial Black"/>
              </a:rPr>
              <a:t>Volatilidade</a:t>
            </a:r>
            <a:endParaRPr lang="pt-BR" dirty="0"/>
          </a:p>
        </p:txBody>
      </p:sp>
      <p:graphicFrame>
        <p:nvGraphicFramePr>
          <p:cNvPr id="6" name="Gráfico 5">
            <a:extLst>
              <a:ext uri="{FF2B5EF4-FFF2-40B4-BE49-F238E27FC236}">
                <a16:creationId xmlns:a16="http://schemas.microsoft.com/office/drawing/2014/main" id="{AF3EB8AD-99EC-1BB9-9388-049D5644DE66}"/>
              </a:ext>
            </a:extLst>
          </p:cNvPr>
          <p:cNvGraphicFramePr/>
          <p:nvPr>
            <p:extLst>
              <p:ext uri="{D42A27DB-BD31-4B8C-83A1-F6EECF244321}">
                <p14:modId xmlns:p14="http://schemas.microsoft.com/office/powerpoint/2010/main" val="3064620288"/>
              </p:ext>
            </p:extLst>
          </p:nvPr>
        </p:nvGraphicFramePr>
        <p:xfrm>
          <a:off x="754870" y="2462471"/>
          <a:ext cx="5976000" cy="2268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Gráfico 13">
            <a:extLst>
              <a:ext uri="{FF2B5EF4-FFF2-40B4-BE49-F238E27FC236}">
                <a16:creationId xmlns:a16="http://schemas.microsoft.com/office/drawing/2014/main" id="{C27F802C-C920-4CF7-1CD3-2BFEEF426CD7}"/>
              </a:ext>
            </a:extLst>
          </p:cNvPr>
          <p:cNvGraphicFramePr/>
          <p:nvPr>
            <p:extLst>
              <p:ext uri="{D42A27DB-BD31-4B8C-83A1-F6EECF244321}">
                <p14:modId xmlns:p14="http://schemas.microsoft.com/office/powerpoint/2010/main" val="67333919"/>
              </p:ext>
            </p:extLst>
          </p:nvPr>
        </p:nvGraphicFramePr>
        <p:xfrm>
          <a:off x="754870" y="6645749"/>
          <a:ext cx="5990912" cy="231461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779299" y="2578826"/>
            <a:ext cx="2581275" cy="5631798"/>
          </a:xfrm>
          <a:prstGeom prst="rect">
            <a:avLst/>
          </a:prstGeom>
        </p:spPr>
        <p:txBody>
          <a:bodyPr vert="horz" wrap="square" lIns="0" tIns="12700" rIns="0" bIns="0" rtlCol="0">
            <a:spAutoFit/>
          </a:bodyPr>
          <a:lstStyle/>
          <a:p>
            <a:pPr marL="12700" marR="12065">
              <a:lnSpc>
                <a:spcPct val="116700"/>
              </a:lnSpc>
              <a:spcBef>
                <a:spcPts val="100"/>
              </a:spcBef>
            </a:pPr>
            <a:r>
              <a:rPr lang="pt-BR" sz="1000" dirty="0">
                <a:solidFill>
                  <a:srgbClr val="F7FAF5"/>
                </a:solidFill>
                <a:latin typeface="Montserrat" panose="00000500000000000000" pitchFamily="2" charset="0"/>
                <a:cs typeface="Arial Black"/>
              </a:rPr>
              <a:t>O</a:t>
            </a:r>
            <a:r>
              <a:rPr lang="pt-BR" sz="1000" spc="-45" dirty="0">
                <a:solidFill>
                  <a:srgbClr val="F7FAF5"/>
                </a:solidFill>
                <a:latin typeface="Montserrat" panose="00000500000000000000" pitchFamily="2" charset="0"/>
                <a:cs typeface="Arial Black"/>
              </a:rPr>
              <a:t> </a:t>
            </a:r>
            <a:r>
              <a:rPr lang="pt-BR" sz="1000" spc="-65" dirty="0">
                <a:solidFill>
                  <a:srgbClr val="F7FAF5"/>
                </a:solidFill>
                <a:latin typeface="Montserrat" panose="00000500000000000000" pitchFamily="2" charset="0"/>
                <a:cs typeface="Arial Black"/>
              </a:rPr>
              <a:t>Kapitalo</a:t>
            </a:r>
            <a:r>
              <a:rPr lang="pt-BR" sz="1000" spc="-40" dirty="0">
                <a:solidFill>
                  <a:srgbClr val="F7FAF5"/>
                </a:solidFill>
                <a:latin typeface="Montserrat" panose="00000500000000000000" pitchFamily="2" charset="0"/>
                <a:cs typeface="Arial Black"/>
              </a:rPr>
              <a:t> </a:t>
            </a:r>
            <a:r>
              <a:rPr lang="pt-BR" sz="1000" spc="-135" dirty="0">
                <a:solidFill>
                  <a:srgbClr val="F7FAF5"/>
                </a:solidFill>
                <a:latin typeface="Montserrat" panose="00000500000000000000" pitchFamily="2" charset="0"/>
                <a:cs typeface="Arial Black"/>
              </a:rPr>
              <a:t>K10</a:t>
            </a:r>
            <a:r>
              <a:rPr lang="pt-BR" sz="1000" spc="-45" dirty="0">
                <a:solidFill>
                  <a:srgbClr val="F7FAF5"/>
                </a:solidFill>
                <a:latin typeface="Montserrat" panose="00000500000000000000" pitchFamily="2" charset="0"/>
                <a:cs typeface="Arial Black"/>
              </a:rPr>
              <a:t> </a:t>
            </a:r>
            <a:r>
              <a:rPr lang="pt-BR" sz="1000" spc="-60" dirty="0">
                <a:solidFill>
                  <a:srgbClr val="F7FAF5"/>
                </a:solidFill>
                <a:latin typeface="Montserrat" panose="00000500000000000000" pitchFamily="2" charset="0"/>
                <a:cs typeface="Arial Black"/>
              </a:rPr>
              <a:t>FIC</a:t>
            </a:r>
            <a:r>
              <a:rPr lang="pt-BR" sz="1000" spc="-40" dirty="0">
                <a:solidFill>
                  <a:srgbClr val="F7FAF5"/>
                </a:solidFill>
                <a:latin typeface="Montserrat" panose="00000500000000000000" pitchFamily="2" charset="0"/>
                <a:cs typeface="Arial Black"/>
              </a:rPr>
              <a:t> Multimercado </a:t>
            </a:r>
            <a:r>
              <a:rPr lang="pt-BR" sz="1000" spc="-25" dirty="0">
                <a:solidFill>
                  <a:srgbClr val="F7FAF5"/>
                </a:solidFill>
                <a:latin typeface="Montserrat" panose="00000500000000000000" pitchFamily="2" charset="0"/>
                <a:cs typeface="Arial Black"/>
              </a:rPr>
              <a:t>tem </a:t>
            </a:r>
            <a:r>
              <a:rPr lang="pt-BR" sz="1000" spc="-80" dirty="0">
                <a:solidFill>
                  <a:srgbClr val="F7FAF5"/>
                </a:solidFill>
                <a:latin typeface="Montserrat" panose="00000500000000000000" pitchFamily="2" charset="0"/>
                <a:cs typeface="Arial Black"/>
              </a:rPr>
              <a:t>se</a:t>
            </a:r>
            <a:r>
              <a:rPr lang="pt-BR" sz="1000" spc="-50" dirty="0">
                <a:solidFill>
                  <a:srgbClr val="F7FAF5"/>
                </a:solidFill>
                <a:latin typeface="Montserrat" panose="00000500000000000000" pitchFamily="2" charset="0"/>
                <a:cs typeface="Arial Black"/>
              </a:rPr>
              <a:t> </a:t>
            </a:r>
            <a:r>
              <a:rPr lang="pt-BR" sz="1000" spc="-55" dirty="0">
                <a:solidFill>
                  <a:srgbClr val="F7FAF5"/>
                </a:solidFill>
                <a:latin typeface="Montserrat" panose="00000500000000000000" pitchFamily="2" charset="0"/>
                <a:cs typeface="Arial Black"/>
              </a:rPr>
              <a:t>destacado</a:t>
            </a:r>
            <a:r>
              <a:rPr lang="pt-BR" sz="1000" spc="-50" dirty="0">
                <a:solidFill>
                  <a:srgbClr val="F7FAF5"/>
                </a:solidFill>
                <a:latin typeface="Montserrat" panose="00000500000000000000" pitchFamily="2" charset="0"/>
                <a:cs typeface="Arial Black"/>
              </a:rPr>
              <a:t> </a:t>
            </a:r>
            <a:r>
              <a:rPr lang="pt-BR" sz="1000" spc="-45" dirty="0">
                <a:solidFill>
                  <a:srgbClr val="F7FAF5"/>
                </a:solidFill>
                <a:latin typeface="Montserrat" panose="00000500000000000000" pitchFamily="2" charset="0"/>
                <a:cs typeface="Arial Black"/>
              </a:rPr>
              <a:t>nos </a:t>
            </a:r>
            <a:r>
              <a:rPr lang="pt-BR" sz="1000" spc="-40" dirty="0">
                <a:solidFill>
                  <a:srgbClr val="F7FAF5"/>
                </a:solidFill>
                <a:latin typeface="Montserrat" panose="00000500000000000000" pitchFamily="2" charset="0"/>
                <a:cs typeface="Arial Black"/>
              </a:rPr>
              <a:t>últimos</a:t>
            </a:r>
            <a:r>
              <a:rPr lang="pt-BR" sz="1000" spc="-50" dirty="0">
                <a:solidFill>
                  <a:srgbClr val="F7FAF5"/>
                </a:solidFill>
                <a:latin typeface="Montserrat" panose="00000500000000000000" pitchFamily="2" charset="0"/>
                <a:cs typeface="Arial Black"/>
              </a:rPr>
              <a:t> </a:t>
            </a:r>
            <a:r>
              <a:rPr lang="pt-BR" sz="1000" spc="-55" dirty="0">
                <a:solidFill>
                  <a:srgbClr val="F7FAF5"/>
                </a:solidFill>
                <a:latin typeface="Montserrat" panose="00000500000000000000" pitchFamily="2" charset="0"/>
                <a:cs typeface="Arial Black"/>
              </a:rPr>
              <a:t>anos</a:t>
            </a:r>
            <a:r>
              <a:rPr lang="pt-BR" sz="1000" spc="-50" dirty="0">
                <a:solidFill>
                  <a:srgbClr val="F7FAF5"/>
                </a:solidFill>
                <a:latin typeface="Montserrat" panose="00000500000000000000" pitchFamily="2" charset="0"/>
                <a:cs typeface="Arial Black"/>
              </a:rPr>
              <a:t> </a:t>
            </a:r>
            <a:r>
              <a:rPr lang="pt-BR" sz="1000" spc="-25" dirty="0">
                <a:solidFill>
                  <a:srgbClr val="F7FAF5"/>
                </a:solidFill>
                <a:latin typeface="Montserrat" panose="00000500000000000000" pitchFamily="2" charset="0"/>
                <a:cs typeface="Arial Black"/>
              </a:rPr>
              <a:t>por</a:t>
            </a:r>
            <a:r>
              <a:rPr lang="pt-BR" sz="1000" spc="-45" dirty="0">
                <a:solidFill>
                  <a:srgbClr val="F7FAF5"/>
                </a:solidFill>
                <a:latin typeface="Montserrat" panose="00000500000000000000" pitchFamily="2" charset="0"/>
                <a:cs typeface="Arial Black"/>
              </a:rPr>
              <a:t> </a:t>
            </a:r>
            <a:r>
              <a:rPr lang="pt-BR" sz="1000" spc="-25" dirty="0">
                <a:solidFill>
                  <a:srgbClr val="F7FAF5"/>
                </a:solidFill>
                <a:latin typeface="Montserrat" panose="00000500000000000000" pitchFamily="2" charset="0"/>
                <a:cs typeface="Arial Black"/>
              </a:rPr>
              <a:t>sua </a:t>
            </a:r>
            <a:r>
              <a:rPr lang="pt-BR" sz="1000" spc="-55" dirty="0">
                <a:solidFill>
                  <a:srgbClr val="F7FAF5"/>
                </a:solidFill>
                <a:latin typeface="Montserrat" panose="00000500000000000000" pitchFamily="2" charset="0"/>
                <a:cs typeface="Arial Black"/>
              </a:rPr>
              <a:t>capacidade</a:t>
            </a:r>
            <a:r>
              <a:rPr lang="pt-BR" sz="1000" spc="-40" dirty="0">
                <a:solidFill>
                  <a:srgbClr val="F7FAF5"/>
                </a:solidFill>
                <a:latin typeface="Montserrat" panose="00000500000000000000" pitchFamily="2" charset="0"/>
                <a:cs typeface="Arial Black"/>
              </a:rPr>
              <a:t> </a:t>
            </a:r>
            <a:r>
              <a:rPr lang="pt-BR" sz="1000" spc="-25" dirty="0">
                <a:solidFill>
                  <a:srgbClr val="F7FAF5"/>
                </a:solidFill>
                <a:latin typeface="Montserrat" panose="00000500000000000000" pitchFamily="2" charset="0"/>
                <a:cs typeface="Arial Black"/>
              </a:rPr>
              <a:t>de</a:t>
            </a:r>
            <a:r>
              <a:rPr lang="pt-BR" sz="1000" spc="-35" dirty="0">
                <a:solidFill>
                  <a:srgbClr val="F7FAF5"/>
                </a:solidFill>
                <a:latin typeface="Montserrat" panose="00000500000000000000" pitchFamily="2" charset="0"/>
                <a:cs typeface="Arial Black"/>
              </a:rPr>
              <a:t> </a:t>
            </a:r>
            <a:r>
              <a:rPr lang="pt-BR" sz="1000" spc="-45" dirty="0">
                <a:solidFill>
                  <a:srgbClr val="F7FAF5"/>
                </a:solidFill>
                <a:latin typeface="Montserrat" panose="00000500000000000000" pitchFamily="2" charset="0"/>
                <a:cs typeface="Arial Black"/>
              </a:rPr>
              <a:t>gerar</a:t>
            </a:r>
            <a:r>
              <a:rPr lang="pt-BR" sz="1000" spc="-35" dirty="0">
                <a:solidFill>
                  <a:srgbClr val="F7FAF5"/>
                </a:solidFill>
                <a:latin typeface="Montserrat" panose="00000500000000000000" pitchFamily="2" charset="0"/>
                <a:cs typeface="Arial Black"/>
              </a:rPr>
              <a:t> </a:t>
            </a:r>
            <a:r>
              <a:rPr lang="pt-BR" sz="1000" spc="-50" dirty="0">
                <a:solidFill>
                  <a:srgbClr val="F7FAF5"/>
                </a:solidFill>
                <a:latin typeface="Montserrat" panose="00000500000000000000" pitchFamily="2" charset="0"/>
                <a:cs typeface="Arial Black"/>
              </a:rPr>
              <a:t>retornos</a:t>
            </a:r>
            <a:r>
              <a:rPr lang="pt-BR" sz="1000" spc="-35" dirty="0">
                <a:solidFill>
                  <a:srgbClr val="F7FAF5"/>
                </a:solidFill>
                <a:latin typeface="Montserrat" panose="00000500000000000000" pitchFamily="2" charset="0"/>
                <a:cs typeface="Arial Black"/>
              </a:rPr>
              <a:t> </a:t>
            </a:r>
            <a:r>
              <a:rPr lang="pt-BR" sz="1000" spc="-10" dirty="0">
                <a:solidFill>
                  <a:srgbClr val="F7FAF5"/>
                </a:solidFill>
                <a:latin typeface="Montserrat" panose="00000500000000000000" pitchFamily="2" charset="0"/>
                <a:cs typeface="Arial Black"/>
              </a:rPr>
              <a:t>consis</a:t>
            </a:r>
            <a:r>
              <a:rPr lang="pt-BR" sz="1000" spc="-65" dirty="0">
                <a:solidFill>
                  <a:srgbClr val="F7FAF5"/>
                </a:solidFill>
                <a:latin typeface="Montserrat" panose="00000500000000000000" pitchFamily="2" charset="0"/>
                <a:cs typeface="Arial Black"/>
              </a:rPr>
              <a:t>tentes,</a:t>
            </a:r>
            <a:r>
              <a:rPr lang="pt-BR" sz="1000" spc="-50" dirty="0">
                <a:solidFill>
                  <a:srgbClr val="F7FAF5"/>
                </a:solidFill>
                <a:latin typeface="Montserrat" panose="00000500000000000000" pitchFamily="2" charset="0"/>
                <a:cs typeface="Arial Black"/>
              </a:rPr>
              <a:t> </a:t>
            </a:r>
            <a:r>
              <a:rPr lang="pt-BR" sz="1000" spc="-40" dirty="0">
                <a:solidFill>
                  <a:srgbClr val="F7FAF5"/>
                </a:solidFill>
                <a:latin typeface="Montserrat" panose="00000500000000000000" pitchFamily="2" charset="0"/>
                <a:cs typeface="Arial Black"/>
              </a:rPr>
              <a:t>superando</a:t>
            </a:r>
            <a:r>
              <a:rPr lang="pt-BR" sz="1000" spc="-50" dirty="0">
                <a:solidFill>
                  <a:srgbClr val="F7FAF5"/>
                </a:solidFill>
                <a:latin typeface="Montserrat" panose="00000500000000000000" pitchFamily="2" charset="0"/>
                <a:cs typeface="Arial Black"/>
              </a:rPr>
              <a:t> </a:t>
            </a:r>
            <a:r>
              <a:rPr lang="pt-BR" sz="1000" spc="-25" dirty="0">
                <a:solidFill>
                  <a:srgbClr val="F7FAF5"/>
                </a:solidFill>
                <a:latin typeface="Montserrat" panose="00000500000000000000" pitchFamily="2" charset="0"/>
                <a:cs typeface="Arial Black"/>
              </a:rPr>
              <a:t>o</a:t>
            </a:r>
            <a:r>
              <a:rPr lang="pt-BR" sz="1000" spc="-50" dirty="0">
                <a:solidFill>
                  <a:srgbClr val="F7FAF5"/>
                </a:solidFill>
                <a:latin typeface="Montserrat" panose="00000500000000000000" pitchFamily="2" charset="0"/>
                <a:cs typeface="Arial Black"/>
              </a:rPr>
              <a:t> </a:t>
            </a:r>
            <a:r>
              <a:rPr lang="pt-BR" sz="1000" spc="-40" dirty="0">
                <a:solidFill>
                  <a:srgbClr val="F7FAF5"/>
                </a:solidFill>
                <a:latin typeface="Montserrat" panose="00000500000000000000" pitchFamily="2" charset="0"/>
                <a:cs typeface="Arial Black"/>
              </a:rPr>
              <a:t>CDI</a:t>
            </a:r>
            <a:r>
              <a:rPr lang="pt-BR" sz="1000" spc="-50" dirty="0">
                <a:solidFill>
                  <a:srgbClr val="F7FAF5"/>
                </a:solidFill>
                <a:latin typeface="Montserrat" panose="00000500000000000000" pitchFamily="2" charset="0"/>
                <a:cs typeface="Arial Black"/>
              </a:rPr>
              <a:t> </a:t>
            </a:r>
            <a:r>
              <a:rPr lang="pt-BR" sz="1000" spc="-10" dirty="0">
                <a:solidFill>
                  <a:srgbClr val="F7FAF5"/>
                </a:solidFill>
                <a:latin typeface="Montserrat" panose="00000500000000000000" pitchFamily="2" charset="0"/>
                <a:cs typeface="Arial Black"/>
              </a:rPr>
              <a:t>em</a:t>
            </a:r>
            <a:r>
              <a:rPr lang="pt-BR" sz="1000" spc="-50" dirty="0">
                <a:solidFill>
                  <a:srgbClr val="F7FAF5"/>
                </a:solidFill>
                <a:latin typeface="Montserrat" panose="00000500000000000000" pitchFamily="2" charset="0"/>
                <a:cs typeface="Arial Black"/>
              </a:rPr>
              <a:t> </a:t>
            </a:r>
            <a:r>
              <a:rPr lang="pt-BR" sz="1000" spc="-10" dirty="0">
                <a:solidFill>
                  <a:srgbClr val="F7FAF5"/>
                </a:solidFill>
                <a:latin typeface="Montserrat" panose="00000500000000000000" pitchFamily="2" charset="0"/>
                <a:cs typeface="Arial Black"/>
              </a:rPr>
              <a:t>diversas </a:t>
            </a:r>
            <a:r>
              <a:rPr lang="pt-BR" sz="1000" spc="-60" dirty="0">
                <a:solidFill>
                  <a:srgbClr val="F7FAF5"/>
                </a:solidFill>
                <a:latin typeface="Montserrat" panose="00000500000000000000" pitchFamily="2" charset="0"/>
                <a:cs typeface="Arial Black"/>
              </a:rPr>
              <a:t>janelas</a:t>
            </a:r>
            <a:r>
              <a:rPr lang="pt-BR" sz="1000" spc="-30" dirty="0">
                <a:solidFill>
                  <a:srgbClr val="F7FAF5"/>
                </a:solidFill>
                <a:latin typeface="Montserrat" panose="00000500000000000000" pitchFamily="2" charset="0"/>
                <a:cs typeface="Arial Black"/>
              </a:rPr>
              <a:t> </a:t>
            </a:r>
            <a:r>
              <a:rPr lang="pt-BR" sz="1000" spc="-55" dirty="0">
                <a:solidFill>
                  <a:srgbClr val="F7FAF5"/>
                </a:solidFill>
                <a:latin typeface="Montserrat" panose="00000500000000000000" pitchFamily="2" charset="0"/>
                <a:cs typeface="Arial Black"/>
              </a:rPr>
              <a:t>temporais.</a:t>
            </a:r>
            <a:r>
              <a:rPr lang="pt-BR" sz="1000" spc="-30" dirty="0">
                <a:solidFill>
                  <a:srgbClr val="F7FAF5"/>
                </a:solidFill>
                <a:latin typeface="Montserrat" panose="00000500000000000000" pitchFamily="2" charset="0"/>
                <a:cs typeface="Arial Black"/>
              </a:rPr>
              <a:t> </a:t>
            </a:r>
            <a:r>
              <a:rPr lang="pt-BR" sz="1000" dirty="0">
                <a:solidFill>
                  <a:srgbClr val="F7FAF5"/>
                </a:solidFill>
                <a:latin typeface="Montserrat" panose="00000500000000000000" pitchFamily="2" charset="0"/>
                <a:cs typeface="Verdana"/>
              </a:rPr>
              <a:t>Como</a:t>
            </a:r>
            <a:r>
              <a:rPr lang="pt-BR" sz="1000" spc="-7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evidenciado</a:t>
            </a:r>
            <a:r>
              <a:rPr lang="pt-BR" sz="1000" spc="500"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no</a:t>
            </a:r>
            <a:r>
              <a:rPr lang="pt-BR" sz="1000" spc="-75"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gráfico</a:t>
            </a:r>
            <a:r>
              <a:rPr lang="pt-BR" sz="1000" spc="-70"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de</a:t>
            </a:r>
            <a:r>
              <a:rPr lang="pt-BR" sz="1000" spc="-70" dirty="0">
                <a:solidFill>
                  <a:srgbClr val="F7FAF5"/>
                </a:solidFill>
                <a:latin typeface="Montserrat" panose="00000500000000000000" pitchFamily="2" charset="0"/>
                <a:cs typeface="Verdana"/>
              </a:rPr>
              <a:t> </a:t>
            </a:r>
            <a:r>
              <a:rPr lang="pt-BR" sz="1000" spc="-30" dirty="0">
                <a:solidFill>
                  <a:srgbClr val="F7FAF5"/>
                </a:solidFill>
                <a:latin typeface="Montserrat" panose="00000500000000000000" pitchFamily="2" charset="0"/>
                <a:cs typeface="Verdana"/>
              </a:rPr>
              <a:t>retorno</a:t>
            </a:r>
            <a:r>
              <a:rPr lang="pt-BR" sz="1000" spc="-75" dirty="0">
                <a:solidFill>
                  <a:srgbClr val="F7FAF5"/>
                </a:solidFill>
                <a:latin typeface="Montserrat" panose="00000500000000000000" pitchFamily="2" charset="0"/>
                <a:cs typeface="Verdana"/>
              </a:rPr>
              <a:t> </a:t>
            </a:r>
            <a:r>
              <a:rPr lang="pt-BR" sz="1000" spc="-35" dirty="0">
                <a:solidFill>
                  <a:srgbClr val="F7FAF5"/>
                </a:solidFill>
                <a:latin typeface="Montserrat" panose="00000500000000000000" pitchFamily="2" charset="0"/>
                <a:cs typeface="Verdana"/>
              </a:rPr>
              <a:t>mensal,</a:t>
            </a:r>
            <a:r>
              <a:rPr lang="pt-BR" sz="1000" spc="-70"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o</a:t>
            </a:r>
            <a:r>
              <a:rPr lang="pt-BR" sz="1000" spc="-7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Fundo </a:t>
            </a:r>
            <a:r>
              <a:rPr lang="pt-BR" sz="1000" dirty="0">
                <a:solidFill>
                  <a:srgbClr val="F7FAF5"/>
                </a:solidFill>
                <a:latin typeface="Montserrat" panose="00000500000000000000" pitchFamily="2" charset="0"/>
                <a:cs typeface="Verdana"/>
              </a:rPr>
              <a:t>conseguiu</a:t>
            </a:r>
            <a:r>
              <a:rPr lang="pt-BR" sz="1000" spc="-60"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entregar</a:t>
            </a:r>
            <a:r>
              <a:rPr lang="pt-BR" sz="1000" spc="-60" dirty="0">
                <a:solidFill>
                  <a:srgbClr val="F7FAF5"/>
                </a:solidFill>
                <a:latin typeface="Montserrat" panose="00000500000000000000" pitchFamily="2" charset="0"/>
                <a:cs typeface="Verdana"/>
              </a:rPr>
              <a:t> </a:t>
            </a:r>
            <a:r>
              <a:rPr lang="pt-BR" sz="1000" spc="-30" dirty="0">
                <a:solidFill>
                  <a:srgbClr val="F7FAF5"/>
                </a:solidFill>
                <a:latin typeface="Montserrat" panose="00000500000000000000" pitchFamily="2" charset="0"/>
                <a:cs typeface="Verdana"/>
              </a:rPr>
              <a:t>resultados</a:t>
            </a:r>
            <a:r>
              <a:rPr lang="pt-BR" sz="1000" spc="-55"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positivos </a:t>
            </a:r>
            <a:r>
              <a:rPr lang="pt-BR" sz="1000" dirty="0">
                <a:solidFill>
                  <a:srgbClr val="F7FAF5"/>
                </a:solidFill>
                <a:latin typeface="Montserrat" panose="00000500000000000000" pitchFamily="2" charset="0"/>
                <a:cs typeface="Verdana"/>
              </a:rPr>
              <a:t>em</a:t>
            </a:r>
            <a:r>
              <a:rPr lang="pt-BR" sz="1000" spc="-55"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momentos</a:t>
            </a:r>
            <a:r>
              <a:rPr lang="pt-BR" sz="1000" spc="-55"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de</a:t>
            </a:r>
            <a:r>
              <a:rPr lang="pt-BR" sz="1000" spc="-55"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maior</a:t>
            </a:r>
            <a:r>
              <a:rPr lang="pt-BR" sz="1000" spc="-55" dirty="0">
                <a:solidFill>
                  <a:srgbClr val="F7FAF5"/>
                </a:solidFill>
                <a:latin typeface="Montserrat" panose="00000500000000000000" pitchFamily="2" charset="0"/>
                <a:cs typeface="Verdana"/>
              </a:rPr>
              <a:t> </a:t>
            </a:r>
            <a:r>
              <a:rPr lang="pt-BR" sz="1000" spc="-25" dirty="0">
                <a:solidFill>
                  <a:srgbClr val="F7FAF5"/>
                </a:solidFill>
                <a:latin typeface="Montserrat" panose="00000500000000000000" pitchFamily="2" charset="0"/>
                <a:cs typeface="Verdana"/>
              </a:rPr>
              <a:t>volatilidade</a:t>
            </a:r>
            <a:r>
              <a:rPr lang="pt-BR" sz="1000" spc="-50" dirty="0">
                <a:solidFill>
                  <a:srgbClr val="F7FAF5"/>
                </a:solidFill>
                <a:latin typeface="Montserrat" panose="00000500000000000000" pitchFamily="2" charset="0"/>
                <a:cs typeface="Verdana"/>
              </a:rPr>
              <a:t> </a:t>
            </a:r>
            <a:r>
              <a:rPr lang="pt-BR" sz="1000" spc="-25" dirty="0">
                <a:solidFill>
                  <a:srgbClr val="F7FAF5"/>
                </a:solidFill>
                <a:latin typeface="Montserrat" panose="00000500000000000000" pitchFamily="2" charset="0"/>
                <a:cs typeface="Verdana"/>
              </a:rPr>
              <a:t>de </a:t>
            </a:r>
            <a:r>
              <a:rPr lang="pt-BR" sz="1000" spc="-30" dirty="0">
                <a:solidFill>
                  <a:srgbClr val="F7FAF5"/>
                </a:solidFill>
                <a:latin typeface="Montserrat" panose="00000500000000000000" pitchFamily="2" charset="0"/>
                <a:cs typeface="Verdana"/>
              </a:rPr>
              <a:t>mercado,</a:t>
            </a:r>
            <a:r>
              <a:rPr lang="pt-BR" sz="1000" spc="-65"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com</a:t>
            </a:r>
            <a:r>
              <a:rPr lang="pt-BR" sz="1000" spc="-6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quedas</a:t>
            </a:r>
            <a:r>
              <a:rPr lang="pt-BR" sz="1000" spc="-6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pontuais</a:t>
            </a:r>
            <a:r>
              <a:rPr lang="pt-BR" sz="1000" spc="-6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e</a:t>
            </a:r>
            <a:r>
              <a:rPr lang="pt-BR" sz="1000" spc="-6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rápidas </a:t>
            </a:r>
            <a:r>
              <a:rPr lang="pt-BR" sz="1000" spc="-30" dirty="0">
                <a:solidFill>
                  <a:srgbClr val="F7FAF5"/>
                </a:solidFill>
                <a:latin typeface="Montserrat" panose="00000500000000000000" pitchFamily="2" charset="0"/>
                <a:cs typeface="Verdana"/>
              </a:rPr>
              <a:t>recuperações.</a:t>
            </a:r>
            <a:r>
              <a:rPr lang="pt-BR" sz="1000" spc="-70" dirty="0">
                <a:solidFill>
                  <a:srgbClr val="F7FAF5"/>
                </a:solidFill>
                <a:latin typeface="Montserrat" panose="00000500000000000000" pitchFamily="2" charset="0"/>
                <a:cs typeface="Verdana"/>
              </a:rPr>
              <a:t> </a:t>
            </a:r>
            <a:r>
              <a:rPr lang="pt-BR" sz="1000" spc="-40" dirty="0">
                <a:solidFill>
                  <a:srgbClr val="F7FAF5"/>
                </a:solidFill>
                <a:latin typeface="Montserrat" panose="00000500000000000000" pitchFamily="2" charset="0"/>
                <a:cs typeface="Verdana"/>
              </a:rPr>
              <a:t>Essa</a:t>
            </a:r>
            <a:r>
              <a:rPr lang="pt-BR" sz="1000" spc="-70" dirty="0">
                <a:solidFill>
                  <a:srgbClr val="F7FAF5"/>
                </a:solidFill>
                <a:latin typeface="Montserrat" panose="00000500000000000000" pitchFamily="2" charset="0"/>
                <a:cs typeface="Verdana"/>
              </a:rPr>
              <a:t> </a:t>
            </a:r>
            <a:r>
              <a:rPr lang="pt-BR" sz="1000" spc="-30" dirty="0">
                <a:solidFill>
                  <a:srgbClr val="F7FAF5"/>
                </a:solidFill>
                <a:latin typeface="Montserrat" panose="00000500000000000000" pitchFamily="2" charset="0"/>
                <a:cs typeface="Verdana"/>
              </a:rPr>
              <a:t>resiliência</a:t>
            </a:r>
            <a:r>
              <a:rPr lang="pt-BR" sz="1000" spc="-65"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é</a:t>
            </a:r>
            <a:r>
              <a:rPr lang="pt-BR" sz="1000" spc="-7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fruto</a:t>
            </a:r>
            <a:r>
              <a:rPr lang="pt-BR" sz="1000" spc="-65" dirty="0">
                <a:solidFill>
                  <a:srgbClr val="F7FAF5"/>
                </a:solidFill>
                <a:latin typeface="Montserrat" panose="00000500000000000000" pitchFamily="2" charset="0"/>
                <a:cs typeface="Verdana"/>
              </a:rPr>
              <a:t> </a:t>
            </a:r>
            <a:r>
              <a:rPr lang="pt-BR" sz="1000" spc="-25" dirty="0">
                <a:solidFill>
                  <a:srgbClr val="F7FAF5"/>
                </a:solidFill>
                <a:latin typeface="Montserrat" panose="00000500000000000000" pitchFamily="2" charset="0"/>
                <a:cs typeface="Verdana"/>
              </a:rPr>
              <a:t>de</a:t>
            </a:r>
            <a:endParaRPr lang="pt-BR" sz="1000" dirty="0">
              <a:latin typeface="Montserrat" panose="00000500000000000000" pitchFamily="2" charset="0"/>
              <a:cs typeface="Verdana"/>
            </a:endParaRPr>
          </a:p>
          <a:p>
            <a:pPr marL="12700" marR="5080">
              <a:lnSpc>
                <a:spcPct val="116700"/>
              </a:lnSpc>
            </a:pPr>
            <a:r>
              <a:rPr lang="pt-BR" sz="1000" dirty="0">
                <a:solidFill>
                  <a:srgbClr val="F7FAF5"/>
                </a:solidFill>
                <a:latin typeface="Montserrat" panose="00000500000000000000" pitchFamily="2" charset="0"/>
                <a:cs typeface="Verdana"/>
              </a:rPr>
              <a:t>uma</a:t>
            </a:r>
            <a:r>
              <a:rPr lang="pt-BR" sz="1000" spc="-65"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gestão</a:t>
            </a:r>
            <a:r>
              <a:rPr lang="pt-BR" sz="1000" spc="-65" dirty="0">
                <a:solidFill>
                  <a:srgbClr val="F7FAF5"/>
                </a:solidFill>
                <a:latin typeface="Montserrat" panose="00000500000000000000" pitchFamily="2" charset="0"/>
                <a:cs typeface="Verdana"/>
              </a:rPr>
              <a:t> </a:t>
            </a:r>
            <a:r>
              <a:rPr lang="pt-BR" sz="1000" spc="-40" dirty="0">
                <a:solidFill>
                  <a:srgbClr val="F7FAF5"/>
                </a:solidFill>
                <a:latin typeface="Montserrat" panose="00000500000000000000" pitchFamily="2" charset="0"/>
                <a:cs typeface="Verdana"/>
              </a:rPr>
              <a:t>ativa</a:t>
            </a:r>
            <a:r>
              <a:rPr lang="pt-BR" sz="1000" spc="-65"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e</a:t>
            </a:r>
            <a:r>
              <a:rPr lang="pt-BR" sz="1000" spc="-60" dirty="0">
                <a:solidFill>
                  <a:srgbClr val="F7FAF5"/>
                </a:solidFill>
                <a:latin typeface="Montserrat" panose="00000500000000000000" pitchFamily="2" charset="0"/>
                <a:cs typeface="Verdana"/>
              </a:rPr>
              <a:t> </a:t>
            </a:r>
            <a:r>
              <a:rPr lang="pt-BR" sz="1000" spc="-45" dirty="0">
                <a:solidFill>
                  <a:srgbClr val="F7FAF5"/>
                </a:solidFill>
                <a:latin typeface="Montserrat" panose="00000500000000000000" pitchFamily="2" charset="0"/>
                <a:cs typeface="Verdana"/>
              </a:rPr>
              <a:t>experiente,</a:t>
            </a:r>
            <a:r>
              <a:rPr lang="pt-BR" sz="1000" spc="-65"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que</a:t>
            </a:r>
            <a:r>
              <a:rPr lang="pt-BR" sz="1000" spc="-65" dirty="0">
                <a:solidFill>
                  <a:srgbClr val="F7FAF5"/>
                </a:solidFill>
                <a:latin typeface="Montserrat" panose="00000500000000000000" pitchFamily="2" charset="0"/>
                <a:cs typeface="Verdana"/>
              </a:rPr>
              <a:t> </a:t>
            </a:r>
            <a:r>
              <a:rPr lang="pt-BR" sz="1000" spc="-30" dirty="0">
                <a:solidFill>
                  <a:srgbClr val="F7FAF5"/>
                </a:solidFill>
                <a:latin typeface="Montserrat" panose="00000500000000000000" pitchFamily="2" charset="0"/>
                <a:cs typeface="Verdana"/>
              </a:rPr>
              <a:t>ajusta </a:t>
            </a:r>
            <a:r>
              <a:rPr lang="pt-BR" sz="1000" spc="-10" dirty="0">
                <a:solidFill>
                  <a:srgbClr val="F7FAF5"/>
                </a:solidFill>
                <a:latin typeface="Montserrat" panose="00000500000000000000" pitchFamily="2" charset="0"/>
                <a:cs typeface="Verdana"/>
              </a:rPr>
              <a:t>constantemente</a:t>
            </a:r>
            <a:r>
              <a:rPr lang="pt-BR" sz="1000" spc="-60"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o</a:t>
            </a:r>
            <a:r>
              <a:rPr lang="pt-BR" sz="1000" spc="-60"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portfólio</a:t>
            </a:r>
            <a:r>
              <a:rPr lang="pt-BR" sz="1000" spc="-55"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conforme</a:t>
            </a:r>
            <a:r>
              <a:rPr lang="pt-BR" sz="1000" spc="-60" dirty="0">
                <a:solidFill>
                  <a:srgbClr val="F7FAF5"/>
                </a:solidFill>
                <a:latin typeface="Montserrat" panose="00000500000000000000" pitchFamily="2" charset="0"/>
                <a:cs typeface="Verdana"/>
              </a:rPr>
              <a:t> </a:t>
            </a:r>
            <a:r>
              <a:rPr lang="pt-BR" sz="1000" spc="-50" dirty="0">
                <a:solidFill>
                  <a:srgbClr val="F7FAF5"/>
                </a:solidFill>
                <a:latin typeface="Montserrat" panose="00000500000000000000" pitchFamily="2" charset="0"/>
                <a:cs typeface="Verdana"/>
              </a:rPr>
              <a:t>o </a:t>
            </a:r>
            <a:r>
              <a:rPr lang="pt-BR" sz="1000" spc="-20" dirty="0">
                <a:solidFill>
                  <a:srgbClr val="F7FAF5"/>
                </a:solidFill>
                <a:latin typeface="Montserrat" panose="00000500000000000000" pitchFamily="2" charset="0"/>
                <a:cs typeface="Verdana"/>
              </a:rPr>
              <a:t>cenário</a:t>
            </a:r>
            <a:r>
              <a:rPr lang="pt-BR" sz="1000" spc="-70"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macroeconômico</a:t>
            </a:r>
            <a:r>
              <a:rPr lang="pt-BR" sz="1000" spc="-65"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global.</a:t>
            </a:r>
            <a:endParaRPr lang="pt-BR" sz="1000" dirty="0">
              <a:latin typeface="Montserrat" panose="00000500000000000000" pitchFamily="2" charset="0"/>
              <a:cs typeface="Verdana"/>
            </a:endParaRPr>
          </a:p>
          <a:p>
            <a:pPr marL="12700" marR="80645">
              <a:lnSpc>
                <a:spcPct val="116700"/>
              </a:lnSpc>
              <a:spcBef>
                <a:spcPts val="844"/>
              </a:spcBef>
            </a:pPr>
            <a:r>
              <a:rPr lang="pt-BR" sz="1000" dirty="0">
                <a:solidFill>
                  <a:srgbClr val="F7FAF5"/>
                </a:solidFill>
                <a:latin typeface="Montserrat" panose="00000500000000000000" pitchFamily="2" charset="0"/>
                <a:cs typeface="Verdana"/>
              </a:rPr>
              <a:t>A</a:t>
            </a:r>
            <a:r>
              <a:rPr lang="pt-BR" sz="1000" spc="-55" dirty="0">
                <a:solidFill>
                  <a:srgbClr val="F7FAF5"/>
                </a:solidFill>
                <a:latin typeface="Montserrat" panose="00000500000000000000" pitchFamily="2" charset="0"/>
                <a:cs typeface="Verdana"/>
              </a:rPr>
              <a:t> </a:t>
            </a:r>
            <a:r>
              <a:rPr lang="pt-BR" sz="1000" spc="-25" dirty="0">
                <a:solidFill>
                  <a:srgbClr val="F7FAF5"/>
                </a:solidFill>
                <a:latin typeface="Montserrat" panose="00000500000000000000" pitchFamily="2" charset="0"/>
                <a:cs typeface="Verdana"/>
              </a:rPr>
              <a:t>flexibilidade</a:t>
            </a:r>
            <a:r>
              <a:rPr lang="pt-BR" sz="1000" spc="-50"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em</a:t>
            </a:r>
            <a:r>
              <a:rPr lang="pt-BR" sz="1000" spc="-55"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operar</a:t>
            </a:r>
            <a:r>
              <a:rPr lang="pt-BR" sz="1000" spc="-55"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com</a:t>
            </a:r>
            <a:r>
              <a:rPr lang="pt-BR" sz="1000" spc="-5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múltiplas </a:t>
            </a:r>
            <a:r>
              <a:rPr lang="pt-BR" sz="1000" spc="-40" dirty="0">
                <a:solidFill>
                  <a:srgbClr val="F7FAF5"/>
                </a:solidFill>
                <a:latin typeface="Montserrat" panose="00000500000000000000" pitchFamily="2" charset="0"/>
                <a:cs typeface="Verdana"/>
              </a:rPr>
              <a:t>classes</a:t>
            </a:r>
            <a:r>
              <a:rPr lang="pt-BR" sz="1000" spc="-75"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de</a:t>
            </a:r>
            <a:r>
              <a:rPr lang="pt-BR" sz="1000" spc="-70" dirty="0">
                <a:solidFill>
                  <a:srgbClr val="F7FAF5"/>
                </a:solidFill>
                <a:latin typeface="Montserrat" panose="00000500000000000000" pitchFamily="2" charset="0"/>
                <a:cs typeface="Verdana"/>
              </a:rPr>
              <a:t> </a:t>
            </a:r>
            <a:r>
              <a:rPr lang="pt-BR" sz="1000" spc="-40" dirty="0">
                <a:solidFill>
                  <a:srgbClr val="F7FAF5"/>
                </a:solidFill>
                <a:latin typeface="Montserrat" panose="00000500000000000000" pitchFamily="2" charset="0"/>
                <a:cs typeface="Verdana"/>
              </a:rPr>
              <a:t>ativos</a:t>
            </a:r>
            <a:r>
              <a:rPr lang="pt-BR" sz="1000" spc="-7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e</a:t>
            </a:r>
            <a:r>
              <a:rPr lang="pt-BR" sz="1000" spc="-75" dirty="0">
                <a:solidFill>
                  <a:srgbClr val="F7FAF5"/>
                </a:solidFill>
                <a:latin typeface="Montserrat" panose="00000500000000000000" pitchFamily="2" charset="0"/>
                <a:cs typeface="Verdana"/>
              </a:rPr>
              <a:t> </a:t>
            </a:r>
            <a:r>
              <a:rPr lang="pt-BR" sz="1000" spc="-30" dirty="0">
                <a:solidFill>
                  <a:srgbClr val="F7FAF5"/>
                </a:solidFill>
                <a:latin typeface="Montserrat" panose="00000500000000000000" pitchFamily="2" charset="0"/>
                <a:cs typeface="Verdana"/>
              </a:rPr>
              <a:t>diferentes</a:t>
            </a:r>
            <a:r>
              <a:rPr lang="pt-BR" sz="1000" spc="-7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geografias é</a:t>
            </a:r>
            <a:r>
              <a:rPr lang="pt-BR" sz="1000" spc="-80"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uma</a:t>
            </a:r>
            <a:r>
              <a:rPr lang="pt-BR" sz="1000" spc="-75"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das</a:t>
            </a:r>
            <a:r>
              <a:rPr lang="pt-BR" sz="1000" spc="-8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grandes</a:t>
            </a:r>
            <a:r>
              <a:rPr lang="pt-BR" sz="1000" spc="-75" dirty="0">
                <a:solidFill>
                  <a:srgbClr val="F7FAF5"/>
                </a:solidFill>
                <a:latin typeface="Montserrat" panose="00000500000000000000" pitchFamily="2" charset="0"/>
                <a:cs typeface="Verdana"/>
              </a:rPr>
              <a:t> </a:t>
            </a:r>
            <a:r>
              <a:rPr lang="pt-BR" sz="1000" spc="-25" dirty="0">
                <a:solidFill>
                  <a:srgbClr val="F7FAF5"/>
                </a:solidFill>
                <a:latin typeface="Montserrat" panose="00000500000000000000" pitchFamily="2" charset="0"/>
                <a:cs typeface="Verdana"/>
              </a:rPr>
              <a:t>vantagens</a:t>
            </a:r>
            <a:r>
              <a:rPr lang="pt-BR" sz="1000" spc="-75"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do</a:t>
            </a:r>
            <a:r>
              <a:rPr lang="pt-BR" sz="1000" spc="-8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fundo. </a:t>
            </a:r>
            <a:r>
              <a:rPr lang="pt-BR" sz="1000" dirty="0">
                <a:solidFill>
                  <a:srgbClr val="F7FAF5"/>
                </a:solidFill>
                <a:latin typeface="Montserrat" panose="00000500000000000000" pitchFamily="2" charset="0"/>
                <a:cs typeface="Verdana"/>
              </a:rPr>
              <a:t>A</a:t>
            </a:r>
            <a:r>
              <a:rPr lang="pt-BR" sz="1000" spc="-75"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equipe</a:t>
            </a:r>
            <a:r>
              <a:rPr lang="pt-BR" sz="1000" spc="-75"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de</a:t>
            </a:r>
            <a:r>
              <a:rPr lang="pt-BR" sz="1000" spc="-75"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gestão</a:t>
            </a:r>
            <a:r>
              <a:rPr lang="pt-BR" sz="1000" spc="-75"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demonstra</a:t>
            </a:r>
            <a:r>
              <a:rPr lang="pt-BR" sz="1000" spc="-75" dirty="0">
                <a:solidFill>
                  <a:srgbClr val="F7FAF5"/>
                </a:solidFill>
                <a:latin typeface="Montserrat" panose="00000500000000000000" pitchFamily="2" charset="0"/>
                <a:cs typeface="Verdana"/>
              </a:rPr>
              <a:t> </a:t>
            </a:r>
            <a:r>
              <a:rPr lang="pt-BR" sz="1000" spc="-25" dirty="0">
                <a:solidFill>
                  <a:srgbClr val="F7FAF5"/>
                </a:solidFill>
                <a:latin typeface="Montserrat" panose="00000500000000000000" pitchFamily="2" charset="0"/>
                <a:cs typeface="Verdana"/>
              </a:rPr>
              <a:t>sua </a:t>
            </a:r>
            <a:r>
              <a:rPr lang="pt-BR" sz="1000" dirty="0">
                <a:solidFill>
                  <a:srgbClr val="F7FAF5"/>
                </a:solidFill>
                <a:latin typeface="Montserrat" panose="00000500000000000000" pitchFamily="2" charset="0"/>
                <a:cs typeface="Verdana"/>
              </a:rPr>
              <a:t>competência</a:t>
            </a:r>
            <a:r>
              <a:rPr lang="pt-BR" sz="1000" spc="-80"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ao</a:t>
            </a:r>
            <a:r>
              <a:rPr lang="pt-BR" sz="1000" spc="-75" dirty="0">
                <a:solidFill>
                  <a:srgbClr val="F7FAF5"/>
                </a:solidFill>
                <a:latin typeface="Montserrat" panose="00000500000000000000" pitchFamily="2" charset="0"/>
                <a:cs typeface="Verdana"/>
              </a:rPr>
              <a:t> </a:t>
            </a:r>
            <a:r>
              <a:rPr lang="pt-BR" sz="1000" spc="-40" dirty="0">
                <a:solidFill>
                  <a:srgbClr val="F7FAF5"/>
                </a:solidFill>
                <a:latin typeface="Montserrat" panose="00000500000000000000" pitchFamily="2" charset="0"/>
                <a:cs typeface="Verdana"/>
              </a:rPr>
              <a:t>ajustar</a:t>
            </a:r>
            <a:r>
              <a:rPr lang="pt-BR" sz="1000" spc="-80"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posições</a:t>
            </a:r>
            <a:r>
              <a:rPr lang="pt-BR" sz="1000" spc="-75" dirty="0">
                <a:solidFill>
                  <a:srgbClr val="F7FAF5"/>
                </a:solidFill>
                <a:latin typeface="Montserrat" panose="00000500000000000000" pitchFamily="2" charset="0"/>
                <a:cs typeface="Verdana"/>
              </a:rPr>
              <a:t> </a:t>
            </a:r>
            <a:r>
              <a:rPr lang="pt-BR" sz="1000" spc="-25" dirty="0">
                <a:solidFill>
                  <a:srgbClr val="F7FAF5"/>
                </a:solidFill>
                <a:latin typeface="Montserrat" panose="00000500000000000000" pitchFamily="2" charset="0"/>
                <a:cs typeface="Verdana"/>
              </a:rPr>
              <a:t>em </a:t>
            </a:r>
            <a:r>
              <a:rPr lang="pt-BR" sz="1000" spc="-30" dirty="0">
                <a:solidFill>
                  <a:srgbClr val="F7FAF5"/>
                </a:solidFill>
                <a:latin typeface="Montserrat" panose="00000500000000000000" pitchFamily="2" charset="0"/>
                <a:cs typeface="Verdana"/>
              </a:rPr>
              <a:t>moedas,</a:t>
            </a:r>
            <a:r>
              <a:rPr lang="pt-BR" sz="1000" spc="-90" dirty="0">
                <a:solidFill>
                  <a:srgbClr val="F7FAF5"/>
                </a:solidFill>
                <a:latin typeface="Montserrat" panose="00000500000000000000" pitchFamily="2" charset="0"/>
                <a:cs typeface="Verdana"/>
              </a:rPr>
              <a:t> </a:t>
            </a:r>
            <a:r>
              <a:rPr lang="pt-BR" sz="1000" spc="-60" dirty="0">
                <a:solidFill>
                  <a:srgbClr val="F7FAF5"/>
                </a:solidFill>
                <a:latin typeface="Montserrat" panose="00000500000000000000" pitchFamily="2" charset="0"/>
                <a:cs typeface="Verdana"/>
              </a:rPr>
              <a:t>juros,</a:t>
            </a:r>
            <a:r>
              <a:rPr lang="pt-BR" sz="1000" spc="-90" dirty="0">
                <a:solidFill>
                  <a:srgbClr val="F7FAF5"/>
                </a:solidFill>
                <a:latin typeface="Montserrat" panose="00000500000000000000" pitchFamily="2" charset="0"/>
                <a:cs typeface="Verdana"/>
              </a:rPr>
              <a:t> </a:t>
            </a:r>
            <a:r>
              <a:rPr lang="pt-BR" sz="1000" i="1" dirty="0">
                <a:solidFill>
                  <a:srgbClr val="F7FAF5"/>
                </a:solidFill>
                <a:latin typeface="Montserrat" panose="00000500000000000000" pitchFamily="2" charset="0"/>
                <a:cs typeface="Verdana"/>
              </a:rPr>
              <a:t>commodities</a:t>
            </a:r>
            <a:r>
              <a:rPr lang="pt-BR" sz="1000" spc="-9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e</a:t>
            </a:r>
            <a:r>
              <a:rPr lang="pt-BR" sz="1000" spc="-85"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ações</a:t>
            </a:r>
            <a:endParaRPr lang="pt-BR" sz="1000" dirty="0">
              <a:latin typeface="Montserrat" panose="00000500000000000000" pitchFamily="2" charset="0"/>
              <a:cs typeface="Verdana"/>
            </a:endParaRPr>
          </a:p>
          <a:p>
            <a:pPr marL="12700" marR="106680">
              <a:lnSpc>
                <a:spcPct val="116700"/>
              </a:lnSpc>
            </a:pPr>
            <a:r>
              <a:rPr lang="pt-BR" sz="1000" dirty="0">
                <a:solidFill>
                  <a:srgbClr val="F7FAF5"/>
                </a:solidFill>
                <a:latin typeface="Montserrat" panose="00000500000000000000" pitchFamily="2" charset="0"/>
                <a:cs typeface="Verdana"/>
              </a:rPr>
              <a:t>de</a:t>
            </a:r>
            <a:r>
              <a:rPr lang="pt-BR" sz="1000" spc="-65"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forma</a:t>
            </a:r>
            <a:r>
              <a:rPr lang="pt-BR" sz="1000" spc="-60"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dinâmica,</a:t>
            </a:r>
            <a:r>
              <a:rPr lang="pt-BR" sz="1000" spc="-65"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como</a:t>
            </a:r>
            <a:r>
              <a:rPr lang="pt-BR" sz="1000" spc="-6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observado </a:t>
            </a:r>
            <a:r>
              <a:rPr lang="pt-BR" sz="1000" spc="-25" dirty="0">
                <a:solidFill>
                  <a:srgbClr val="F7FAF5"/>
                </a:solidFill>
                <a:latin typeface="Montserrat" panose="00000500000000000000" pitchFamily="2" charset="0"/>
                <a:cs typeface="Verdana"/>
              </a:rPr>
              <a:t>nas</a:t>
            </a:r>
            <a:r>
              <a:rPr lang="pt-BR" sz="1000" spc="-9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movimentações</a:t>
            </a:r>
            <a:r>
              <a:rPr lang="pt-BR" sz="1000" spc="-85"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mais</a:t>
            </a:r>
            <a:r>
              <a:rPr lang="pt-BR" sz="1000" spc="-9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recentes. </a:t>
            </a:r>
            <a:r>
              <a:rPr lang="pt-BR" sz="1000" spc="-40" dirty="0">
                <a:solidFill>
                  <a:srgbClr val="F7FAF5"/>
                </a:solidFill>
                <a:latin typeface="Montserrat" panose="00000500000000000000" pitchFamily="2" charset="0"/>
                <a:cs typeface="Verdana"/>
              </a:rPr>
              <a:t>Essa</a:t>
            </a:r>
            <a:r>
              <a:rPr lang="pt-BR" sz="1000" spc="-50"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abordagem</a:t>
            </a:r>
            <a:r>
              <a:rPr lang="pt-BR" sz="1000" spc="-45" dirty="0">
                <a:solidFill>
                  <a:srgbClr val="F7FAF5"/>
                </a:solidFill>
                <a:latin typeface="Montserrat" panose="00000500000000000000" pitchFamily="2" charset="0"/>
                <a:cs typeface="Verdana"/>
              </a:rPr>
              <a:t> </a:t>
            </a:r>
            <a:r>
              <a:rPr lang="pt-BR" sz="1000" spc="-25" dirty="0">
                <a:solidFill>
                  <a:srgbClr val="F7FAF5"/>
                </a:solidFill>
                <a:latin typeface="Montserrat" panose="00000500000000000000" pitchFamily="2" charset="0"/>
                <a:cs typeface="Verdana"/>
              </a:rPr>
              <a:t>diversificada</a:t>
            </a:r>
            <a:r>
              <a:rPr lang="pt-BR" sz="1000" spc="-5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oferece </a:t>
            </a:r>
            <a:r>
              <a:rPr lang="pt-BR" sz="1000" dirty="0">
                <a:solidFill>
                  <a:srgbClr val="F7FAF5"/>
                </a:solidFill>
                <a:latin typeface="Montserrat" panose="00000500000000000000" pitchFamily="2" charset="0"/>
                <a:cs typeface="Verdana"/>
              </a:rPr>
              <a:t>uma</a:t>
            </a:r>
            <a:r>
              <a:rPr lang="pt-BR" sz="1000" spc="-60"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proteção</a:t>
            </a:r>
            <a:r>
              <a:rPr lang="pt-BR" sz="1000" spc="-6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adicional</a:t>
            </a:r>
            <a:r>
              <a:rPr lang="pt-BR" sz="1000" spc="-55"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contra</a:t>
            </a:r>
            <a:r>
              <a:rPr lang="pt-BR" sz="1000" spc="-6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choques </a:t>
            </a:r>
            <a:r>
              <a:rPr lang="pt-BR" sz="1000" dirty="0">
                <a:solidFill>
                  <a:srgbClr val="F7FAF5"/>
                </a:solidFill>
                <a:latin typeface="Montserrat" panose="00000500000000000000" pitchFamily="2" charset="0"/>
                <a:cs typeface="Verdana"/>
              </a:rPr>
              <a:t>econômicos</a:t>
            </a:r>
            <a:r>
              <a:rPr lang="pt-BR" sz="1000" spc="-85"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específicos</a:t>
            </a:r>
            <a:r>
              <a:rPr lang="pt-BR" sz="1000" spc="-80"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de</a:t>
            </a:r>
            <a:r>
              <a:rPr lang="pt-BR" sz="1000" spc="-80"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uma</a:t>
            </a:r>
            <a:r>
              <a:rPr lang="pt-BR" sz="1000" spc="-8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única</a:t>
            </a:r>
            <a:endParaRPr lang="pt-BR" sz="1000" dirty="0">
              <a:latin typeface="Montserrat" panose="00000500000000000000" pitchFamily="2" charset="0"/>
              <a:cs typeface="Verdana"/>
            </a:endParaRPr>
          </a:p>
          <a:p>
            <a:pPr marL="12700" marR="70485">
              <a:lnSpc>
                <a:spcPct val="116700"/>
              </a:lnSpc>
            </a:pPr>
            <a:r>
              <a:rPr lang="pt-BR" sz="1000" spc="-40" dirty="0">
                <a:solidFill>
                  <a:srgbClr val="F7FAF5"/>
                </a:solidFill>
                <a:latin typeface="Montserrat" panose="00000500000000000000" pitchFamily="2" charset="0"/>
                <a:cs typeface="Verdana"/>
              </a:rPr>
              <a:t>classe</a:t>
            </a:r>
            <a:r>
              <a:rPr lang="pt-BR" sz="1000" spc="-80"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de</a:t>
            </a:r>
            <a:r>
              <a:rPr lang="pt-BR" sz="1000" spc="-80" dirty="0">
                <a:solidFill>
                  <a:srgbClr val="F7FAF5"/>
                </a:solidFill>
                <a:latin typeface="Montserrat" panose="00000500000000000000" pitchFamily="2" charset="0"/>
                <a:cs typeface="Verdana"/>
              </a:rPr>
              <a:t> </a:t>
            </a:r>
            <a:r>
              <a:rPr lang="pt-BR" sz="1000" spc="-35" dirty="0">
                <a:solidFill>
                  <a:srgbClr val="F7FAF5"/>
                </a:solidFill>
                <a:latin typeface="Montserrat" panose="00000500000000000000" pitchFamily="2" charset="0"/>
                <a:cs typeface="Verdana"/>
              </a:rPr>
              <a:t>ativo</a:t>
            </a:r>
            <a:r>
              <a:rPr lang="pt-BR" sz="1000" spc="-80"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ou</a:t>
            </a:r>
            <a:r>
              <a:rPr lang="pt-BR" sz="1000" spc="-80"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região</a:t>
            </a:r>
            <a:r>
              <a:rPr lang="pt-BR" sz="1000" spc="-8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e</a:t>
            </a:r>
            <a:r>
              <a:rPr lang="pt-BR" sz="1000" spc="-80"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pode</a:t>
            </a:r>
            <a:r>
              <a:rPr lang="pt-BR" sz="1000" spc="-80" dirty="0">
                <a:solidFill>
                  <a:srgbClr val="F7FAF5"/>
                </a:solidFill>
                <a:latin typeface="Montserrat" panose="00000500000000000000" pitchFamily="2" charset="0"/>
                <a:cs typeface="Verdana"/>
              </a:rPr>
              <a:t> </a:t>
            </a:r>
            <a:r>
              <a:rPr lang="pt-BR" sz="1000" spc="-45" dirty="0">
                <a:solidFill>
                  <a:srgbClr val="F7FAF5"/>
                </a:solidFill>
                <a:latin typeface="Montserrat" panose="00000500000000000000" pitchFamily="2" charset="0"/>
                <a:cs typeface="Verdana"/>
              </a:rPr>
              <a:t>ser</a:t>
            </a:r>
            <a:r>
              <a:rPr lang="pt-BR" sz="1000" spc="-80" dirty="0">
                <a:solidFill>
                  <a:srgbClr val="F7FAF5"/>
                </a:solidFill>
                <a:latin typeface="Montserrat" panose="00000500000000000000" pitchFamily="2" charset="0"/>
                <a:cs typeface="Verdana"/>
              </a:rPr>
              <a:t> </a:t>
            </a:r>
            <a:r>
              <a:rPr lang="pt-BR" sz="1000" spc="-25" dirty="0">
                <a:solidFill>
                  <a:srgbClr val="F7FAF5"/>
                </a:solidFill>
                <a:latin typeface="Montserrat" panose="00000500000000000000" pitchFamily="2" charset="0"/>
                <a:cs typeface="Verdana"/>
              </a:rPr>
              <a:t>uma </a:t>
            </a:r>
            <a:r>
              <a:rPr lang="pt-BR" sz="1000" dirty="0">
                <a:solidFill>
                  <a:srgbClr val="F7FAF5"/>
                </a:solidFill>
                <a:latin typeface="Montserrat" panose="00000500000000000000" pitchFamily="2" charset="0"/>
                <a:cs typeface="Verdana"/>
              </a:rPr>
              <a:t>boa</a:t>
            </a:r>
            <a:r>
              <a:rPr lang="pt-BR" sz="1000" spc="-8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adição</a:t>
            </a:r>
            <a:r>
              <a:rPr lang="pt-BR" sz="1000" spc="-75"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no</a:t>
            </a:r>
            <a:r>
              <a:rPr lang="pt-BR" sz="1000" spc="-75"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portfólio</a:t>
            </a:r>
            <a:r>
              <a:rPr lang="pt-BR" sz="1000" spc="-75" dirty="0">
                <a:solidFill>
                  <a:srgbClr val="F7FAF5"/>
                </a:solidFill>
                <a:latin typeface="Montserrat" panose="00000500000000000000" pitchFamily="2" charset="0"/>
                <a:cs typeface="Verdana"/>
              </a:rPr>
              <a:t> </a:t>
            </a:r>
            <a:r>
              <a:rPr lang="pt-BR" sz="1000" spc="-25" dirty="0">
                <a:solidFill>
                  <a:srgbClr val="F7FAF5"/>
                </a:solidFill>
                <a:latin typeface="Montserrat" panose="00000500000000000000" pitchFamily="2" charset="0"/>
                <a:cs typeface="Verdana"/>
              </a:rPr>
              <a:t>para</a:t>
            </a:r>
            <a:r>
              <a:rPr lang="pt-BR" sz="1000" spc="-80" dirty="0">
                <a:solidFill>
                  <a:srgbClr val="F7FAF5"/>
                </a:solidFill>
                <a:latin typeface="Montserrat" panose="00000500000000000000" pitchFamily="2" charset="0"/>
                <a:cs typeface="Verdana"/>
              </a:rPr>
              <a:t> </a:t>
            </a:r>
            <a:r>
              <a:rPr lang="pt-BR" sz="1000" spc="-40" dirty="0">
                <a:solidFill>
                  <a:srgbClr val="F7FAF5"/>
                </a:solidFill>
                <a:latin typeface="Montserrat" panose="00000500000000000000" pitchFamily="2" charset="0"/>
                <a:cs typeface="Verdana"/>
              </a:rPr>
              <a:t>trazer</a:t>
            </a:r>
            <a:r>
              <a:rPr lang="pt-BR" sz="1000" spc="-75"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esse </a:t>
            </a:r>
            <a:r>
              <a:rPr lang="pt-BR" sz="1000" dirty="0">
                <a:solidFill>
                  <a:srgbClr val="F7FAF5"/>
                </a:solidFill>
                <a:latin typeface="Montserrat" panose="00000500000000000000" pitchFamily="2" charset="0"/>
                <a:cs typeface="Verdana"/>
              </a:rPr>
              <a:t>dinamismo</a:t>
            </a:r>
            <a:r>
              <a:rPr lang="pt-BR" sz="1000" spc="-45"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adicional.</a:t>
            </a:r>
            <a:endParaRPr lang="pt-BR" sz="1000" dirty="0">
              <a:latin typeface="Montserrat" panose="00000500000000000000" pitchFamily="2" charset="0"/>
              <a:cs typeface="Verdana"/>
            </a:endParaRPr>
          </a:p>
          <a:p>
            <a:pPr marL="12700" marR="255270">
              <a:lnSpc>
                <a:spcPct val="116700"/>
              </a:lnSpc>
              <a:spcBef>
                <a:spcPts val="850"/>
              </a:spcBef>
            </a:pPr>
            <a:r>
              <a:rPr lang="pt-BR" sz="1000" spc="50" dirty="0">
                <a:solidFill>
                  <a:srgbClr val="F7FAF5"/>
                </a:solidFill>
                <a:latin typeface="Montserrat" panose="00000500000000000000" pitchFamily="2" charset="0"/>
                <a:cs typeface="Verdana"/>
              </a:rPr>
              <a:t>Em</a:t>
            </a:r>
            <a:r>
              <a:rPr lang="pt-BR" sz="1000" spc="-90" dirty="0">
                <a:solidFill>
                  <a:srgbClr val="F7FAF5"/>
                </a:solidFill>
                <a:latin typeface="Montserrat" panose="00000500000000000000" pitchFamily="2" charset="0"/>
                <a:cs typeface="Verdana"/>
              </a:rPr>
              <a:t> </a:t>
            </a:r>
            <a:r>
              <a:rPr lang="pt-BR" sz="1000" spc="-20" dirty="0">
                <a:solidFill>
                  <a:srgbClr val="F7FAF5"/>
                </a:solidFill>
                <a:latin typeface="Montserrat" panose="00000500000000000000" pitchFamily="2" charset="0"/>
                <a:cs typeface="Verdana"/>
              </a:rPr>
              <a:t>termos</a:t>
            </a:r>
            <a:r>
              <a:rPr lang="pt-BR" sz="1000" spc="-90"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de</a:t>
            </a:r>
            <a:r>
              <a:rPr lang="pt-BR" sz="1000" spc="-90" dirty="0">
                <a:solidFill>
                  <a:srgbClr val="F7FAF5"/>
                </a:solidFill>
                <a:latin typeface="Montserrat" panose="00000500000000000000" pitchFamily="2" charset="0"/>
                <a:cs typeface="Verdana"/>
              </a:rPr>
              <a:t> </a:t>
            </a:r>
            <a:r>
              <a:rPr lang="pt-BR" sz="1000" spc="-60" dirty="0">
                <a:solidFill>
                  <a:srgbClr val="F7FAF5"/>
                </a:solidFill>
                <a:latin typeface="Montserrat" panose="00000500000000000000" pitchFamily="2" charset="0"/>
                <a:cs typeface="Verdana"/>
              </a:rPr>
              <a:t>risco,</a:t>
            </a:r>
            <a:r>
              <a:rPr lang="pt-BR" sz="1000" spc="-90"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o</a:t>
            </a:r>
            <a:r>
              <a:rPr lang="pt-BR" sz="1000" spc="-90" dirty="0">
                <a:solidFill>
                  <a:srgbClr val="F7FAF5"/>
                </a:solidFill>
                <a:latin typeface="Montserrat" panose="00000500000000000000" pitchFamily="2" charset="0"/>
                <a:cs typeface="Verdana"/>
              </a:rPr>
              <a:t> </a:t>
            </a:r>
            <a:r>
              <a:rPr lang="pt-BR" sz="1000" dirty="0">
                <a:solidFill>
                  <a:srgbClr val="F7FAF5"/>
                </a:solidFill>
                <a:latin typeface="Montserrat" panose="00000500000000000000" pitchFamily="2" charset="0"/>
                <a:cs typeface="Verdana"/>
              </a:rPr>
              <a:t>Fundo</a:t>
            </a:r>
            <a:r>
              <a:rPr lang="pt-BR" sz="1000" spc="-9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mantém </a:t>
            </a:r>
            <a:r>
              <a:rPr lang="pt-BR" sz="1000" dirty="0">
                <a:solidFill>
                  <a:srgbClr val="F7FAF5"/>
                </a:solidFill>
                <a:latin typeface="Montserrat" panose="00000500000000000000" pitchFamily="2" charset="0"/>
                <a:cs typeface="Verdana"/>
              </a:rPr>
              <a:t>uma</a:t>
            </a:r>
            <a:r>
              <a:rPr lang="pt-BR" sz="1000" spc="-60" dirty="0">
                <a:solidFill>
                  <a:srgbClr val="F7FAF5"/>
                </a:solidFill>
                <a:latin typeface="Montserrat" panose="00000500000000000000" pitchFamily="2" charset="0"/>
                <a:cs typeface="Verdana"/>
              </a:rPr>
              <a:t> </a:t>
            </a:r>
            <a:r>
              <a:rPr lang="pt-BR" sz="1000" spc="-25" dirty="0">
                <a:solidFill>
                  <a:srgbClr val="F7FAF5"/>
                </a:solidFill>
                <a:latin typeface="Montserrat" panose="00000500000000000000" pitchFamily="2" charset="0"/>
                <a:cs typeface="Verdana"/>
              </a:rPr>
              <a:t>volatilidade</a:t>
            </a:r>
            <a:r>
              <a:rPr lang="pt-BR" sz="1000" spc="-60" dirty="0">
                <a:solidFill>
                  <a:srgbClr val="F7FAF5"/>
                </a:solidFill>
                <a:latin typeface="Montserrat" panose="00000500000000000000" pitchFamily="2" charset="0"/>
                <a:cs typeface="Verdana"/>
              </a:rPr>
              <a:t> </a:t>
            </a:r>
            <a:r>
              <a:rPr lang="pt-BR" sz="1000" spc="-10" dirty="0">
                <a:solidFill>
                  <a:srgbClr val="F7FAF5"/>
                </a:solidFill>
                <a:latin typeface="Montserrat" panose="00000500000000000000" pitchFamily="2" charset="0"/>
                <a:cs typeface="Verdana"/>
              </a:rPr>
              <a:t>controlada</a:t>
            </a:r>
            <a:r>
              <a:rPr lang="pt-BR" sz="1000" spc="-60" dirty="0">
                <a:solidFill>
                  <a:srgbClr val="F7FAF5"/>
                </a:solidFill>
                <a:latin typeface="Montserrat" panose="00000500000000000000" pitchFamily="2" charset="0"/>
                <a:cs typeface="Verdana"/>
              </a:rPr>
              <a:t> </a:t>
            </a:r>
            <a:r>
              <a:rPr lang="pt-BR" sz="1000" spc="-25" dirty="0">
                <a:solidFill>
                  <a:srgbClr val="F7FAF5"/>
                </a:solidFill>
                <a:latin typeface="Montserrat" panose="00000500000000000000" pitchFamily="2" charset="0"/>
                <a:cs typeface="Verdana"/>
              </a:rPr>
              <a:t>entre</a:t>
            </a:r>
            <a:r>
              <a:rPr lang="pt-BR" sz="1000" spc="-60" dirty="0">
                <a:solidFill>
                  <a:srgbClr val="F7FAF5"/>
                </a:solidFill>
                <a:latin typeface="Montserrat" panose="00000500000000000000" pitchFamily="2" charset="0"/>
                <a:cs typeface="Verdana"/>
              </a:rPr>
              <a:t> </a:t>
            </a:r>
            <a:r>
              <a:rPr lang="pt-BR" sz="1000" spc="-95" dirty="0">
                <a:solidFill>
                  <a:srgbClr val="F7FAF5"/>
                </a:solidFill>
                <a:latin typeface="Montserrat" panose="00000500000000000000" pitchFamily="2" charset="0"/>
                <a:cs typeface="Verdana"/>
              </a:rPr>
              <a:t>8%</a:t>
            </a:r>
            <a:endParaRPr lang="pt-BR" sz="1000" dirty="0">
              <a:latin typeface="Montserrat" panose="00000500000000000000" pitchFamily="2" charset="0"/>
              <a:cs typeface="Verdana"/>
            </a:endParaRPr>
          </a:p>
        </p:txBody>
      </p:sp>
      <p:sp>
        <p:nvSpPr>
          <p:cNvPr id="7" name="object 7"/>
          <p:cNvSpPr txBox="1"/>
          <p:nvPr/>
        </p:nvSpPr>
        <p:spPr>
          <a:xfrm>
            <a:off x="3550820" y="2578699"/>
            <a:ext cx="2617470" cy="5812360"/>
          </a:xfrm>
          <a:prstGeom prst="rect">
            <a:avLst/>
          </a:prstGeom>
        </p:spPr>
        <p:txBody>
          <a:bodyPr vert="horz" wrap="square" lIns="0" tIns="12700" rIns="0" bIns="0" rtlCol="0">
            <a:spAutoFit/>
          </a:bodyPr>
          <a:lstStyle/>
          <a:p>
            <a:pPr marL="12700" marR="16510">
              <a:lnSpc>
                <a:spcPct val="116700"/>
              </a:lnSpc>
              <a:spcBef>
                <a:spcPts val="100"/>
              </a:spcBef>
            </a:pPr>
            <a:r>
              <a:rPr lang="pt-BR" sz="1000" spc="-10" dirty="0">
                <a:solidFill>
                  <a:srgbClr val="F7FAF5"/>
                </a:solidFill>
                <a:latin typeface="Montserrat" panose="00000500000000000000" pitchFamily="2" charset="0"/>
                <a:cs typeface="Verdana"/>
              </a:rPr>
              <a:t>e 10% (apesar de, como mostrado no gráfico, em muitos períodos se manter abaixo disso), o que proporciona um equilíbrio interessante para os investidores que buscam retorno ajustado ao risco. Além disso, a estratégia global permite uma exposição diversificada, o que dilui os riscos associados a eventuais crises regionais ou setoriais.</a:t>
            </a:r>
          </a:p>
          <a:p>
            <a:pPr marL="12700" marR="16510">
              <a:lnSpc>
                <a:spcPct val="116700"/>
              </a:lnSpc>
              <a:spcBef>
                <a:spcPts val="100"/>
              </a:spcBef>
            </a:pPr>
            <a:endParaRPr lang="pt-BR" sz="1000" spc="-10" dirty="0">
              <a:solidFill>
                <a:srgbClr val="F7FAF5"/>
              </a:solidFill>
              <a:latin typeface="Montserrat" panose="00000500000000000000" pitchFamily="2" charset="0"/>
              <a:cs typeface="Verdana"/>
            </a:endParaRPr>
          </a:p>
          <a:p>
            <a:pPr marL="12700" marR="16510">
              <a:lnSpc>
                <a:spcPct val="116700"/>
              </a:lnSpc>
              <a:spcBef>
                <a:spcPts val="100"/>
              </a:spcBef>
            </a:pPr>
            <a:r>
              <a:rPr lang="pt-BR" sz="1000" spc="-10" dirty="0">
                <a:solidFill>
                  <a:srgbClr val="F7FAF5"/>
                </a:solidFill>
                <a:latin typeface="Montserrat" panose="00000500000000000000" pitchFamily="2" charset="0"/>
                <a:cs typeface="Verdana"/>
              </a:rPr>
              <a:t>O </a:t>
            </a:r>
            <a:r>
              <a:rPr lang="pt-BR" sz="1000" spc="-10" dirty="0" err="1">
                <a:solidFill>
                  <a:srgbClr val="F7FAF5"/>
                </a:solidFill>
                <a:latin typeface="Montserrat" panose="00000500000000000000" pitchFamily="2" charset="0"/>
                <a:cs typeface="Verdana"/>
              </a:rPr>
              <a:t>Kapitalo</a:t>
            </a:r>
            <a:r>
              <a:rPr lang="pt-BR" sz="1000" spc="-10" dirty="0">
                <a:solidFill>
                  <a:srgbClr val="F7FAF5"/>
                </a:solidFill>
                <a:latin typeface="Montserrat" panose="00000500000000000000" pitchFamily="2" charset="0"/>
                <a:cs typeface="Verdana"/>
              </a:rPr>
              <a:t> K10 é, portanto, uma excelente escolha para investidores que buscam exposição global e diversificação em várias classes de ativos através de um fundo multimercado. O histórico de performance positivo, combinado com uma gestão experiente e estratégias ajustadas ao cenário global, fazem deste fundo uma alternativa interessante para aqueles que desejam superar o CDI com um nível de volatilidade moderado.</a:t>
            </a:r>
          </a:p>
          <a:p>
            <a:pPr marL="12700" marR="16510">
              <a:lnSpc>
                <a:spcPct val="116700"/>
              </a:lnSpc>
              <a:spcBef>
                <a:spcPts val="100"/>
              </a:spcBef>
            </a:pPr>
            <a:endParaRPr lang="pt-BR" sz="1000" spc="-10" dirty="0">
              <a:solidFill>
                <a:srgbClr val="F7FAF5"/>
              </a:solidFill>
              <a:latin typeface="Montserrat" panose="00000500000000000000" pitchFamily="2" charset="0"/>
              <a:cs typeface="Verdana"/>
            </a:endParaRPr>
          </a:p>
          <a:p>
            <a:pPr marL="12700" marR="16510">
              <a:lnSpc>
                <a:spcPct val="116700"/>
              </a:lnSpc>
              <a:spcBef>
                <a:spcPts val="100"/>
              </a:spcBef>
            </a:pPr>
            <a:r>
              <a:rPr lang="pt-BR" sz="1000" spc="-10" dirty="0">
                <a:solidFill>
                  <a:srgbClr val="F7FAF5"/>
                </a:solidFill>
                <a:latin typeface="Montserrat" panose="00000500000000000000" pitchFamily="2" charset="0"/>
                <a:cs typeface="Verdana"/>
              </a:rPr>
              <a:t>Contudo, os investidores devem estar cientes de que, como qualquer fundo de renda variável, o desempenho pode variar, e por isso, reforçamos a necessidade de olharmos janelas de tempo mais longas para não ficarmos reféns de resultados de curto prazo, que podem ser bons ou ruins, mas não consistentes.</a:t>
            </a:r>
          </a:p>
        </p:txBody>
      </p:sp>
      <p:sp>
        <p:nvSpPr>
          <p:cNvPr id="8" name="object 8"/>
          <p:cNvSpPr/>
          <p:nvPr/>
        </p:nvSpPr>
        <p:spPr>
          <a:xfrm>
            <a:off x="791999" y="1659600"/>
            <a:ext cx="5976620" cy="6870065"/>
          </a:xfrm>
          <a:custGeom>
            <a:avLst/>
            <a:gdLst/>
            <a:ahLst/>
            <a:cxnLst/>
            <a:rect l="l" t="t" r="r" b="b"/>
            <a:pathLst>
              <a:path w="5976620" h="6870065">
                <a:moveTo>
                  <a:pt x="0" y="6869582"/>
                </a:moveTo>
                <a:lnTo>
                  <a:pt x="5075999" y="6869582"/>
                </a:lnTo>
                <a:lnTo>
                  <a:pt x="5123797" y="6868334"/>
                </a:lnTo>
                <a:lnTo>
                  <a:pt x="5170945" y="6864633"/>
                </a:lnTo>
                <a:lnTo>
                  <a:pt x="5217381" y="6858541"/>
                </a:lnTo>
                <a:lnTo>
                  <a:pt x="5263043" y="6850119"/>
                </a:lnTo>
                <a:lnTo>
                  <a:pt x="5307868" y="6839430"/>
                </a:lnTo>
                <a:lnTo>
                  <a:pt x="5351795" y="6826537"/>
                </a:lnTo>
                <a:lnTo>
                  <a:pt x="5394761" y="6811501"/>
                </a:lnTo>
                <a:lnTo>
                  <a:pt x="5436704" y="6794384"/>
                </a:lnTo>
                <a:lnTo>
                  <a:pt x="5477562" y="6775250"/>
                </a:lnTo>
                <a:lnTo>
                  <a:pt x="5517273" y="6754159"/>
                </a:lnTo>
                <a:lnTo>
                  <a:pt x="5555774" y="6731175"/>
                </a:lnTo>
                <a:lnTo>
                  <a:pt x="5593003" y="6706359"/>
                </a:lnTo>
                <a:lnTo>
                  <a:pt x="5628899" y="6679774"/>
                </a:lnTo>
                <a:lnTo>
                  <a:pt x="5663398" y="6651481"/>
                </a:lnTo>
                <a:lnTo>
                  <a:pt x="5696439" y="6621544"/>
                </a:lnTo>
                <a:lnTo>
                  <a:pt x="5727959" y="6590023"/>
                </a:lnTo>
                <a:lnTo>
                  <a:pt x="5757896" y="6556983"/>
                </a:lnTo>
                <a:lnTo>
                  <a:pt x="5786189" y="6522483"/>
                </a:lnTo>
                <a:lnTo>
                  <a:pt x="5812774" y="6486588"/>
                </a:lnTo>
                <a:lnTo>
                  <a:pt x="5837590" y="6449359"/>
                </a:lnTo>
                <a:lnTo>
                  <a:pt x="5860575" y="6410858"/>
                </a:lnTo>
                <a:lnTo>
                  <a:pt x="5881665" y="6371147"/>
                </a:lnTo>
                <a:lnTo>
                  <a:pt x="5900800" y="6330289"/>
                </a:lnTo>
                <a:lnTo>
                  <a:pt x="5917916" y="6288346"/>
                </a:lnTo>
                <a:lnTo>
                  <a:pt x="5932952" y="6245380"/>
                </a:lnTo>
                <a:lnTo>
                  <a:pt x="5945846" y="6201453"/>
                </a:lnTo>
                <a:lnTo>
                  <a:pt x="5956534" y="6156627"/>
                </a:lnTo>
                <a:lnTo>
                  <a:pt x="5964956" y="6110965"/>
                </a:lnTo>
                <a:lnTo>
                  <a:pt x="5971049" y="6064529"/>
                </a:lnTo>
                <a:lnTo>
                  <a:pt x="5974750" y="6017381"/>
                </a:lnTo>
                <a:lnTo>
                  <a:pt x="5975997" y="5969584"/>
                </a:lnTo>
                <a:lnTo>
                  <a:pt x="5975997" y="0"/>
                </a:lnTo>
              </a:path>
            </a:pathLst>
          </a:custGeom>
          <a:ln w="12700">
            <a:solidFill>
              <a:srgbClr val="034C45"/>
            </a:solidFill>
          </a:ln>
        </p:spPr>
        <p:txBody>
          <a:bodyPr wrap="square" lIns="0" tIns="0" rIns="0" bIns="0" rtlCol="0"/>
          <a:lstStyle/>
          <a:p>
            <a:endParaRPr/>
          </a:p>
        </p:txBody>
      </p:sp>
      <p:sp>
        <p:nvSpPr>
          <p:cNvPr id="9" name="object 9"/>
          <p:cNvSpPr txBox="1"/>
          <p:nvPr/>
        </p:nvSpPr>
        <p:spPr>
          <a:xfrm>
            <a:off x="1392139" y="9088148"/>
            <a:ext cx="4218940" cy="825500"/>
          </a:xfrm>
          <a:prstGeom prst="rect">
            <a:avLst/>
          </a:prstGeom>
        </p:spPr>
        <p:txBody>
          <a:bodyPr vert="horz" wrap="square" lIns="0" tIns="12700" rIns="0" bIns="0" rtlCol="0">
            <a:spAutoFit/>
          </a:bodyPr>
          <a:lstStyle/>
          <a:p>
            <a:pPr marL="12700" marR="5080">
              <a:lnSpc>
                <a:spcPct val="109300"/>
              </a:lnSpc>
              <a:spcBef>
                <a:spcPts val="100"/>
              </a:spcBef>
            </a:pPr>
            <a:r>
              <a:rPr sz="1600" dirty="0">
                <a:solidFill>
                  <a:srgbClr val="F7FAF5"/>
                </a:solidFill>
                <a:latin typeface="Montserrat Light" panose="00000400000000000000" pitchFamily="2" charset="0"/>
                <a:cs typeface="Verdana"/>
              </a:rPr>
              <a:t>Recomendamos</a:t>
            </a:r>
            <a:r>
              <a:rPr sz="1600" spc="-190" dirty="0">
                <a:solidFill>
                  <a:srgbClr val="F7FAF5"/>
                </a:solidFill>
                <a:latin typeface="Montserrat Light" panose="00000400000000000000" pitchFamily="2" charset="0"/>
                <a:cs typeface="Verdana"/>
              </a:rPr>
              <a:t> </a:t>
            </a:r>
            <a:r>
              <a:rPr sz="1600" spc="-45" dirty="0" err="1">
                <a:solidFill>
                  <a:srgbClr val="F7FAF5"/>
                </a:solidFill>
                <a:latin typeface="Montserrat Light" panose="00000400000000000000" pitchFamily="2" charset="0"/>
                <a:cs typeface="Verdana"/>
              </a:rPr>
              <a:t>este</a:t>
            </a:r>
            <a:r>
              <a:rPr sz="1600" spc="-190" dirty="0">
                <a:solidFill>
                  <a:srgbClr val="F7FAF5"/>
                </a:solidFill>
                <a:latin typeface="Montserrat Light" panose="00000400000000000000" pitchFamily="2" charset="0"/>
                <a:cs typeface="Verdana"/>
              </a:rPr>
              <a:t> </a:t>
            </a:r>
            <a:r>
              <a:rPr lang="pt-BR" sz="1600" dirty="0">
                <a:solidFill>
                  <a:srgbClr val="F7FAF5"/>
                </a:solidFill>
                <a:latin typeface="Montserrat Light" panose="00000400000000000000" pitchFamily="2" charset="0"/>
                <a:cs typeface="Verdana"/>
              </a:rPr>
              <a:t>F</a:t>
            </a:r>
            <a:r>
              <a:rPr sz="1600" dirty="0">
                <a:solidFill>
                  <a:srgbClr val="F7FAF5"/>
                </a:solidFill>
                <a:latin typeface="Montserrat Light" panose="00000400000000000000" pitchFamily="2" charset="0"/>
                <a:cs typeface="Verdana"/>
              </a:rPr>
              <a:t>undo</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para </a:t>
            </a:r>
            <a:r>
              <a:rPr sz="1600" spc="-60" dirty="0">
                <a:solidFill>
                  <a:srgbClr val="F7FAF5"/>
                </a:solidFill>
                <a:latin typeface="Montserrat Light" panose="00000400000000000000" pitchFamily="2" charset="0"/>
                <a:cs typeface="Verdana"/>
              </a:rPr>
              <a:t>investidores</a:t>
            </a:r>
            <a:r>
              <a:rPr sz="1600" spc="-18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que</a:t>
            </a:r>
            <a:r>
              <a:rPr sz="1600" spc="-18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possuem</a:t>
            </a:r>
            <a:r>
              <a:rPr sz="1600" spc="-185" dirty="0">
                <a:solidFill>
                  <a:srgbClr val="F7FAF5"/>
                </a:solidFill>
                <a:latin typeface="Montserrat Light" panose="00000400000000000000" pitchFamily="2" charset="0"/>
                <a:cs typeface="Verdana"/>
              </a:rPr>
              <a:t> </a:t>
            </a:r>
            <a:r>
              <a:rPr sz="1600" spc="70" dirty="0">
                <a:solidFill>
                  <a:srgbClr val="F7FAF5"/>
                </a:solidFill>
                <a:latin typeface="Montserrat Light" panose="00000400000000000000" pitchFamily="2" charset="0"/>
                <a:cs typeface="Verdana"/>
              </a:rPr>
              <a:t>um</a:t>
            </a:r>
            <a:r>
              <a:rPr sz="1600" spc="-185" dirty="0">
                <a:solidFill>
                  <a:srgbClr val="F7FAF5"/>
                </a:solidFill>
                <a:latin typeface="Montserrat Light" panose="00000400000000000000" pitchFamily="2" charset="0"/>
                <a:cs typeface="Verdana"/>
              </a:rPr>
              <a:t> </a:t>
            </a:r>
            <a:r>
              <a:rPr sz="1600" spc="-40" dirty="0">
                <a:solidFill>
                  <a:srgbClr val="F7FAF5"/>
                </a:solidFill>
                <a:latin typeface="Montserrat Light" panose="00000400000000000000" pitchFamily="2" charset="0"/>
                <a:cs typeface="Verdana"/>
              </a:rPr>
              <a:t>horizonte</a:t>
            </a:r>
            <a:r>
              <a:rPr sz="1600" spc="-180" dirty="0">
                <a:solidFill>
                  <a:srgbClr val="F7FAF5"/>
                </a:solidFill>
                <a:latin typeface="Montserrat Light" panose="00000400000000000000" pitchFamily="2" charset="0"/>
                <a:cs typeface="Verdana"/>
              </a:rPr>
              <a:t> </a:t>
            </a:r>
            <a:r>
              <a:rPr sz="1600" spc="-25" dirty="0">
                <a:solidFill>
                  <a:srgbClr val="F7FAF5"/>
                </a:solidFill>
                <a:latin typeface="Montserrat Light" panose="00000400000000000000" pitchFamily="2" charset="0"/>
                <a:cs typeface="Verdana"/>
              </a:rPr>
              <a:t>de </a:t>
            </a:r>
            <a:r>
              <a:rPr sz="1600" dirty="0">
                <a:solidFill>
                  <a:srgbClr val="F7FAF5"/>
                </a:solidFill>
                <a:latin typeface="Montserrat Light" panose="00000400000000000000" pitchFamily="2" charset="0"/>
                <a:cs typeface="Verdana"/>
              </a:rPr>
              <a:t>tempo</a:t>
            </a:r>
            <a:r>
              <a:rPr sz="1600" spc="-19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de</a:t>
            </a:r>
            <a:r>
              <a:rPr lang="pt-BR" sz="160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pelo</a:t>
            </a:r>
            <a:r>
              <a:rPr sz="1600" spc="-190" dirty="0">
                <a:solidFill>
                  <a:srgbClr val="F7FAF5"/>
                </a:solidFill>
                <a:latin typeface="Montserrat Light" panose="00000400000000000000" pitchFamily="2" charset="0"/>
                <a:cs typeface="Verdana"/>
              </a:rPr>
              <a:t> </a:t>
            </a:r>
            <a:r>
              <a:rPr sz="1600" spc="-10" dirty="0" err="1">
                <a:solidFill>
                  <a:srgbClr val="F7FAF5"/>
                </a:solidFill>
                <a:latin typeface="Montserrat Light" panose="00000400000000000000" pitchFamily="2" charset="0"/>
                <a:cs typeface="Verdana"/>
              </a:rPr>
              <a:t>menos</a:t>
            </a:r>
            <a:r>
              <a:rPr lang="pt-BR" sz="1600" spc="-1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sz="1600" spc="-130" dirty="0">
                <a:solidFill>
                  <a:srgbClr val="F7FAF5"/>
                </a:solidFill>
                <a:latin typeface="Montserrat Light" panose="00000400000000000000" pitchFamily="2" charset="0"/>
                <a:cs typeface="Verdana"/>
              </a:rPr>
              <a:t>3</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anos.</a:t>
            </a:r>
            <a:endParaRPr sz="1600" dirty="0">
              <a:latin typeface="Montserrat Light" panose="00000400000000000000" pitchFamily="2" charset="0"/>
              <a:cs typeface="Verdana"/>
            </a:endParaRPr>
          </a:p>
        </p:txBody>
      </p:sp>
      <p:sp>
        <p:nvSpPr>
          <p:cNvPr id="11" name="object 11"/>
          <p:cNvSpPr txBox="1">
            <a:spLocks noGrp="1"/>
          </p:cNvSpPr>
          <p:nvPr>
            <p:ph type="title"/>
          </p:nvPr>
        </p:nvSpPr>
        <p:spPr>
          <a:xfrm>
            <a:off x="770299" y="1386528"/>
            <a:ext cx="2322152" cy="432491"/>
          </a:xfrm>
          <a:prstGeom prst="rect">
            <a:avLst/>
          </a:prstGeom>
        </p:spPr>
        <p:txBody>
          <a:bodyPr vert="horz" wrap="square" lIns="0" tIns="12700" rIns="0" bIns="0" rtlCol="0">
            <a:spAutoFit/>
          </a:bodyPr>
          <a:lstStyle/>
          <a:p>
            <a:pPr marL="36830">
              <a:lnSpc>
                <a:spcPct val="100000"/>
              </a:lnSpc>
              <a:spcBef>
                <a:spcPts val="100"/>
              </a:spcBef>
            </a:pPr>
            <a:r>
              <a:rPr spc="-10" dirty="0">
                <a:solidFill>
                  <a:schemeClr val="bg1"/>
                </a:solidFill>
                <a:latin typeface="Montserrat Light" panose="00000400000000000000" pitchFamily="2" charset="0"/>
              </a:rPr>
              <a:t>Conclusão</a:t>
            </a:r>
          </a:p>
        </p:txBody>
      </p:sp>
      <p:grpSp>
        <p:nvGrpSpPr>
          <p:cNvPr id="12" name="Agrupar 11">
            <a:extLst>
              <a:ext uri="{FF2B5EF4-FFF2-40B4-BE49-F238E27FC236}">
                <a16:creationId xmlns:a16="http://schemas.microsoft.com/office/drawing/2014/main" id="{B0517BC4-B270-9EFF-5958-093416BC9F6A}"/>
              </a:ext>
            </a:extLst>
          </p:cNvPr>
          <p:cNvGrpSpPr/>
          <p:nvPr/>
        </p:nvGrpSpPr>
        <p:grpSpPr>
          <a:xfrm>
            <a:off x="0" y="-22601"/>
            <a:ext cx="7556500" cy="861889"/>
            <a:chOff x="0" y="-22601"/>
            <a:chExt cx="7556500" cy="861889"/>
          </a:xfrm>
        </p:grpSpPr>
        <p:pic>
          <p:nvPicPr>
            <p:cNvPr id="13" name="Imagem 12">
              <a:extLst>
                <a:ext uri="{FF2B5EF4-FFF2-40B4-BE49-F238E27FC236}">
                  <a16:creationId xmlns:a16="http://schemas.microsoft.com/office/drawing/2014/main" id="{4DE81FCE-9A16-B621-AEEB-044967F05E0E}"/>
                </a:ext>
              </a:extLst>
            </p:cNvPr>
            <p:cNvPicPr>
              <a:picLocks noChangeAspect="1"/>
            </p:cNvPicPr>
            <p:nvPr/>
          </p:nvPicPr>
          <p:blipFill>
            <a:blip r:embed="rId2"/>
            <a:stretch>
              <a:fillRect/>
            </a:stretch>
          </p:blipFill>
          <p:spPr>
            <a:xfrm>
              <a:off x="0" y="-22601"/>
              <a:ext cx="7556500" cy="861889"/>
            </a:xfrm>
            <a:prstGeom prst="rect">
              <a:avLst/>
            </a:prstGeom>
          </p:spPr>
        </p:pic>
        <p:pic>
          <p:nvPicPr>
            <p:cNvPr id="14" name="Imagem 13" descr="Uma imagem contendo Interface gráfica do usuário&#10;&#10;Descrição gerada automaticamente">
              <a:extLst>
                <a:ext uri="{FF2B5EF4-FFF2-40B4-BE49-F238E27FC236}">
                  <a16:creationId xmlns:a16="http://schemas.microsoft.com/office/drawing/2014/main" id="{54055779-B9FF-BC44-ABD8-A675CE3B3A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5" name="object 6">
              <a:extLst>
                <a:ext uri="{FF2B5EF4-FFF2-40B4-BE49-F238E27FC236}">
                  <a16:creationId xmlns:a16="http://schemas.microsoft.com/office/drawing/2014/main" id="{51C562B2-C372-08B1-4D82-826FA82BFB24}"/>
                </a:ext>
              </a:extLst>
            </p:cNvPr>
            <p:cNvSpPr txBox="1"/>
            <p:nvPr/>
          </p:nvSpPr>
          <p:spPr>
            <a:xfrm>
              <a:off x="770298" y="170373"/>
              <a:ext cx="2442210" cy="486030"/>
            </a:xfrm>
            <a:prstGeom prst="rect">
              <a:avLst/>
            </a:prstGeom>
          </p:spPr>
          <p:txBody>
            <a:bodyPr vert="horz" wrap="square" lIns="0" tIns="44450" rIns="0" bIns="0" rtlCol="0">
              <a:spAutoFit/>
            </a:bodyPr>
            <a:lstStyle/>
            <a:p>
              <a:pPr marL="12700">
                <a:lnSpc>
                  <a:spcPct val="100000"/>
                </a:lnSpc>
                <a:spcBef>
                  <a:spcPts val="350"/>
                </a:spcBef>
              </a:pPr>
              <a:r>
                <a:rPr sz="1600" spc="-80" dirty="0">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sz="1600" spc="-70" dirty="0">
                  <a:solidFill>
                    <a:srgbClr val="F7FAF5"/>
                  </a:solidFill>
                  <a:latin typeface="Montserrat SemiBold" panose="00000700000000000000" pitchFamily="2" charset="0"/>
                  <a:cs typeface="Arial Black"/>
                </a:rPr>
                <a:t>Kapitalo</a:t>
              </a:r>
              <a:r>
                <a:rPr sz="1600" dirty="0">
                  <a:solidFill>
                    <a:srgbClr val="F7FAF5"/>
                  </a:solidFill>
                  <a:latin typeface="Montserrat SemiBold" panose="00000700000000000000" pitchFamily="2" charset="0"/>
                  <a:cs typeface="Arial Black"/>
                </a:rPr>
                <a:t> </a:t>
              </a:r>
              <a:r>
                <a:rPr sz="1600" spc="-60" dirty="0">
                  <a:solidFill>
                    <a:srgbClr val="F7FAF5"/>
                  </a:solidFill>
                  <a:latin typeface="Montserrat SemiBold" panose="00000700000000000000" pitchFamily="2" charset="0"/>
                  <a:cs typeface="Arial Black"/>
                </a:rPr>
                <a:t>K10</a:t>
              </a:r>
              <a:endParaRPr sz="1600" dirty="0">
                <a:latin typeface="Montserrat SemiBold" panose="00000700000000000000" pitchFamily="2" charset="0"/>
                <a:cs typeface="Arial Black"/>
              </a:endParaRPr>
            </a:p>
            <a:p>
              <a:pPr marL="12700">
                <a:lnSpc>
                  <a:spcPct val="100000"/>
                </a:lnSpc>
                <a:spcBef>
                  <a:spcPts val="185"/>
                </a:spcBef>
              </a:pPr>
              <a:r>
                <a:rPr sz="1050" dirty="0">
                  <a:solidFill>
                    <a:srgbClr val="9E9959"/>
                  </a:solidFill>
                  <a:latin typeface="Montserrat SemiBold" panose="00000700000000000000" pitchFamily="2" charset="0"/>
                  <a:cs typeface="Arial Black"/>
                </a:rPr>
                <a:t>Kapitalo K10 FIC Multimercado</a:t>
              </a:r>
              <a:endParaRPr sz="1050" dirty="0">
                <a:latin typeface="Montserrat SemiBold" panose="00000700000000000000" pitchFamily="2" charset="0"/>
                <a:cs typeface="Arial Black"/>
              </a:endParaRPr>
            </a:p>
          </p:txBody>
        </p:sp>
      </p:grpSp>
      <p:pic>
        <p:nvPicPr>
          <p:cNvPr id="2" name="object 7">
            <a:extLst>
              <a:ext uri="{FF2B5EF4-FFF2-40B4-BE49-F238E27FC236}">
                <a16:creationId xmlns:a16="http://schemas.microsoft.com/office/drawing/2014/main" id="{BA1BB680-7A5A-B801-72AA-C00F3ABF40F1}"/>
              </a:ext>
            </a:extLst>
          </p:cNvPr>
          <p:cNvPicPr/>
          <p:nvPr/>
        </p:nvPicPr>
        <p:blipFill>
          <a:blip r:embed="rId4" cstate="print"/>
          <a:stretch>
            <a:fillRect/>
          </a:stretch>
        </p:blipFill>
        <p:spPr>
          <a:xfrm>
            <a:off x="791999" y="9129850"/>
            <a:ext cx="458909" cy="43401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p:cNvPicPr/>
          <p:nvPr/>
        </p:nvPicPr>
        <p:blipFill>
          <a:blip r:embed="rId2" cstate="print"/>
          <a:stretch>
            <a:fillRect/>
          </a:stretch>
        </p:blipFill>
        <p:spPr>
          <a:xfrm>
            <a:off x="452790" y="606666"/>
            <a:ext cx="6728828" cy="9480067"/>
          </a:xfrm>
          <a:prstGeom prst="rect">
            <a:avLst/>
          </a:prstGeom>
        </p:spPr>
      </p:pic>
      <p:sp>
        <p:nvSpPr>
          <p:cNvPr id="2" name="object 2"/>
          <p:cNvSpPr txBox="1"/>
          <p:nvPr/>
        </p:nvSpPr>
        <p:spPr>
          <a:xfrm>
            <a:off x="1239739" y="2550410"/>
            <a:ext cx="2577465" cy="3511550"/>
          </a:xfrm>
          <a:prstGeom prst="rect">
            <a:avLst/>
          </a:prstGeom>
        </p:spPr>
        <p:txBody>
          <a:bodyPr vert="horz" wrap="square" lIns="0" tIns="12700" rIns="0" bIns="0" rtlCol="0">
            <a:spAutoFit/>
          </a:bodyPr>
          <a:lstStyle/>
          <a:p>
            <a:pPr marL="12700" marR="5080">
              <a:lnSpc>
                <a:spcPct val="116700"/>
              </a:lnSpc>
              <a:spcBef>
                <a:spcPts val="100"/>
              </a:spcBef>
            </a:pPr>
            <a:r>
              <a:rPr sz="1000" spc="-30" dirty="0">
                <a:solidFill>
                  <a:srgbClr val="FFFFFF"/>
                </a:solidFill>
                <a:latin typeface="Montserrat" panose="00000500000000000000" pitchFamily="2" charset="0"/>
                <a:cs typeface="Verdana"/>
              </a:rPr>
              <a:t>Este</a:t>
            </a:r>
            <a:r>
              <a:rPr sz="1000" spc="-8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relatório</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elaborado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pelo</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“Hub</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do </a:t>
            </a:r>
            <a:r>
              <a:rPr sz="1000" spc="-60" dirty="0">
                <a:solidFill>
                  <a:srgbClr val="FFFFFF"/>
                </a:solidFill>
                <a:latin typeface="Montserrat" panose="00000500000000000000" pitchFamily="2" charset="0"/>
                <a:cs typeface="Verdana"/>
              </a:rPr>
              <a:t>Investidor”,</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credenciada</a:t>
            </a:r>
            <a:r>
              <a:rPr sz="1000" spc="-3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como</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Analista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Valores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Mobiliários</a:t>
            </a:r>
            <a:r>
              <a:rPr sz="1000" spc="-80" dirty="0">
                <a:solidFill>
                  <a:srgbClr val="FFFFFF"/>
                </a:solidFill>
                <a:latin typeface="Montserrat" panose="00000500000000000000" pitchFamily="2" charset="0"/>
                <a:cs typeface="Verdana"/>
              </a:rPr>
              <a:t> </a:t>
            </a:r>
            <a:r>
              <a:rPr sz="1000" spc="-150" dirty="0">
                <a:solidFill>
                  <a:srgbClr val="FFFFFF"/>
                </a:solidFill>
                <a:latin typeface="Montserrat" panose="00000500000000000000" pitchFamily="2" charset="0"/>
                <a:cs typeface="Verdana"/>
              </a:rPr>
              <a:t>–</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Pessoa</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Jurídica conforme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7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Resolução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CVM</a:t>
            </a:r>
            <a:r>
              <a:rPr sz="1000" spc="-75" dirty="0">
                <a:solidFill>
                  <a:srgbClr val="FFFFFF"/>
                </a:solidFill>
                <a:latin typeface="Montserrat" panose="00000500000000000000" pitchFamily="2" charset="0"/>
                <a:cs typeface="Verdana"/>
              </a:rPr>
              <a:t> </a:t>
            </a:r>
            <a:r>
              <a:rPr sz="1000" spc="-85" dirty="0">
                <a:solidFill>
                  <a:srgbClr val="FFFFFF"/>
                </a:solidFill>
                <a:latin typeface="Montserrat" panose="00000500000000000000" pitchFamily="2" charset="0"/>
                <a:cs typeface="Verdana"/>
              </a:rPr>
              <a:t>nº</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20/2021, </a:t>
            </a:r>
            <a:r>
              <a:rPr sz="1000" dirty="0">
                <a:solidFill>
                  <a:srgbClr val="FFFFFF"/>
                </a:solidFill>
                <a:latin typeface="Montserrat" panose="00000500000000000000" pitchFamily="2" charset="0"/>
                <a:cs typeface="Verdana"/>
              </a:rPr>
              <a:t>com</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fins</a:t>
            </a:r>
            <a:r>
              <a:rPr sz="1000" spc="-4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informativos</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que</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possam </a:t>
            </a:r>
            <a:r>
              <a:rPr sz="1000" spc="-35" dirty="0">
                <a:solidFill>
                  <a:srgbClr val="FFFFFF"/>
                </a:solidFill>
                <a:latin typeface="Montserrat" panose="00000500000000000000" pitchFamily="2" charset="0"/>
                <a:cs typeface="Verdana"/>
              </a:rPr>
              <a:t>auxiliar</a:t>
            </a:r>
            <a:r>
              <a:rPr sz="1000" spc="-9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investidor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tomar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sua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própria </a:t>
            </a:r>
            <a:r>
              <a:rPr sz="1000" spc="-20" dirty="0">
                <a:solidFill>
                  <a:srgbClr val="FFFFFF"/>
                </a:solidFill>
                <a:latin typeface="Montserrat" panose="00000500000000000000" pitchFamily="2" charset="0"/>
                <a:cs typeface="Verdana"/>
              </a:rPr>
              <a:t>decisão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investimento,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constituir </a:t>
            </a:r>
            <a:r>
              <a:rPr sz="1000" spc="-30" dirty="0">
                <a:solidFill>
                  <a:srgbClr val="FFFFFF"/>
                </a:solidFill>
                <a:latin typeface="Montserrat" panose="00000500000000000000" pitchFamily="2" charset="0"/>
                <a:cs typeface="Verdana"/>
              </a:rPr>
              <a:t>oferta</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solicitação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compra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venda </a:t>
            </a:r>
            <a:r>
              <a:rPr sz="1000" dirty="0">
                <a:solidFill>
                  <a:srgbClr val="FFFFFF"/>
                </a:solidFill>
                <a:latin typeface="Montserrat" panose="00000500000000000000" pitchFamily="2" charset="0"/>
                <a:cs typeface="Verdana"/>
              </a:rPr>
              <a:t>de</a:t>
            </a:r>
            <a:r>
              <a:rPr sz="1000" spc="-6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produtos.</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documento</a:t>
            </a:r>
            <a:r>
              <a:rPr sz="1000" spc="-6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distribuído pela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Hub</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65"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Investidor</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para</a:t>
            </a:r>
            <a:r>
              <a:rPr sz="1000" spc="-6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uso</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exclusivo </a:t>
            </a:r>
            <a:r>
              <a:rPr sz="1000" dirty="0">
                <a:solidFill>
                  <a:srgbClr val="FFFFFF"/>
                </a:solidFill>
                <a:latin typeface="Montserrat" panose="00000500000000000000" pitchFamily="2" charset="0"/>
                <a:cs typeface="Verdana"/>
              </a:rPr>
              <a:t>do</a:t>
            </a:r>
            <a:r>
              <a:rPr sz="1000" spc="-85" dirty="0">
                <a:solidFill>
                  <a:srgbClr val="FFFFFF"/>
                </a:solidFill>
                <a:latin typeface="Montserrat" panose="00000500000000000000" pitchFamily="2" charset="0"/>
                <a:cs typeface="Verdana"/>
              </a:rPr>
              <a:t> </a:t>
            </a:r>
            <a:r>
              <a:rPr sz="1000" spc="-15" dirty="0">
                <a:solidFill>
                  <a:srgbClr val="FFFFFF"/>
                </a:solidFill>
                <a:latin typeface="Montserrat" panose="00000500000000000000" pitchFamily="2" charset="0"/>
                <a:cs typeface="Verdana"/>
              </a:rPr>
              <a:t>destinatário</a:t>
            </a:r>
            <a:r>
              <a:rPr sz="1000" spc="-80"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original.</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As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decisões</a:t>
            </a:r>
            <a:endParaRPr sz="1000" dirty="0">
              <a:latin typeface="Montserrat" panose="00000500000000000000" pitchFamily="2" charset="0"/>
              <a:cs typeface="Verdana"/>
            </a:endParaRPr>
          </a:p>
          <a:p>
            <a:pPr marL="12700" marR="311785">
              <a:lnSpc>
                <a:spcPct val="116700"/>
              </a:lnSpc>
            </a:pPr>
            <a:r>
              <a:rPr sz="1000" spc="-10" dirty="0">
                <a:solidFill>
                  <a:srgbClr val="FFFFFF"/>
                </a:solidFill>
                <a:latin typeface="Montserrat" panose="00000500000000000000" pitchFamily="2" charset="0"/>
                <a:cs typeface="Verdana"/>
              </a:rPr>
              <a:t>e</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estratégias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investimento</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são</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de </a:t>
            </a:r>
            <a:r>
              <a:rPr sz="1000" spc="-20" dirty="0">
                <a:solidFill>
                  <a:srgbClr val="FFFFFF"/>
                </a:solidFill>
                <a:latin typeface="Montserrat" panose="00000500000000000000" pitchFamily="2" charset="0"/>
                <a:cs typeface="Verdana"/>
              </a:rPr>
              <a:t>responsabilidade</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próprio</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leitor.</a:t>
            </a:r>
            <a:endParaRPr sz="1000" dirty="0">
              <a:latin typeface="Montserrat" panose="00000500000000000000" pitchFamily="2" charset="0"/>
              <a:cs typeface="Verdana"/>
            </a:endParaRPr>
          </a:p>
          <a:p>
            <a:pPr marL="12700" marR="271780">
              <a:lnSpc>
                <a:spcPct val="116700"/>
              </a:lnSpc>
              <a:spcBef>
                <a:spcPts val="844"/>
              </a:spcBef>
            </a:pPr>
            <a:r>
              <a:rPr sz="1000" spc="-30" dirty="0">
                <a:solidFill>
                  <a:srgbClr val="FFFFFF"/>
                </a:solidFill>
                <a:latin typeface="Montserrat" panose="00000500000000000000" pitchFamily="2" charset="0"/>
                <a:cs typeface="Verdana"/>
              </a:rPr>
              <a:t>Nossos</a:t>
            </a:r>
            <a:r>
              <a:rPr sz="1000" spc="-6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analistas</a:t>
            </a:r>
            <a:r>
              <a:rPr sz="1000" spc="-5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produziram</a:t>
            </a:r>
            <a:r>
              <a:rPr sz="1000" spc="-5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este </a:t>
            </a:r>
            <a:r>
              <a:rPr sz="1000" spc="-35" dirty="0">
                <a:solidFill>
                  <a:srgbClr val="FFFFFF"/>
                </a:solidFill>
                <a:latin typeface="Montserrat" panose="00000500000000000000" pitchFamily="2" charset="0"/>
                <a:cs typeface="Verdana"/>
              </a:rPr>
              <a:t>relatório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forma</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independente,</a:t>
            </a:r>
            <a:r>
              <a:rPr sz="1000" spc="-7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25" dirty="0">
                <a:solidFill>
                  <a:srgbClr val="FFFFFF"/>
                </a:solidFill>
                <a:latin typeface="Montserrat" panose="00000500000000000000" pitchFamily="2" charset="0"/>
                <a:cs typeface="Verdana"/>
              </a:rPr>
              <a:t>seu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conteúdo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não</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pode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ser</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copiado, reproduzido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distribuído,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no</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todo </a:t>
            </a:r>
            <a:r>
              <a:rPr sz="1000" dirty="0">
                <a:solidFill>
                  <a:srgbClr val="FFFFFF"/>
                </a:solidFill>
                <a:latin typeface="Montserrat" panose="00000500000000000000" pitchFamily="2" charset="0"/>
                <a:cs typeface="Verdana"/>
              </a:rPr>
              <a:t>ou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em</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parte,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terceiros,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prévia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45" dirty="0">
                <a:solidFill>
                  <a:srgbClr val="FFFFFF"/>
                </a:solidFill>
                <a:latin typeface="Montserrat" panose="00000500000000000000" pitchFamily="2" charset="0"/>
                <a:cs typeface="Verdana"/>
              </a:rPr>
              <a:t>expressa</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autorização.</a:t>
            </a:r>
            <a:endParaRPr sz="1000" dirty="0">
              <a:latin typeface="Montserrat" panose="00000500000000000000" pitchFamily="2" charset="0"/>
              <a:cs typeface="Verdana"/>
            </a:endParaRPr>
          </a:p>
        </p:txBody>
      </p:sp>
      <p:sp>
        <p:nvSpPr>
          <p:cNvPr id="3" name="object 3"/>
          <p:cNvSpPr txBox="1"/>
          <p:nvPr/>
        </p:nvSpPr>
        <p:spPr>
          <a:xfrm>
            <a:off x="3972398" y="2550410"/>
            <a:ext cx="2685852" cy="3960058"/>
          </a:xfrm>
          <a:prstGeom prst="rect">
            <a:avLst/>
          </a:prstGeom>
        </p:spPr>
        <p:txBody>
          <a:bodyPr vert="horz" wrap="square" lIns="0" tIns="12700" rIns="0" bIns="0" rtlCol="0">
            <a:spAutoFit/>
          </a:bodyPr>
          <a:lstStyle/>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Todas as informações contidas neste documento foram redigidas com base em fontes públicas consideradas confiáveis. Apesar de todos os esforços razoáveis terem sido feitos para garantir que tais informações não sejam incertas ou equívocas no momento da publicação, o Hub do Investidor e seus analistas não se responsabilizam pela veracidade das informações apresentadas.</a:t>
            </a:r>
          </a:p>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Nos termos da Resolução CVM nº 20/2021, o analista de valores mobiliários Ricardo Penha Filho (CNPI 3873) assume total responsabilidade pelas informações aqui contidas e declara que as recomendações refletem exclusivamente sua opinião pessoal, elaborada de forma independente e autônoma.</a:t>
            </a:r>
          </a:p>
          <a:p>
            <a:pPr marL="12700" marR="182880">
              <a:lnSpc>
                <a:spcPct val="116700"/>
              </a:lnSpc>
              <a:spcBef>
                <a:spcPts val="100"/>
              </a:spcBef>
              <a:spcAft>
                <a:spcPts val="600"/>
              </a:spcAft>
            </a:pPr>
            <a:endParaRPr sz="1000" dirty="0">
              <a:solidFill>
                <a:schemeClr val="bg1"/>
              </a:solidFill>
              <a:latin typeface="Montserrat" panose="00000500000000000000" pitchFamily="2" charset="0"/>
              <a:cs typeface="Verdana"/>
            </a:endParaRPr>
          </a:p>
        </p:txBody>
      </p:sp>
      <p:sp>
        <p:nvSpPr>
          <p:cNvPr id="4" name="object 4"/>
          <p:cNvSpPr txBox="1"/>
          <p:nvPr/>
        </p:nvSpPr>
        <p:spPr>
          <a:xfrm>
            <a:off x="1239739" y="6600613"/>
            <a:ext cx="4957445" cy="1891664"/>
          </a:xfrm>
          <a:prstGeom prst="rect">
            <a:avLst/>
          </a:prstGeom>
        </p:spPr>
        <p:txBody>
          <a:bodyPr vert="horz" wrap="square" lIns="0" tIns="12700" rIns="0" bIns="0" rtlCol="0">
            <a:spAutoFit/>
          </a:bodyPr>
          <a:lstStyle/>
          <a:p>
            <a:pPr marL="12700" marR="5080">
              <a:lnSpc>
                <a:spcPct val="109300"/>
              </a:lnSpc>
              <a:spcBef>
                <a:spcPts val="100"/>
              </a:spcBef>
            </a:pPr>
            <a:r>
              <a:rPr sz="1600" spc="-25" dirty="0">
                <a:solidFill>
                  <a:srgbClr val="FFFFFF"/>
                </a:solidFill>
                <a:latin typeface="Montserrat Light" panose="00000400000000000000" pitchFamily="2" charset="0"/>
                <a:cs typeface="Verdana"/>
              </a:rPr>
              <a:t>Este</a:t>
            </a:r>
            <a:r>
              <a:rPr sz="1600" spc="-100" dirty="0">
                <a:solidFill>
                  <a:srgbClr val="FFFFFF"/>
                </a:solidFill>
                <a:latin typeface="Montserrat Light" panose="00000400000000000000" pitchFamily="2" charset="0"/>
                <a:cs typeface="Verdana"/>
              </a:rPr>
              <a:t> </a:t>
            </a:r>
            <a:r>
              <a:rPr sz="1600" spc="-35" dirty="0">
                <a:solidFill>
                  <a:srgbClr val="FFFFFF"/>
                </a:solidFill>
                <a:latin typeface="Montserrat Light" panose="00000400000000000000" pitchFamily="2" charset="0"/>
                <a:cs typeface="Verdana"/>
              </a:rPr>
              <a:t>relatório</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é</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destinado</a:t>
            </a:r>
            <a:r>
              <a:rPr sz="1600" spc="-10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exclusivamente</a:t>
            </a:r>
            <a:r>
              <a:rPr sz="1600" spc="-9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aos </a:t>
            </a:r>
            <a:r>
              <a:rPr sz="1600" spc="-30" dirty="0">
                <a:solidFill>
                  <a:srgbClr val="FFFFFF"/>
                </a:solidFill>
                <a:latin typeface="Montserrat Light" panose="00000400000000000000" pitchFamily="2" charset="0"/>
                <a:cs typeface="Verdana"/>
              </a:rPr>
              <a:t>investidores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Paraná</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Banco,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sua</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reprodução </a:t>
            </a:r>
            <a:r>
              <a:rPr sz="1600" spc="-75" dirty="0">
                <a:solidFill>
                  <a:srgbClr val="FFFFFF"/>
                </a:solidFill>
                <a:latin typeface="Montserrat Light" panose="00000400000000000000" pitchFamily="2" charset="0"/>
                <a:cs typeface="Verdana"/>
              </a:rPr>
              <a:t>e/ou</a:t>
            </a:r>
            <a:r>
              <a:rPr sz="1600" spc="-114"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distribuição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não</a:t>
            </a:r>
            <a:r>
              <a:rPr sz="1600" spc="-114"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autorizada,</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poderá</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implicar </a:t>
            </a:r>
            <a:r>
              <a:rPr sz="1600" dirty="0">
                <a:solidFill>
                  <a:srgbClr val="FFFFFF"/>
                </a:solidFill>
                <a:latin typeface="Montserrat Light" panose="00000400000000000000" pitchFamily="2" charset="0"/>
                <a:cs typeface="Verdana"/>
              </a:rPr>
              <a:t>na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tomada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medidas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judiciais</a:t>
            </a:r>
            <a:r>
              <a:rPr sz="1600" spc="-80" dirty="0">
                <a:solidFill>
                  <a:srgbClr val="FFFFFF"/>
                </a:solidFill>
                <a:latin typeface="Montserrat Light" panose="00000400000000000000" pitchFamily="2" charset="0"/>
                <a:cs typeface="Verdana"/>
              </a:rPr>
              <a:t> </a:t>
            </a:r>
            <a:r>
              <a:rPr sz="1600" spc="-55" dirty="0">
                <a:solidFill>
                  <a:srgbClr val="FFFFFF"/>
                </a:solidFill>
                <a:latin typeface="Montserrat Light" panose="00000400000000000000" pitchFamily="2" charset="0"/>
                <a:cs typeface="Verdana"/>
              </a:rPr>
              <a:t>cabíveis.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Para </a:t>
            </a:r>
            <a:r>
              <a:rPr sz="1600" dirty="0">
                <a:solidFill>
                  <a:srgbClr val="FFFFFF"/>
                </a:solidFill>
                <a:latin typeface="Montserrat Light" panose="00000400000000000000" pitchFamily="2" charset="0"/>
                <a:cs typeface="Verdana"/>
              </a:rPr>
              <a:t>mais</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informações,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consulte</a:t>
            </a:r>
            <a:r>
              <a:rPr sz="1600" spc="-110"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a:t>
            </a:r>
            <a:r>
              <a:rPr sz="1600" spc="-10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Resolução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CVM</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nº </a:t>
            </a:r>
            <a:r>
              <a:rPr sz="1600" spc="-155" dirty="0">
                <a:solidFill>
                  <a:srgbClr val="FFFFFF"/>
                </a:solidFill>
                <a:latin typeface="Montserrat Light" panose="00000400000000000000" pitchFamily="2" charset="0"/>
                <a:cs typeface="Verdana"/>
              </a:rPr>
              <a:t>20/2021</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Código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Conduta</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da</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Apimec</a:t>
            </a:r>
            <a:r>
              <a:rPr sz="1600" spc="-6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para</a:t>
            </a:r>
            <a:r>
              <a:rPr sz="1600" spc="-6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o </a:t>
            </a:r>
            <a:r>
              <a:rPr sz="1600" spc="-25" dirty="0">
                <a:solidFill>
                  <a:srgbClr val="FFFFFF"/>
                </a:solidFill>
                <a:latin typeface="Montserrat Light" panose="00000400000000000000" pitchFamily="2" charset="0"/>
                <a:cs typeface="Verdana"/>
              </a:rPr>
              <a:t>Analista</a:t>
            </a:r>
            <a:r>
              <a:rPr sz="1600" spc="-8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Valores</a:t>
            </a:r>
            <a:r>
              <a:rPr sz="1600" spc="-85"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Mobiliários.</a:t>
            </a:r>
            <a:endParaRPr sz="1600" dirty="0">
              <a:latin typeface="Montserrat Light" panose="00000400000000000000" pitchFamily="2" charset="0"/>
              <a:cs typeface="Verdana"/>
            </a:endParaRPr>
          </a:p>
        </p:txBody>
      </p:sp>
      <p:sp>
        <p:nvSpPr>
          <p:cNvPr id="6" name="object 6"/>
          <p:cNvSpPr txBox="1">
            <a:spLocks noGrp="1"/>
          </p:cNvSpPr>
          <p:nvPr>
            <p:ph type="title"/>
          </p:nvPr>
        </p:nvSpPr>
        <p:spPr>
          <a:xfrm>
            <a:off x="1185776" y="1042902"/>
            <a:ext cx="2806700" cy="422275"/>
          </a:xfrm>
          <a:prstGeom prst="rect">
            <a:avLst/>
          </a:prstGeom>
        </p:spPr>
        <p:txBody>
          <a:bodyPr vert="horz" wrap="square" lIns="0" tIns="12700" rIns="0" bIns="0" rtlCol="0">
            <a:spAutoFit/>
          </a:bodyPr>
          <a:lstStyle/>
          <a:p>
            <a:pPr marL="12700">
              <a:lnSpc>
                <a:spcPct val="100000"/>
              </a:lnSpc>
              <a:spcBef>
                <a:spcPts val="100"/>
              </a:spcBef>
            </a:pPr>
            <a:r>
              <a:rPr sz="2600" spc="-30" dirty="0">
                <a:solidFill>
                  <a:schemeClr val="bg1"/>
                </a:solidFill>
                <a:latin typeface="Montserrat Light" panose="00000400000000000000" pitchFamily="2" charset="0"/>
              </a:rPr>
              <a:t>Relatório</a:t>
            </a:r>
            <a:r>
              <a:rPr sz="2600" spc="-175" dirty="0">
                <a:solidFill>
                  <a:schemeClr val="bg1"/>
                </a:solidFill>
                <a:latin typeface="Montserrat Light" panose="00000400000000000000" pitchFamily="2" charset="0"/>
              </a:rPr>
              <a:t> </a:t>
            </a:r>
            <a:r>
              <a:rPr sz="2600" spc="-10" dirty="0">
                <a:solidFill>
                  <a:schemeClr val="bg1"/>
                </a:solidFill>
                <a:latin typeface="Montserrat Light" panose="00000400000000000000" pitchFamily="2" charset="0"/>
              </a:rPr>
              <a:t>Fundos</a:t>
            </a:r>
            <a:endParaRPr sz="2600" dirty="0">
              <a:solidFill>
                <a:schemeClr val="bg1"/>
              </a:solidFill>
              <a:latin typeface="Montserrat Light" panose="00000400000000000000" pitchFamily="2" charset="0"/>
            </a:endParaRPr>
          </a:p>
        </p:txBody>
      </p:sp>
      <p:sp>
        <p:nvSpPr>
          <p:cNvPr id="7" name="object 7"/>
          <p:cNvSpPr txBox="1"/>
          <p:nvPr/>
        </p:nvSpPr>
        <p:spPr>
          <a:xfrm>
            <a:off x="1640156" y="1792693"/>
            <a:ext cx="1160145" cy="262251"/>
          </a:xfrm>
          <a:prstGeom prst="rect">
            <a:avLst/>
          </a:prstGeom>
        </p:spPr>
        <p:txBody>
          <a:bodyPr vert="horz" wrap="square" lIns="0" tIns="15875" rIns="0" bIns="0" rtlCol="0">
            <a:spAutoFit/>
          </a:bodyPr>
          <a:lstStyle/>
          <a:p>
            <a:pPr marL="12700">
              <a:lnSpc>
                <a:spcPct val="100000"/>
              </a:lnSpc>
              <a:spcBef>
                <a:spcPts val="125"/>
              </a:spcBef>
            </a:pPr>
            <a:r>
              <a:rPr sz="1600" spc="-45" dirty="0">
                <a:solidFill>
                  <a:srgbClr val="FFFFFF"/>
                </a:solidFill>
                <a:latin typeface="Montserrat SemiBold" panose="00000700000000000000" pitchFamily="2" charset="0"/>
                <a:cs typeface="Arial Black"/>
              </a:rPr>
              <a:t>Disclaimer</a:t>
            </a:r>
            <a:endParaRPr sz="1600" dirty="0">
              <a:latin typeface="Montserrat SemiBold" panose="00000700000000000000" pitchFamily="2" charset="0"/>
              <a:cs typeface="Arial Black"/>
            </a:endParaRPr>
          </a:p>
        </p:txBody>
      </p:sp>
      <p:sp>
        <p:nvSpPr>
          <p:cNvPr id="8" name="object 8"/>
          <p:cNvSpPr txBox="1"/>
          <p:nvPr/>
        </p:nvSpPr>
        <p:spPr>
          <a:xfrm>
            <a:off x="4056405" y="9721398"/>
            <a:ext cx="2171065" cy="300788"/>
          </a:xfrm>
          <a:prstGeom prst="rect">
            <a:avLst/>
          </a:prstGeom>
        </p:spPr>
        <p:txBody>
          <a:bodyPr vert="horz" wrap="square" lIns="0" tIns="9525" rIns="0" bIns="0" rtlCol="0">
            <a:spAutoFit/>
          </a:bodyPr>
          <a:lstStyle/>
          <a:p>
            <a:pPr marL="12700" marR="5080">
              <a:lnSpc>
                <a:spcPct val="101899"/>
              </a:lnSpc>
              <a:spcBef>
                <a:spcPts val="75"/>
              </a:spcBef>
            </a:pPr>
            <a:r>
              <a:rPr sz="950" dirty="0">
                <a:solidFill>
                  <a:srgbClr val="F7FAF5"/>
                </a:solidFill>
                <a:latin typeface="Montserrat Light" panose="00000400000000000000" pitchFamily="2" charset="0"/>
                <a:cs typeface="Verdana"/>
              </a:rPr>
              <a:t>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de</a:t>
            </a:r>
            <a:r>
              <a:rPr sz="950" spc="-40" dirty="0">
                <a:solidFill>
                  <a:srgbClr val="F7FAF5"/>
                </a:solidFill>
                <a:latin typeface="Montserrat Light" panose="00000400000000000000" pitchFamily="2" charset="0"/>
                <a:cs typeface="Verdana"/>
              </a:rPr>
              <a:t> </a:t>
            </a:r>
            <a:r>
              <a:rPr sz="950" spc="-30" dirty="0">
                <a:solidFill>
                  <a:srgbClr val="F7FAF5"/>
                </a:solidFill>
                <a:latin typeface="Montserrat Light" panose="00000400000000000000" pitchFamily="2" charset="0"/>
                <a:cs typeface="Verdana"/>
              </a:rPr>
              <a:t>investimentos, </a:t>
            </a:r>
            <a:r>
              <a:rPr sz="950" spc="-25" dirty="0">
                <a:solidFill>
                  <a:srgbClr val="F7FAF5"/>
                </a:solidFill>
                <a:latin typeface="Montserrat Light" panose="00000400000000000000" pitchFamily="2" charset="0"/>
                <a:cs typeface="Verdana"/>
              </a:rPr>
              <a:t>para</a:t>
            </a:r>
            <a:r>
              <a:rPr sz="950" spc="-70"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entender</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o</a:t>
            </a:r>
            <a:r>
              <a:rPr sz="950" spc="-65" dirty="0">
                <a:solidFill>
                  <a:srgbClr val="F7FAF5"/>
                </a:solidFill>
                <a:latin typeface="Montserrat Light" panose="00000400000000000000" pitchFamily="2" charset="0"/>
                <a:cs typeface="Verdana"/>
              </a:rPr>
              <a:t> </a:t>
            </a:r>
            <a:r>
              <a:rPr sz="950" spc="-20" dirty="0">
                <a:solidFill>
                  <a:srgbClr val="F7FAF5"/>
                </a:solidFill>
                <a:latin typeface="Montserrat Light" panose="00000400000000000000" pitchFamily="2" charset="0"/>
                <a:cs typeface="Verdana"/>
              </a:rPr>
              <a:t>seu</a:t>
            </a:r>
            <a:r>
              <a:rPr sz="950" spc="-65" dirty="0">
                <a:solidFill>
                  <a:srgbClr val="F7FAF5"/>
                </a:solidFill>
                <a:latin typeface="Montserrat Light" panose="00000400000000000000" pitchFamily="2" charset="0"/>
                <a:cs typeface="Verdana"/>
              </a:rPr>
              <a:t> </a:t>
            </a:r>
            <a:r>
              <a:rPr sz="950" spc="-10" dirty="0">
                <a:solidFill>
                  <a:srgbClr val="F7FAF5"/>
                </a:solidFill>
                <a:latin typeface="Montserrat Light" panose="00000400000000000000" pitchFamily="2" charset="0"/>
                <a:cs typeface="Verdana"/>
              </a:rPr>
              <a:t>valor.</a:t>
            </a:r>
            <a:endParaRPr sz="950" dirty="0">
              <a:latin typeface="Montserrat Light" panose="00000400000000000000" pitchFamily="2" charset="0"/>
              <a:cs typeface="Verdana"/>
            </a:endParaRPr>
          </a:p>
        </p:txBody>
      </p:sp>
    </p:spTree>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401</TotalTime>
  <Words>2517</Words>
  <Application>Microsoft Office PowerPoint</Application>
  <PresentationFormat>Personalizar</PresentationFormat>
  <Paragraphs>93</Paragraphs>
  <Slides>9</Slides>
  <Notes>0</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9</vt:i4>
      </vt:variant>
    </vt:vector>
  </HeadingPairs>
  <TitlesOfParts>
    <vt:vector size="19" baseType="lpstr">
      <vt:lpstr>Aptos</vt:lpstr>
      <vt:lpstr>Aptos Display</vt:lpstr>
      <vt:lpstr>Arial</vt:lpstr>
      <vt:lpstr>Montserrat</vt:lpstr>
      <vt:lpstr>Montserrat </vt:lpstr>
      <vt:lpstr>Montserrat Light</vt:lpstr>
      <vt:lpstr>Montserrat SemiBold</vt:lpstr>
      <vt:lpstr>Poppins</vt:lpstr>
      <vt:lpstr>Verdana</vt:lpstr>
      <vt:lpstr>Tema do Office</vt:lpstr>
      <vt:lpstr>Relatório de Fundos</vt:lpstr>
      <vt:lpstr>Resumo e Opinião do Analista</vt:lpstr>
      <vt:lpstr>Gestão</vt:lpstr>
      <vt:lpstr>Conhecendo o Fundo</vt:lpstr>
      <vt:lpstr>Conhecendo o Fundo pt2</vt:lpstr>
      <vt:lpstr>Apresentação do PowerPoint</vt:lpstr>
      <vt:lpstr>Apresentação do PowerPoint</vt:lpstr>
      <vt:lpstr>Conclusão</vt:lpstr>
      <vt:lpstr>Relatório Fundos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Relatório de Fundos</dc:title>
  <dc:creator>André Tavares Tavares</dc:creator>
  <cp:lastModifiedBy>Luiz Fernando Costa Calmon de Araujo Goes</cp:lastModifiedBy>
  <cp:revision>21</cp:revision>
  <dcterms:created xsi:type="dcterms:W3CDTF">2024-12-08T19:35:31Z</dcterms:created>
  <dcterms:modified xsi:type="dcterms:W3CDTF">2025-02-19T18:17:39Z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2024-12-08T00:00:00Z</vt:filetime>
  </property>
  <property fmtid="{D5CDD505-2E9C-101B-9397-08002B2CF9AE}" pid="3" name="Creator">
    <vt:lpwstr>Adobe InDesign 20.0 (Windows)</vt:lpwstr>
  </property>
  <property fmtid="{D5CDD505-2E9C-101B-9397-08002B2CF9AE}" pid="4" name="LastSaved">
    <vt:filetime>2024-12-08T00:00:00Z</vt:filetime>
  </property>
  <property fmtid="{D5CDD505-2E9C-101B-9397-08002B2CF9AE}" pid="5" name="Producer">
    <vt:lpwstr>Adobe PDF Library 17.0</vt:lpwstr>
  </property>
  <property fmtid="{D5CDD505-2E9C-101B-9397-08002B2CF9AE}" pid="6" name="MSIP_Label_1a7fe18a-9afb-4627-90b8-967af025adab_Enabled">
    <vt:lpwstr>true</vt:lpwstr>
  </property>
  <property fmtid="{D5CDD505-2E9C-101B-9397-08002B2CF9AE}" pid="7" name="MSIP_Label_1a7fe18a-9afb-4627-90b8-967af025adab_SetDate">
    <vt:lpwstr>2024-12-09T17:57:18Z</vt:lpwstr>
  </property>
  <property fmtid="{D5CDD505-2E9C-101B-9397-08002B2CF9AE}" pid="8" name="MSIP_Label_1a7fe18a-9afb-4627-90b8-967af025adab_Method">
    <vt:lpwstr>Standard</vt:lpwstr>
  </property>
  <property fmtid="{D5CDD505-2E9C-101B-9397-08002B2CF9AE}" pid="9" name="MSIP_Label_1a7fe18a-9afb-4627-90b8-967af025adab_Name">
    <vt:lpwstr>Restrito</vt:lpwstr>
  </property>
  <property fmtid="{D5CDD505-2E9C-101B-9397-08002B2CF9AE}" pid="10" name="MSIP_Label_1a7fe18a-9afb-4627-90b8-967af025adab_SiteId">
    <vt:lpwstr>dbbd9a42-5cb6-489a-9951-f0beff3aa858</vt:lpwstr>
  </property>
  <property fmtid="{D5CDD505-2E9C-101B-9397-08002B2CF9AE}" pid="11" name="MSIP_Label_1a7fe18a-9afb-4627-90b8-967af025adab_ActionId">
    <vt:lpwstr>482d7877-70b1-492b-97f8-e686f952650a</vt:lpwstr>
  </property>
  <property fmtid="{D5CDD505-2E9C-101B-9397-08002B2CF9AE}" pid="12" name="MSIP_Label_1a7fe18a-9afb-4627-90b8-967af025adab_ContentBits">
    <vt:lpwstr>0</vt:lpwstr>
  </property>
</Properties>
</file>