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4" r:id="rId6"/>
    <p:sldId id="260" r:id="rId7"/>
    <p:sldId id="261" r:id="rId8"/>
    <p:sldId id="262" r:id="rId9"/>
    <p:sldId id="263" r:id="rId10"/>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B083"/>
    <a:srgbClr val="00332E"/>
    <a:srgbClr val="042E27"/>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234" y="288"/>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z Fernando Costa Calmon de Araujo Goes" userId="54915e64-f446-499e-96a3-bdabbf128aff" providerId="ADAL" clId="{49296C4E-0D86-4BAD-A745-093569F9BA2F}"/>
    <pc:docChg chg="undo redo custSel modSld">
      <pc:chgData name="Luiz Fernando Costa Calmon de Araujo Goes" userId="54915e64-f446-499e-96a3-bdabbf128aff" providerId="ADAL" clId="{49296C4E-0D86-4BAD-A745-093569F9BA2F}" dt="2025-02-19T17:35:50.297" v="57" actId="20577"/>
      <pc:docMkLst>
        <pc:docMk/>
      </pc:docMkLst>
      <pc:sldChg chg="modSp mod">
        <pc:chgData name="Luiz Fernando Costa Calmon de Araujo Goes" userId="54915e64-f446-499e-96a3-bdabbf128aff" providerId="ADAL" clId="{49296C4E-0D86-4BAD-A745-093569F9BA2F}" dt="2025-02-19T14:03:13.974" v="26" actId="20577"/>
        <pc:sldMkLst>
          <pc:docMk/>
          <pc:sldMk cId="0" sldId="257"/>
        </pc:sldMkLst>
        <pc:spChg chg="mod">
          <ac:chgData name="Luiz Fernando Costa Calmon de Araujo Goes" userId="54915e64-f446-499e-96a3-bdabbf128aff" providerId="ADAL" clId="{49296C4E-0D86-4BAD-A745-093569F9BA2F}" dt="2025-02-19T14:03:13.974" v="26" actId="20577"/>
          <ac:spMkLst>
            <pc:docMk/>
            <pc:sldMk cId="0" sldId="257"/>
            <ac:spMk id="2" creationId="{00000000-0000-0000-0000-000000000000}"/>
          </ac:spMkLst>
        </pc:spChg>
        <pc:spChg chg="mod">
          <ac:chgData name="Luiz Fernando Costa Calmon de Araujo Goes" userId="54915e64-f446-499e-96a3-bdabbf128aff" providerId="ADAL" clId="{49296C4E-0D86-4BAD-A745-093569F9BA2F}" dt="2025-02-19T13:55:09.939" v="5" actId="20577"/>
          <ac:spMkLst>
            <pc:docMk/>
            <pc:sldMk cId="0" sldId="257"/>
            <ac:spMk id="7" creationId="{00000000-0000-0000-0000-000000000000}"/>
          </ac:spMkLst>
        </pc:spChg>
      </pc:sldChg>
      <pc:sldChg chg="modSp mod">
        <pc:chgData name="Luiz Fernando Costa Calmon de Araujo Goes" userId="54915e64-f446-499e-96a3-bdabbf128aff" providerId="ADAL" clId="{49296C4E-0D86-4BAD-A745-093569F9BA2F}" dt="2025-02-19T14:10:53.198" v="36" actId="114"/>
        <pc:sldMkLst>
          <pc:docMk/>
          <pc:sldMk cId="0" sldId="258"/>
        </pc:sldMkLst>
        <pc:spChg chg="mod">
          <ac:chgData name="Luiz Fernando Costa Calmon de Araujo Goes" userId="54915e64-f446-499e-96a3-bdabbf128aff" providerId="ADAL" clId="{49296C4E-0D86-4BAD-A745-093569F9BA2F}" dt="2025-02-19T14:07:39.171" v="32" actId="114"/>
          <ac:spMkLst>
            <pc:docMk/>
            <pc:sldMk cId="0" sldId="258"/>
            <ac:spMk id="2" creationId="{00000000-0000-0000-0000-000000000000}"/>
          </ac:spMkLst>
        </pc:spChg>
        <pc:spChg chg="mod">
          <ac:chgData name="Luiz Fernando Costa Calmon de Araujo Goes" userId="54915e64-f446-499e-96a3-bdabbf128aff" providerId="ADAL" clId="{49296C4E-0D86-4BAD-A745-093569F9BA2F}" dt="2025-02-19T14:10:53.198" v="36" actId="114"/>
          <ac:spMkLst>
            <pc:docMk/>
            <pc:sldMk cId="0" sldId="258"/>
            <ac:spMk id="3" creationId="{00000000-0000-0000-0000-000000000000}"/>
          </ac:spMkLst>
        </pc:spChg>
      </pc:sldChg>
      <pc:sldChg chg="modSp mod">
        <pc:chgData name="Luiz Fernando Costa Calmon de Araujo Goes" userId="54915e64-f446-499e-96a3-bdabbf128aff" providerId="ADAL" clId="{49296C4E-0D86-4BAD-A745-093569F9BA2F}" dt="2025-02-19T14:14:55.226" v="46" actId="20577"/>
        <pc:sldMkLst>
          <pc:docMk/>
          <pc:sldMk cId="0" sldId="259"/>
        </pc:sldMkLst>
        <pc:spChg chg="mod">
          <ac:chgData name="Luiz Fernando Costa Calmon de Araujo Goes" userId="54915e64-f446-499e-96a3-bdabbf128aff" providerId="ADAL" clId="{49296C4E-0D86-4BAD-A745-093569F9BA2F}" dt="2025-02-19T14:14:21.576" v="39" actId="114"/>
          <ac:spMkLst>
            <pc:docMk/>
            <pc:sldMk cId="0" sldId="259"/>
            <ac:spMk id="2" creationId="{00000000-0000-0000-0000-000000000000}"/>
          </ac:spMkLst>
        </pc:spChg>
        <pc:spChg chg="mod">
          <ac:chgData name="Luiz Fernando Costa Calmon de Araujo Goes" userId="54915e64-f446-499e-96a3-bdabbf128aff" providerId="ADAL" clId="{49296C4E-0D86-4BAD-A745-093569F9BA2F}" dt="2025-02-19T14:14:55.226" v="46" actId="20577"/>
          <ac:spMkLst>
            <pc:docMk/>
            <pc:sldMk cId="0" sldId="259"/>
            <ac:spMk id="3" creationId="{00000000-0000-0000-0000-000000000000}"/>
          </ac:spMkLst>
        </pc:spChg>
      </pc:sldChg>
      <pc:sldChg chg="modSp mod">
        <pc:chgData name="Luiz Fernando Costa Calmon de Araujo Goes" userId="54915e64-f446-499e-96a3-bdabbf128aff" providerId="ADAL" clId="{49296C4E-0D86-4BAD-A745-093569F9BA2F}" dt="2025-02-19T17:35:50.297" v="57" actId="20577"/>
        <pc:sldMkLst>
          <pc:docMk/>
          <pc:sldMk cId="0" sldId="262"/>
        </pc:sldMkLst>
        <pc:spChg chg="mod">
          <ac:chgData name="Luiz Fernando Costa Calmon de Araujo Goes" userId="54915e64-f446-499e-96a3-bdabbf128aff" providerId="ADAL" clId="{49296C4E-0D86-4BAD-A745-093569F9BA2F}" dt="2025-02-19T14:16:51.430" v="49" actId="20577"/>
          <ac:spMkLst>
            <pc:docMk/>
            <pc:sldMk cId="0" sldId="262"/>
            <ac:spMk id="6" creationId="{00000000-0000-0000-0000-000000000000}"/>
          </ac:spMkLst>
        </pc:spChg>
        <pc:spChg chg="mod">
          <ac:chgData name="Luiz Fernando Costa Calmon de Araujo Goes" userId="54915e64-f446-499e-96a3-bdabbf128aff" providerId="ADAL" clId="{49296C4E-0D86-4BAD-A745-093569F9BA2F}" dt="2025-02-19T17:35:50.297" v="57" actId="20577"/>
          <ac:spMkLst>
            <pc:docMk/>
            <pc:sldMk cId="0" sldId="262"/>
            <ac:spMk id="9" creationId="{00000000-0000-0000-0000-000000000000}"/>
          </ac:spMkLst>
        </pc:spChg>
      </pc:sldChg>
      <pc:sldChg chg="modSp mod">
        <pc:chgData name="Luiz Fernando Costa Calmon de Araujo Goes" userId="54915e64-f446-499e-96a3-bdabbf128aff" providerId="ADAL" clId="{49296C4E-0D86-4BAD-A745-093569F9BA2F}" dt="2025-02-18T19:06:32.888" v="0"/>
        <pc:sldMkLst>
          <pc:docMk/>
          <pc:sldMk cId="0" sldId="263"/>
        </pc:sldMkLst>
        <pc:spChg chg="mod">
          <ac:chgData name="Luiz Fernando Costa Calmon de Araujo Goes" userId="54915e64-f446-499e-96a3-bdabbf128aff" providerId="ADAL" clId="{49296C4E-0D86-4BAD-A745-093569F9BA2F}" dt="2025-02-18T19:06:32.888" v="0"/>
          <ac:spMkLst>
            <pc:docMk/>
            <pc:sldMk cId="0" sldId="263"/>
            <ac:spMk id="3" creationId="{00000000-0000-0000-0000-000000000000}"/>
          </ac:spMkLst>
        </pc:spChg>
      </pc:sldChg>
      <pc:sldChg chg="modSp mod">
        <pc:chgData name="Luiz Fernando Costa Calmon de Araujo Goes" userId="54915e64-f446-499e-96a3-bdabbf128aff" providerId="ADAL" clId="{49296C4E-0D86-4BAD-A745-093569F9BA2F}" dt="2025-02-19T14:15:31.599" v="47" actId="20577"/>
        <pc:sldMkLst>
          <pc:docMk/>
          <pc:sldMk cId="1121978893" sldId="264"/>
        </pc:sldMkLst>
        <pc:spChg chg="mod">
          <ac:chgData name="Luiz Fernando Costa Calmon de Araujo Goes" userId="54915e64-f446-499e-96a3-bdabbf128aff" providerId="ADAL" clId="{49296C4E-0D86-4BAD-A745-093569F9BA2F}" dt="2025-02-19T14:15:31.599" v="47" actId="20577"/>
          <ac:spMkLst>
            <pc:docMk/>
            <pc:sldMk cId="1121978893" sldId="264"/>
            <ac:spMk id="2" creationId="{2ADCE453-480A-D135-8616-8E5C119EA54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ontserrat" panose="00000500000000000000" pitchFamily="2" charset="0"/>
              <a:ea typeface="+mn-ea"/>
              <a:cs typeface="+mn-cs"/>
            </a:defRPr>
          </a:pPr>
          <a:endParaRPr lang="pt-BR"/>
        </a:p>
      </c:txPr>
    </c:title>
    <c:autoTitleDeleted val="0"/>
    <c:plotArea>
      <c:layout/>
      <c:barChart>
        <c:barDir val="bar"/>
        <c:grouping val="clustered"/>
        <c:varyColors val="0"/>
        <c:ser>
          <c:idx val="0"/>
          <c:order val="0"/>
          <c:tx>
            <c:strRef>
              <c:f>Planilha1!$B$1</c:f>
              <c:strCache>
                <c:ptCount val="1"/>
                <c:pt idx="0">
                  <c:v>Alocação</c:v>
                </c:pt>
              </c:strCache>
            </c:strRef>
          </c:tx>
          <c:spPr>
            <a:solidFill>
              <a:srgbClr val="BDB08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ontserrat" panose="00000500000000000000" pitchFamily="2" charset="0"/>
                    <a:ea typeface="+mn-ea"/>
                    <a:cs typeface="+mn-cs"/>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Planilha1!$A$2:$A$5</c:f>
              <c:strCache>
                <c:ptCount val="4"/>
                <c:pt idx="0">
                  <c:v>Debênture</c:v>
                </c:pt>
                <c:pt idx="1">
                  <c:v>Letra Financeira</c:v>
                </c:pt>
                <c:pt idx="2">
                  <c:v>Debênture 12.431</c:v>
                </c:pt>
                <c:pt idx="3">
                  <c:v>CDB</c:v>
                </c:pt>
              </c:strCache>
            </c:strRef>
          </c:cat>
          <c:val>
            <c:numRef>
              <c:f>Planilha1!$B$2:$B$5</c:f>
              <c:numCache>
                <c:formatCode>0%</c:formatCode>
                <c:ptCount val="4"/>
                <c:pt idx="0">
                  <c:v>0.45</c:v>
                </c:pt>
                <c:pt idx="1">
                  <c:v>0.17</c:v>
                </c:pt>
                <c:pt idx="2">
                  <c:v>0.13</c:v>
                </c:pt>
                <c:pt idx="3">
                  <c:v>0.02</c:v>
                </c:pt>
              </c:numCache>
            </c:numRef>
          </c:val>
          <c:extLst>
            <c:ext xmlns:c16="http://schemas.microsoft.com/office/drawing/2014/chart" uri="{C3380CC4-5D6E-409C-BE32-E72D297353CC}">
              <c16:uniqueId val="{00000000-01D4-46F3-B169-A0734A535D46}"/>
            </c:ext>
          </c:extLst>
        </c:ser>
        <c:dLbls>
          <c:dLblPos val="outEnd"/>
          <c:showLegendKey val="0"/>
          <c:showVal val="1"/>
          <c:showCatName val="0"/>
          <c:showSerName val="0"/>
          <c:showPercent val="0"/>
          <c:showBubbleSize val="0"/>
        </c:dLbls>
        <c:gapWidth val="182"/>
        <c:axId val="746535200"/>
        <c:axId val="746552000"/>
      </c:barChart>
      <c:catAx>
        <c:axId val="7465352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ontserrat" panose="00000500000000000000" pitchFamily="2" charset="0"/>
                <a:ea typeface="+mn-ea"/>
                <a:cs typeface="+mn-cs"/>
              </a:defRPr>
            </a:pPr>
            <a:endParaRPr lang="pt-BR"/>
          </a:p>
        </c:txPr>
        <c:crossAx val="746552000"/>
        <c:crosses val="autoZero"/>
        <c:auto val="1"/>
        <c:lblAlgn val="ctr"/>
        <c:lblOffset val="100"/>
        <c:noMultiLvlLbl val="0"/>
      </c:catAx>
      <c:valAx>
        <c:axId val="746552000"/>
        <c:scaling>
          <c:orientation val="minMax"/>
        </c:scaling>
        <c:delete val="1"/>
        <c:axPos val="b"/>
        <c:numFmt formatCode="0%" sourceLinked="1"/>
        <c:majorTickMark val="none"/>
        <c:minorTickMark val="none"/>
        <c:tickLblPos val="nextTo"/>
        <c:crossAx val="7465352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Montserrat" panose="00000500000000000000" pitchFamily="2" charset="0"/>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Performance Histórica</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Icatu Vanguarda Inflação CP</c:v>
                </c:pt>
              </c:strCache>
            </c:strRef>
          </c:tx>
          <c:spPr>
            <a:ln w="28575" cap="rnd">
              <a:solidFill>
                <a:srgbClr val="042E27"/>
              </a:solidFill>
              <a:round/>
            </a:ln>
            <a:effectLst/>
          </c:spPr>
          <c:marker>
            <c:symbol val="none"/>
          </c:marker>
          <c:dLbls>
            <c:dLbl>
              <c:idx val="2700"/>
              <c:tx>
                <c:rich>
                  <a:bodyPr/>
                  <a:lstStyle/>
                  <a:p>
                    <a:r>
                      <a:rPr lang="en-US" dirty="0"/>
                      <a:t>210,7%</a:t>
                    </a:r>
                  </a:p>
                </c:rich>
              </c:tx>
              <c:dLblPos val="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777-47BA-9F68-6E9CF1C33073}"/>
                </c:ext>
              </c:extLst>
            </c:dLbl>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Planilha1!$A$2:$A$2707</c:f>
              <c:numCache>
                <c:formatCode>dd/mm/yy</c:formatCode>
                <c:ptCount val="2706"/>
                <c:pt idx="0">
                  <c:v>41754</c:v>
                </c:pt>
                <c:pt idx="1">
                  <c:v>41757</c:v>
                </c:pt>
                <c:pt idx="2">
                  <c:v>41758</c:v>
                </c:pt>
                <c:pt idx="3">
                  <c:v>41759</c:v>
                </c:pt>
                <c:pt idx="4">
                  <c:v>41761</c:v>
                </c:pt>
                <c:pt idx="5">
                  <c:v>41764</c:v>
                </c:pt>
                <c:pt idx="6">
                  <c:v>41765</c:v>
                </c:pt>
                <c:pt idx="7">
                  <c:v>41766</c:v>
                </c:pt>
                <c:pt idx="8">
                  <c:v>41767</c:v>
                </c:pt>
                <c:pt idx="9">
                  <c:v>41768</c:v>
                </c:pt>
                <c:pt idx="10">
                  <c:v>41771</c:v>
                </c:pt>
                <c:pt idx="11">
                  <c:v>41772</c:v>
                </c:pt>
                <c:pt idx="12">
                  <c:v>41773</c:v>
                </c:pt>
                <c:pt idx="13">
                  <c:v>41774</c:v>
                </c:pt>
                <c:pt idx="14">
                  <c:v>41775</c:v>
                </c:pt>
                <c:pt idx="15">
                  <c:v>41778</c:v>
                </c:pt>
                <c:pt idx="16">
                  <c:v>41779</c:v>
                </c:pt>
                <c:pt idx="17">
                  <c:v>41780</c:v>
                </c:pt>
                <c:pt idx="18">
                  <c:v>41781</c:v>
                </c:pt>
                <c:pt idx="19">
                  <c:v>41782</c:v>
                </c:pt>
                <c:pt idx="20">
                  <c:v>41785</c:v>
                </c:pt>
                <c:pt idx="21">
                  <c:v>41786</c:v>
                </c:pt>
                <c:pt idx="22">
                  <c:v>41787</c:v>
                </c:pt>
                <c:pt idx="23">
                  <c:v>41788</c:v>
                </c:pt>
                <c:pt idx="24">
                  <c:v>41789</c:v>
                </c:pt>
                <c:pt idx="25">
                  <c:v>41792</c:v>
                </c:pt>
                <c:pt idx="26">
                  <c:v>41793</c:v>
                </c:pt>
                <c:pt idx="27">
                  <c:v>41794</c:v>
                </c:pt>
                <c:pt idx="28">
                  <c:v>41795</c:v>
                </c:pt>
                <c:pt idx="29">
                  <c:v>41796</c:v>
                </c:pt>
                <c:pt idx="30">
                  <c:v>41799</c:v>
                </c:pt>
                <c:pt idx="31">
                  <c:v>41800</c:v>
                </c:pt>
                <c:pt idx="32">
                  <c:v>41801</c:v>
                </c:pt>
                <c:pt idx="33">
                  <c:v>41802</c:v>
                </c:pt>
                <c:pt idx="34">
                  <c:v>41803</c:v>
                </c:pt>
                <c:pt idx="35">
                  <c:v>41806</c:v>
                </c:pt>
                <c:pt idx="36">
                  <c:v>41807</c:v>
                </c:pt>
                <c:pt idx="37">
                  <c:v>41808</c:v>
                </c:pt>
                <c:pt idx="38">
                  <c:v>41810</c:v>
                </c:pt>
                <c:pt idx="39">
                  <c:v>41813</c:v>
                </c:pt>
                <c:pt idx="40">
                  <c:v>41814</c:v>
                </c:pt>
                <c:pt idx="41">
                  <c:v>41815</c:v>
                </c:pt>
                <c:pt idx="42">
                  <c:v>41816</c:v>
                </c:pt>
                <c:pt idx="43">
                  <c:v>41817</c:v>
                </c:pt>
                <c:pt idx="44">
                  <c:v>41820</c:v>
                </c:pt>
                <c:pt idx="45">
                  <c:v>41821</c:v>
                </c:pt>
                <c:pt idx="46">
                  <c:v>41822</c:v>
                </c:pt>
                <c:pt idx="47">
                  <c:v>41823</c:v>
                </c:pt>
                <c:pt idx="48">
                  <c:v>41824</c:v>
                </c:pt>
                <c:pt idx="49">
                  <c:v>41827</c:v>
                </c:pt>
                <c:pt idx="50">
                  <c:v>41828</c:v>
                </c:pt>
                <c:pt idx="51">
                  <c:v>41829</c:v>
                </c:pt>
                <c:pt idx="52">
                  <c:v>41830</c:v>
                </c:pt>
                <c:pt idx="53">
                  <c:v>41831</c:v>
                </c:pt>
                <c:pt idx="54">
                  <c:v>41834</c:v>
                </c:pt>
                <c:pt idx="55">
                  <c:v>41835</c:v>
                </c:pt>
                <c:pt idx="56">
                  <c:v>41836</c:v>
                </c:pt>
                <c:pt idx="57">
                  <c:v>41837</c:v>
                </c:pt>
                <c:pt idx="58">
                  <c:v>41838</c:v>
                </c:pt>
                <c:pt idx="59">
                  <c:v>41841</c:v>
                </c:pt>
                <c:pt idx="60">
                  <c:v>41842</c:v>
                </c:pt>
                <c:pt idx="61">
                  <c:v>41843</c:v>
                </c:pt>
                <c:pt idx="62">
                  <c:v>41844</c:v>
                </c:pt>
                <c:pt idx="63">
                  <c:v>41845</c:v>
                </c:pt>
                <c:pt idx="64">
                  <c:v>41848</c:v>
                </c:pt>
                <c:pt idx="65">
                  <c:v>41849</c:v>
                </c:pt>
                <c:pt idx="66">
                  <c:v>41850</c:v>
                </c:pt>
                <c:pt idx="67">
                  <c:v>41851</c:v>
                </c:pt>
                <c:pt idx="68">
                  <c:v>41852</c:v>
                </c:pt>
                <c:pt idx="69">
                  <c:v>41855</c:v>
                </c:pt>
                <c:pt idx="70">
                  <c:v>41856</c:v>
                </c:pt>
                <c:pt idx="71">
                  <c:v>41857</c:v>
                </c:pt>
                <c:pt idx="72">
                  <c:v>41858</c:v>
                </c:pt>
                <c:pt idx="73">
                  <c:v>41859</c:v>
                </c:pt>
                <c:pt idx="74">
                  <c:v>41862</c:v>
                </c:pt>
                <c:pt idx="75">
                  <c:v>41863</c:v>
                </c:pt>
                <c:pt idx="76">
                  <c:v>41864</c:v>
                </c:pt>
                <c:pt idx="77">
                  <c:v>41865</c:v>
                </c:pt>
                <c:pt idx="78">
                  <c:v>41866</c:v>
                </c:pt>
                <c:pt idx="79">
                  <c:v>41869</c:v>
                </c:pt>
                <c:pt idx="80">
                  <c:v>41870</c:v>
                </c:pt>
                <c:pt idx="81">
                  <c:v>41871</c:v>
                </c:pt>
                <c:pt idx="82">
                  <c:v>41872</c:v>
                </c:pt>
                <c:pt idx="83">
                  <c:v>41873</c:v>
                </c:pt>
                <c:pt idx="84">
                  <c:v>41876</c:v>
                </c:pt>
                <c:pt idx="85">
                  <c:v>41877</c:v>
                </c:pt>
                <c:pt idx="86">
                  <c:v>41878</c:v>
                </c:pt>
                <c:pt idx="87">
                  <c:v>41879</c:v>
                </c:pt>
                <c:pt idx="88">
                  <c:v>41880</c:v>
                </c:pt>
                <c:pt idx="89">
                  <c:v>41883</c:v>
                </c:pt>
                <c:pt idx="90">
                  <c:v>41884</c:v>
                </c:pt>
                <c:pt idx="91">
                  <c:v>41885</c:v>
                </c:pt>
                <c:pt idx="92">
                  <c:v>41886</c:v>
                </c:pt>
                <c:pt idx="93">
                  <c:v>41887</c:v>
                </c:pt>
                <c:pt idx="94">
                  <c:v>41890</c:v>
                </c:pt>
                <c:pt idx="95">
                  <c:v>41891</c:v>
                </c:pt>
                <c:pt idx="96">
                  <c:v>41892</c:v>
                </c:pt>
                <c:pt idx="97">
                  <c:v>41893</c:v>
                </c:pt>
                <c:pt idx="98">
                  <c:v>41894</c:v>
                </c:pt>
                <c:pt idx="99">
                  <c:v>41897</c:v>
                </c:pt>
                <c:pt idx="100">
                  <c:v>41898</c:v>
                </c:pt>
                <c:pt idx="101">
                  <c:v>41899</c:v>
                </c:pt>
                <c:pt idx="102">
                  <c:v>41900</c:v>
                </c:pt>
                <c:pt idx="103">
                  <c:v>41901</c:v>
                </c:pt>
                <c:pt idx="104">
                  <c:v>41904</c:v>
                </c:pt>
                <c:pt idx="105">
                  <c:v>41905</c:v>
                </c:pt>
                <c:pt idx="106">
                  <c:v>41906</c:v>
                </c:pt>
                <c:pt idx="107">
                  <c:v>41907</c:v>
                </c:pt>
                <c:pt idx="108">
                  <c:v>41908</c:v>
                </c:pt>
                <c:pt idx="109">
                  <c:v>41911</c:v>
                </c:pt>
                <c:pt idx="110">
                  <c:v>41912</c:v>
                </c:pt>
                <c:pt idx="111">
                  <c:v>41913</c:v>
                </c:pt>
                <c:pt idx="112">
                  <c:v>41914</c:v>
                </c:pt>
                <c:pt idx="113">
                  <c:v>41915</c:v>
                </c:pt>
                <c:pt idx="114">
                  <c:v>41918</c:v>
                </c:pt>
                <c:pt idx="115">
                  <c:v>41919</c:v>
                </c:pt>
                <c:pt idx="116">
                  <c:v>41920</c:v>
                </c:pt>
                <c:pt idx="117">
                  <c:v>41921</c:v>
                </c:pt>
                <c:pt idx="118">
                  <c:v>41922</c:v>
                </c:pt>
                <c:pt idx="119">
                  <c:v>41925</c:v>
                </c:pt>
                <c:pt idx="120">
                  <c:v>41926</c:v>
                </c:pt>
                <c:pt idx="121">
                  <c:v>41927</c:v>
                </c:pt>
                <c:pt idx="122">
                  <c:v>41928</c:v>
                </c:pt>
                <c:pt idx="123">
                  <c:v>41929</c:v>
                </c:pt>
                <c:pt idx="124">
                  <c:v>41932</c:v>
                </c:pt>
                <c:pt idx="125">
                  <c:v>41933</c:v>
                </c:pt>
                <c:pt idx="126">
                  <c:v>41934</c:v>
                </c:pt>
                <c:pt idx="127">
                  <c:v>41935</c:v>
                </c:pt>
                <c:pt idx="128">
                  <c:v>41936</c:v>
                </c:pt>
                <c:pt idx="129">
                  <c:v>41939</c:v>
                </c:pt>
                <c:pt idx="130">
                  <c:v>41940</c:v>
                </c:pt>
                <c:pt idx="131">
                  <c:v>41941</c:v>
                </c:pt>
                <c:pt idx="132">
                  <c:v>41942</c:v>
                </c:pt>
                <c:pt idx="133">
                  <c:v>41943</c:v>
                </c:pt>
                <c:pt idx="134">
                  <c:v>41946</c:v>
                </c:pt>
                <c:pt idx="135">
                  <c:v>41947</c:v>
                </c:pt>
                <c:pt idx="136">
                  <c:v>41948</c:v>
                </c:pt>
                <c:pt idx="137">
                  <c:v>41949</c:v>
                </c:pt>
                <c:pt idx="138">
                  <c:v>41950</c:v>
                </c:pt>
                <c:pt idx="139">
                  <c:v>41953</c:v>
                </c:pt>
                <c:pt idx="140">
                  <c:v>41954</c:v>
                </c:pt>
                <c:pt idx="141">
                  <c:v>41955</c:v>
                </c:pt>
                <c:pt idx="142">
                  <c:v>41956</c:v>
                </c:pt>
                <c:pt idx="143">
                  <c:v>41957</c:v>
                </c:pt>
                <c:pt idx="144">
                  <c:v>41960</c:v>
                </c:pt>
                <c:pt idx="145">
                  <c:v>41961</c:v>
                </c:pt>
                <c:pt idx="146">
                  <c:v>41962</c:v>
                </c:pt>
                <c:pt idx="147">
                  <c:v>41963</c:v>
                </c:pt>
                <c:pt idx="148">
                  <c:v>41964</c:v>
                </c:pt>
                <c:pt idx="149">
                  <c:v>41967</c:v>
                </c:pt>
                <c:pt idx="150">
                  <c:v>41968</c:v>
                </c:pt>
                <c:pt idx="151">
                  <c:v>41969</c:v>
                </c:pt>
                <c:pt idx="152">
                  <c:v>41970</c:v>
                </c:pt>
                <c:pt idx="153">
                  <c:v>41971</c:v>
                </c:pt>
                <c:pt idx="154">
                  <c:v>41974</c:v>
                </c:pt>
                <c:pt idx="155">
                  <c:v>41975</c:v>
                </c:pt>
                <c:pt idx="156">
                  <c:v>41976</c:v>
                </c:pt>
                <c:pt idx="157">
                  <c:v>41977</c:v>
                </c:pt>
                <c:pt idx="158">
                  <c:v>41978</c:v>
                </c:pt>
                <c:pt idx="159">
                  <c:v>41981</c:v>
                </c:pt>
                <c:pt idx="160">
                  <c:v>41982</c:v>
                </c:pt>
                <c:pt idx="161">
                  <c:v>41983</c:v>
                </c:pt>
                <c:pt idx="162">
                  <c:v>41984</c:v>
                </c:pt>
                <c:pt idx="163">
                  <c:v>41985</c:v>
                </c:pt>
                <c:pt idx="164">
                  <c:v>41988</c:v>
                </c:pt>
                <c:pt idx="165">
                  <c:v>41989</c:v>
                </c:pt>
                <c:pt idx="166">
                  <c:v>41990</c:v>
                </c:pt>
                <c:pt idx="167">
                  <c:v>41991</c:v>
                </c:pt>
                <c:pt idx="168">
                  <c:v>41992</c:v>
                </c:pt>
                <c:pt idx="169">
                  <c:v>41995</c:v>
                </c:pt>
                <c:pt idx="170">
                  <c:v>41996</c:v>
                </c:pt>
                <c:pt idx="171">
                  <c:v>41997</c:v>
                </c:pt>
                <c:pt idx="172">
                  <c:v>41999</c:v>
                </c:pt>
                <c:pt idx="173">
                  <c:v>42002</c:v>
                </c:pt>
                <c:pt idx="174">
                  <c:v>42003</c:v>
                </c:pt>
                <c:pt idx="175">
                  <c:v>42004</c:v>
                </c:pt>
                <c:pt idx="176">
                  <c:v>42006</c:v>
                </c:pt>
                <c:pt idx="177">
                  <c:v>42009</c:v>
                </c:pt>
                <c:pt idx="178">
                  <c:v>42010</c:v>
                </c:pt>
                <c:pt idx="179">
                  <c:v>42011</c:v>
                </c:pt>
                <c:pt idx="180">
                  <c:v>42012</c:v>
                </c:pt>
                <c:pt idx="181">
                  <c:v>42013</c:v>
                </c:pt>
                <c:pt idx="182">
                  <c:v>42016</c:v>
                </c:pt>
                <c:pt idx="183">
                  <c:v>42017</c:v>
                </c:pt>
                <c:pt idx="184">
                  <c:v>42018</c:v>
                </c:pt>
                <c:pt idx="185">
                  <c:v>42019</c:v>
                </c:pt>
                <c:pt idx="186">
                  <c:v>42020</c:v>
                </c:pt>
                <c:pt idx="187">
                  <c:v>42023</c:v>
                </c:pt>
                <c:pt idx="188">
                  <c:v>42024</c:v>
                </c:pt>
                <c:pt idx="189">
                  <c:v>42025</c:v>
                </c:pt>
                <c:pt idx="190">
                  <c:v>42026</c:v>
                </c:pt>
                <c:pt idx="191">
                  <c:v>42027</c:v>
                </c:pt>
                <c:pt idx="192">
                  <c:v>42030</c:v>
                </c:pt>
                <c:pt idx="193">
                  <c:v>42031</c:v>
                </c:pt>
                <c:pt idx="194">
                  <c:v>42032</c:v>
                </c:pt>
                <c:pt idx="195">
                  <c:v>42033</c:v>
                </c:pt>
                <c:pt idx="196">
                  <c:v>42034</c:v>
                </c:pt>
                <c:pt idx="197">
                  <c:v>42037</c:v>
                </c:pt>
                <c:pt idx="198">
                  <c:v>42038</c:v>
                </c:pt>
                <c:pt idx="199">
                  <c:v>42039</c:v>
                </c:pt>
                <c:pt idx="200">
                  <c:v>42040</c:v>
                </c:pt>
                <c:pt idx="201">
                  <c:v>42041</c:v>
                </c:pt>
                <c:pt idx="202">
                  <c:v>42044</c:v>
                </c:pt>
                <c:pt idx="203">
                  <c:v>42045</c:v>
                </c:pt>
                <c:pt idx="204">
                  <c:v>42046</c:v>
                </c:pt>
                <c:pt idx="205">
                  <c:v>42047</c:v>
                </c:pt>
                <c:pt idx="206">
                  <c:v>42048</c:v>
                </c:pt>
                <c:pt idx="207">
                  <c:v>42053</c:v>
                </c:pt>
                <c:pt idx="208">
                  <c:v>42054</c:v>
                </c:pt>
                <c:pt idx="209">
                  <c:v>42055</c:v>
                </c:pt>
                <c:pt idx="210">
                  <c:v>42058</c:v>
                </c:pt>
                <c:pt idx="211">
                  <c:v>42059</c:v>
                </c:pt>
                <c:pt idx="212">
                  <c:v>42060</c:v>
                </c:pt>
                <c:pt idx="213">
                  <c:v>42061</c:v>
                </c:pt>
                <c:pt idx="214">
                  <c:v>42062</c:v>
                </c:pt>
                <c:pt idx="215">
                  <c:v>42065</c:v>
                </c:pt>
                <c:pt idx="216">
                  <c:v>42066</c:v>
                </c:pt>
                <c:pt idx="217">
                  <c:v>42067</c:v>
                </c:pt>
                <c:pt idx="218">
                  <c:v>42068</c:v>
                </c:pt>
                <c:pt idx="219">
                  <c:v>42069</c:v>
                </c:pt>
                <c:pt idx="220">
                  <c:v>42072</c:v>
                </c:pt>
                <c:pt idx="221">
                  <c:v>42073</c:v>
                </c:pt>
                <c:pt idx="222">
                  <c:v>42074</c:v>
                </c:pt>
                <c:pt idx="223">
                  <c:v>42075</c:v>
                </c:pt>
                <c:pt idx="224">
                  <c:v>42076</c:v>
                </c:pt>
                <c:pt idx="225">
                  <c:v>42079</c:v>
                </c:pt>
                <c:pt idx="226">
                  <c:v>42080</c:v>
                </c:pt>
                <c:pt idx="227">
                  <c:v>42081</c:v>
                </c:pt>
                <c:pt idx="228">
                  <c:v>42082</c:v>
                </c:pt>
                <c:pt idx="229">
                  <c:v>42083</c:v>
                </c:pt>
                <c:pt idx="230">
                  <c:v>42086</c:v>
                </c:pt>
                <c:pt idx="231">
                  <c:v>42087</c:v>
                </c:pt>
                <c:pt idx="232">
                  <c:v>42088</c:v>
                </c:pt>
                <c:pt idx="233">
                  <c:v>42089</c:v>
                </c:pt>
                <c:pt idx="234">
                  <c:v>42090</c:v>
                </c:pt>
                <c:pt idx="235">
                  <c:v>42093</c:v>
                </c:pt>
                <c:pt idx="236">
                  <c:v>42094</c:v>
                </c:pt>
                <c:pt idx="237">
                  <c:v>42095</c:v>
                </c:pt>
                <c:pt idx="238">
                  <c:v>42096</c:v>
                </c:pt>
                <c:pt idx="239">
                  <c:v>42100</c:v>
                </c:pt>
                <c:pt idx="240">
                  <c:v>42101</c:v>
                </c:pt>
                <c:pt idx="241">
                  <c:v>42102</c:v>
                </c:pt>
                <c:pt idx="242">
                  <c:v>42103</c:v>
                </c:pt>
                <c:pt idx="243">
                  <c:v>42104</c:v>
                </c:pt>
                <c:pt idx="244">
                  <c:v>42107</c:v>
                </c:pt>
                <c:pt idx="245">
                  <c:v>42108</c:v>
                </c:pt>
                <c:pt idx="246">
                  <c:v>42109</c:v>
                </c:pt>
                <c:pt idx="247">
                  <c:v>42110</c:v>
                </c:pt>
                <c:pt idx="248">
                  <c:v>42111</c:v>
                </c:pt>
                <c:pt idx="249">
                  <c:v>42114</c:v>
                </c:pt>
                <c:pt idx="250">
                  <c:v>42116</c:v>
                </c:pt>
                <c:pt idx="251">
                  <c:v>42117</c:v>
                </c:pt>
                <c:pt idx="252">
                  <c:v>42118</c:v>
                </c:pt>
                <c:pt idx="253">
                  <c:v>42121</c:v>
                </c:pt>
                <c:pt idx="254">
                  <c:v>42122</c:v>
                </c:pt>
                <c:pt idx="255">
                  <c:v>42123</c:v>
                </c:pt>
                <c:pt idx="256">
                  <c:v>42124</c:v>
                </c:pt>
                <c:pt idx="257">
                  <c:v>42128</c:v>
                </c:pt>
                <c:pt idx="258">
                  <c:v>42129</c:v>
                </c:pt>
                <c:pt idx="259">
                  <c:v>42130</c:v>
                </c:pt>
                <c:pt idx="260">
                  <c:v>42131</c:v>
                </c:pt>
                <c:pt idx="261">
                  <c:v>42132</c:v>
                </c:pt>
                <c:pt idx="262">
                  <c:v>42135</c:v>
                </c:pt>
                <c:pt idx="263">
                  <c:v>42136</c:v>
                </c:pt>
                <c:pt idx="264">
                  <c:v>42137</c:v>
                </c:pt>
                <c:pt idx="265">
                  <c:v>42138</c:v>
                </c:pt>
                <c:pt idx="266">
                  <c:v>42139</c:v>
                </c:pt>
                <c:pt idx="267">
                  <c:v>42142</c:v>
                </c:pt>
                <c:pt idx="268">
                  <c:v>42143</c:v>
                </c:pt>
                <c:pt idx="269">
                  <c:v>42144</c:v>
                </c:pt>
                <c:pt idx="270">
                  <c:v>42145</c:v>
                </c:pt>
                <c:pt idx="271">
                  <c:v>42146</c:v>
                </c:pt>
                <c:pt idx="272">
                  <c:v>42149</c:v>
                </c:pt>
                <c:pt idx="273">
                  <c:v>42150</c:v>
                </c:pt>
                <c:pt idx="274">
                  <c:v>42151</c:v>
                </c:pt>
                <c:pt idx="275">
                  <c:v>42152</c:v>
                </c:pt>
                <c:pt idx="276">
                  <c:v>42153</c:v>
                </c:pt>
                <c:pt idx="277">
                  <c:v>42156</c:v>
                </c:pt>
                <c:pt idx="278">
                  <c:v>42157</c:v>
                </c:pt>
                <c:pt idx="279">
                  <c:v>42158</c:v>
                </c:pt>
                <c:pt idx="280">
                  <c:v>42160</c:v>
                </c:pt>
                <c:pt idx="281">
                  <c:v>42163</c:v>
                </c:pt>
                <c:pt idx="282">
                  <c:v>42164</c:v>
                </c:pt>
                <c:pt idx="283">
                  <c:v>42165</c:v>
                </c:pt>
                <c:pt idx="284">
                  <c:v>42166</c:v>
                </c:pt>
                <c:pt idx="285">
                  <c:v>42167</c:v>
                </c:pt>
                <c:pt idx="286">
                  <c:v>42170</c:v>
                </c:pt>
                <c:pt idx="287">
                  <c:v>42171</c:v>
                </c:pt>
                <c:pt idx="288">
                  <c:v>42172</c:v>
                </c:pt>
                <c:pt idx="289">
                  <c:v>42173</c:v>
                </c:pt>
                <c:pt idx="290">
                  <c:v>42174</c:v>
                </c:pt>
                <c:pt idx="291">
                  <c:v>42177</c:v>
                </c:pt>
                <c:pt idx="292">
                  <c:v>42178</c:v>
                </c:pt>
                <c:pt idx="293">
                  <c:v>42179</c:v>
                </c:pt>
                <c:pt idx="294">
                  <c:v>42180</c:v>
                </c:pt>
                <c:pt idx="295">
                  <c:v>42181</c:v>
                </c:pt>
                <c:pt idx="296">
                  <c:v>42184</c:v>
                </c:pt>
                <c:pt idx="297">
                  <c:v>42185</c:v>
                </c:pt>
                <c:pt idx="298">
                  <c:v>42186</c:v>
                </c:pt>
                <c:pt idx="299">
                  <c:v>42187</c:v>
                </c:pt>
                <c:pt idx="300">
                  <c:v>42188</c:v>
                </c:pt>
                <c:pt idx="301">
                  <c:v>42191</c:v>
                </c:pt>
                <c:pt idx="302">
                  <c:v>42192</c:v>
                </c:pt>
                <c:pt idx="303">
                  <c:v>42193</c:v>
                </c:pt>
                <c:pt idx="304">
                  <c:v>42194</c:v>
                </c:pt>
                <c:pt idx="305">
                  <c:v>42195</c:v>
                </c:pt>
                <c:pt idx="306">
                  <c:v>42198</c:v>
                </c:pt>
                <c:pt idx="307">
                  <c:v>42199</c:v>
                </c:pt>
                <c:pt idx="308">
                  <c:v>42200</c:v>
                </c:pt>
                <c:pt idx="309">
                  <c:v>42201</c:v>
                </c:pt>
                <c:pt idx="310">
                  <c:v>42202</c:v>
                </c:pt>
                <c:pt idx="311">
                  <c:v>42205</c:v>
                </c:pt>
                <c:pt idx="312">
                  <c:v>42206</c:v>
                </c:pt>
                <c:pt idx="313">
                  <c:v>42207</c:v>
                </c:pt>
                <c:pt idx="314">
                  <c:v>42208</c:v>
                </c:pt>
                <c:pt idx="315">
                  <c:v>42209</c:v>
                </c:pt>
                <c:pt idx="316">
                  <c:v>42212</c:v>
                </c:pt>
                <c:pt idx="317">
                  <c:v>42213</c:v>
                </c:pt>
                <c:pt idx="318">
                  <c:v>42214</c:v>
                </c:pt>
                <c:pt idx="319">
                  <c:v>42215</c:v>
                </c:pt>
                <c:pt idx="320">
                  <c:v>42216</c:v>
                </c:pt>
                <c:pt idx="321">
                  <c:v>42219</c:v>
                </c:pt>
                <c:pt idx="322">
                  <c:v>42220</c:v>
                </c:pt>
                <c:pt idx="323">
                  <c:v>42221</c:v>
                </c:pt>
                <c:pt idx="324">
                  <c:v>42222</c:v>
                </c:pt>
                <c:pt idx="325">
                  <c:v>42223</c:v>
                </c:pt>
                <c:pt idx="326">
                  <c:v>42226</c:v>
                </c:pt>
                <c:pt idx="327">
                  <c:v>42227</c:v>
                </c:pt>
                <c:pt idx="328">
                  <c:v>42228</c:v>
                </c:pt>
                <c:pt idx="329">
                  <c:v>42229</c:v>
                </c:pt>
                <c:pt idx="330">
                  <c:v>42230</c:v>
                </c:pt>
                <c:pt idx="331">
                  <c:v>42233</c:v>
                </c:pt>
                <c:pt idx="332">
                  <c:v>42234</c:v>
                </c:pt>
                <c:pt idx="333">
                  <c:v>42235</c:v>
                </c:pt>
                <c:pt idx="334">
                  <c:v>42236</c:v>
                </c:pt>
                <c:pt idx="335">
                  <c:v>42237</c:v>
                </c:pt>
                <c:pt idx="336">
                  <c:v>42240</c:v>
                </c:pt>
                <c:pt idx="337">
                  <c:v>42241</c:v>
                </c:pt>
                <c:pt idx="338">
                  <c:v>42242</c:v>
                </c:pt>
                <c:pt idx="339">
                  <c:v>42243</c:v>
                </c:pt>
                <c:pt idx="340">
                  <c:v>42244</c:v>
                </c:pt>
                <c:pt idx="341">
                  <c:v>42247</c:v>
                </c:pt>
                <c:pt idx="342">
                  <c:v>42248</c:v>
                </c:pt>
                <c:pt idx="343">
                  <c:v>42249</c:v>
                </c:pt>
                <c:pt idx="344">
                  <c:v>42250</c:v>
                </c:pt>
                <c:pt idx="345">
                  <c:v>42251</c:v>
                </c:pt>
                <c:pt idx="346">
                  <c:v>42255</c:v>
                </c:pt>
                <c:pt idx="347">
                  <c:v>42256</c:v>
                </c:pt>
                <c:pt idx="348">
                  <c:v>42257</c:v>
                </c:pt>
                <c:pt idx="349">
                  <c:v>42258</c:v>
                </c:pt>
                <c:pt idx="350">
                  <c:v>42261</c:v>
                </c:pt>
                <c:pt idx="351">
                  <c:v>42262</c:v>
                </c:pt>
                <c:pt idx="352">
                  <c:v>42263</c:v>
                </c:pt>
                <c:pt idx="353">
                  <c:v>42264</c:v>
                </c:pt>
                <c:pt idx="354">
                  <c:v>42265</c:v>
                </c:pt>
                <c:pt idx="355">
                  <c:v>42268</c:v>
                </c:pt>
                <c:pt idx="356">
                  <c:v>42269</c:v>
                </c:pt>
                <c:pt idx="357">
                  <c:v>42270</c:v>
                </c:pt>
                <c:pt idx="358">
                  <c:v>42271</c:v>
                </c:pt>
                <c:pt idx="359">
                  <c:v>42272</c:v>
                </c:pt>
                <c:pt idx="360">
                  <c:v>42275</c:v>
                </c:pt>
                <c:pt idx="361">
                  <c:v>42276</c:v>
                </c:pt>
                <c:pt idx="362">
                  <c:v>42277</c:v>
                </c:pt>
                <c:pt idx="363">
                  <c:v>42278</c:v>
                </c:pt>
                <c:pt idx="364">
                  <c:v>42279</c:v>
                </c:pt>
                <c:pt idx="365">
                  <c:v>42282</c:v>
                </c:pt>
                <c:pt idx="366">
                  <c:v>42283</c:v>
                </c:pt>
                <c:pt idx="367">
                  <c:v>42284</c:v>
                </c:pt>
                <c:pt idx="368">
                  <c:v>42285</c:v>
                </c:pt>
                <c:pt idx="369">
                  <c:v>42286</c:v>
                </c:pt>
                <c:pt idx="370">
                  <c:v>42290</c:v>
                </c:pt>
                <c:pt idx="371">
                  <c:v>42291</c:v>
                </c:pt>
                <c:pt idx="372">
                  <c:v>42292</c:v>
                </c:pt>
                <c:pt idx="373">
                  <c:v>42293</c:v>
                </c:pt>
                <c:pt idx="374">
                  <c:v>42296</c:v>
                </c:pt>
                <c:pt idx="375">
                  <c:v>42297</c:v>
                </c:pt>
                <c:pt idx="376">
                  <c:v>42298</c:v>
                </c:pt>
                <c:pt idx="377">
                  <c:v>42299</c:v>
                </c:pt>
                <c:pt idx="378">
                  <c:v>42300</c:v>
                </c:pt>
                <c:pt idx="379">
                  <c:v>42303</c:v>
                </c:pt>
                <c:pt idx="380">
                  <c:v>42304</c:v>
                </c:pt>
                <c:pt idx="381">
                  <c:v>42305</c:v>
                </c:pt>
                <c:pt idx="382">
                  <c:v>42306</c:v>
                </c:pt>
                <c:pt idx="383">
                  <c:v>42307</c:v>
                </c:pt>
                <c:pt idx="384">
                  <c:v>42311</c:v>
                </c:pt>
                <c:pt idx="385">
                  <c:v>42312</c:v>
                </c:pt>
                <c:pt idx="386">
                  <c:v>42313</c:v>
                </c:pt>
                <c:pt idx="387">
                  <c:v>42314</c:v>
                </c:pt>
                <c:pt idx="388">
                  <c:v>42317</c:v>
                </c:pt>
                <c:pt idx="389">
                  <c:v>42318</c:v>
                </c:pt>
                <c:pt idx="390">
                  <c:v>42319</c:v>
                </c:pt>
                <c:pt idx="391">
                  <c:v>42320</c:v>
                </c:pt>
                <c:pt idx="392">
                  <c:v>42321</c:v>
                </c:pt>
                <c:pt idx="393">
                  <c:v>42324</c:v>
                </c:pt>
                <c:pt idx="394">
                  <c:v>42325</c:v>
                </c:pt>
                <c:pt idx="395">
                  <c:v>42326</c:v>
                </c:pt>
                <c:pt idx="396">
                  <c:v>42327</c:v>
                </c:pt>
                <c:pt idx="397">
                  <c:v>42328</c:v>
                </c:pt>
                <c:pt idx="398">
                  <c:v>42331</c:v>
                </c:pt>
                <c:pt idx="399">
                  <c:v>42332</c:v>
                </c:pt>
                <c:pt idx="400">
                  <c:v>42333</c:v>
                </c:pt>
                <c:pt idx="401">
                  <c:v>42334</c:v>
                </c:pt>
                <c:pt idx="402">
                  <c:v>42335</c:v>
                </c:pt>
                <c:pt idx="403">
                  <c:v>42338</c:v>
                </c:pt>
                <c:pt idx="404">
                  <c:v>42339</c:v>
                </c:pt>
                <c:pt idx="405">
                  <c:v>42340</c:v>
                </c:pt>
                <c:pt idx="406">
                  <c:v>42341</c:v>
                </c:pt>
                <c:pt idx="407">
                  <c:v>42342</c:v>
                </c:pt>
                <c:pt idx="408">
                  <c:v>42345</c:v>
                </c:pt>
                <c:pt idx="409">
                  <c:v>42346</c:v>
                </c:pt>
                <c:pt idx="410">
                  <c:v>42347</c:v>
                </c:pt>
                <c:pt idx="411">
                  <c:v>42348</c:v>
                </c:pt>
                <c:pt idx="412">
                  <c:v>42349</c:v>
                </c:pt>
                <c:pt idx="413">
                  <c:v>42352</c:v>
                </c:pt>
                <c:pt idx="414">
                  <c:v>42353</c:v>
                </c:pt>
                <c:pt idx="415">
                  <c:v>42354</c:v>
                </c:pt>
                <c:pt idx="416">
                  <c:v>42355</c:v>
                </c:pt>
                <c:pt idx="417">
                  <c:v>42356</c:v>
                </c:pt>
                <c:pt idx="418">
                  <c:v>42359</c:v>
                </c:pt>
                <c:pt idx="419">
                  <c:v>42360</c:v>
                </c:pt>
                <c:pt idx="420">
                  <c:v>42361</c:v>
                </c:pt>
                <c:pt idx="421">
                  <c:v>42362</c:v>
                </c:pt>
                <c:pt idx="422">
                  <c:v>42366</c:v>
                </c:pt>
                <c:pt idx="423">
                  <c:v>42367</c:v>
                </c:pt>
                <c:pt idx="424">
                  <c:v>42368</c:v>
                </c:pt>
                <c:pt idx="425">
                  <c:v>42369</c:v>
                </c:pt>
                <c:pt idx="426">
                  <c:v>42373</c:v>
                </c:pt>
                <c:pt idx="427">
                  <c:v>42374</c:v>
                </c:pt>
                <c:pt idx="428">
                  <c:v>42375</c:v>
                </c:pt>
                <c:pt idx="429">
                  <c:v>42376</c:v>
                </c:pt>
                <c:pt idx="430">
                  <c:v>42377</c:v>
                </c:pt>
                <c:pt idx="431">
                  <c:v>42380</c:v>
                </c:pt>
                <c:pt idx="432">
                  <c:v>42381</c:v>
                </c:pt>
                <c:pt idx="433">
                  <c:v>42382</c:v>
                </c:pt>
                <c:pt idx="434">
                  <c:v>42383</c:v>
                </c:pt>
                <c:pt idx="435">
                  <c:v>42384</c:v>
                </c:pt>
                <c:pt idx="436">
                  <c:v>42387</c:v>
                </c:pt>
                <c:pt idx="437">
                  <c:v>42388</c:v>
                </c:pt>
                <c:pt idx="438">
                  <c:v>42389</c:v>
                </c:pt>
                <c:pt idx="439">
                  <c:v>42390</c:v>
                </c:pt>
                <c:pt idx="440">
                  <c:v>42391</c:v>
                </c:pt>
                <c:pt idx="441">
                  <c:v>42394</c:v>
                </c:pt>
                <c:pt idx="442">
                  <c:v>42395</c:v>
                </c:pt>
                <c:pt idx="443">
                  <c:v>42396</c:v>
                </c:pt>
                <c:pt idx="444">
                  <c:v>42397</c:v>
                </c:pt>
                <c:pt idx="445">
                  <c:v>42398</c:v>
                </c:pt>
                <c:pt idx="446">
                  <c:v>42401</c:v>
                </c:pt>
                <c:pt idx="447">
                  <c:v>42402</c:v>
                </c:pt>
                <c:pt idx="448">
                  <c:v>42403</c:v>
                </c:pt>
                <c:pt idx="449">
                  <c:v>42404</c:v>
                </c:pt>
                <c:pt idx="450">
                  <c:v>42405</c:v>
                </c:pt>
                <c:pt idx="451">
                  <c:v>42410</c:v>
                </c:pt>
                <c:pt idx="452">
                  <c:v>42411</c:v>
                </c:pt>
                <c:pt idx="453">
                  <c:v>42412</c:v>
                </c:pt>
                <c:pt idx="454">
                  <c:v>42415</c:v>
                </c:pt>
                <c:pt idx="455">
                  <c:v>42416</c:v>
                </c:pt>
                <c:pt idx="456">
                  <c:v>42417</c:v>
                </c:pt>
                <c:pt idx="457">
                  <c:v>42418</c:v>
                </c:pt>
                <c:pt idx="458">
                  <c:v>42419</c:v>
                </c:pt>
                <c:pt idx="459">
                  <c:v>42422</c:v>
                </c:pt>
                <c:pt idx="460">
                  <c:v>42423</c:v>
                </c:pt>
                <c:pt idx="461">
                  <c:v>42424</c:v>
                </c:pt>
                <c:pt idx="462">
                  <c:v>42425</c:v>
                </c:pt>
                <c:pt idx="463">
                  <c:v>42426</c:v>
                </c:pt>
                <c:pt idx="464">
                  <c:v>42429</c:v>
                </c:pt>
                <c:pt idx="465">
                  <c:v>42430</c:v>
                </c:pt>
                <c:pt idx="466">
                  <c:v>42431</c:v>
                </c:pt>
                <c:pt idx="467">
                  <c:v>42432</c:v>
                </c:pt>
                <c:pt idx="468">
                  <c:v>42433</c:v>
                </c:pt>
                <c:pt idx="469">
                  <c:v>42436</c:v>
                </c:pt>
                <c:pt idx="470">
                  <c:v>42437</c:v>
                </c:pt>
                <c:pt idx="471">
                  <c:v>42438</c:v>
                </c:pt>
                <c:pt idx="472">
                  <c:v>42439</c:v>
                </c:pt>
                <c:pt idx="473">
                  <c:v>42440</c:v>
                </c:pt>
                <c:pt idx="474">
                  <c:v>42443</c:v>
                </c:pt>
                <c:pt idx="475">
                  <c:v>42444</c:v>
                </c:pt>
                <c:pt idx="476">
                  <c:v>42445</c:v>
                </c:pt>
                <c:pt idx="477">
                  <c:v>42446</c:v>
                </c:pt>
                <c:pt idx="478">
                  <c:v>42447</c:v>
                </c:pt>
                <c:pt idx="479">
                  <c:v>42450</c:v>
                </c:pt>
                <c:pt idx="480">
                  <c:v>42451</c:v>
                </c:pt>
                <c:pt idx="481">
                  <c:v>42452</c:v>
                </c:pt>
                <c:pt idx="482">
                  <c:v>42453</c:v>
                </c:pt>
                <c:pt idx="483">
                  <c:v>42457</c:v>
                </c:pt>
                <c:pt idx="484">
                  <c:v>42458</c:v>
                </c:pt>
                <c:pt idx="485">
                  <c:v>42459</c:v>
                </c:pt>
                <c:pt idx="486">
                  <c:v>42460</c:v>
                </c:pt>
                <c:pt idx="487">
                  <c:v>42461</c:v>
                </c:pt>
                <c:pt idx="488">
                  <c:v>42464</c:v>
                </c:pt>
                <c:pt idx="489">
                  <c:v>42465</c:v>
                </c:pt>
                <c:pt idx="490">
                  <c:v>42466</c:v>
                </c:pt>
                <c:pt idx="491">
                  <c:v>42467</c:v>
                </c:pt>
                <c:pt idx="492">
                  <c:v>42468</c:v>
                </c:pt>
                <c:pt idx="493">
                  <c:v>42471</c:v>
                </c:pt>
                <c:pt idx="494">
                  <c:v>42472</c:v>
                </c:pt>
                <c:pt idx="495">
                  <c:v>42473</c:v>
                </c:pt>
                <c:pt idx="496">
                  <c:v>42474</c:v>
                </c:pt>
                <c:pt idx="497">
                  <c:v>42475</c:v>
                </c:pt>
                <c:pt idx="498">
                  <c:v>42478</c:v>
                </c:pt>
                <c:pt idx="499">
                  <c:v>42479</c:v>
                </c:pt>
                <c:pt idx="500">
                  <c:v>42480</c:v>
                </c:pt>
                <c:pt idx="501">
                  <c:v>42482</c:v>
                </c:pt>
                <c:pt idx="502">
                  <c:v>42485</c:v>
                </c:pt>
                <c:pt idx="503">
                  <c:v>42486</c:v>
                </c:pt>
                <c:pt idx="504">
                  <c:v>42487</c:v>
                </c:pt>
                <c:pt idx="505">
                  <c:v>42488</c:v>
                </c:pt>
                <c:pt idx="506">
                  <c:v>42489</c:v>
                </c:pt>
                <c:pt idx="507">
                  <c:v>42492</c:v>
                </c:pt>
                <c:pt idx="508">
                  <c:v>42493</c:v>
                </c:pt>
                <c:pt idx="509">
                  <c:v>42494</c:v>
                </c:pt>
                <c:pt idx="510">
                  <c:v>42495</c:v>
                </c:pt>
                <c:pt idx="511">
                  <c:v>42496</c:v>
                </c:pt>
                <c:pt idx="512">
                  <c:v>42499</c:v>
                </c:pt>
                <c:pt idx="513">
                  <c:v>42500</c:v>
                </c:pt>
                <c:pt idx="514">
                  <c:v>42501</c:v>
                </c:pt>
                <c:pt idx="515">
                  <c:v>42502</c:v>
                </c:pt>
                <c:pt idx="516">
                  <c:v>42503</c:v>
                </c:pt>
                <c:pt idx="517">
                  <c:v>42506</c:v>
                </c:pt>
                <c:pt idx="518">
                  <c:v>42507</c:v>
                </c:pt>
                <c:pt idx="519">
                  <c:v>42508</c:v>
                </c:pt>
                <c:pt idx="520">
                  <c:v>42509</c:v>
                </c:pt>
                <c:pt idx="521">
                  <c:v>42510</c:v>
                </c:pt>
                <c:pt idx="522">
                  <c:v>42513</c:v>
                </c:pt>
                <c:pt idx="523">
                  <c:v>42514</c:v>
                </c:pt>
                <c:pt idx="524">
                  <c:v>42515</c:v>
                </c:pt>
                <c:pt idx="525">
                  <c:v>42517</c:v>
                </c:pt>
                <c:pt idx="526">
                  <c:v>42520</c:v>
                </c:pt>
                <c:pt idx="527">
                  <c:v>42521</c:v>
                </c:pt>
                <c:pt idx="528">
                  <c:v>42522</c:v>
                </c:pt>
                <c:pt idx="529">
                  <c:v>42523</c:v>
                </c:pt>
                <c:pt idx="530">
                  <c:v>42524</c:v>
                </c:pt>
                <c:pt idx="531">
                  <c:v>42527</c:v>
                </c:pt>
                <c:pt idx="532">
                  <c:v>42528</c:v>
                </c:pt>
                <c:pt idx="533">
                  <c:v>42529</c:v>
                </c:pt>
                <c:pt idx="534">
                  <c:v>42530</c:v>
                </c:pt>
                <c:pt idx="535">
                  <c:v>42531</c:v>
                </c:pt>
                <c:pt idx="536">
                  <c:v>42534</c:v>
                </c:pt>
                <c:pt idx="537">
                  <c:v>42535</c:v>
                </c:pt>
                <c:pt idx="538">
                  <c:v>42536</c:v>
                </c:pt>
                <c:pt idx="539">
                  <c:v>42537</c:v>
                </c:pt>
                <c:pt idx="540">
                  <c:v>42538</c:v>
                </c:pt>
                <c:pt idx="541">
                  <c:v>42541</c:v>
                </c:pt>
                <c:pt idx="542">
                  <c:v>42542</c:v>
                </c:pt>
                <c:pt idx="543">
                  <c:v>42543</c:v>
                </c:pt>
                <c:pt idx="544">
                  <c:v>42544</c:v>
                </c:pt>
                <c:pt idx="545">
                  <c:v>42545</c:v>
                </c:pt>
                <c:pt idx="546">
                  <c:v>42548</c:v>
                </c:pt>
                <c:pt idx="547">
                  <c:v>42549</c:v>
                </c:pt>
                <c:pt idx="548">
                  <c:v>42550</c:v>
                </c:pt>
                <c:pt idx="549">
                  <c:v>42551</c:v>
                </c:pt>
                <c:pt idx="550">
                  <c:v>42552</c:v>
                </c:pt>
                <c:pt idx="551">
                  <c:v>42555</c:v>
                </c:pt>
                <c:pt idx="552">
                  <c:v>42556</c:v>
                </c:pt>
                <c:pt idx="553">
                  <c:v>42557</c:v>
                </c:pt>
                <c:pt idx="554">
                  <c:v>42558</c:v>
                </c:pt>
                <c:pt idx="555">
                  <c:v>42559</c:v>
                </c:pt>
                <c:pt idx="556">
                  <c:v>42562</c:v>
                </c:pt>
                <c:pt idx="557">
                  <c:v>42563</c:v>
                </c:pt>
                <c:pt idx="558">
                  <c:v>42564</c:v>
                </c:pt>
                <c:pt idx="559">
                  <c:v>42565</c:v>
                </c:pt>
                <c:pt idx="560">
                  <c:v>42566</c:v>
                </c:pt>
                <c:pt idx="561">
                  <c:v>42569</c:v>
                </c:pt>
                <c:pt idx="562">
                  <c:v>42570</c:v>
                </c:pt>
                <c:pt idx="563">
                  <c:v>42571</c:v>
                </c:pt>
                <c:pt idx="564">
                  <c:v>42572</c:v>
                </c:pt>
                <c:pt idx="565">
                  <c:v>42573</c:v>
                </c:pt>
                <c:pt idx="566">
                  <c:v>42576</c:v>
                </c:pt>
                <c:pt idx="567">
                  <c:v>42577</c:v>
                </c:pt>
                <c:pt idx="568">
                  <c:v>42578</c:v>
                </c:pt>
                <c:pt idx="569">
                  <c:v>42579</c:v>
                </c:pt>
                <c:pt idx="570">
                  <c:v>42580</c:v>
                </c:pt>
                <c:pt idx="571">
                  <c:v>42583</c:v>
                </c:pt>
                <c:pt idx="572">
                  <c:v>42584</c:v>
                </c:pt>
                <c:pt idx="573">
                  <c:v>42585</c:v>
                </c:pt>
                <c:pt idx="574">
                  <c:v>42586</c:v>
                </c:pt>
                <c:pt idx="575">
                  <c:v>42587</c:v>
                </c:pt>
                <c:pt idx="576">
                  <c:v>42590</c:v>
                </c:pt>
                <c:pt idx="577">
                  <c:v>42591</c:v>
                </c:pt>
                <c:pt idx="578">
                  <c:v>42592</c:v>
                </c:pt>
                <c:pt idx="579">
                  <c:v>42593</c:v>
                </c:pt>
                <c:pt idx="580">
                  <c:v>42594</c:v>
                </c:pt>
                <c:pt idx="581">
                  <c:v>42597</c:v>
                </c:pt>
                <c:pt idx="582">
                  <c:v>42598</c:v>
                </c:pt>
                <c:pt idx="583">
                  <c:v>42599</c:v>
                </c:pt>
                <c:pt idx="584">
                  <c:v>42600</c:v>
                </c:pt>
                <c:pt idx="585">
                  <c:v>42601</c:v>
                </c:pt>
                <c:pt idx="586">
                  <c:v>42604</c:v>
                </c:pt>
                <c:pt idx="587">
                  <c:v>42605</c:v>
                </c:pt>
                <c:pt idx="588">
                  <c:v>42606</c:v>
                </c:pt>
                <c:pt idx="589">
                  <c:v>42607</c:v>
                </c:pt>
                <c:pt idx="590">
                  <c:v>42608</c:v>
                </c:pt>
                <c:pt idx="591">
                  <c:v>42611</c:v>
                </c:pt>
                <c:pt idx="592">
                  <c:v>42612</c:v>
                </c:pt>
                <c:pt idx="593">
                  <c:v>42613</c:v>
                </c:pt>
                <c:pt idx="594">
                  <c:v>42614</c:v>
                </c:pt>
                <c:pt idx="595">
                  <c:v>42615</c:v>
                </c:pt>
                <c:pt idx="596">
                  <c:v>42618</c:v>
                </c:pt>
                <c:pt idx="597">
                  <c:v>42619</c:v>
                </c:pt>
                <c:pt idx="598">
                  <c:v>42621</c:v>
                </c:pt>
                <c:pt idx="599">
                  <c:v>42622</c:v>
                </c:pt>
                <c:pt idx="600">
                  <c:v>42625</c:v>
                </c:pt>
                <c:pt idx="601">
                  <c:v>42626</c:v>
                </c:pt>
                <c:pt idx="602">
                  <c:v>42627</c:v>
                </c:pt>
                <c:pt idx="603">
                  <c:v>42628</c:v>
                </c:pt>
                <c:pt idx="604">
                  <c:v>42629</c:v>
                </c:pt>
                <c:pt idx="605">
                  <c:v>42632</c:v>
                </c:pt>
                <c:pt idx="606">
                  <c:v>42633</c:v>
                </c:pt>
                <c:pt idx="607">
                  <c:v>42634</c:v>
                </c:pt>
                <c:pt idx="608">
                  <c:v>42635</c:v>
                </c:pt>
                <c:pt idx="609">
                  <c:v>42636</c:v>
                </c:pt>
                <c:pt idx="610">
                  <c:v>42639</c:v>
                </c:pt>
                <c:pt idx="611">
                  <c:v>42640</c:v>
                </c:pt>
                <c:pt idx="612">
                  <c:v>42641</c:v>
                </c:pt>
                <c:pt idx="613">
                  <c:v>42642</c:v>
                </c:pt>
                <c:pt idx="614">
                  <c:v>42643</c:v>
                </c:pt>
                <c:pt idx="615">
                  <c:v>42646</c:v>
                </c:pt>
                <c:pt idx="616">
                  <c:v>42647</c:v>
                </c:pt>
                <c:pt idx="617">
                  <c:v>42648</c:v>
                </c:pt>
                <c:pt idx="618">
                  <c:v>42649</c:v>
                </c:pt>
                <c:pt idx="619">
                  <c:v>42650</c:v>
                </c:pt>
                <c:pt idx="620">
                  <c:v>42653</c:v>
                </c:pt>
                <c:pt idx="621">
                  <c:v>42654</c:v>
                </c:pt>
                <c:pt idx="622">
                  <c:v>42656</c:v>
                </c:pt>
                <c:pt idx="623">
                  <c:v>42657</c:v>
                </c:pt>
                <c:pt idx="624">
                  <c:v>42660</c:v>
                </c:pt>
                <c:pt idx="625">
                  <c:v>42661</c:v>
                </c:pt>
                <c:pt idx="626">
                  <c:v>42662</c:v>
                </c:pt>
                <c:pt idx="627">
                  <c:v>42663</c:v>
                </c:pt>
                <c:pt idx="628">
                  <c:v>42664</c:v>
                </c:pt>
                <c:pt idx="629">
                  <c:v>42667</c:v>
                </c:pt>
                <c:pt idx="630">
                  <c:v>42668</c:v>
                </c:pt>
                <c:pt idx="631">
                  <c:v>42669</c:v>
                </c:pt>
                <c:pt idx="632">
                  <c:v>42670</c:v>
                </c:pt>
                <c:pt idx="633">
                  <c:v>42671</c:v>
                </c:pt>
                <c:pt idx="634">
                  <c:v>42674</c:v>
                </c:pt>
                <c:pt idx="635">
                  <c:v>42675</c:v>
                </c:pt>
                <c:pt idx="636">
                  <c:v>42677</c:v>
                </c:pt>
                <c:pt idx="637">
                  <c:v>42678</c:v>
                </c:pt>
                <c:pt idx="638">
                  <c:v>42681</c:v>
                </c:pt>
                <c:pt idx="639">
                  <c:v>42682</c:v>
                </c:pt>
                <c:pt idx="640">
                  <c:v>42683</c:v>
                </c:pt>
                <c:pt idx="641">
                  <c:v>42684</c:v>
                </c:pt>
                <c:pt idx="642">
                  <c:v>42685</c:v>
                </c:pt>
                <c:pt idx="643">
                  <c:v>42688</c:v>
                </c:pt>
                <c:pt idx="644">
                  <c:v>42690</c:v>
                </c:pt>
                <c:pt idx="645">
                  <c:v>42691</c:v>
                </c:pt>
                <c:pt idx="646">
                  <c:v>42692</c:v>
                </c:pt>
                <c:pt idx="647">
                  <c:v>42695</c:v>
                </c:pt>
                <c:pt idx="648">
                  <c:v>42696</c:v>
                </c:pt>
                <c:pt idx="649">
                  <c:v>42697</c:v>
                </c:pt>
                <c:pt idx="650">
                  <c:v>42698</c:v>
                </c:pt>
                <c:pt idx="651">
                  <c:v>42699</c:v>
                </c:pt>
                <c:pt idx="652">
                  <c:v>42702</c:v>
                </c:pt>
                <c:pt idx="653">
                  <c:v>42703</c:v>
                </c:pt>
                <c:pt idx="654">
                  <c:v>42704</c:v>
                </c:pt>
                <c:pt idx="655">
                  <c:v>42705</c:v>
                </c:pt>
                <c:pt idx="656">
                  <c:v>42706</c:v>
                </c:pt>
                <c:pt idx="657">
                  <c:v>42709</c:v>
                </c:pt>
                <c:pt idx="658">
                  <c:v>42710</c:v>
                </c:pt>
                <c:pt idx="659">
                  <c:v>42711</c:v>
                </c:pt>
                <c:pt idx="660">
                  <c:v>42712</c:v>
                </c:pt>
                <c:pt idx="661">
                  <c:v>42713</c:v>
                </c:pt>
                <c:pt idx="662">
                  <c:v>42716</c:v>
                </c:pt>
                <c:pt idx="663">
                  <c:v>42717</c:v>
                </c:pt>
                <c:pt idx="664">
                  <c:v>42718</c:v>
                </c:pt>
                <c:pt idx="665">
                  <c:v>42719</c:v>
                </c:pt>
                <c:pt idx="666">
                  <c:v>42720</c:v>
                </c:pt>
                <c:pt idx="667">
                  <c:v>42723</c:v>
                </c:pt>
                <c:pt idx="668">
                  <c:v>42724</c:v>
                </c:pt>
                <c:pt idx="669">
                  <c:v>42725</c:v>
                </c:pt>
                <c:pt idx="670">
                  <c:v>42726</c:v>
                </c:pt>
                <c:pt idx="671">
                  <c:v>42727</c:v>
                </c:pt>
                <c:pt idx="672">
                  <c:v>42730</c:v>
                </c:pt>
                <c:pt idx="673">
                  <c:v>42731</c:v>
                </c:pt>
                <c:pt idx="674">
                  <c:v>42732</c:v>
                </c:pt>
                <c:pt idx="675">
                  <c:v>42733</c:v>
                </c:pt>
                <c:pt idx="676">
                  <c:v>42734</c:v>
                </c:pt>
                <c:pt idx="677">
                  <c:v>42737</c:v>
                </c:pt>
                <c:pt idx="678">
                  <c:v>42738</c:v>
                </c:pt>
                <c:pt idx="679">
                  <c:v>42739</c:v>
                </c:pt>
                <c:pt idx="680">
                  <c:v>42740</c:v>
                </c:pt>
                <c:pt idx="681">
                  <c:v>42741</c:v>
                </c:pt>
                <c:pt idx="682">
                  <c:v>42744</c:v>
                </c:pt>
                <c:pt idx="683">
                  <c:v>42745</c:v>
                </c:pt>
                <c:pt idx="684">
                  <c:v>42746</c:v>
                </c:pt>
                <c:pt idx="685">
                  <c:v>42747</c:v>
                </c:pt>
                <c:pt idx="686">
                  <c:v>42748</c:v>
                </c:pt>
                <c:pt idx="687">
                  <c:v>42751</c:v>
                </c:pt>
                <c:pt idx="688">
                  <c:v>42752</c:v>
                </c:pt>
                <c:pt idx="689">
                  <c:v>42753</c:v>
                </c:pt>
                <c:pt idx="690">
                  <c:v>42754</c:v>
                </c:pt>
                <c:pt idx="691">
                  <c:v>42755</c:v>
                </c:pt>
                <c:pt idx="692">
                  <c:v>42758</c:v>
                </c:pt>
                <c:pt idx="693">
                  <c:v>42759</c:v>
                </c:pt>
                <c:pt idx="694">
                  <c:v>42760</c:v>
                </c:pt>
                <c:pt idx="695">
                  <c:v>42761</c:v>
                </c:pt>
                <c:pt idx="696">
                  <c:v>42762</c:v>
                </c:pt>
                <c:pt idx="697">
                  <c:v>42765</c:v>
                </c:pt>
                <c:pt idx="698">
                  <c:v>42766</c:v>
                </c:pt>
                <c:pt idx="699">
                  <c:v>42767</c:v>
                </c:pt>
                <c:pt idx="700">
                  <c:v>42768</c:v>
                </c:pt>
                <c:pt idx="701">
                  <c:v>42769</c:v>
                </c:pt>
                <c:pt idx="702">
                  <c:v>42772</c:v>
                </c:pt>
                <c:pt idx="703">
                  <c:v>42773</c:v>
                </c:pt>
                <c:pt idx="704">
                  <c:v>42774</c:v>
                </c:pt>
                <c:pt idx="705">
                  <c:v>42775</c:v>
                </c:pt>
                <c:pt idx="706">
                  <c:v>42776</c:v>
                </c:pt>
                <c:pt idx="707">
                  <c:v>42779</c:v>
                </c:pt>
                <c:pt idx="708">
                  <c:v>42780</c:v>
                </c:pt>
                <c:pt idx="709">
                  <c:v>42781</c:v>
                </c:pt>
                <c:pt idx="710">
                  <c:v>42782</c:v>
                </c:pt>
                <c:pt idx="711">
                  <c:v>42783</c:v>
                </c:pt>
                <c:pt idx="712">
                  <c:v>42786</c:v>
                </c:pt>
                <c:pt idx="713">
                  <c:v>42787</c:v>
                </c:pt>
                <c:pt idx="714">
                  <c:v>42788</c:v>
                </c:pt>
                <c:pt idx="715">
                  <c:v>42789</c:v>
                </c:pt>
                <c:pt idx="716">
                  <c:v>42790</c:v>
                </c:pt>
                <c:pt idx="717">
                  <c:v>42795</c:v>
                </c:pt>
                <c:pt idx="718">
                  <c:v>42796</c:v>
                </c:pt>
                <c:pt idx="719">
                  <c:v>42797</c:v>
                </c:pt>
                <c:pt idx="720">
                  <c:v>42800</c:v>
                </c:pt>
                <c:pt idx="721">
                  <c:v>42801</c:v>
                </c:pt>
                <c:pt idx="722">
                  <c:v>42802</c:v>
                </c:pt>
                <c:pt idx="723">
                  <c:v>42803</c:v>
                </c:pt>
                <c:pt idx="724">
                  <c:v>42804</c:v>
                </c:pt>
                <c:pt idx="725">
                  <c:v>42807</c:v>
                </c:pt>
                <c:pt idx="726">
                  <c:v>42808</c:v>
                </c:pt>
                <c:pt idx="727">
                  <c:v>42809</c:v>
                </c:pt>
                <c:pt idx="728">
                  <c:v>42810</c:v>
                </c:pt>
                <c:pt idx="729">
                  <c:v>42811</c:v>
                </c:pt>
                <c:pt idx="730">
                  <c:v>42814</c:v>
                </c:pt>
                <c:pt idx="731">
                  <c:v>42815</c:v>
                </c:pt>
                <c:pt idx="732">
                  <c:v>42816</c:v>
                </c:pt>
                <c:pt idx="733">
                  <c:v>42817</c:v>
                </c:pt>
                <c:pt idx="734">
                  <c:v>42818</c:v>
                </c:pt>
                <c:pt idx="735">
                  <c:v>42821</c:v>
                </c:pt>
                <c:pt idx="736">
                  <c:v>42822</c:v>
                </c:pt>
                <c:pt idx="737">
                  <c:v>42823</c:v>
                </c:pt>
                <c:pt idx="738">
                  <c:v>42824</c:v>
                </c:pt>
                <c:pt idx="739">
                  <c:v>42825</c:v>
                </c:pt>
                <c:pt idx="740">
                  <c:v>42828</c:v>
                </c:pt>
                <c:pt idx="741">
                  <c:v>42829</c:v>
                </c:pt>
                <c:pt idx="742">
                  <c:v>42830</c:v>
                </c:pt>
                <c:pt idx="743">
                  <c:v>42831</c:v>
                </c:pt>
                <c:pt idx="744">
                  <c:v>42832</c:v>
                </c:pt>
                <c:pt idx="745">
                  <c:v>42835</c:v>
                </c:pt>
                <c:pt idx="746">
                  <c:v>42836</c:v>
                </c:pt>
                <c:pt idx="747">
                  <c:v>42837</c:v>
                </c:pt>
                <c:pt idx="748">
                  <c:v>42838</c:v>
                </c:pt>
                <c:pt idx="749">
                  <c:v>42842</c:v>
                </c:pt>
                <c:pt idx="750">
                  <c:v>42843</c:v>
                </c:pt>
                <c:pt idx="751">
                  <c:v>42844</c:v>
                </c:pt>
                <c:pt idx="752">
                  <c:v>42845</c:v>
                </c:pt>
                <c:pt idx="753">
                  <c:v>42849</c:v>
                </c:pt>
                <c:pt idx="754">
                  <c:v>42850</c:v>
                </c:pt>
                <c:pt idx="755">
                  <c:v>42851</c:v>
                </c:pt>
                <c:pt idx="756">
                  <c:v>42852</c:v>
                </c:pt>
                <c:pt idx="757">
                  <c:v>42853</c:v>
                </c:pt>
                <c:pt idx="758">
                  <c:v>42857</c:v>
                </c:pt>
                <c:pt idx="759">
                  <c:v>42858</c:v>
                </c:pt>
                <c:pt idx="760">
                  <c:v>42859</c:v>
                </c:pt>
                <c:pt idx="761">
                  <c:v>42860</c:v>
                </c:pt>
                <c:pt idx="762">
                  <c:v>42863</c:v>
                </c:pt>
                <c:pt idx="763">
                  <c:v>42864</c:v>
                </c:pt>
                <c:pt idx="764">
                  <c:v>42865</c:v>
                </c:pt>
                <c:pt idx="765">
                  <c:v>42866</c:v>
                </c:pt>
                <c:pt idx="766">
                  <c:v>42867</c:v>
                </c:pt>
                <c:pt idx="767">
                  <c:v>42870</c:v>
                </c:pt>
                <c:pt idx="768">
                  <c:v>42871</c:v>
                </c:pt>
                <c:pt idx="769">
                  <c:v>42872</c:v>
                </c:pt>
                <c:pt idx="770">
                  <c:v>42873</c:v>
                </c:pt>
                <c:pt idx="771">
                  <c:v>42874</c:v>
                </c:pt>
                <c:pt idx="772">
                  <c:v>42877</c:v>
                </c:pt>
                <c:pt idx="773">
                  <c:v>42878</c:v>
                </c:pt>
                <c:pt idx="774">
                  <c:v>42879</c:v>
                </c:pt>
                <c:pt idx="775">
                  <c:v>42880</c:v>
                </c:pt>
                <c:pt idx="776">
                  <c:v>42881</c:v>
                </c:pt>
                <c:pt idx="777">
                  <c:v>42884</c:v>
                </c:pt>
                <c:pt idx="778">
                  <c:v>42885</c:v>
                </c:pt>
                <c:pt idx="779">
                  <c:v>42886</c:v>
                </c:pt>
                <c:pt idx="780">
                  <c:v>42887</c:v>
                </c:pt>
                <c:pt idx="781">
                  <c:v>42888</c:v>
                </c:pt>
                <c:pt idx="782">
                  <c:v>42891</c:v>
                </c:pt>
                <c:pt idx="783">
                  <c:v>42892</c:v>
                </c:pt>
                <c:pt idx="784">
                  <c:v>42893</c:v>
                </c:pt>
                <c:pt idx="785">
                  <c:v>42894</c:v>
                </c:pt>
                <c:pt idx="786">
                  <c:v>42895</c:v>
                </c:pt>
                <c:pt idx="787">
                  <c:v>42898</c:v>
                </c:pt>
                <c:pt idx="788">
                  <c:v>42899</c:v>
                </c:pt>
                <c:pt idx="789">
                  <c:v>42900</c:v>
                </c:pt>
                <c:pt idx="790">
                  <c:v>42902</c:v>
                </c:pt>
                <c:pt idx="791">
                  <c:v>42905</c:v>
                </c:pt>
                <c:pt idx="792">
                  <c:v>42906</c:v>
                </c:pt>
                <c:pt idx="793">
                  <c:v>42907</c:v>
                </c:pt>
                <c:pt idx="794">
                  <c:v>42908</c:v>
                </c:pt>
                <c:pt idx="795">
                  <c:v>42909</c:v>
                </c:pt>
                <c:pt idx="796">
                  <c:v>42912</c:v>
                </c:pt>
                <c:pt idx="797">
                  <c:v>42913</c:v>
                </c:pt>
                <c:pt idx="798">
                  <c:v>42914</c:v>
                </c:pt>
                <c:pt idx="799">
                  <c:v>42915</c:v>
                </c:pt>
                <c:pt idx="800">
                  <c:v>42916</c:v>
                </c:pt>
                <c:pt idx="801">
                  <c:v>42919</c:v>
                </c:pt>
                <c:pt idx="802">
                  <c:v>42920</c:v>
                </c:pt>
                <c:pt idx="803">
                  <c:v>42921</c:v>
                </c:pt>
                <c:pt idx="804">
                  <c:v>42922</c:v>
                </c:pt>
                <c:pt idx="805">
                  <c:v>42923</c:v>
                </c:pt>
                <c:pt idx="806">
                  <c:v>42926</c:v>
                </c:pt>
                <c:pt idx="807">
                  <c:v>42927</c:v>
                </c:pt>
                <c:pt idx="808">
                  <c:v>42928</c:v>
                </c:pt>
                <c:pt idx="809">
                  <c:v>42929</c:v>
                </c:pt>
                <c:pt idx="810">
                  <c:v>42930</c:v>
                </c:pt>
                <c:pt idx="811">
                  <c:v>42933</c:v>
                </c:pt>
                <c:pt idx="812">
                  <c:v>42934</c:v>
                </c:pt>
                <c:pt idx="813">
                  <c:v>42935</c:v>
                </c:pt>
                <c:pt idx="814">
                  <c:v>42936</c:v>
                </c:pt>
                <c:pt idx="815">
                  <c:v>42937</c:v>
                </c:pt>
                <c:pt idx="816">
                  <c:v>42940</c:v>
                </c:pt>
                <c:pt idx="817">
                  <c:v>42941</c:v>
                </c:pt>
                <c:pt idx="818">
                  <c:v>42942</c:v>
                </c:pt>
                <c:pt idx="819">
                  <c:v>42943</c:v>
                </c:pt>
                <c:pt idx="820">
                  <c:v>42944</c:v>
                </c:pt>
                <c:pt idx="821">
                  <c:v>42947</c:v>
                </c:pt>
                <c:pt idx="822">
                  <c:v>42948</c:v>
                </c:pt>
                <c:pt idx="823">
                  <c:v>42949</c:v>
                </c:pt>
                <c:pt idx="824">
                  <c:v>42950</c:v>
                </c:pt>
                <c:pt idx="825">
                  <c:v>42951</c:v>
                </c:pt>
                <c:pt idx="826">
                  <c:v>42954</c:v>
                </c:pt>
                <c:pt idx="827">
                  <c:v>42955</c:v>
                </c:pt>
                <c:pt idx="828">
                  <c:v>42956</c:v>
                </c:pt>
                <c:pt idx="829">
                  <c:v>42957</c:v>
                </c:pt>
                <c:pt idx="830">
                  <c:v>42958</c:v>
                </c:pt>
                <c:pt idx="831">
                  <c:v>42961</c:v>
                </c:pt>
                <c:pt idx="832">
                  <c:v>42962</c:v>
                </c:pt>
                <c:pt idx="833">
                  <c:v>42963</c:v>
                </c:pt>
                <c:pt idx="834">
                  <c:v>42964</c:v>
                </c:pt>
                <c:pt idx="835">
                  <c:v>42965</c:v>
                </c:pt>
                <c:pt idx="836">
                  <c:v>42968</c:v>
                </c:pt>
                <c:pt idx="837">
                  <c:v>42969</c:v>
                </c:pt>
                <c:pt idx="838">
                  <c:v>42970</c:v>
                </c:pt>
                <c:pt idx="839">
                  <c:v>42971</c:v>
                </c:pt>
                <c:pt idx="840">
                  <c:v>42972</c:v>
                </c:pt>
                <c:pt idx="841">
                  <c:v>42975</c:v>
                </c:pt>
                <c:pt idx="842">
                  <c:v>42976</c:v>
                </c:pt>
                <c:pt idx="843">
                  <c:v>42977</c:v>
                </c:pt>
                <c:pt idx="844">
                  <c:v>42978</c:v>
                </c:pt>
                <c:pt idx="845">
                  <c:v>42979</c:v>
                </c:pt>
                <c:pt idx="846">
                  <c:v>42982</c:v>
                </c:pt>
                <c:pt idx="847">
                  <c:v>42983</c:v>
                </c:pt>
                <c:pt idx="848">
                  <c:v>42984</c:v>
                </c:pt>
                <c:pt idx="849">
                  <c:v>42986</c:v>
                </c:pt>
                <c:pt idx="850">
                  <c:v>42989</c:v>
                </c:pt>
                <c:pt idx="851">
                  <c:v>42990</c:v>
                </c:pt>
                <c:pt idx="852">
                  <c:v>42991</c:v>
                </c:pt>
                <c:pt idx="853">
                  <c:v>42992</c:v>
                </c:pt>
                <c:pt idx="854">
                  <c:v>42993</c:v>
                </c:pt>
                <c:pt idx="855">
                  <c:v>42996</c:v>
                </c:pt>
                <c:pt idx="856">
                  <c:v>42997</c:v>
                </c:pt>
                <c:pt idx="857">
                  <c:v>42998</c:v>
                </c:pt>
                <c:pt idx="858">
                  <c:v>42999</c:v>
                </c:pt>
                <c:pt idx="859">
                  <c:v>43000</c:v>
                </c:pt>
                <c:pt idx="860">
                  <c:v>43003</c:v>
                </c:pt>
                <c:pt idx="861">
                  <c:v>43004</c:v>
                </c:pt>
                <c:pt idx="862">
                  <c:v>43005</c:v>
                </c:pt>
                <c:pt idx="863">
                  <c:v>43006</c:v>
                </c:pt>
                <c:pt idx="864">
                  <c:v>43007</c:v>
                </c:pt>
                <c:pt idx="865">
                  <c:v>43010</c:v>
                </c:pt>
                <c:pt idx="866">
                  <c:v>43011</c:v>
                </c:pt>
                <c:pt idx="867">
                  <c:v>43012</c:v>
                </c:pt>
                <c:pt idx="868">
                  <c:v>43013</c:v>
                </c:pt>
                <c:pt idx="869">
                  <c:v>43014</c:v>
                </c:pt>
                <c:pt idx="870">
                  <c:v>43017</c:v>
                </c:pt>
                <c:pt idx="871">
                  <c:v>43018</c:v>
                </c:pt>
                <c:pt idx="872">
                  <c:v>43019</c:v>
                </c:pt>
                <c:pt idx="873">
                  <c:v>43021</c:v>
                </c:pt>
                <c:pt idx="874">
                  <c:v>43024</c:v>
                </c:pt>
                <c:pt idx="875">
                  <c:v>43025</c:v>
                </c:pt>
                <c:pt idx="876">
                  <c:v>43026</c:v>
                </c:pt>
                <c:pt idx="877">
                  <c:v>43027</c:v>
                </c:pt>
                <c:pt idx="878">
                  <c:v>43028</c:v>
                </c:pt>
                <c:pt idx="879">
                  <c:v>43031</c:v>
                </c:pt>
                <c:pt idx="880">
                  <c:v>43032</c:v>
                </c:pt>
                <c:pt idx="881">
                  <c:v>43033</c:v>
                </c:pt>
                <c:pt idx="882">
                  <c:v>43034</c:v>
                </c:pt>
                <c:pt idx="883">
                  <c:v>43035</c:v>
                </c:pt>
                <c:pt idx="884">
                  <c:v>43038</c:v>
                </c:pt>
                <c:pt idx="885">
                  <c:v>43039</c:v>
                </c:pt>
                <c:pt idx="886">
                  <c:v>43040</c:v>
                </c:pt>
                <c:pt idx="887">
                  <c:v>43042</c:v>
                </c:pt>
                <c:pt idx="888">
                  <c:v>43045</c:v>
                </c:pt>
                <c:pt idx="889">
                  <c:v>43046</c:v>
                </c:pt>
                <c:pt idx="890">
                  <c:v>43047</c:v>
                </c:pt>
                <c:pt idx="891">
                  <c:v>43048</c:v>
                </c:pt>
                <c:pt idx="892">
                  <c:v>43049</c:v>
                </c:pt>
                <c:pt idx="893">
                  <c:v>43052</c:v>
                </c:pt>
                <c:pt idx="894">
                  <c:v>43053</c:v>
                </c:pt>
                <c:pt idx="895">
                  <c:v>43055</c:v>
                </c:pt>
                <c:pt idx="896">
                  <c:v>43056</c:v>
                </c:pt>
                <c:pt idx="897">
                  <c:v>43059</c:v>
                </c:pt>
                <c:pt idx="898">
                  <c:v>43060</c:v>
                </c:pt>
                <c:pt idx="899">
                  <c:v>43061</c:v>
                </c:pt>
                <c:pt idx="900">
                  <c:v>43062</c:v>
                </c:pt>
                <c:pt idx="901">
                  <c:v>43063</c:v>
                </c:pt>
                <c:pt idx="902">
                  <c:v>43066</c:v>
                </c:pt>
                <c:pt idx="903">
                  <c:v>43067</c:v>
                </c:pt>
                <c:pt idx="904">
                  <c:v>43068</c:v>
                </c:pt>
                <c:pt idx="905">
                  <c:v>43069</c:v>
                </c:pt>
                <c:pt idx="906">
                  <c:v>43070</c:v>
                </c:pt>
                <c:pt idx="907">
                  <c:v>43073</c:v>
                </c:pt>
                <c:pt idx="908">
                  <c:v>43074</c:v>
                </c:pt>
                <c:pt idx="909">
                  <c:v>43075</c:v>
                </c:pt>
                <c:pt idx="910">
                  <c:v>43076</c:v>
                </c:pt>
                <c:pt idx="911">
                  <c:v>43077</c:v>
                </c:pt>
                <c:pt idx="912">
                  <c:v>43080</c:v>
                </c:pt>
                <c:pt idx="913">
                  <c:v>43081</c:v>
                </c:pt>
                <c:pt idx="914">
                  <c:v>43082</c:v>
                </c:pt>
                <c:pt idx="915">
                  <c:v>43083</c:v>
                </c:pt>
                <c:pt idx="916">
                  <c:v>43084</c:v>
                </c:pt>
                <c:pt idx="917">
                  <c:v>43087</c:v>
                </c:pt>
                <c:pt idx="918">
                  <c:v>43088</c:v>
                </c:pt>
                <c:pt idx="919">
                  <c:v>43089</c:v>
                </c:pt>
                <c:pt idx="920">
                  <c:v>43090</c:v>
                </c:pt>
                <c:pt idx="921">
                  <c:v>43091</c:v>
                </c:pt>
                <c:pt idx="922">
                  <c:v>43095</c:v>
                </c:pt>
                <c:pt idx="923">
                  <c:v>43096</c:v>
                </c:pt>
                <c:pt idx="924">
                  <c:v>43097</c:v>
                </c:pt>
                <c:pt idx="925">
                  <c:v>43098</c:v>
                </c:pt>
                <c:pt idx="926">
                  <c:v>43102</c:v>
                </c:pt>
                <c:pt idx="927">
                  <c:v>43103</c:v>
                </c:pt>
                <c:pt idx="928">
                  <c:v>43104</c:v>
                </c:pt>
                <c:pt idx="929">
                  <c:v>43105</c:v>
                </c:pt>
                <c:pt idx="930">
                  <c:v>43108</c:v>
                </c:pt>
                <c:pt idx="931">
                  <c:v>43109</c:v>
                </c:pt>
                <c:pt idx="932">
                  <c:v>43110</c:v>
                </c:pt>
                <c:pt idx="933">
                  <c:v>43111</c:v>
                </c:pt>
                <c:pt idx="934">
                  <c:v>43112</c:v>
                </c:pt>
                <c:pt idx="935">
                  <c:v>43115</c:v>
                </c:pt>
                <c:pt idx="936">
                  <c:v>43116</c:v>
                </c:pt>
                <c:pt idx="937">
                  <c:v>43117</c:v>
                </c:pt>
                <c:pt idx="938">
                  <c:v>43118</c:v>
                </c:pt>
                <c:pt idx="939">
                  <c:v>43119</c:v>
                </c:pt>
                <c:pt idx="940">
                  <c:v>43122</c:v>
                </c:pt>
                <c:pt idx="941">
                  <c:v>43123</c:v>
                </c:pt>
                <c:pt idx="942">
                  <c:v>43124</c:v>
                </c:pt>
                <c:pt idx="943">
                  <c:v>43125</c:v>
                </c:pt>
                <c:pt idx="944">
                  <c:v>43126</c:v>
                </c:pt>
                <c:pt idx="945">
                  <c:v>43129</c:v>
                </c:pt>
                <c:pt idx="946">
                  <c:v>43130</c:v>
                </c:pt>
                <c:pt idx="947">
                  <c:v>43131</c:v>
                </c:pt>
                <c:pt idx="948">
                  <c:v>43132</c:v>
                </c:pt>
                <c:pt idx="949">
                  <c:v>43133</c:v>
                </c:pt>
                <c:pt idx="950">
                  <c:v>43136</c:v>
                </c:pt>
                <c:pt idx="951">
                  <c:v>43137</c:v>
                </c:pt>
                <c:pt idx="952">
                  <c:v>43138</c:v>
                </c:pt>
                <c:pt idx="953">
                  <c:v>43139</c:v>
                </c:pt>
                <c:pt idx="954">
                  <c:v>43140</c:v>
                </c:pt>
                <c:pt idx="955">
                  <c:v>43145</c:v>
                </c:pt>
                <c:pt idx="956">
                  <c:v>43146</c:v>
                </c:pt>
                <c:pt idx="957">
                  <c:v>43147</c:v>
                </c:pt>
                <c:pt idx="958">
                  <c:v>43150</c:v>
                </c:pt>
                <c:pt idx="959">
                  <c:v>43151</c:v>
                </c:pt>
                <c:pt idx="960">
                  <c:v>43152</c:v>
                </c:pt>
                <c:pt idx="961">
                  <c:v>43153</c:v>
                </c:pt>
                <c:pt idx="962">
                  <c:v>43154</c:v>
                </c:pt>
                <c:pt idx="963">
                  <c:v>43157</c:v>
                </c:pt>
                <c:pt idx="964">
                  <c:v>43158</c:v>
                </c:pt>
                <c:pt idx="965">
                  <c:v>43159</c:v>
                </c:pt>
                <c:pt idx="966">
                  <c:v>43160</c:v>
                </c:pt>
                <c:pt idx="967">
                  <c:v>43161</c:v>
                </c:pt>
                <c:pt idx="968">
                  <c:v>43164</c:v>
                </c:pt>
                <c:pt idx="969">
                  <c:v>43165</c:v>
                </c:pt>
                <c:pt idx="970">
                  <c:v>43166</c:v>
                </c:pt>
                <c:pt idx="971">
                  <c:v>43167</c:v>
                </c:pt>
                <c:pt idx="972">
                  <c:v>43168</c:v>
                </c:pt>
                <c:pt idx="973">
                  <c:v>43171</c:v>
                </c:pt>
                <c:pt idx="974">
                  <c:v>43172</c:v>
                </c:pt>
                <c:pt idx="975">
                  <c:v>43173</c:v>
                </c:pt>
                <c:pt idx="976">
                  <c:v>43174</c:v>
                </c:pt>
                <c:pt idx="977">
                  <c:v>43175</c:v>
                </c:pt>
                <c:pt idx="978">
                  <c:v>43178</c:v>
                </c:pt>
                <c:pt idx="979">
                  <c:v>43179</c:v>
                </c:pt>
                <c:pt idx="980">
                  <c:v>43180</c:v>
                </c:pt>
                <c:pt idx="981">
                  <c:v>43181</c:v>
                </c:pt>
                <c:pt idx="982">
                  <c:v>43182</c:v>
                </c:pt>
                <c:pt idx="983">
                  <c:v>43185</c:v>
                </c:pt>
                <c:pt idx="984">
                  <c:v>43186</c:v>
                </c:pt>
                <c:pt idx="985">
                  <c:v>43187</c:v>
                </c:pt>
                <c:pt idx="986">
                  <c:v>43188</c:v>
                </c:pt>
                <c:pt idx="987">
                  <c:v>43192</c:v>
                </c:pt>
                <c:pt idx="988">
                  <c:v>43193</c:v>
                </c:pt>
                <c:pt idx="989">
                  <c:v>43194</c:v>
                </c:pt>
                <c:pt idx="990">
                  <c:v>43195</c:v>
                </c:pt>
                <c:pt idx="991">
                  <c:v>43196</c:v>
                </c:pt>
                <c:pt idx="992">
                  <c:v>43199</c:v>
                </c:pt>
                <c:pt idx="993">
                  <c:v>43200</c:v>
                </c:pt>
                <c:pt idx="994">
                  <c:v>43201</c:v>
                </c:pt>
                <c:pt idx="995">
                  <c:v>43202</c:v>
                </c:pt>
                <c:pt idx="996">
                  <c:v>43203</c:v>
                </c:pt>
                <c:pt idx="997">
                  <c:v>43206</c:v>
                </c:pt>
                <c:pt idx="998">
                  <c:v>43207</c:v>
                </c:pt>
                <c:pt idx="999">
                  <c:v>43208</c:v>
                </c:pt>
                <c:pt idx="1000">
                  <c:v>43209</c:v>
                </c:pt>
                <c:pt idx="1001">
                  <c:v>43210</c:v>
                </c:pt>
                <c:pt idx="1002">
                  <c:v>43213</c:v>
                </c:pt>
                <c:pt idx="1003">
                  <c:v>43214</c:v>
                </c:pt>
                <c:pt idx="1004">
                  <c:v>43215</c:v>
                </c:pt>
                <c:pt idx="1005">
                  <c:v>43216</c:v>
                </c:pt>
                <c:pt idx="1006">
                  <c:v>43217</c:v>
                </c:pt>
                <c:pt idx="1007">
                  <c:v>43220</c:v>
                </c:pt>
                <c:pt idx="1008">
                  <c:v>43222</c:v>
                </c:pt>
                <c:pt idx="1009">
                  <c:v>43223</c:v>
                </c:pt>
                <c:pt idx="1010">
                  <c:v>43224</c:v>
                </c:pt>
                <c:pt idx="1011">
                  <c:v>43227</c:v>
                </c:pt>
                <c:pt idx="1012">
                  <c:v>43228</c:v>
                </c:pt>
                <c:pt idx="1013">
                  <c:v>43229</c:v>
                </c:pt>
                <c:pt idx="1014">
                  <c:v>43230</c:v>
                </c:pt>
                <c:pt idx="1015">
                  <c:v>43231</c:v>
                </c:pt>
                <c:pt idx="1016">
                  <c:v>43234</c:v>
                </c:pt>
                <c:pt idx="1017">
                  <c:v>43235</c:v>
                </c:pt>
                <c:pt idx="1018">
                  <c:v>43236</c:v>
                </c:pt>
                <c:pt idx="1019">
                  <c:v>43237</c:v>
                </c:pt>
                <c:pt idx="1020">
                  <c:v>43238</c:v>
                </c:pt>
                <c:pt idx="1021">
                  <c:v>43241</c:v>
                </c:pt>
                <c:pt idx="1022">
                  <c:v>43242</c:v>
                </c:pt>
                <c:pt idx="1023">
                  <c:v>43243</c:v>
                </c:pt>
                <c:pt idx="1024">
                  <c:v>43244</c:v>
                </c:pt>
                <c:pt idx="1025">
                  <c:v>43245</c:v>
                </c:pt>
                <c:pt idx="1026">
                  <c:v>43248</c:v>
                </c:pt>
                <c:pt idx="1027">
                  <c:v>43249</c:v>
                </c:pt>
                <c:pt idx="1028">
                  <c:v>43250</c:v>
                </c:pt>
                <c:pt idx="1029">
                  <c:v>43252</c:v>
                </c:pt>
                <c:pt idx="1030">
                  <c:v>43255</c:v>
                </c:pt>
                <c:pt idx="1031">
                  <c:v>43256</c:v>
                </c:pt>
                <c:pt idx="1032">
                  <c:v>43257</c:v>
                </c:pt>
                <c:pt idx="1033">
                  <c:v>43258</c:v>
                </c:pt>
                <c:pt idx="1034">
                  <c:v>43259</c:v>
                </c:pt>
                <c:pt idx="1035">
                  <c:v>43262</c:v>
                </c:pt>
                <c:pt idx="1036">
                  <c:v>43263</c:v>
                </c:pt>
                <c:pt idx="1037">
                  <c:v>43264</c:v>
                </c:pt>
                <c:pt idx="1038">
                  <c:v>43265</c:v>
                </c:pt>
                <c:pt idx="1039">
                  <c:v>43266</c:v>
                </c:pt>
                <c:pt idx="1040">
                  <c:v>43269</c:v>
                </c:pt>
                <c:pt idx="1041">
                  <c:v>43270</c:v>
                </c:pt>
                <c:pt idx="1042">
                  <c:v>43271</c:v>
                </c:pt>
                <c:pt idx="1043">
                  <c:v>43272</c:v>
                </c:pt>
                <c:pt idx="1044">
                  <c:v>43273</c:v>
                </c:pt>
                <c:pt idx="1045">
                  <c:v>43276</c:v>
                </c:pt>
                <c:pt idx="1046">
                  <c:v>43277</c:v>
                </c:pt>
                <c:pt idx="1047">
                  <c:v>43278</c:v>
                </c:pt>
                <c:pt idx="1048">
                  <c:v>43279</c:v>
                </c:pt>
                <c:pt idx="1049">
                  <c:v>43280</c:v>
                </c:pt>
                <c:pt idx="1050">
                  <c:v>43283</c:v>
                </c:pt>
                <c:pt idx="1051">
                  <c:v>43284</c:v>
                </c:pt>
                <c:pt idx="1052">
                  <c:v>43285</c:v>
                </c:pt>
                <c:pt idx="1053">
                  <c:v>43286</c:v>
                </c:pt>
                <c:pt idx="1054">
                  <c:v>43287</c:v>
                </c:pt>
                <c:pt idx="1055">
                  <c:v>43290</c:v>
                </c:pt>
                <c:pt idx="1056">
                  <c:v>43291</c:v>
                </c:pt>
                <c:pt idx="1057">
                  <c:v>43292</c:v>
                </c:pt>
                <c:pt idx="1058">
                  <c:v>43293</c:v>
                </c:pt>
                <c:pt idx="1059">
                  <c:v>43294</c:v>
                </c:pt>
                <c:pt idx="1060">
                  <c:v>43297</c:v>
                </c:pt>
                <c:pt idx="1061">
                  <c:v>43298</c:v>
                </c:pt>
                <c:pt idx="1062">
                  <c:v>43299</c:v>
                </c:pt>
                <c:pt idx="1063">
                  <c:v>43300</c:v>
                </c:pt>
                <c:pt idx="1064">
                  <c:v>43301</c:v>
                </c:pt>
                <c:pt idx="1065">
                  <c:v>43304</c:v>
                </c:pt>
                <c:pt idx="1066">
                  <c:v>43305</c:v>
                </c:pt>
                <c:pt idx="1067">
                  <c:v>43306</c:v>
                </c:pt>
                <c:pt idx="1068">
                  <c:v>43307</c:v>
                </c:pt>
                <c:pt idx="1069">
                  <c:v>43308</c:v>
                </c:pt>
                <c:pt idx="1070">
                  <c:v>43311</c:v>
                </c:pt>
                <c:pt idx="1071">
                  <c:v>43312</c:v>
                </c:pt>
                <c:pt idx="1072">
                  <c:v>43313</c:v>
                </c:pt>
                <c:pt idx="1073">
                  <c:v>43314</c:v>
                </c:pt>
                <c:pt idx="1074">
                  <c:v>43315</c:v>
                </c:pt>
                <c:pt idx="1075">
                  <c:v>43318</c:v>
                </c:pt>
                <c:pt idx="1076">
                  <c:v>43319</c:v>
                </c:pt>
                <c:pt idx="1077">
                  <c:v>43320</c:v>
                </c:pt>
                <c:pt idx="1078">
                  <c:v>43321</c:v>
                </c:pt>
                <c:pt idx="1079">
                  <c:v>43322</c:v>
                </c:pt>
                <c:pt idx="1080">
                  <c:v>43325</c:v>
                </c:pt>
                <c:pt idx="1081">
                  <c:v>43326</c:v>
                </c:pt>
                <c:pt idx="1082">
                  <c:v>43327</c:v>
                </c:pt>
                <c:pt idx="1083">
                  <c:v>43328</c:v>
                </c:pt>
                <c:pt idx="1084">
                  <c:v>43329</c:v>
                </c:pt>
                <c:pt idx="1085">
                  <c:v>43332</c:v>
                </c:pt>
                <c:pt idx="1086">
                  <c:v>43333</c:v>
                </c:pt>
                <c:pt idx="1087">
                  <c:v>43334</c:v>
                </c:pt>
                <c:pt idx="1088">
                  <c:v>43335</c:v>
                </c:pt>
                <c:pt idx="1089">
                  <c:v>43336</c:v>
                </c:pt>
                <c:pt idx="1090">
                  <c:v>43339</c:v>
                </c:pt>
                <c:pt idx="1091">
                  <c:v>43340</c:v>
                </c:pt>
                <c:pt idx="1092">
                  <c:v>43341</c:v>
                </c:pt>
                <c:pt idx="1093">
                  <c:v>43342</c:v>
                </c:pt>
                <c:pt idx="1094">
                  <c:v>43343</c:v>
                </c:pt>
                <c:pt idx="1095">
                  <c:v>43346</c:v>
                </c:pt>
                <c:pt idx="1096">
                  <c:v>43347</c:v>
                </c:pt>
                <c:pt idx="1097">
                  <c:v>43348</c:v>
                </c:pt>
                <c:pt idx="1098">
                  <c:v>43349</c:v>
                </c:pt>
                <c:pt idx="1099">
                  <c:v>43353</c:v>
                </c:pt>
                <c:pt idx="1100">
                  <c:v>43354</c:v>
                </c:pt>
                <c:pt idx="1101">
                  <c:v>43355</c:v>
                </c:pt>
                <c:pt idx="1102">
                  <c:v>43356</c:v>
                </c:pt>
                <c:pt idx="1103">
                  <c:v>43357</c:v>
                </c:pt>
                <c:pt idx="1104">
                  <c:v>43360</c:v>
                </c:pt>
                <c:pt idx="1105">
                  <c:v>43361</c:v>
                </c:pt>
                <c:pt idx="1106">
                  <c:v>43362</c:v>
                </c:pt>
                <c:pt idx="1107">
                  <c:v>43363</c:v>
                </c:pt>
                <c:pt idx="1108">
                  <c:v>43364</c:v>
                </c:pt>
                <c:pt idx="1109">
                  <c:v>43367</c:v>
                </c:pt>
                <c:pt idx="1110">
                  <c:v>43368</c:v>
                </c:pt>
                <c:pt idx="1111">
                  <c:v>43369</c:v>
                </c:pt>
                <c:pt idx="1112">
                  <c:v>43370</c:v>
                </c:pt>
                <c:pt idx="1113">
                  <c:v>43371</c:v>
                </c:pt>
                <c:pt idx="1114">
                  <c:v>43374</c:v>
                </c:pt>
                <c:pt idx="1115">
                  <c:v>43375</c:v>
                </c:pt>
                <c:pt idx="1116">
                  <c:v>43376</c:v>
                </c:pt>
                <c:pt idx="1117">
                  <c:v>43377</c:v>
                </c:pt>
                <c:pt idx="1118">
                  <c:v>43378</c:v>
                </c:pt>
                <c:pt idx="1119">
                  <c:v>43381</c:v>
                </c:pt>
                <c:pt idx="1120">
                  <c:v>43382</c:v>
                </c:pt>
                <c:pt idx="1121">
                  <c:v>43383</c:v>
                </c:pt>
                <c:pt idx="1122">
                  <c:v>43384</c:v>
                </c:pt>
                <c:pt idx="1123">
                  <c:v>43388</c:v>
                </c:pt>
                <c:pt idx="1124">
                  <c:v>43389</c:v>
                </c:pt>
                <c:pt idx="1125">
                  <c:v>43390</c:v>
                </c:pt>
                <c:pt idx="1126">
                  <c:v>43391</c:v>
                </c:pt>
                <c:pt idx="1127">
                  <c:v>43392</c:v>
                </c:pt>
                <c:pt idx="1128">
                  <c:v>43395</c:v>
                </c:pt>
                <c:pt idx="1129">
                  <c:v>43396</c:v>
                </c:pt>
                <c:pt idx="1130">
                  <c:v>43397</c:v>
                </c:pt>
                <c:pt idx="1131">
                  <c:v>43398</c:v>
                </c:pt>
                <c:pt idx="1132">
                  <c:v>43399</c:v>
                </c:pt>
                <c:pt idx="1133">
                  <c:v>43402</c:v>
                </c:pt>
                <c:pt idx="1134">
                  <c:v>43403</c:v>
                </c:pt>
                <c:pt idx="1135">
                  <c:v>43404</c:v>
                </c:pt>
                <c:pt idx="1136">
                  <c:v>43405</c:v>
                </c:pt>
                <c:pt idx="1137">
                  <c:v>43409</c:v>
                </c:pt>
                <c:pt idx="1138">
                  <c:v>43410</c:v>
                </c:pt>
                <c:pt idx="1139">
                  <c:v>43411</c:v>
                </c:pt>
                <c:pt idx="1140">
                  <c:v>43412</c:v>
                </c:pt>
                <c:pt idx="1141">
                  <c:v>43413</c:v>
                </c:pt>
                <c:pt idx="1142">
                  <c:v>43416</c:v>
                </c:pt>
                <c:pt idx="1143">
                  <c:v>43417</c:v>
                </c:pt>
                <c:pt idx="1144">
                  <c:v>43418</c:v>
                </c:pt>
                <c:pt idx="1145">
                  <c:v>43420</c:v>
                </c:pt>
                <c:pt idx="1146">
                  <c:v>43423</c:v>
                </c:pt>
                <c:pt idx="1147">
                  <c:v>43424</c:v>
                </c:pt>
                <c:pt idx="1148">
                  <c:v>43425</c:v>
                </c:pt>
                <c:pt idx="1149">
                  <c:v>43426</c:v>
                </c:pt>
                <c:pt idx="1150">
                  <c:v>43427</c:v>
                </c:pt>
                <c:pt idx="1151">
                  <c:v>43430</c:v>
                </c:pt>
                <c:pt idx="1152">
                  <c:v>43431</c:v>
                </c:pt>
                <c:pt idx="1153">
                  <c:v>43432</c:v>
                </c:pt>
                <c:pt idx="1154">
                  <c:v>43433</c:v>
                </c:pt>
                <c:pt idx="1155">
                  <c:v>43434</c:v>
                </c:pt>
                <c:pt idx="1156">
                  <c:v>43437</c:v>
                </c:pt>
                <c:pt idx="1157">
                  <c:v>43438</c:v>
                </c:pt>
                <c:pt idx="1158">
                  <c:v>43439</c:v>
                </c:pt>
                <c:pt idx="1159">
                  <c:v>43440</c:v>
                </c:pt>
                <c:pt idx="1160">
                  <c:v>43441</c:v>
                </c:pt>
                <c:pt idx="1161">
                  <c:v>43444</c:v>
                </c:pt>
                <c:pt idx="1162">
                  <c:v>43445</c:v>
                </c:pt>
                <c:pt idx="1163">
                  <c:v>43446</c:v>
                </c:pt>
                <c:pt idx="1164">
                  <c:v>43447</c:v>
                </c:pt>
                <c:pt idx="1165">
                  <c:v>43448</c:v>
                </c:pt>
                <c:pt idx="1166">
                  <c:v>43451</c:v>
                </c:pt>
                <c:pt idx="1167">
                  <c:v>43452</c:v>
                </c:pt>
                <c:pt idx="1168">
                  <c:v>43453</c:v>
                </c:pt>
                <c:pt idx="1169">
                  <c:v>43454</c:v>
                </c:pt>
                <c:pt idx="1170">
                  <c:v>43455</c:v>
                </c:pt>
                <c:pt idx="1171">
                  <c:v>43458</c:v>
                </c:pt>
                <c:pt idx="1172">
                  <c:v>43460</c:v>
                </c:pt>
                <c:pt idx="1173">
                  <c:v>43461</c:v>
                </c:pt>
                <c:pt idx="1174">
                  <c:v>43462</c:v>
                </c:pt>
                <c:pt idx="1175">
                  <c:v>43465</c:v>
                </c:pt>
                <c:pt idx="1176">
                  <c:v>43467</c:v>
                </c:pt>
                <c:pt idx="1177">
                  <c:v>43468</c:v>
                </c:pt>
                <c:pt idx="1178">
                  <c:v>43469</c:v>
                </c:pt>
                <c:pt idx="1179">
                  <c:v>43472</c:v>
                </c:pt>
                <c:pt idx="1180">
                  <c:v>43473</c:v>
                </c:pt>
                <c:pt idx="1181">
                  <c:v>43474</c:v>
                </c:pt>
                <c:pt idx="1182">
                  <c:v>43475</c:v>
                </c:pt>
                <c:pt idx="1183">
                  <c:v>43476</c:v>
                </c:pt>
                <c:pt idx="1184">
                  <c:v>43479</c:v>
                </c:pt>
                <c:pt idx="1185">
                  <c:v>43480</c:v>
                </c:pt>
                <c:pt idx="1186">
                  <c:v>43481</c:v>
                </c:pt>
                <c:pt idx="1187">
                  <c:v>43482</c:v>
                </c:pt>
                <c:pt idx="1188">
                  <c:v>43483</c:v>
                </c:pt>
                <c:pt idx="1189">
                  <c:v>43486</c:v>
                </c:pt>
                <c:pt idx="1190">
                  <c:v>43487</c:v>
                </c:pt>
                <c:pt idx="1191">
                  <c:v>43488</c:v>
                </c:pt>
                <c:pt idx="1192">
                  <c:v>43489</c:v>
                </c:pt>
                <c:pt idx="1193">
                  <c:v>43490</c:v>
                </c:pt>
                <c:pt idx="1194">
                  <c:v>43493</c:v>
                </c:pt>
                <c:pt idx="1195">
                  <c:v>43494</c:v>
                </c:pt>
                <c:pt idx="1196">
                  <c:v>43495</c:v>
                </c:pt>
                <c:pt idx="1197">
                  <c:v>43496</c:v>
                </c:pt>
                <c:pt idx="1198">
                  <c:v>43497</c:v>
                </c:pt>
                <c:pt idx="1199">
                  <c:v>43500</c:v>
                </c:pt>
                <c:pt idx="1200">
                  <c:v>43501</c:v>
                </c:pt>
                <c:pt idx="1201">
                  <c:v>43502</c:v>
                </c:pt>
                <c:pt idx="1202">
                  <c:v>43503</c:v>
                </c:pt>
                <c:pt idx="1203">
                  <c:v>43504</c:v>
                </c:pt>
                <c:pt idx="1204">
                  <c:v>43507</c:v>
                </c:pt>
                <c:pt idx="1205">
                  <c:v>43508</c:v>
                </c:pt>
                <c:pt idx="1206">
                  <c:v>43509</c:v>
                </c:pt>
                <c:pt idx="1207">
                  <c:v>43510</c:v>
                </c:pt>
                <c:pt idx="1208">
                  <c:v>43511</c:v>
                </c:pt>
                <c:pt idx="1209">
                  <c:v>43514</c:v>
                </c:pt>
                <c:pt idx="1210">
                  <c:v>43515</c:v>
                </c:pt>
                <c:pt idx="1211">
                  <c:v>43516</c:v>
                </c:pt>
                <c:pt idx="1212">
                  <c:v>43517</c:v>
                </c:pt>
                <c:pt idx="1213">
                  <c:v>43518</c:v>
                </c:pt>
                <c:pt idx="1214">
                  <c:v>43521</c:v>
                </c:pt>
                <c:pt idx="1215">
                  <c:v>43522</c:v>
                </c:pt>
                <c:pt idx="1216">
                  <c:v>43523</c:v>
                </c:pt>
                <c:pt idx="1217">
                  <c:v>43524</c:v>
                </c:pt>
                <c:pt idx="1218">
                  <c:v>43525</c:v>
                </c:pt>
                <c:pt idx="1219">
                  <c:v>43530</c:v>
                </c:pt>
                <c:pt idx="1220">
                  <c:v>43531</c:v>
                </c:pt>
                <c:pt idx="1221">
                  <c:v>43532</c:v>
                </c:pt>
                <c:pt idx="1222">
                  <c:v>43535</c:v>
                </c:pt>
                <c:pt idx="1223">
                  <c:v>43536</c:v>
                </c:pt>
                <c:pt idx="1224">
                  <c:v>43537</c:v>
                </c:pt>
                <c:pt idx="1225">
                  <c:v>43538</c:v>
                </c:pt>
                <c:pt idx="1226">
                  <c:v>43539</c:v>
                </c:pt>
                <c:pt idx="1227">
                  <c:v>43542</c:v>
                </c:pt>
                <c:pt idx="1228">
                  <c:v>43543</c:v>
                </c:pt>
                <c:pt idx="1229">
                  <c:v>43544</c:v>
                </c:pt>
                <c:pt idx="1230">
                  <c:v>43545</c:v>
                </c:pt>
                <c:pt idx="1231">
                  <c:v>43546</c:v>
                </c:pt>
                <c:pt idx="1232">
                  <c:v>43549</c:v>
                </c:pt>
                <c:pt idx="1233">
                  <c:v>43550</c:v>
                </c:pt>
                <c:pt idx="1234">
                  <c:v>43551</c:v>
                </c:pt>
                <c:pt idx="1235">
                  <c:v>43552</c:v>
                </c:pt>
                <c:pt idx="1236">
                  <c:v>43553</c:v>
                </c:pt>
                <c:pt idx="1237">
                  <c:v>43556</c:v>
                </c:pt>
                <c:pt idx="1238">
                  <c:v>43557</c:v>
                </c:pt>
                <c:pt idx="1239">
                  <c:v>43558</c:v>
                </c:pt>
                <c:pt idx="1240">
                  <c:v>43559</c:v>
                </c:pt>
                <c:pt idx="1241">
                  <c:v>43560</c:v>
                </c:pt>
                <c:pt idx="1242">
                  <c:v>43563</c:v>
                </c:pt>
                <c:pt idx="1243">
                  <c:v>43564</c:v>
                </c:pt>
                <c:pt idx="1244">
                  <c:v>43565</c:v>
                </c:pt>
                <c:pt idx="1245">
                  <c:v>43566</c:v>
                </c:pt>
                <c:pt idx="1246">
                  <c:v>43567</c:v>
                </c:pt>
                <c:pt idx="1247">
                  <c:v>43570</c:v>
                </c:pt>
                <c:pt idx="1248">
                  <c:v>43571</c:v>
                </c:pt>
                <c:pt idx="1249">
                  <c:v>43572</c:v>
                </c:pt>
                <c:pt idx="1250">
                  <c:v>43573</c:v>
                </c:pt>
                <c:pt idx="1251">
                  <c:v>43577</c:v>
                </c:pt>
                <c:pt idx="1252">
                  <c:v>43578</c:v>
                </c:pt>
                <c:pt idx="1253">
                  <c:v>43579</c:v>
                </c:pt>
                <c:pt idx="1254">
                  <c:v>43580</c:v>
                </c:pt>
                <c:pt idx="1255">
                  <c:v>43581</c:v>
                </c:pt>
                <c:pt idx="1256">
                  <c:v>43584</c:v>
                </c:pt>
                <c:pt idx="1257">
                  <c:v>43585</c:v>
                </c:pt>
                <c:pt idx="1258">
                  <c:v>43587</c:v>
                </c:pt>
                <c:pt idx="1259">
                  <c:v>43588</c:v>
                </c:pt>
                <c:pt idx="1260">
                  <c:v>43591</c:v>
                </c:pt>
                <c:pt idx="1261">
                  <c:v>43592</c:v>
                </c:pt>
                <c:pt idx="1262">
                  <c:v>43593</c:v>
                </c:pt>
                <c:pt idx="1263">
                  <c:v>43594</c:v>
                </c:pt>
                <c:pt idx="1264">
                  <c:v>43595</c:v>
                </c:pt>
                <c:pt idx="1265">
                  <c:v>43598</c:v>
                </c:pt>
                <c:pt idx="1266">
                  <c:v>43599</c:v>
                </c:pt>
                <c:pt idx="1267">
                  <c:v>43600</c:v>
                </c:pt>
                <c:pt idx="1268">
                  <c:v>43601</c:v>
                </c:pt>
                <c:pt idx="1269">
                  <c:v>43602</c:v>
                </c:pt>
                <c:pt idx="1270">
                  <c:v>43605</c:v>
                </c:pt>
                <c:pt idx="1271">
                  <c:v>43606</c:v>
                </c:pt>
                <c:pt idx="1272">
                  <c:v>43607</c:v>
                </c:pt>
                <c:pt idx="1273">
                  <c:v>43608</c:v>
                </c:pt>
                <c:pt idx="1274">
                  <c:v>43609</c:v>
                </c:pt>
                <c:pt idx="1275">
                  <c:v>43612</c:v>
                </c:pt>
                <c:pt idx="1276">
                  <c:v>43613</c:v>
                </c:pt>
                <c:pt idx="1277">
                  <c:v>43614</c:v>
                </c:pt>
                <c:pt idx="1278">
                  <c:v>43615</c:v>
                </c:pt>
                <c:pt idx="1279">
                  <c:v>43616</c:v>
                </c:pt>
                <c:pt idx="1280">
                  <c:v>43619</c:v>
                </c:pt>
                <c:pt idx="1281">
                  <c:v>43620</c:v>
                </c:pt>
                <c:pt idx="1282">
                  <c:v>43621</c:v>
                </c:pt>
                <c:pt idx="1283">
                  <c:v>43622</c:v>
                </c:pt>
                <c:pt idx="1284">
                  <c:v>43623</c:v>
                </c:pt>
                <c:pt idx="1285">
                  <c:v>43626</c:v>
                </c:pt>
                <c:pt idx="1286">
                  <c:v>43627</c:v>
                </c:pt>
                <c:pt idx="1287">
                  <c:v>43628</c:v>
                </c:pt>
                <c:pt idx="1288">
                  <c:v>43629</c:v>
                </c:pt>
                <c:pt idx="1289">
                  <c:v>43630</c:v>
                </c:pt>
                <c:pt idx="1290">
                  <c:v>43633</c:v>
                </c:pt>
                <c:pt idx="1291">
                  <c:v>43634</c:v>
                </c:pt>
                <c:pt idx="1292">
                  <c:v>43635</c:v>
                </c:pt>
                <c:pt idx="1293">
                  <c:v>43637</c:v>
                </c:pt>
                <c:pt idx="1294">
                  <c:v>43640</c:v>
                </c:pt>
                <c:pt idx="1295">
                  <c:v>43641</c:v>
                </c:pt>
                <c:pt idx="1296">
                  <c:v>43642</c:v>
                </c:pt>
                <c:pt idx="1297">
                  <c:v>43643</c:v>
                </c:pt>
                <c:pt idx="1298">
                  <c:v>43644</c:v>
                </c:pt>
                <c:pt idx="1299">
                  <c:v>43647</c:v>
                </c:pt>
                <c:pt idx="1300">
                  <c:v>43648</c:v>
                </c:pt>
                <c:pt idx="1301">
                  <c:v>43649</c:v>
                </c:pt>
                <c:pt idx="1302">
                  <c:v>43650</c:v>
                </c:pt>
                <c:pt idx="1303">
                  <c:v>43651</c:v>
                </c:pt>
                <c:pt idx="1304">
                  <c:v>43654</c:v>
                </c:pt>
                <c:pt idx="1305">
                  <c:v>43655</c:v>
                </c:pt>
                <c:pt idx="1306">
                  <c:v>43656</c:v>
                </c:pt>
                <c:pt idx="1307">
                  <c:v>43657</c:v>
                </c:pt>
                <c:pt idx="1308">
                  <c:v>43658</c:v>
                </c:pt>
                <c:pt idx="1309">
                  <c:v>43661</c:v>
                </c:pt>
                <c:pt idx="1310">
                  <c:v>43662</c:v>
                </c:pt>
                <c:pt idx="1311">
                  <c:v>43663</c:v>
                </c:pt>
                <c:pt idx="1312">
                  <c:v>43664</c:v>
                </c:pt>
                <c:pt idx="1313">
                  <c:v>43665</c:v>
                </c:pt>
                <c:pt idx="1314">
                  <c:v>43668</c:v>
                </c:pt>
                <c:pt idx="1315">
                  <c:v>43669</c:v>
                </c:pt>
                <c:pt idx="1316">
                  <c:v>43670</c:v>
                </c:pt>
                <c:pt idx="1317">
                  <c:v>43671</c:v>
                </c:pt>
                <c:pt idx="1318">
                  <c:v>43672</c:v>
                </c:pt>
                <c:pt idx="1319">
                  <c:v>43675</c:v>
                </c:pt>
                <c:pt idx="1320">
                  <c:v>43676</c:v>
                </c:pt>
                <c:pt idx="1321">
                  <c:v>43677</c:v>
                </c:pt>
                <c:pt idx="1322">
                  <c:v>43678</c:v>
                </c:pt>
                <c:pt idx="1323">
                  <c:v>43679</c:v>
                </c:pt>
                <c:pt idx="1324">
                  <c:v>43682</c:v>
                </c:pt>
                <c:pt idx="1325">
                  <c:v>43683</c:v>
                </c:pt>
                <c:pt idx="1326">
                  <c:v>43684</c:v>
                </c:pt>
                <c:pt idx="1327">
                  <c:v>43685</c:v>
                </c:pt>
                <c:pt idx="1328">
                  <c:v>43686</c:v>
                </c:pt>
                <c:pt idx="1329">
                  <c:v>43689</c:v>
                </c:pt>
                <c:pt idx="1330">
                  <c:v>43690</c:v>
                </c:pt>
                <c:pt idx="1331">
                  <c:v>43691</c:v>
                </c:pt>
                <c:pt idx="1332">
                  <c:v>43692</c:v>
                </c:pt>
                <c:pt idx="1333">
                  <c:v>43693</c:v>
                </c:pt>
                <c:pt idx="1334">
                  <c:v>43696</c:v>
                </c:pt>
                <c:pt idx="1335">
                  <c:v>43697</c:v>
                </c:pt>
                <c:pt idx="1336">
                  <c:v>43698</c:v>
                </c:pt>
                <c:pt idx="1337">
                  <c:v>43699</c:v>
                </c:pt>
                <c:pt idx="1338">
                  <c:v>43700</c:v>
                </c:pt>
                <c:pt idx="1339">
                  <c:v>43703</c:v>
                </c:pt>
                <c:pt idx="1340">
                  <c:v>43704</c:v>
                </c:pt>
                <c:pt idx="1341">
                  <c:v>43705</c:v>
                </c:pt>
                <c:pt idx="1342">
                  <c:v>43706</c:v>
                </c:pt>
                <c:pt idx="1343">
                  <c:v>43707</c:v>
                </c:pt>
                <c:pt idx="1344">
                  <c:v>43710</c:v>
                </c:pt>
                <c:pt idx="1345">
                  <c:v>43711</c:v>
                </c:pt>
                <c:pt idx="1346">
                  <c:v>43712</c:v>
                </c:pt>
                <c:pt idx="1347">
                  <c:v>43713</c:v>
                </c:pt>
                <c:pt idx="1348">
                  <c:v>43714</c:v>
                </c:pt>
                <c:pt idx="1349">
                  <c:v>43717</c:v>
                </c:pt>
                <c:pt idx="1350">
                  <c:v>43718</c:v>
                </c:pt>
                <c:pt idx="1351">
                  <c:v>43719</c:v>
                </c:pt>
                <c:pt idx="1352">
                  <c:v>43720</c:v>
                </c:pt>
                <c:pt idx="1353">
                  <c:v>43721</c:v>
                </c:pt>
                <c:pt idx="1354">
                  <c:v>43724</c:v>
                </c:pt>
                <c:pt idx="1355">
                  <c:v>43725</c:v>
                </c:pt>
                <c:pt idx="1356">
                  <c:v>43726</c:v>
                </c:pt>
                <c:pt idx="1357">
                  <c:v>43727</c:v>
                </c:pt>
                <c:pt idx="1358">
                  <c:v>43728</c:v>
                </c:pt>
                <c:pt idx="1359">
                  <c:v>43731</c:v>
                </c:pt>
                <c:pt idx="1360">
                  <c:v>43732</c:v>
                </c:pt>
                <c:pt idx="1361">
                  <c:v>43733</c:v>
                </c:pt>
                <c:pt idx="1362">
                  <c:v>43734</c:v>
                </c:pt>
                <c:pt idx="1363">
                  <c:v>43735</c:v>
                </c:pt>
                <c:pt idx="1364">
                  <c:v>43738</c:v>
                </c:pt>
                <c:pt idx="1365">
                  <c:v>43739</c:v>
                </c:pt>
                <c:pt idx="1366">
                  <c:v>43740</c:v>
                </c:pt>
                <c:pt idx="1367">
                  <c:v>43741</c:v>
                </c:pt>
                <c:pt idx="1368">
                  <c:v>43742</c:v>
                </c:pt>
                <c:pt idx="1369">
                  <c:v>43745</c:v>
                </c:pt>
                <c:pt idx="1370">
                  <c:v>43746</c:v>
                </c:pt>
                <c:pt idx="1371">
                  <c:v>43747</c:v>
                </c:pt>
                <c:pt idx="1372">
                  <c:v>43748</c:v>
                </c:pt>
                <c:pt idx="1373">
                  <c:v>43749</c:v>
                </c:pt>
                <c:pt idx="1374">
                  <c:v>43752</c:v>
                </c:pt>
                <c:pt idx="1375">
                  <c:v>43753</c:v>
                </c:pt>
                <c:pt idx="1376">
                  <c:v>43754</c:v>
                </c:pt>
                <c:pt idx="1377">
                  <c:v>43755</c:v>
                </c:pt>
                <c:pt idx="1378">
                  <c:v>43756</c:v>
                </c:pt>
                <c:pt idx="1379">
                  <c:v>43759</c:v>
                </c:pt>
                <c:pt idx="1380">
                  <c:v>43760</c:v>
                </c:pt>
                <c:pt idx="1381">
                  <c:v>43761</c:v>
                </c:pt>
                <c:pt idx="1382">
                  <c:v>43762</c:v>
                </c:pt>
                <c:pt idx="1383">
                  <c:v>43763</c:v>
                </c:pt>
                <c:pt idx="1384">
                  <c:v>43766</c:v>
                </c:pt>
                <c:pt idx="1385">
                  <c:v>43767</c:v>
                </c:pt>
                <c:pt idx="1386">
                  <c:v>43768</c:v>
                </c:pt>
                <c:pt idx="1387">
                  <c:v>43769</c:v>
                </c:pt>
                <c:pt idx="1388">
                  <c:v>43770</c:v>
                </c:pt>
                <c:pt idx="1389">
                  <c:v>43773</c:v>
                </c:pt>
                <c:pt idx="1390">
                  <c:v>43774</c:v>
                </c:pt>
                <c:pt idx="1391">
                  <c:v>43775</c:v>
                </c:pt>
                <c:pt idx="1392">
                  <c:v>43776</c:v>
                </c:pt>
                <c:pt idx="1393">
                  <c:v>43777</c:v>
                </c:pt>
                <c:pt idx="1394">
                  <c:v>43780</c:v>
                </c:pt>
                <c:pt idx="1395">
                  <c:v>43781</c:v>
                </c:pt>
                <c:pt idx="1396">
                  <c:v>43782</c:v>
                </c:pt>
                <c:pt idx="1397">
                  <c:v>43783</c:v>
                </c:pt>
                <c:pt idx="1398">
                  <c:v>43787</c:v>
                </c:pt>
                <c:pt idx="1399">
                  <c:v>43788</c:v>
                </c:pt>
                <c:pt idx="1400">
                  <c:v>43789</c:v>
                </c:pt>
                <c:pt idx="1401">
                  <c:v>43790</c:v>
                </c:pt>
                <c:pt idx="1402">
                  <c:v>43791</c:v>
                </c:pt>
                <c:pt idx="1403">
                  <c:v>43794</c:v>
                </c:pt>
                <c:pt idx="1404">
                  <c:v>43795</c:v>
                </c:pt>
                <c:pt idx="1405">
                  <c:v>43796</c:v>
                </c:pt>
                <c:pt idx="1406">
                  <c:v>43797</c:v>
                </c:pt>
                <c:pt idx="1407">
                  <c:v>43798</c:v>
                </c:pt>
                <c:pt idx="1408">
                  <c:v>43801</c:v>
                </c:pt>
                <c:pt idx="1409">
                  <c:v>43802</c:v>
                </c:pt>
                <c:pt idx="1410">
                  <c:v>43803</c:v>
                </c:pt>
                <c:pt idx="1411">
                  <c:v>43804</c:v>
                </c:pt>
                <c:pt idx="1412">
                  <c:v>43805</c:v>
                </c:pt>
                <c:pt idx="1413">
                  <c:v>43808</c:v>
                </c:pt>
                <c:pt idx="1414">
                  <c:v>43809</c:v>
                </c:pt>
                <c:pt idx="1415">
                  <c:v>43810</c:v>
                </c:pt>
                <c:pt idx="1416">
                  <c:v>43811</c:v>
                </c:pt>
                <c:pt idx="1417">
                  <c:v>43812</c:v>
                </c:pt>
                <c:pt idx="1418">
                  <c:v>43815</c:v>
                </c:pt>
                <c:pt idx="1419">
                  <c:v>43816</c:v>
                </c:pt>
                <c:pt idx="1420">
                  <c:v>43817</c:v>
                </c:pt>
                <c:pt idx="1421">
                  <c:v>43818</c:v>
                </c:pt>
                <c:pt idx="1422">
                  <c:v>43819</c:v>
                </c:pt>
                <c:pt idx="1423">
                  <c:v>43822</c:v>
                </c:pt>
                <c:pt idx="1424">
                  <c:v>43823</c:v>
                </c:pt>
                <c:pt idx="1425">
                  <c:v>43825</c:v>
                </c:pt>
                <c:pt idx="1426">
                  <c:v>43826</c:v>
                </c:pt>
                <c:pt idx="1427">
                  <c:v>43829</c:v>
                </c:pt>
                <c:pt idx="1428">
                  <c:v>43830</c:v>
                </c:pt>
                <c:pt idx="1429">
                  <c:v>43832</c:v>
                </c:pt>
                <c:pt idx="1430">
                  <c:v>43833</c:v>
                </c:pt>
                <c:pt idx="1431">
                  <c:v>43836</c:v>
                </c:pt>
                <c:pt idx="1432">
                  <c:v>43837</c:v>
                </c:pt>
                <c:pt idx="1433">
                  <c:v>43838</c:v>
                </c:pt>
                <c:pt idx="1434">
                  <c:v>43839</c:v>
                </c:pt>
                <c:pt idx="1435">
                  <c:v>43840</c:v>
                </c:pt>
                <c:pt idx="1436">
                  <c:v>43843</c:v>
                </c:pt>
                <c:pt idx="1437">
                  <c:v>43844</c:v>
                </c:pt>
                <c:pt idx="1438">
                  <c:v>43845</c:v>
                </c:pt>
                <c:pt idx="1439">
                  <c:v>43846</c:v>
                </c:pt>
                <c:pt idx="1440">
                  <c:v>43847</c:v>
                </c:pt>
                <c:pt idx="1441">
                  <c:v>43850</c:v>
                </c:pt>
                <c:pt idx="1442">
                  <c:v>43851</c:v>
                </c:pt>
                <c:pt idx="1443">
                  <c:v>43852</c:v>
                </c:pt>
                <c:pt idx="1444">
                  <c:v>43853</c:v>
                </c:pt>
                <c:pt idx="1445">
                  <c:v>43854</c:v>
                </c:pt>
                <c:pt idx="1446">
                  <c:v>43857</c:v>
                </c:pt>
                <c:pt idx="1447">
                  <c:v>43858</c:v>
                </c:pt>
                <c:pt idx="1448">
                  <c:v>43859</c:v>
                </c:pt>
                <c:pt idx="1449">
                  <c:v>43860</c:v>
                </c:pt>
                <c:pt idx="1450">
                  <c:v>43861</c:v>
                </c:pt>
                <c:pt idx="1451">
                  <c:v>43864</c:v>
                </c:pt>
                <c:pt idx="1452">
                  <c:v>43865</c:v>
                </c:pt>
                <c:pt idx="1453">
                  <c:v>43866</c:v>
                </c:pt>
                <c:pt idx="1454">
                  <c:v>43867</c:v>
                </c:pt>
                <c:pt idx="1455">
                  <c:v>43868</c:v>
                </c:pt>
                <c:pt idx="1456">
                  <c:v>43871</c:v>
                </c:pt>
                <c:pt idx="1457">
                  <c:v>43872</c:v>
                </c:pt>
                <c:pt idx="1458">
                  <c:v>43873</c:v>
                </c:pt>
                <c:pt idx="1459">
                  <c:v>43874</c:v>
                </c:pt>
                <c:pt idx="1460">
                  <c:v>43875</c:v>
                </c:pt>
                <c:pt idx="1461">
                  <c:v>43878</c:v>
                </c:pt>
                <c:pt idx="1462">
                  <c:v>43879</c:v>
                </c:pt>
                <c:pt idx="1463">
                  <c:v>43880</c:v>
                </c:pt>
                <c:pt idx="1464">
                  <c:v>43881</c:v>
                </c:pt>
                <c:pt idx="1465">
                  <c:v>43882</c:v>
                </c:pt>
                <c:pt idx="1466">
                  <c:v>43887</c:v>
                </c:pt>
                <c:pt idx="1467">
                  <c:v>43888</c:v>
                </c:pt>
                <c:pt idx="1468">
                  <c:v>43889</c:v>
                </c:pt>
                <c:pt idx="1469">
                  <c:v>43892</c:v>
                </c:pt>
                <c:pt idx="1470">
                  <c:v>43893</c:v>
                </c:pt>
                <c:pt idx="1471">
                  <c:v>43894</c:v>
                </c:pt>
                <c:pt idx="1472">
                  <c:v>43895</c:v>
                </c:pt>
                <c:pt idx="1473">
                  <c:v>43896</c:v>
                </c:pt>
                <c:pt idx="1474">
                  <c:v>43899</c:v>
                </c:pt>
                <c:pt idx="1475">
                  <c:v>43900</c:v>
                </c:pt>
                <c:pt idx="1476">
                  <c:v>43901</c:v>
                </c:pt>
                <c:pt idx="1477">
                  <c:v>43902</c:v>
                </c:pt>
                <c:pt idx="1478">
                  <c:v>43903</c:v>
                </c:pt>
                <c:pt idx="1479">
                  <c:v>43906</c:v>
                </c:pt>
                <c:pt idx="1480">
                  <c:v>43907</c:v>
                </c:pt>
                <c:pt idx="1481">
                  <c:v>43908</c:v>
                </c:pt>
                <c:pt idx="1482">
                  <c:v>43909</c:v>
                </c:pt>
                <c:pt idx="1483">
                  <c:v>43910</c:v>
                </c:pt>
                <c:pt idx="1484">
                  <c:v>43913</c:v>
                </c:pt>
                <c:pt idx="1485">
                  <c:v>43914</c:v>
                </c:pt>
                <c:pt idx="1486">
                  <c:v>43915</c:v>
                </c:pt>
                <c:pt idx="1487">
                  <c:v>43916</c:v>
                </c:pt>
                <c:pt idx="1488">
                  <c:v>43917</c:v>
                </c:pt>
                <c:pt idx="1489">
                  <c:v>43920</c:v>
                </c:pt>
                <c:pt idx="1490">
                  <c:v>43921</c:v>
                </c:pt>
                <c:pt idx="1491">
                  <c:v>43922</c:v>
                </c:pt>
                <c:pt idx="1492">
                  <c:v>43923</c:v>
                </c:pt>
                <c:pt idx="1493">
                  <c:v>43924</c:v>
                </c:pt>
                <c:pt idx="1494">
                  <c:v>43927</c:v>
                </c:pt>
                <c:pt idx="1495">
                  <c:v>43928</c:v>
                </c:pt>
                <c:pt idx="1496">
                  <c:v>43929</c:v>
                </c:pt>
                <c:pt idx="1497">
                  <c:v>43930</c:v>
                </c:pt>
                <c:pt idx="1498">
                  <c:v>43934</c:v>
                </c:pt>
                <c:pt idx="1499">
                  <c:v>43935</c:v>
                </c:pt>
                <c:pt idx="1500">
                  <c:v>43936</c:v>
                </c:pt>
                <c:pt idx="1501">
                  <c:v>43937</c:v>
                </c:pt>
                <c:pt idx="1502">
                  <c:v>43938</c:v>
                </c:pt>
                <c:pt idx="1503">
                  <c:v>43941</c:v>
                </c:pt>
                <c:pt idx="1504">
                  <c:v>43943</c:v>
                </c:pt>
                <c:pt idx="1505">
                  <c:v>43944</c:v>
                </c:pt>
                <c:pt idx="1506">
                  <c:v>43945</c:v>
                </c:pt>
                <c:pt idx="1507">
                  <c:v>43948</c:v>
                </c:pt>
                <c:pt idx="1508">
                  <c:v>43949</c:v>
                </c:pt>
                <c:pt idx="1509">
                  <c:v>43950</c:v>
                </c:pt>
                <c:pt idx="1510">
                  <c:v>43951</c:v>
                </c:pt>
                <c:pt idx="1511">
                  <c:v>43955</c:v>
                </c:pt>
                <c:pt idx="1512">
                  <c:v>43956</c:v>
                </c:pt>
                <c:pt idx="1513">
                  <c:v>43957</c:v>
                </c:pt>
                <c:pt idx="1514">
                  <c:v>43958</c:v>
                </c:pt>
                <c:pt idx="1515">
                  <c:v>43959</c:v>
                </c:pt>
                <c:pt idx="1516">
                  <c:v>43962</c:v>
                </c:pt>
                <c:pt idx="1517">
                  <c:v>43963</c:v>
                </c:pt>
                <c:pt idx="1518">
                  <c:v>43964</c:v>
                </c:pt>
                <c:pt idx="1519">
                  <c:v>43965</c:v>
                </c:pt>
                <c:pt idx="1520">
                  <c:v>43966</c:v>
                </c:pt>
                <c:pt idx="1521">
                  <c:v>43969</c:v>
                </c:pt>
                <c:pt idx="1522">
                  <c:v>43970</c:v>
                </c:pt>
                <c:pt idx="1523">
                  <c:v>43971</c:v>
                </c:pt>
                <c:pt idx="1524">
                  <c:v>43972</c:v>
                </c:pt>
                <c:pt idx="1525">
                  <c:v>43973</c:v>
                </c:pt>
                <c:pt idx="1526">
                  <c:v>43976</c:v>
                </c:pt>
                <c:pt idx="1527">
                  <c:v>43977</c:v>
                </c:pt>
                <c:pt idx="1528">
                  <c:v>43978</c:v>
                </c:pt>
                <c:pt idx="1529">
                  <c:v>43979</c:v>
                </c:pt>
                <c:pt idx="1530">
                  <c:v>43980</c:v>
                </c:pt>
                <c:pt idx="1531">
                  <c:v>43983</c:v>
                </c:pt>
                <c:pt idx="1532">
                  <c:v>43984</c:v>
                </c:pt>
                <c:pt idx="1533">
                  <c:v>43985</c:v>
                </c:pt>
                <c:pt idx="1534">
                  <c:v>43986</c:v>
                </c:pt>
                <c:pt idx="1535">
                  <c:v>43987</c:v>
                </c:pt>
                <c:pt idx="1536">
                  <c:v>43990</c:v>
                </c:pt>
                <c:pt idx="1537">
                  <c:v>43991</c:v>
                </c:pt>
                <c:pt idx="1538">
                  <c:v>43992</c:v>
                </c:pt>
                <c:pt idx="1539">
                  <c:v>43994</c:v>
                </c:pt>
                <c:pt idx="1540">
                  <c:v>43997</c:v>
                </c:pt>
                <c:pt idx="1541">
                  <c:v>43998</c:v>
                </c:pt>
                <c:pt idx="1542">
                  <c:v>43999</c:v>
                </c:pt>
                <c:pt idx="1543">
                  <c:v>44000</c:v>
                </c:pt>
                <c:pt idx="1544">
                  <c:v>44001</c:v>
                </c:pt>
                <c:pt idx="1545">
                  <c:v>44004</c:v>
                </c:pt>
                <c:pt idx="1546">
                  <c:v>44005</c:v>
                </c:pt>
                <c:pt idx="1547">
                  <c:v>44006</c:v>
                </c:pt>
                <c:pt idx="1548">
                  <c:v>44007</c:v>
                </c:pt>
                <c:pt idx="1549">
                  <c:v>44008</c:v>
                </c:pt>
                <c:pt idx="1550">
                  <c:v>44011</c:v>
                </c:pt>
                <c:pt idx="1551">
                  <c:v>44012</c:v>
                </c:pt>
                <c:pt idx="1552">
                  <c:v>44013</c:v>
                </c:pt>
                <c:pt idx="1553">
                  <c:v>44014</c:v>
                </c:pt>
                <c:pt idx="1554">
                  <c:v>44015</c:v>
                </c:pt>
                <c:pt idx="1555">
                  <c:v>44018</c:v>
                </c:pt>
                <c:pt idx="1556">
                  <c:v>44019</c:v>
                </c:pt>
                <c:pt idx="1557">
                  <c:v>44020</c:v>
                </c:pt>
                <c:pt idx="1558">
                  <c:v>44021</c:v>
                </c:pt>
                <c:pt idx="1559">
                  <c:v>44022</c:v>
                </c:pt>
                <c:pt idx="1560">
                  <c:v>44025</c:v>
                </c:pt>
                <c:pt idx="1561">
                  <c:v>44026</c:v>
                </c:pt>
                <c:pt idx="1562">
                  <c:v>44027</c:v>
                </c:pt>
                <c:pt idx="1563">
                  <c:v>44028</c:v>
                </c:pt>
                <c:pt idx="1564">
                  <c:v>44029</c:v>
                </c:pt>
                <c:pt idx="1565">
                  <c:v>44032</c:v>
                </c:pt>
                <c:pt idx="1566">
                  <c:v>44033</c:v>
                </c:pt>
                <c:pt idx="1567">
                  <c:v>44034</c:v>
                </c:pt>
                <c:pt idx="1568">
                  <c:v>44035</c:v>
                </c:pt>
                <c:pt idx="1569">
                  <c:v>44036</c:v>
                </c:pt>
                <c:pt idx="1570">
                  <c:v>44039</c:v>
                </c:pt>
                <c:pt idx="1571">
                  <c:v>44040</c:v>
                </c:pt>
                <c:pt idx="1572">
                  <c:v>44041</c:v>
                </c:pt>
                <c:pt idx="1573">
                  <c:v>44042</c:v>
                </c:pt>
                <c:pt idx="1574">
                  <c:v>44043</c:v>
                </c:pt>
                <c:pt idx="1575">
                  <c:v>44046</c:v>
                </c:pt>
                <c:pt idx="1576">
                  <c:v>44047</c:v>
                </c:pt>
                <c:pt idx="1577">
                  <c:v>44048</c:v>
                </c:pt>
                <c:pt idx="1578">
                  <c:v>44049</c:v>
                </c:pt>
                <c:pt idx="1579">
                  <c:v>44050</c:v>
                </c:pt>
                <c:pt idx="1580">
                  <c:v>44053</c:v>
                </c:pt>
                <c:pt idx="1581">
                  <c:v>44054</c:v>
                </c:pt>
                <c:pt idx="1582">
                  <c:v>44055</c:v>
                </c:pt>
                <c:pt idx="1583">
                  <c:v>44056</c:v>
                </c:pt>
                <c:pt idx="1584">
                  <c:v>44057</c:v>
                </c:pt>
                <c:pt idx="1585">
                  <c:v>44060</c:v>
                </c:pt>
                <c:pt idx="1586">
                  <c:v>44061</c:v>
                </c:pt>
                <c:pt idx="1587">
                  <c:v>44062</c:v>
                </c:pt>
                <c:pt idx="1588">
                  <c:v>44063</c:v>
                </c:pt>
                <c:pt idx="1589">
                  <c:v>44064</c:v>
                </c:pt>
                <c:pt idx="1590">
                  <c:v>44067</c:v>
                </c:pt>
                <c:pt idx="1591">
                  <c:v>44068</c:v>
                </c:pt>
                <c:pt idx="1592">
                  <c:v>44069</c:v>
                </c:pt>
                <c:pt idx="1593">
                  <c:v>44070</c:v>
                </c:pt>
                <c:pt idx="1594">
                  <c:v>44071</c:v>
                </c:pt>
                <c:pt idx="1595">
                  <c:v>44074</c:v>
                </c:pt>
                <c:pt idx="1596">
                  <c:v>44075</c:v>
                </c:pt>
                <c:pt idx="1597">
                  <c:v>44076</c:v>
                </c:pt>
                <c:pt idx="1598">
                  <c:v>44077</c:v>
                </c:pt>
                <c:pt idx="1599">
                  <c:v>44078</c:v>
                </c:pt>
                <c:pt idx="1600">
                  <c:v>44082</c:v>
                </c:pt>
                <c:pt idx="1601">
                  <c:v>44083</c:v>
                </c:pt>
                <c:pt idx="1602">
                  <c:v>44084</c:v>
                </c:pt>
                <c:pt idx="1603">
                  <c:v>44085</c:v>
                </c:pt>
                <c:pt idx="1604">
                  <c:v>44088</c:v>
                </c:pt>
                <c:pt idx="1605">
                  <c:v>44089</c:v>
                </c:pt>
                <c:pt idx="1606">
                  <c:v>44090</c:v>
                </c:pt>
                <c:pt idx="1607">
                  <c:v>44091</c:v>
                </c:pt>
                <c:pt idx="1608">
                  <c:v>44092</c:v>
                </c:pt>
                <c:pt idx="1609">
                  <c:v>44095</c:v>
                </c:pt>
                <c:pt idx="1610">
                  <c:v>44096</c:v>
                </c:pt>
                <c:pt idx="1611">
                  <c:v>44097</c:v>
                </c:pt>
                <c:pt idx="1612">
                  <c:v>44098</c:v>
                </c:pt>
                <c:pt idx="1613">
                  <c:v>44099</c:v>
                </c:pt>
                <c:pt idx="1614">
                  <c:v>44102</c:v>
                </c:pt>
                <c:pt idx="1615">
                  <c:v>44103</c:v>
                </c:pt>
                <c:pt idx="1616">
                  <c:v>44104</c:v>
                </c:pt>
                <c:pt idx="1617">
                  <c:v>44105</c:v>
                </c:pt>
                <c:pt idx="1618">
                  <c:v>44106</c:v>
                </c:pt>
                <c:pt idx="1619">
                  <c:v>44109</c:v>
                </c:pt>
                <c:pt idx="1620">
                  <c:v>44110</c:v>
                </c:pt>
                <c:pt idx="1621">
                  <c:v>44111</c:v>
                </c:pt>
                <c:pt idx="1622">
                  <c:v>44112</c:v>
                </c:pt>
                <c:pt idx="1623">
                  <c:v>44113</c:v>
                </c:pt>
                <c:pt idx="1624">
                  <c:v>44117</c:v>
                </c:pt>
                <c:pt idx="1625">
                  <c:v>44118</c:v>
                </c:pt>
                <c:pt idx="1626">
                  <c:v>44119</c:v>
                </c:pt>
                <c:pt idx="1627">
                  <c:v>44120</c:v>
                </c:pt>
                <c:pt idx="1628">
                  <c:v>44123</c:v>
                </c:pt>
                <c:pt idx="1629">
                  <c:v>44124</c:v>
                </c:pt>
                <c:pt idx="1630">
                  <c:v>44125</c:v>
                </c:pt>
                <c:pt idx="1631">
                  <c:v>44126</c:v>
                </c:pt>
                <c:pt idx="1632">
                  <c:v>44127</c:v>
                </c:pt>
                <c:pt idx="1633">
                  <c:v>44130</c:v>
                </c:pt>
                <c:pt idx="1634">
                  <c:v>44131</c:v>
                </c:pt>
                <c:pt idx="1635">
                  <c:v>44132</c:v>
                </c:pt>
                <c:pt idx="1636">
                  <c:v>44133</c:v>
                </c:pt>
                <c:pt idx="1637">
                  <c:v>44134</c:v>
                </c:pt>
                <c:pt idx="1638">
                  <c:v>44138</c:v>
                </c:pt>
                <c:pt idx="1639">
                  <c:v>44139</c:v>
                </c:pt>
                <c:pt idx="1640">
                  <c:v>44140</c:v>
                </c:pt>
                <c:pt idx="1641">
                  <c:v>44141</c:v>
                </c:pt>
                <c:pt idx="1642">
                  <c:v>44144</c:v>
                </c:pt>
                <c:pt idx="1643">
                  <c:v>44145</c:v>
                </c:pt>
                <c:pt idx="1644">
                  <c:v>44146</c:v>
                </c:pt>
                <c:pt idx="1645">
                  <c:v>44147</c:v>
                </c:pt>
                <c:pt idx="1646">
                  <c:v>44148</c:v>
                </c:pt>
                <c:pt idx="1647">
                  <c:v>44151</c:v>
                </c:pt>
                <c:pt idx="1648">
                  <c:v>44152</c:v>
                </c:pt>
                <c:pt idx="1649">
                  <c:v>44153</c:v>
                </c:pt>
                <c:pt idx="1650">
                  <c:v>44154</c:v>
                </c:pt>
                <c:pt idx="1651">
                  <c:v>44155</c:v>
                </c:pt>
                <c:pt idx="1652">
                  <c:v>44158</c:v>
                </c:pt>
                <c:pt idx="1653">
                  <c:v>44159</c:v>
                </c:pt>
                <c:pt idx="1654">
                  <c:v>44160</c:v>
                </c:pt>
                <c:pt idx="1655">
                  <c:v>44161</c:v>
                </c:pt>
                <c:pt idx="1656">
                  <c:v>44162</c:v>
                </c:pt>
                <c:pt idx="1657">
                  <c:v>44165</c:v>
                </c:pt>
                <c:pt idx="1658">
                  <c:v>44166</c:v>
                </c:pt>
                <c:pt idx="1659">
                  <c:v>44167</c:v>
                </c:pt>
                <c:pt idx="1660">
                  <c:v>44168</c:v>
                </c:pt>
                <c:pt idx="1661">
                  <c:v>44169</c:v>
                </c:pt>
                <c:pt idx="1662">
                  <c:v>44172</c:v>
                </c:pt>
                <c:pt idx="1663">
                  <c:v>44173</c:v>
                </c:pt>
                <c:pt idx="1664">
                  <c:v>44174</c:v>
                </c:pt>
                <c:pt idx="1665">
                  <c:v>44175</c:v>
                </c:pt>
                <c:pt idx="1666">
                  <c:v>44176</c:v>
                </c:pt>
                <c:pt idx="1667">
                  <c:v>44179</c:v>
                </c:pt>
                <c:pt idx="1668">
                  <c:v>44180</c:v>
                </c:pt>
                <c:pt idx="1669">
                  <c:v>44181</c:v>
                </c:pt>
                <c:pt idx="1670">
                  <c:v>44182</c:v>
                </c:pt>
                <c:pt idx="1671">
                  <c:v>44183</c:v>
                </c:pt>
                <c:pt idx="1672">
                  <c:v>44186</c:v>
                </c:pt>
                <c:pt idx="1673">
                  <c:v>44187</c:v>
                </c:pt>
                <c:pt idx="1674">
                  <c:v>44188</c:v>
                </c:pt>
                <c:pt idx="1675">
                  <c:v>44189</c:v>
                </c:pt>
                <c:pt idx="1676">
                  <c:v>44193</c:v>
                </c:pt>
                <c:pt idx="1677">
                  <c:v>44194</c:v>
                </c:pt>
                <c:pt idx="1678">
                  <c:v>44195</c:v>
                </c:pt>
                <c:pt idx="1679">
                  <c:v>44196</c:v>
                </c:pt>
                <c:pt idx="1680">
                  <c:v>44200</c:v>
                </c:pt>
                <c:pt idx="1681">
                  <c:v>44201</c:v>
                </c:pt>
                <c:pt idx="1682">
                  <c:v>44202</c:v>
                </c:pt>
                <c:pt idx="1683">
                  <c:v>44203</c:v>
                </c:pt>
                <c:pt idx="1684">
                  <c:v>44204</c:v>
                </c:pt>
                <c:pt idx="1685">
                  <c:v>44207</c:v>
                </c:pt>
                <c:pt idx="1686">
                  <c:v>44208</c:v>
                </c:pt>
                <c:pt idx="1687">
                  <c:v>44209</c:v>
                </c:pt>
                <c:pt idx="1688">
                  <c:v>44210</c:v>
                </c:pt>
                <c:pt idx="1689">
                  <c:v>44211</c:v>
                </c:pt>
                <c:pt idx="1690">
                  <c:v>44214</c:v>
                </c:pt>
                <c:pt idx="1691">
                  <c:v>44215</c:v>
                </c:pt>
                <c:pt idx="1692">
                  <c:v>44216</c:v>
                </c:pt>
                <c:pt idx="1693">
                  <c:v>44217</c:v>
                </c:pt>
                <c:pt idx="1694">
                  <c:v>44218</c:v>
                </c:pt>
                <c:pt idx="1695">
                  <c:v>44221</c:v>
                </c:pt>
                <c:pt idx="1696">
                  <c:v>44222</c:v>
                </c:pt>
                <c:pt idx="1697">
                  <c:v>44223</c:v>
                </c:pt>
                <c:pt idx="1698">
                  <c:v>44224</c:v>
                </c:pt>
                <c:pt idx="1699">
                  <c:v>44225</c:v>
                </c:pt>
                <c:pt idx="1700">
                  <c:v>44228</c:v>
                </c:pt>
                <c:pt idx="1701">
                  <c:v>44229</c:v>
                </c:pt>
                <c:pt idx="1702">
                  <c:v>44230</c:v>
                </c:pt>
                <c:pt idx="1703">
                  <c:v>44231</c:v>
                </c:pt>
                <c:pt idx="1704">
                  <c:v>44232</c:v>
                </c:pt>
                <c:pt idx="1705">
                  <c:v>44235</c:v>
                </c:pt>
                <c:pt idx="1706">
                  <c:v>44236</c:v>
                </c:pt>
                <c:pt idx="1707">
                  <c:v>44237</c:v>
                </c:pt>
                <c:pt idx="1708">
                  <c:v>44238</c:v>
                </c:pt>
                <c:pt idx="1709">
                  <c:v>44239</c:v>
                </c:pt>
                <c:pt idx="1710">
                  <c:v>44244</c:v>
                </c:pt>
                <c:pt idx="1711">
                  <c:v>44245</c:v>
                </c:pt>
                <c:pt idx="1712">
                  <c:v>44246</c:v>
                </c:pt>
                <c:pt idx="1713">
                  <c:v>44249</c:v>
                </c:pt>
                <c:pt idx="1714">
                  <c:v>44250</c:v>
                </c:pt>
                <c:pt idx="1715">
                  <c:v>44251</c:v>
                </c:pt>
                <c:pt idx="1716">
                  <c:v>44252</c:v>
                </c:pt>
                <c:pt idx="1717">
                  <c:v>44253</c:v>
                </c:pt>
                <c:pt idx="1718">
                  <c:v>44256</c:v>
                </c:pt>
                <c:pt idx="1719">
                  <c:v>44257</c:v>
                </c:pt>
                <c:pt idx="1720">
                  <c:v>44258</c:v>
                </c:pt>
                <c:pt idx="1721">
                  <c:v>44259</c:v>
                </c:pt>
                <c:pt idx="1722">
                  <c:v>44260</c:v>
                </c:pt>
                <c:pt idx="1723">
                  <c:v>44263</c:v>
                </c:pt>
                <c:pt idx="1724">
                  <c:v>44264</c:v>
                </c:pt>
                <c:pt idx="1725">
                  <c:v>44265</c:v>
                </c:pt>
                <c:pt idx="1726">
                  <c:v>44266</c:v>
                </c:pt>
                <c:pt idx="1727">
                  <c:v>44267</c:v>
                </c:pt>
                <c:pt idx="1728">
                  <c:v>44270</c:v>
                </c:pt>
                <c:pt idx="1729">
                  <c:v>44271</c:v>
                </c:pt>
                <c:pt idx="1730">
                  <c:v>44272</c:v>
                </c:pt>
                <c:pt idx="1731">
                  <c:v>44273</c:v>
                </c:pt>
                <c:pt idx="1732">
                  <c:v>44274</c:v>
                </c:pt>
                <c:pt idx="1733">
                  <c:v>44277</c:v>
                </c:pt>
                <c:pt idx="1734">
                  <c:v>44278</c:v>
                </c:pt>
                <c:pt idx="1735">
                  <c:v>44279</c:v>
                </c:pt>
                <c:pt idx="1736">
                  <c:v>44280</c:v>
                </c:pt>
                <c:pt idx="1737">
                  <c:v>44281</c:v>
                </c:pt>
                <c:pt idx="1738">
                  <c:v>44284</c:v>
                </c:pt>
                <c:pt idx="1739">
                  <c:v>44285</c:v>
                </c:pt>
                <c:pt idx="1740">
                  <c:v>44286</c:v>
                </c:pt>
                <c:pt idx="1741">
                  <c:v>44287</c:v>
                </c:pt>
                <c:pt idx="1742">
                  <c:v>44291</c:v>
                </c:pt>
                <c:pt idx="1743">
                  <c:v>44292</c:v>
                </c:pt>
                <c:pt idx="1744">
                  <c:v>44293</c:v>
                </c:pt>
                <c:pt idx="1745">
                  <c:v>44294</c:v>
                </c:pt>
                <c:pt idx="1746">
                  <c:v>44295</c:v>
                </c:pt>
                <c:pt idx="1747">
                  <c:v>44298</c:v>
                </c:pt>
                <c:pt idx="1748">
                  <c:v>44299</c:v>
                </c:pt>
                <c:pt idx="1749">
                  <c:v>44300</c:v>
                </c:pt>
                <c:pt idx="1750">
                  <c:v>44301</c:v>
                </c:pt>
                <c:pt idx="1751">
                  <c:v>44302</c:v>
                </c:pt>
                <c:pt idx="1752">
                  <c:v>44305</c:v>
                </c:pt>
                <c:pt idx="1753">
                  <c:v>44306</c:v>
                </c:pt>
                <c:pt idx="1754">
                  <c:v>44308</c:v>
                </c:pt>
                <c:pt idx="1755">
                  <c:v>44309</c:v>
                </c:pt>
                <c:pt idx="1756">
                  <c:v>44312</c:v>
                </c:pt>
                <c:pt idx="1757">
                  <c:v>44313</c:v>
                </c:pt>
                <c:pt idx="1758">
                  <c:v>44314</c:v>
                </c:pt>
                <c:pt idx="1759">
                  <c:v>44315</c:v>
                </c:pt>
                <c:pt idx="1760">
                  <c:v>44316</c:v>
                </c:pt>
                <c:pt idx="1761">
                  <c:v>44319</c:v>
                </c:pt>
                <c:pt idx="1762">
                  <c:v>44320</c:v>
                </c:pt>
                <c:pt idx="1763">
                  <c:v>44321</c:v>
                </c:pt>
                <c:pt idx="1764">
                  <c:v>44322</c:v>
                </c:pt>
                <c:pt idx="1765">
                  <c:v>44323</c:v>
                </c:pt>
                <c:pt idx="1766">
                  <c:v>44326</c:v>
                </c:pt>
                <c:pt idx="1767">
                  <c:v>44327</c:v>
                </c:pt>
                <c:pt idx="1768">
                  <c:v>44328</c:v>
                </c:pt>
                <c:pt idx="1769">
                  <c:v>44329</c:v>
                </c:pt>
                <c:pt idx="1770">
                  <c:v>44330</c:v>
                </c:pt>
                <c:pt idx="1771">
                  <c:v>44333</c:v>
                </c:pt>
                <c:pt idx="1772">
                  <c:v>44334</c:v>
                </c:pt>
                <c:pt idx="1773">
                  <c:v>44335</c:v>
                </c:pt>
                <c:pt idx="1774">
                  <c:v>44336</c:v>
                </c:pt>
                <c:pt idx="1775">
                  <c:v>44337</c:v>
                </c:pt>
                <c:pt idx="1776">
                  <c:v>44340</c:v>
                </c:pt>
                <c:pt idx="1777">
                  <c:v>44341</c:v>
                </c:pt>
                <c:pt idx="1778">
                  <c:v>44342</c:v>
                </c:pt>
                <c:pt idx="1779">
                  <c:v>44343</c:v>
                </c:pt>
                <c:pt idx="1780">
                  <c:v>44344</c:v>
                </c:pt>
                <c:pt idx="1781">
                  <c:v>44347</c:v>
                </c:pt>
                <c:pt idx="1782">
                  <c:v>44348</c:v>
                </c:pt>
                <c:pt idx="1783">
                  <c:v>44349</c:v>
                </c:pt>
                <c:pt idx="1784">
                  <c:v>44351</c:v>
                </c:pt>
                <c:pt idx="1785">
                  <c:v>44354</c:v>
                </c:pt>
                <c:pt idx="1786">
                  <c:v>44355</c:v>
                </c:pt>
                <c:pt idx="1787">
                  <c:v>44356</c:v>
                </c:pt>
                <c:pt idx="1788">
                  <c:v>44357</c:v>
                </c:pt>
                <c:pt idx="1789">
                  <c:v>44358</c:v>
                </c:pt>
                <c:pt idx="1790">
                  <c:v>44361</c:v>
                </c:pt>
                <c:pt idx="1791">
                  <c:v>44362</c:v>
                </c:pt>
                <c:pt idx="1792">
                  <c:v>44363</c:v>
                </c:pt>
                <c:pt idx="1793">
                  <c:v>44364</c:v>
                </c:pt>
                <c:pt idx="1794">
                  <c:v>44365</c:v>
                </c:pt>
                <c:pt idx="1795">
                  <c:v>44368</c:v>
                </c:pt>
                <c:pt idx="1796">
                  <c:v>44369</c:v>
                </c:pt>
                <c:pt idx="1797">
                  <c:v>44370</c:v>
                </c:pt>
                <c:pt idx="1798">
                  <c:v>44371</c:v>
                </c:pt>
                <c:pt idx="1799">
                  <c:v>44372</c:v>
                </c:pt>
                <c:pt idx="1800">
                  <c:v>44375</c:v>
                </c:pt>
                <c:pt idx="1801">
                  <c:v>44376</c:v>
                </c:pt>
                <c:pt idx="1802">
                  <c:v>44377</c:v>
                </c:pt>
                <c:pt idx="1803">
                  <c:v>44378</c:v>
                </c:pt>
                <c:pt idx="1804">
                  <c:v>44379</c:v>
                </c:pt>
                <c:pt idx="1805">
                  <c:v>44382</c:v>
                </c:pt>
                <c:pt idx="1806">
                  <c:v>44383</c:v>
                </c:pt>
                <c:pt idx="1807">
                  <c:v>44384</c:v>
                </c:pt>
                <c:pt idx="1808">
                  <c:v>44385</c:v>
                </c:pt>
                <c:pt idx="1809">
                  <c:v>44386</c:v>
                </c:pt>
                <c:pt idx="1810">
                  <c:v>44389</c:v>
                </c:pt>
                <c:pt idx="1811">
                  <c:v>44390</c:v>
                </c:pt>
                <c:pt idx="1812">
                  <c:v>44391</c:v>
                </c:pt>
                <c:pt idx="1813">
                  <c:v>44392</c:v>
                </c:pt>
                <c:pt idx="1814">
                  <c:v>44393</c:v>
                </c:pt>
                <c:pt idx="1815">
                  <c:v>44396</c:v>
                </c:pt>
                <c:pt idx="1816">
                  <c:v>44397</c:v>
                </c:pt>
                <c:pt idx="1817">
                  <c:v>44398</c:v>
                </c:pt>
                <c:pt idx="1818">
                  <c:v>44399</c:v>
                </c:pt>
                <c:pt idx="1819">
                  <c:v>44400</c:v>
                </c:pt>
                <c:pt idx="1820">
                  <c:v>44403</c:v>
                </c:pt>
                <c:pt idx="1821">
                  <c:v>44404</c:v>
                </c:pt>
                <c:pt idx="1822">
                  <c:v>44405</c:v>
                </c:pt>
                <c:pt idx="1823">
                  <c:v>44406</c:v>
                </c:pt>
                <c:pt idx="1824">
                  <c:v>44407</c:v>
                </c:pt>
                <c:pt idx="1825">
                  <c:v>44410</c:v>
                </c:pt>
                <c:pt idx="1826">
                  <c:v>44411</c:v>
                </c:pt>
                <c:pt idx="1827">
                  <c:v>44412</c:v>
                </c:pt>
                <c:pt idx="1828">
                  <c:v>44413</c:v>
                </c:pt>
                <c:pt idx="1829">
                  <c:v>44414</c:v>
                </c:pt>
                <c:pt idx="1830">
                  <c:v>44417</c:v>
                </c:pt>
                <c:pt idx="1831">
                  <c:v>44418</c:v>
                </c:pt>
                <c:pt idx="1832">
                  <c:v>44419</c:v>
                </c:pt>
                <c:pt idx="1833">
                  <c:v>44420</c:v>
                </c:pt>
                <c:pt idx="1834">
                  <c:v>44421</c:v>
                </c:pt>
                <c:pt idx="1835">
                  <c:v>44424</c:v>
                </c:pt>
                <c:pt idx="1836">
                  <c:v>44425</c:v>
                </c:pt>
                <c:pt idx="1837">
                  <c:v>44426</c:v>
                </c:pt>
                <c:pt idx="1838">
                  <c:v>44427</c:v>
                </c:pt>
                <c:pt idx="1839">
                  <c:v>44428</c:v>
                </c:pt>
                <c:pt idx="1840">
                  <c:v>44431</c:v>
                </c:pt>
                <c:pt idx="1841">
                  <c:v>44432</c:v>
                </c:pt>
                <c:pt idx="1842">
                  <c:v>44433</c:v>
                </c:pt>
                <c:pt idx="1843">
                  <c:v>44434</c:v>
                </c:pt>
                <c:pt idx="1844">
                  <c:v>44435</c:v>
                </c:pt>
                <c:pt idx="1845">
                  <c:v>44438</c:v>
                </c:pt>
                <c:pt idx="1846">
                  <c:v>44439</c:v>
                </c:pt>
                <c:pt idx="1847">
                  <c:v>44440</c:v>
                </c:pt>
                <c:pt idx="1848">
                  <c:v>44441</c:v>
                </c:pt>
                <c:pt idx="1849">
                  <c:v>44442</c:v>
                </c:pt>
                <c:pt idx="1850">
                  <c:v>44445</c:v>
                </c:pt>
                <c:pt idx="1851">
                  <c:v>44447</c:v>
                </c:pt>
                <c:pt idx="1852">
                  <c:v>44448</c:v>
                </c:pt>
                <c:pt idx="1853">
                  <c:v>44449</c:v>
                </c:pt>
                <c:pt idx="1854">
                  <c:v>44452</c:v>
                </c:pt>
                <c:pt idx="1855">
                  <c:v>44453</c:v>
                </c:pt>
                <c:pt idx="1856">
                  <c:v>44454</c:v>
                </c:pt>
                <c:pt idx="1857">
                  <c:v>44455</c:v>
                </c:pt>
                <c:pt idx="1858">
                  <c:v>44456</c:v>
                </c:pt>
                <c:pt idx="1859">
                  <c:v>44459</c:v>
                </c:pt>
                <c:pt idx="1860">
                  <c:v>44460</c:v>
                </c:pt>
                <c:pt idx="1861">
                  <c:v>44461</c:v>
                </c:pt>
                <c:pt idx="1862">
                  <c:v>44462</c:v>
                </c:pt>
                <c:pt idx="1863">
                  <c:v>44463</c:v>
                </c:pt>
                <c:pt idx="1864">
                  <c:v>44466</c:v>
                </c:pt>
                <c:pt idx="1865">
                  <c:v>44467</c:v>
                </c:pt>
                <c:pt idx="1866">
                  <c:v>44468</c:v>
                </c:pt>
                <c:pt idx="1867">
                  <c:v>44469</c:v>
                </c:pt>
                <c:pt idx="1868">
                  <c:v>44470</c:v>
                </c:pt>
                <c:pt idx="1869">
                  <c:v>44473</c:v>
                </c:pt>
                <c:pt idx="1870">
                  <c:v>44474</c:v>
                </c:pt>
                <c:pt idx="1871">
                  <c:v>44475</c:v>
                </c:pt>
                <c:pt idx="1872">
                  <c:v>44476</c:v>
                </c:pt>
                <c:pt idx="1873">
                  <c:v>44477</c:v>
                </c:pt>
                <c:pt idx="1874">
                  <c:v>44480</c:v>
                </c:pt>
                <c:pt idx="1875">
                  <c:v>44482</c:v>
                </c:pt>
                <c:pt idx="1876">
                  <c:v>44483</c:v>
                </c:pt>
                <c:pt idx="1877">
                  <c:v>44484</c:v>
                </c:pt>
                <c:pt idx="1878">
                  <c:v>44487</c:v>
                </c:pt>
                <c:pt idx="1879">
                  <c:v>44488</c:v>
                </c:pt>
                <c:pt idx="1880">
                  <c:v>44489</c:v>
                </c:pt>
                <c:pt idx="1881">
                  <c:v>44490</c:v>
                </c:pt>
                <c:pt idx="1882">
                  <c:v>44491</c:v>
                </c:pt>
                <c:pt idx="1883">
                  <c:v>44494</c:v>
                </c:pt>
                <c:pt idx="1884">
                  <c:v>44495</c:v>
                </c:pt>
                <c:pt idx="1885">
                  <c:v>44496</c:v>
                </c:pt>
                <c:pt idx="1886">
                  <c:v>44497</c:v>
                </c:pt>
                <c:pt idx="1887">
                  <c:v>44498</c:v>
                </c:pt>
                <c:pt idx="1888">
                  <c:v>44501</c:v>
                </c:pt>
                <c:pt idx="1889">
                  <c:v>44503</c:v>
                </c:pt>
                <c:pt idx="1890">
                  <c:v>44504</c:v>
                </c:pt>
                <c:pt idx="1891">
                  <c:v>44505</c:v>
                </c:pt>
                <c:pt idx="1892">
                  <c:v>44508</c:v>
                </c:pt>
                <c:pt idx="1893">
                  <c:v>44509</c:v>
                </c:pt>
                <c:pt idx="1894">
                  <c:v>44510</c:v>
                </c:pt>
                <c:pt idx="1895">
                  <c:v>44511</c:v>
                </c:pt>
                <c:pt idx="1896">
                  <c:v>44512</c:v>
                </c:pt>
                <c:pt idx="1897">
                  <c:v>44516</c:v>
                </c:pt>
                <c:pt idx="1898">
                  <c:v>44517</c:v>
                </c:pt>
                <c:pt idx="1899">
                  <c:v>44518</c:v>
                </c:pt>
                <c:pt idx="1900">
                  <c:v>44519</c:v>
                </c:pt>
                <c:pt idx="1901">
                  <c:v>44522</c:v>
                </c:pt>
                <c:pt idx="1902">
                  <c:v>44523</c:v>
                </c:pt>
                <c:pt idx="1903">
                  <c:v>44524</c:v>
                </c:pt>
                <c:pt idx="1904">
                  <c:v>44525</c:v>
                </c:pt>
                <c:pt idx="1905">
                  <c:v>44526</c:v>
                </c:pt>
                <c:pt idx="1906">
                  <c:v>44529</c:v>
                </c:pt>
                <c:pt idx="1907">
                  <c:v>44530</c:v>
                </c:pt>
                <c:pt idx="1908">
                  <c:v>44531</c:v>
                </c:pt>
                <c:pt idx="1909">
                  <c:v>44532</c:v>
                </c:pt>
                <c:pt idx="1910">
                  <c:v>44533</c:v>
                </c:pt>
                <c:pt idx="1911">
                  <c:v>44536</c:v>
                </c:pt>
                <c:pt idx="1912">
                  <c:v>44537</c:v>
                </c:pt>
                <c:pt idx="1913">
                  <c:v>44538</c:v>
                </c:pt>
                <c:pt idx="1914">
                  <c:v>44539</c:v>
                </c:pt>
                <c:pt idx="1915">
                  <c:v>44540</c:v>
                </c:pt>
                <c:pt idx="1916">
                  <c:v>44543</c:v>
                </c:pt>
                <c:pt idx="1917">
                  <c:v>44544</c:v>
                </c:pt>
                <c:pt idx="1918">
                  <c:v>44545</c:v>
                </c:pt>
                <c:pt idx="1919">
                  <c:v>44546</c:v>
                </c:pt>
                <c:pt idx="1920">
                  <c:v>44547</c:v>
                </c:pt>
                <c:pt idx="1921">
                  <c:v>44550</c:v>
                </c:pt>
                <c:pt idx="1922">
                  <c:v>44551</c:v>
                </c:pt>
                <c:pt idx="1923">
                  <c:v>44552</c:v>
                </c:pt>
                <c:pt idx="1924">
                  <c:v>44553</c:v>
                </c:pt>
                <c:pt idx="1925">
                  <c:v>44554</c:v>
                </c:pt>
                <c:pt idx="1926">
                  <c:v>44557</c:v>
                </c:pt>
                <c:pt idx="1927">
                  <c:v>44558</c:v>
                </c:pt>
                <c:pt idx="1928">
                  <c:v>44559</c:v>
                </c:pt>
                <c:pt idx="1929">
                  <c:v>44560</c:v>
                </c:pt>
                <c:pt idx="1930">
                  <c:v>44561</c:v>
                </c:pt>
                <c:pt idx="1931">
                  <c:v>44564</c:v>
                </c:pt>
                <c:pt idx="1932">
                  <c:v>44565</c:v>
                </c:pt>
                <c:pt idx="1933">
                  <c:v>44566</c:v>
                </c:pt>
                <c:pt idx="1934">
                  <c:v>44567</c:v>
                </c:pt>
                <c:pt idx="1935">
                  <c:v>44568</c:v>
                </c:pt>
                <c:pt idx="1936">
                  <c:v>44571</c:v>
                </c:pt>
                <c:pt idx="1937">
                  <c:v>44572</c:v>
                </c:pt>
                <c:pt idx="1938">
                  <c:v>44573</c:v>
                </c:pt>
                <c:pt idx="1939">
                  <c:v>44574</c:v>
                </c:pt>
                <c:pt idx="1940">
                  <c:v>44575</c:v>
                </c:pt>
                <c:pt idx="1941">
                  <c:v>44578</c:v>
                </c:pt>
                <c:pt idx="1942">
                  <c:v>44579</c:v>
                </c:pt>
                <c:pt idx="1943">
                  <c:v>44580</c:v>
                </c:pt>
                <c:pt idx="1944">
                  <c:v>44581</c:v>
                </c:pt>
                <c:pt idx="1945">
                  <c:v>44582</c:v>
                </c:pt>
                <c:pt idx="1946">
                  <c:v>44585</c:v>
                </c:pt>
                <c:pt idx="1947">
                  <c:v>44586</c:v>
                </c:pt>
                <c:pt idx="1948">
                  <c:v>44587</c:v>
                </c:pt>
                <c:pt idx="1949">
                  <c:v>44588</c:v>
                </c:pt>
                <c:pt idx="1950">
                  <c:v>44589</c:v>
                </c:pt>
                <c:pt idx="1951">
                  <c:v>44592</c:v>
                </c:pt>
                <c:pt idx="1952">
                  <c:v>44593</c:v>
                </c:pt>
                <c:pt idx="1953">
                  <c:v>44594</c:v>
                </c:pt>
                <c:pt idx="1954">
                  <c:v>44595</c:v>
                </c:pt>
                <c:pt idx="1955">
                  <c:v>44596</c:v>
                </c:pt>
                <c:pt idx="1956">
                  <c:v>44599</c:v>
                </c:pt>
                <c:pt idx="1957">
                  <c:v>44600</c:v>
                </c:pt>
                <c:pt idx="1958">
                  <c:v>44601</c:v>
                </c:pt>
                <c:pt idx="1959">
                  <c:v>44602</c:v>
                </c:pt>
                <c:pt idx="1960">
                  <c:v>44603</c:v>
                </c:pt>
                <c:pt idx="1961">
                  <c:v>44606</c:v>
                </c:pt>
                <c:pt idx="1962">
                  <c:v>44607</c:v>
                </c:pt>
                <c:pt idx="1963">
                  <c:v>44608</c:v>
                </c:pt>
                <c:pt idx="1964">
                  <c:v>44609</c:v>
                </c:pt>
                <c:pt idx="1965">
                  <c:v>44610</c:v>
                </c:pt>
                <c:pt idx="1966">
                  <c:v>44613</c:v>
                </c:pt>
                <c:pt idx="1967">
                  <c:v>44614</c:v>
                </c:pt>
                <c:pt idx="1968">
                  <c:v>44615</c:v>
                </c:pt>
                <c:pt idx="1969">
                  <c:v>44616</c:v>
                </c:pt>
                <c:pt idx="1970">
                  <c:v>44617</c:v>
                </c:pt>
                <c:pt idx="1971">
                  <c:v>44622</c:v>
                </c:pt>
                <c:pt idx="1972">
                  <c:v>44623</c:v>
                </c:pt>
                <c:pt idx="1973">
                  <c:v>44624</c:v>
                </c:pt>
                <c:pt idx="1974">
                  <c:v>44627</c:v>
                </c:pt>
                <c:pt idx="1975">
                  <c:v>44628</c:v>
                </c:pt>
                <c:pt idx="1976">
                  <c:v>44629</c:v>
                </c:pt>
                <c:pt idx="1977">
                  <c:v>44630</c:v>
                </c:pt>
                <c:pt idx="1978">
                  <c:v>44631</c:v>
                </c:pt>
                <c:pt idx="1979">
                  <c:v>44634</c:v>
                </c:pt>
                <c:pt idx="1980">
                  <c:v>44635</c:v>
                </c:pt>
                <c:pt idx="1981">
                  <c:v>44636</c:v>
                </c:pt>
                <c:pt idx="1982">
                  <c:v>44637</c:v>
                </c:pt>
                <c:pt idx="1983">
                  <c:v>44638</c:v>
                </c:pt>
                <c:pt idx="1984">
                  <c:v>44641</c:v>
                </c:pt>
                <c:pt idx="1985">
                  <c:v>44642</c:v>
                </c:pt>
                <c:pt idx="1986">
                  <c:v>44643</c:v>
                </c:pt>
                <c:pt idx="1987">
                  <c:v>44644</c:v>
                </c:pt>
                <c:pt idx="1988">
                  <c:v>44645</c:v>
                </c:pt>
                <c:pt idx="1989">
                  <c:v>44648</c:v>
                </c:pt>
                <c:pt idx="1990">
                  <c:v>44649</c:v>
                </c:pt>
                <c:pt idx="1991">
                  <c:v>44650</c:v>
                </c:pt>
                <c:pt idx="1992">
                  <c:v>44651</c:v>
                </c:pt>
                <c:pt idx="1993">
                  <c:v>44652</c:v>
                </c:pt>
                <c:pt idx="1994">
                  <c:v>44655</c:v>
                </c:pt>
                <c:pt idx="1995">
                  <c:v>44656</c:v>
                </c:pt>
                <c:pt idx="1996">
                  <c:v>44657</c:v>
                </c:pt>
                <c:pt idx="1997">
                  <c:v>44658</c:v>
                </c:pt>
                <c:pt idx="1998">
                  <c:v>44659</c:v>
                </c:pt>
                <c:pt idx="1999">
                  <c:v>44662</c:v>
                </c:pt>
                <c:pt idx="2000">
                  <c:v>44663</c:v>
                </c:pt>
                <c:pt idx="2001">
                  <c:v>44664</c:v>
                </c:pt>
                <c:pt idx="2002">
                  <c:v>44665</c:v>
                </c:pt>
                <c:pt idx="2003">
                  <c:v>44669</c:v>
                </c:pt>
                <c:pt idx="2004">
                  <c:v>44670</c:v>
                </c:pt>
                <c:pt idx="2005">
                  <c:v>44671</c:v>
                </c:pt>
                <c:pt idx="2006">
                  <c:v>44673</c:v>
                </c:pt>
                <c:pt idx="2007">
                  <c:v>44676</c:v>
                </c:pt>
                <c:pt idx="2008">
                  <c:v>44677</c:v>
                </c:pt>
                <c:pt idx="2009">
                  <c:v>44678</c:v>
                </c:pt>
                <c:pt idx="2010">
                  <c:v>44679</c:v>
                </c:pt>
                <c:pt idx="2011">
                  <c:v>44680</c:v>
                </c:pt>
                <c:pt idx="2012">
                  <c:v>44683</c:v>
                </c:pt>
                <c:pt idx="2013">
                  <c:v>44684</c:v>
                </c:pt>
                <c:pt idx="2014">
                  <c:v>44685</c:v>
                </c:pt>
                <c:pt idx="2015">
                  <c:v>44686</c:v>
                </c:pt>
                <c:pt idx="2016">
                  <c:v>44687</c:v>
                </c:pt>
                <c:pt idx="2017">
                  <c:v>44690</c:v>
                </c:pt>
                <c:pt idx="2018">
                  <c:v>44691</c:v>
                </c:pt>
                <c:pt idx="2019">
                  <c:v>44692</c:v>
                </c:pt>
                <c:pt idx="2020">
                  <c:v>44693</c:v>
                </c:pt>
                <c:pt idx="2021">
                  <c:v>44694</c:v>
                </c:pt>
                <c:pt idx="2022">
                  <c:v>44697</c:v>
                </c:pt>
                <c:pt idx="2023">
                  <c:v>44698</c:v>
                </c:pt>
                <c:pt idx="2024">
                  <c:v>44699</c:v>
                </c:pt>
                <c:pt idx="2025">
                  <c:v>44700</c:v>
                </c:pt>
                <c:pt idx="2026">
                  <c:v>44701</c:v>
                </c:pt>
                <c:pt idx="2027">
                  <c:v>44704</c:v>
                </c:pt>
                <c:pt idx="2028">
                  <c:v>44705</c:v>
                </c:pt>
                <c:pt idx="2029">
                  <c:v>44706</c:v>
                </c:pt>
                <c:pt idx="2030">
                  <c:v>44707</c:v>
                </c:pt>
                <c:pt idx="2031">
                  <c:v>44708</c:v>
                </c:pt>
                <c:pt idx="2032">
                  <c:v>44711</c:v>
                </c:pt>
                <c:pt idx="2033">
                  <c:v>44712</c:v>
                </c:pt>
                <c:pt idx="2034">
                  <c:v>44713</c:v>
                </c:pt>
                <c:pt idx="2035">
                  <c:v>44714</c:v>
                </c:pt>
                <c:pt idx="2036">
                  <c:v>44715</c:v>
                </c:pt>
                <c:pt idx="2037">
                  <c:v>44718</c:v>
                </c:pt>
                <c:pt idx="2038">
                  <c:v>44719</c:v>
                </c:pt>
                <c:pt idx="2039">
                  <c:v>44720</c:v>
                </c:pt>
                <c:pt idx="2040">
                  <c:v>44721</c:v>
                </c:pt>
                <c:pt idx="2041">
                  <c:v>44722</c:v>
                </c:pt>
                <c:pt idx="2042">
                  <c:v>44725</c:v>
                </c:pt>
                <c:pt idx="2043">
                  <c:v>44726</c:v>
                </c:pt>
                <c:pt idx="2044">
                  <c:v>44727</c:v>
                </c:pt>
                <c:pt idx="2045">
                  <c:v>44729</c:v>
                </c:pt>
                <c:pt idx="2046">
                  <c:v>44732</c:v>
                </c:pt>
                <c:pt idx="2047">
                  <c:v>44733</c:v>
                </c:pt>
                <c:pt idx="2048">
                  <c:v>44734</c:v>
                </c:pt>
                <c:pt idx="2049">
                  <c:v>44735</c:v>
                </c:pt>
                <c:pt idx="2050">
                  <c:v>44736</c:v>
                </c:pt>
                <c:pt idx="2051">
                  <c:v>44739</c:v>
                </c:pt>
                <c:pt idx="2052">
                  <c:v>44740</c:v>
                </c:pt>
                <c:pt idx="2053">
                  <c:v>44741</c:v>
                </c:pt>
                <c:pt idx="2054">
                  <c:v>44742</c:v>
                </c:pt>
                <c:pt idx="2055">
                  <c:v>44743</c:v>
                </c:pt>
                <c:pt idx="2056">
                  <c:v>44746</c:v>
                </c:pt>
                <c:pt idx="2057">
                  <c:v>44747</c:v>
                </c:pt>
                <c:pt idx="2058">
                  <c:v>44748</c:v>
                </c:pt>
                <c:pt idx="2059">
                  <c:v>44749</c:v>
                </c:pt>
                <c:pt idx="2060">
                  <c:v>44750</c:v>
                </c:pt>
                <c:pt idx="2061">
                  <c:v>44753</c:v>
                </c:pt>
                <c:pt idx="2062">
                  <c:v>44754</c:v>
                </c:pt>
                <c:pt idx="2063">
                  <c:v>44755</c:v>
                </c:pt>
                <c:pt idx="2064">
                  <c:v>44756</c:v>
                </c:pt>
                <c:pt idx="2065">
                  <c:v>44757</c:v>
                </c:pt>
                <c:pt idx="2066">
                  <c:v>44760</c:v>
                </c:pt>
                <c:pt idx="2067">
                  <c:v>44761</c:v>
                </c:pt>
                <c:pt idx="2068">
                  <c:v>44762</c:v>
                </c:pt>
                <c:pt idx="2069">
                  <c:v>44763</c:v>
                </c:pt>
                <c:pt idx="2070">
                  <c:v>44764</c:v>
                </c:pt>
                <c:pt idx="2071">
                  <c:v>44767</c:v>
                </c:pt>
                <c:pt idx="2072">
                  <c:v>44768</c:v>
                </c:pt>
                <c:pt idx="2073">
                  <c:v>44769</c:v>
                </c:pt>
                <c:pt idx="2074">
                  <c:v>44770</c:v>
                </c:pt>
                <c:pt idx="2075">
                  <c:v>44771</c:v>
                </c:pt>
                <c:pt idx="2076">
                  <c:v>44774</c:v>
                </c:pt>
                <c:pt idx="2077">
                  <c:v>44775</c:v>
                </c:pt>
                <c:pt idx="2078">
                  <c:v>44776</c:v>
                </c:pt>
                <c:pt idx="2079">
                  <c:v>44777</c:v>
                </c:pt>
                <c:pt idx="2080">
                  <c:v>44778</c:v>
                </c:pt>
                <c:pt idx="2081">
                  <c:v>44781</c:v>
                </c:pt>
                <c:pt idx="2082">
                  <c:v>44782</c:v>
                </c:pt>
                <c:pt idx="2083">
                  <c:v>44783</c:v>
                </c:pt>
                <c:pt idx="2084">
                  <c:v>44784</c:v>
                </c:pt>
                <c:pt idx="2085">
                  <c:v>44785</c:v>
                </c:pt>
                <c:pt idx="2086">
                  <c:v>44788</c:v>
                </c:pt>
                <c:pt idx="2087">
                  <c:v>44789</c:v>
                </c:pt>
                <c:pt idx="2088">
                  <c:v>44790</c:v>
                </c:pt>
                <c:pt idx="2089">
                  <c:v>44791</c:v>
                </c:pt>
                <c:pt idx="2090">
                  <c:v>44792</c:v>
                </c:pt>
                <c:pt idx="2091">
                  <c:v>44795</c:v>
                </c:pt>
                <c:pt idx="2092">
                  <c:v>44796</c:v>
                </c:pt>
                <c:pt idx="2093">
                  <c:v>44797</c:v>
                </c:pt>
                <c:pt idx="2094">
                  <c:v>44798</c:v>
                </c:pt>
                <c:pt idx="2095">
                  <c:v>44799</c:v>
                </c:pt>
                <c:pt idx="2096">
                  <c:v>44802</c:v>
                </c:pt>
                <c:pt idx="2097">
                  <c:v>44803</c:v>
                </c:pt>
                <c:pt idx="2098">
                  <c:v>44804</c:v>
                </c:pt>
                <c:pt idx="2099">
                  <c:v>44805</c:v>
                </c:pt>
                <c:pt idx="2100">
                  <c:v>44806</c:v>
                </c:pt>
                <c:pt idx="2101">
                  <c:v>44809</c:v>
                </c:pt>
                <c:pt idx="2102">
                  <c:v>44810</c:v>
                </c:pt>
                <c:pt idx="2103">
                  <c:v>44812</c:v>
                </c:pt>
                <c:pt idx="2104">
                  <c:v>44813</c:v>
                </c:pt>
                <c:pt idx="2105">
                  <c:v>44816</c:v>
                </c:pt>
                <c:pt idx="2106">
                  <c:v>44817</c:v>
                </c:pt>
                <c:pt idx="2107">
                  <c:v>44818</c:v>
                </c:pt>
                <c:pt idx="2108">
                  <c:v>44819</c:v>
                </c:pt>
                <c:pt idx="2109">
                  <c:v>44820</c:v>
                </c:pt>
                <c:pt idx="2110">
                  <c:v>44823</c:v>
                </c:pt>
                <c:pt idx="2111">
                  <c:v>44824</c:v>
                </c:pt>
                <c:pt idx="2112">
                  <c:v>44825</c:v>
                </c:pt>
                <c:pt idx="2113">
                  <c:v>44826</c:v>
                </c:pt>
                <c:pt idx="2114">
                  <c:v>44827</c:v>
                </c:pt>
                <c:pt idx="2115">
                  <c:v>44830</c:v>
                </c:pt>
                <c:pt idx="2116">
                  <c:v>44831</c:v>
                </c:pt>
                <c:pt idx="2117">
                  <c:v>44832</c:v>
                </c:pt>
                <c:pt idx="2118">
                  <c:v>44833</c:v>
                </c:pt>
                <c:pt idx="2119">
                  <c:v>44834</c:v>
                </c:pt>
                <c:pt idx="2120">
                  <c:v>44837</c:v>
                </c:pt>
                <c:pt idx="2121">
                  <c:v>44838</c:v>
                </c:pt>
                <c:pt idx="2122">
                  <c:v>44839</c:v>
                </c:pt>
                <c:pt idx="2123">
                  <c:v>44840</c:v>
                </c:pt>
                <c:pt idx="2124">
                  <c:v>44841</c:v>
                </c:pt>
                <c:pt idx="2125">
                  <c:v>44844</c:v>
                </c:pt>
                <c:pt idx="2126">
                  <c:v>44845</c:v>
                </c:pt>
                <c:pt idx="2127">
                  <c:v>44847</c:v>
                </c:pt>
                <c:pt idx="2128">
                  <c:v>44848</c:v>
                </c:pt>
                <c:pt idx="2129">
                  <c:v>44851</c:v>
                </c:pt>
                <c:pt idx="2130">
                  <c:v>44852</c:v>
                </c:pt>
                <c:pt idx="2131">
                  <c:v>44853</c:v>
                </c:pt>
                <c:pt idx="2132">
                  <c:v>44854</c:v>
                </c:pt>
                <c:pt idx="2133">
                  <c:v>44855</c:v>
                </c:pt>
                <c:pt idx="2134">
                  <c:v>44858</c:v>
                </c:pt>
                <c:pt idx="2135">
                  <c:v>44859</c:v>
                </c:pt>
                <c:pt idx="2136">
                  <c:v>44860</c:v>
                </c:pt>
                <c:pt idx="2137">
                  <c:v>44861</c:v>
                </c:pt>
                <c:pt idx="2138">
                  <c:v>44862</c:v>
                </c:pt>
                <c:pt idx="2139">
                  <c:v>44865</c:v>
                </c:pt>
                <c:pt idx="2140">
                  <c:v>44866</c:v>
                </c:pt>
                <c:pt idx="2141">
                  <c:v>44868</c:v>
                </c:pt>
                <c:pt idx="2142">
                  <c:v>44869</c:v>
                </c:pt>
                <c:pt idx="2143">
                  <c:v>44872</c:v>
                </c:pt>
                <c:pt idx="2144">
                  <c:v>44873</c:v>
                </c:pt>
                <c:pt idx="2145">
                  <c:v>44874</c:v>
                </c:pt>
                <c:pt idx="2146">
                  <c:v>44875</c:v>
                </c:pt>
                <c:pt idx="2147">
                  <c:v>44876</c:v>
                </c:pt>
                <c:pt idx="2148">
                  <c:v>44879</c:v>
                </c:pt>
                <c:pt idx="2149">
                  <c:v>44881</c:v>
                </c:pt>
                <c:pt idx="2150">
                  <c:v>44882</c:v>
                </c:pt>
                <c:pt idx="2151">
                  <c:v>44883</c:v>
                </c:pt>
                <c:pt idx="2152">
                  <c:v>44886</c:v>
                </c:pt>
                <c:pt idx="2153">
                  <c:v>44887</c:v>
                </c:pt>
                <c:pt idx="2154">
                  <c:v>44888</c:v>
                </c:pt>
                <c:pt idx="2155">
                  <c:v>44889</c:v>
                </c:pt>
                <c:pt idx="2156">
                  <c:v>44890</c:v>
                </c:pt>
                <c:pt idx="2157">
                  <c:v>44893</c:v>
                </c:pt>
                <c:pt idx="2158">
                  <c:v>44894</c:v>
                </c:pt>
                <c:pt idx="2159">
                  <c:v>44895</c:v>
                </c:pt>
                <c:pt idx="2160">
                  <c:v>44896</c:v>
                </c:pt>
                <c:pt idx="2161">
                  <c:v>44897</c:v>
                </c:pt>
                <c:pt idx="2162">
                  <c:v>44900</c:v>
                </c:pt>
                <c:pt idx="2163">
                  <c:v>44901</c:v>
                </c:pt>
                <c:pt idx="2164">
                  <c:v>44902</c:v>
                </c:pt>
                <c:pt idx="2165">
                  <c:v>44903</c:v>
                </c:pt>
                <c:pt idx="2166">
                  <c:v>44904</c:v>
                </c:pt>
                <c:pt idx="2167">
                  <c:v>44907</c:v>
                </c:pt>
                <c:pt idx="2168">
                  <c:v>44908</c:v>
                </c:pt>
                <c:pt idx="2169">
                  <c:v>44909</c:v>
                </c:pt>
                <c:pt idx="2170">
                  <c:v>44910</c:v>
                </c:pt>
                <c:pt idx="2171">
                  <c:v>44911</c:v>
                </c:pt>
                <c:pt idx="2172">
                  <c:v>44914</c:v>
                </c:pt>
                <c:pt idx="2173">
                  <c:v>44915</c:v>
                </c:pt>
                <c:pt idx="2174">
                  <c:v>44916</c:v>
                </c:pt>
                <c:pt idx="2175">
                  <c:v>44917</c:v>
                </c:pt>
                <c:pt idx="2176">
                  <c:v>44918</c:v>
                </c:pt>
                <c:pt idx="2177">
                  <c:v>44921</c:v>
                </c:pt>
                <c:pt idx="2178">
                  <c:v>44922</c:v>
                </c:pt>
                <c:pt idx="2179">
                  <c:v>44923</c:v>
                </c:pt>
                <c:pt idx="2180">
                  <c:v>44924</c:v>
                </c:pt>
                <c:pt idx="2181">
                  <c:v>44925</c:v>
                </c:pt>
                <c:pt idx="2182">
                  <c:v>44928</c:v>
                </c:pt>
                <c:pt idx="2183">
                  <c:v>44929</c:v>
                </c:pt>
                <c:pt idx="2184">
                  <c:v>44930</c:v>
                </c:pt>
                <c:pt idx="2185">
                  <c:v>44931</c:v>
                </c:pt>
                <c:pt idx="2186">
                  <c:v>44932</c:v>
                </c:pt>
                <c:pt idx="2187">
                  <c:v>44935</c:v>
                </c:pt>
                <c:pt idx="2188">
                  <c:v>44936</c:v>
                </c:pt>
                <c:pt idx="2189">
                  <c:v>44937</c:v>
                </c:pt>
                <c:pt idx="2190">
                  <c:v>44938</c:v>
                </c:pt>
                <c:pt idx="2191">
                  <c:v>44939</c:v>
                </c:pt>
                <c:pt idx="2192">
                  <c:v>44942</c:v>
                </c:pt>
                <c:pt idx="2193">
                  <c:v>44943</c:v>
                </c:pt>
                <c:pt idx="2194">
                  <c:v>44944</c:v>
                </c:pt>
                <c:pt idx="2195">
                  <c:v>44945</c:v>
                </c:pt>
                <c:pt idx="2196">
                  <c:v>44946</c:v>
                </c:pt>
                <c:pt idx="2197">
                  <c:v>44949</c:v>
                </c:pt>
                <c:pt idx="2198">
                  <c:v>44950</c:v>
                </c:pt>
                <c:pt idx="2199">
                  <c:v>44951</c:v>
                </c:pt>
                <c:pt idx="2200">
                  <c:v>44952</c:v>
                </c:pt>
                <c:pt idx="2201">
                  <c:v>44953</c:v>
                </c:pt>
                <c:pt idx="2202">
                  <c:v>44956</c:v>
                </c:pt>
                <c:pt idx="2203">
                  <c:v>44957</c:v>
                </c:pt>
                <c:pt idx="2204">
                  <c:v>44958</c:v>
                </c:pt>
                <c:pt idx="2205">
                  <c:v>44959</c:v>
                </c:pt>
                <c:pt idx="2206">
                  <c:v>44960</c:v>
                </c:pt>
                <c:pt idx="2207">
                  <c:v>44963</c:v>
                </c:pt>
                <c:pt idx="2208">
                  <c:v>44964</c:v>
                </c:pt>
                <c:pt idx="2209">
                  <c:v>44965</c:v>
                </c:pt>
                <c:pt idx="2210">
                  <c:v>44966</c:v>
                </c:pt>
                <c:pt idx="2211">
                  <c:v>44967</c:v>
                </c:pt>
                <c:pt idx="2212">
                  <c:v>44970</c:v>
                </c:pt>
                <c:pt idx="2213">
                  <c:v>44971</c:v>
                </c:pt>
                <c:pt idx="2214">
                  <c:v>44972</c:v>
                </c:pt>
                <c:pt idx="2215">
                  <c:v>44973</c:v>
                </c:pt>
                <c:pt idx="2216">
                  <c:v>44974</c:v>
                </c:pt>
                <c:pt idx="2217">
                  <c:v>44979</c:v>
                </c:pt>
                <c:pt idx="2218">
                  <c:v>44980</c:v>
                </c:pt>
                <c:pt idx="2219">
                  <c:v>44981</c:v>
                </c:pt>
                <c:pt idx="2220">
                  <c:v>44984</c:v>
                </c:pt>
                <c:pt idx="2221">
                  <c:v>44985</c:v>
                </c:pt>
                <c:pt idx="2222">
                  <c:v>44986</c:v>
                </c:pt>
                <c:pt idx="2223">
                  <c:v>44987</c:v>
                </c:pt>
                <c:pt idx="2224">
                  <c:v>44988</c:v>
                </c:pt>
                <c:pt idx="2225">
                  <c:v>44991</c:v>
                </c:pt>
                <c:pt idx="2226">
                  <c:v>44992</c:v>
                </c:pt>
                <c:pt idx="2227">
                  <c:v>44993</c:v>
                </c:pt>
                <c:pt idx="2228">
                  <c:v>44994</c:v>
                </c:pt>
                <c:pt idx="2229">
                  <c:v>44995</c:v>
                </c:pt>
                <c:pt idx="2230">
                  <c:v>44998</c:v>
                </c:pt>
                <c:pt idx="2231">
                  <c:v>44999</c:v>
                </c:pt>
                <c:pt idx="2232">
                  <c:v>45000</c:v>
                </c:pt>
                <c:pt idx="2233">
                  <c:v>45001</c:v>
                </c:pt>
                <c:pt idx="2234">
                  <c:v>45002</c:v>
                </c:pt>
                <c:pt idx="2235">
                  <c:v>45005</c:v>
                </c:pt>
                <c:pt idx="2236">
                  <c:v>45006</c:v>
                </c:pt>
                <c:pt idx="2237">
                  <c:v>45007</c:v>
                </c:pt>
                <c:pt idx="2238">
                  <c:v>45008</c:v>
                </c:pt>
                <c:pt idx="2239">
                  <c:v>45009</c:v>
                </c:pt>
                <c:pt idx="2240">
                  <c:v>45012</c:v>
                </c:pt>
                <c:pt idx="2241">
                  <c:v>45013</c:v>
                </c:pt>
                <c:pt idx="2242">
                  <c:v>45014</c:v>
                </c:pt>
                <c:pt idx="2243">
                  <c:v>45015</c:v>
                </c:pt>
                <c:pt idx="2244">
                  <c:v>45016</c:v>
                </c:pt>
                <c:pt idx="2245">
                  <c:v>45019</c:v>
                </c:pt>
                <c:pt idx="2246">
                  <c:v>45020</c:v>
                </c:pt>
                <c:pt idx="2247">
                  <c:v>45021</c:v>
                </c:pt>
                <c:pt idx="2248">
                  <c:v>45022</c:v>
                </c:pt>
                <c:pt idx="2249">
                  <c:v>45026</c:v>
                </c:pt>
                <c:pt idx="2250">
                  <c:v>45027</c:v>
                </c:pt>
                <c:pt idx="2251">
                  <c:v>45028</c:v>
                </c:pt>
                <c:pt idx="2252">
                  <c:v>45029</c:v>
                </c:pt>
                <c:pt idx="2253">
                  <c:v>45030</c:v>
                </c:pt>
                <c:pt idx="2254">
                  <c:v>45033</c:v>
                </c:pt>
                <c:pt idx="2255">
                  <c:v>45034</c:v>
                </c:pt>
                <c:pt idx="2256">
                  <c:v>45035</c:v>
                </c:pt>
                <c:pt idx="2257">
                  <c:v>45036</c:v>
                </c:pt>
                <c:pt idx="2258">
                  <c:v>45040</c:v>
                </c:pt>
                <c:pt idx="2259">
                  <c:v>45041</c:v>
                </c:pt>
                <c:pt idx="2260">
                  <c:v>45042</c:v>
                </c:pt>
                <c:pt idx="2261">
                  <c:v>45043</c:v>
                </c:pt>
                <c:pt idx="2262">
                  <c:v>45044</c:v>
                </c:pt>
                <c:pt idx="2263">
                  <c:v>45048</c:v>
                </c:pt>
                <c:pt idx="2264">
                  <c:v>45049</c:v>
                </c:pt>
                <c:pt idx="2265">
                  <c:v>45050</c:v>
                </c:pt>
                <c:pt idx="2266">
                  <c:v>45051</c:v>
                </c:pt>
                <c:pt idx="2267">
                  <c:v>45054</c:v>
                </c:pt>
                <c:pt idx="2268">
                  <c:v>45055</c:v>
                </c:pt>
                <c:pt idx="2269">
                  <c:v>45056</c:v>
                </c:pt>
                <c:pt idx="2270">
                  <c:v>45057</c:v>
                </c:pt>
                <c:pt idx="2271">
                  <c:v>45058</c:v>
                </c:pt>
                <c:pt idx="2272">
                  <c:v>45061</c:v>
                </c:pt>
                <c:pt idx="2273">
                  <c:v>45062</c:v>
                </c:pt>
                <c:pt idx="2274">
                  <c:v>45063</c:v>
                </c:pt>
                <c:pt idx="2275">
                  <c:v>45064</c:v>
                </c:pt>
                <c:pt idx="2276">
                  <c:v>45065</c:v>
                </c:pt>
                <c:pt idx="2277">
                  <c:v>45068</c:v>
                </c:pt>
                <c:pt idx="2278">
                  <c:v>45069</c:v>
                </c:pt>
                <c:pt idx="2279">
                  <c:v>45070</c:v>
                </c:pt>
                <c:pt idx="2280">
                  <c:v>45071</c:v>
                </c:pt>
                <c:pt idx="2281">
                  <c:v>45072</c:v>
                </c:pt>
                <c:pt idx="2282">
                  <c:v>45075</c:v>
                </c:pt>
                <c:pt idx="2283">
                  <c:v>45076</c:v>
                </c:pt>
                <c:pt idx="2284">
                  <c:v>45077</c:v>
                </c:pt>
                <c:pt idx="2285">
                  <c:v>45078</c:v>
                </c:pt>
                <c:pt idx="2286">
                  <c:v>45079</c:v>
                </c:pt>
                <c:pt idx="2287">
                  <c:v>45082</c:v>
                </c:pt>
                <c:pt idx="2288">
                  <c:v>45083</c:v>
                </c:pt>
                <c:pt idx="2289">
                  <c:v>45084</c:v>
                </c:pt>
                <c:pt idx="2290">
                  <c:v>45086</c:v>
                </c:pt>
                <c:pt idx="2291">
                  <c:v>45089</c:v>
                </c:pt>
                <c:pt idx="2292">
                  <c:v>45090</c:v>
                </c:pt>
                <c:pt idx="2293">
                  <c:v>45091</c:v>
                </c:pt>
                <c:pt idx="2294">
                  <c:v>45092</c:v>
                </c:pt>
                <c:pt idx="2295">
                  <c:v>45093</c:v>
                </c:pt>
                <c:pt idx="2296">
                  <c:v>45096</c:v>
                </c:pt>
                <c:pt idx="2297">
                  <c:v>45097</c:v>
                </c:pt>
                <c:pt idx="2298">
                  <c:v>45098</c:v>
                </c:pt>
                <c:pt idx="2299">
                  <c:v>45099</c:v>
                </c:pt>
                <c:pt idx="2300">
                  <c:v>45100</c:v>
                </c:pt>
                <c:pt idx="2301">
                  <c:v>45103</c:v>
                </c:pt>
                <c:pt idx="2302">
                  <c:v>45104</c:v>
                </c:pt>
                <c:pt idx="2303">
                  <c:v>45105</c:v>
                </c:pt>
                <c:pt idx="2304">
                  <c:v>45106</c:v>
                </c:pt>
                <c:pt idx="2305">
                  <c:v>45107</c:v>
                </c:pt>
                <c:pt idx="2306">
                  <c:v>45110</c:v>
                </c:pt>
                <c:pt idx="2307">
                  <c:v>45111</c:v>
                </c:pt>
                <c:pt idx="2308">
                  <c:v>45112</c:v>
                </c:pt>
                <c:pt idx="2309">
                  <c:v>45113</c:v>
                </c:pt>
                <c:pt idx="2310">
                  <c:v>45114</c:v>
                </c:pt>
                <c:pt idx="2311">
                  <c:v>45117</c:v>
                </c:pt>
                <c:pt idx="2312">
                  <c:v>45118</c:v>
                </c:pt>
                <c:pt idx="2313">
                  <c:v>45119</c:v>
                </c:pt>
                <c:pt idx="2314">
                  <c:v>45120</c:v>
                </c:pt>
                <c:pt idx="2315">
                  <c:v>45121</c:v>
                </c:pt>
                <c:pt idx="2316">
                  <c:v>45124</c:v>
                </c:pt>
                <c:pt idx="2317">
                  <c:v>45125</c:v>
                </c:pt>
                <c:pt idx="2318">
                  <c:v>45126</c:v>
                </c:pt>
                <c:pt idx="2319">
                  <c:v>45127</c:v>
                </c:pt>
                <c:pt idx="2320">
                  <c:v>45128</c:v>
                </c:pt>
                <c:pt idx="2321">
                  <c:v>45131</c:v>
                </c:pt>
                <c:pt idx="2322">
                  <c:v>45132</c:v>
                </c:pt>
                <c:pt idx="2323">
                  <c:v>45133</c:v>
                </c:pt>
                <c:pt idx="2324">
                  <c:v>45134</c:v>
                </c:pt>
                <c:pt idx="2325">
                  <c:v>45135</c:v>
                </c:pt>
                <c:pt idx="2326">
                  <c:v>45138</c:v>
                </c:pt>
                <c:pt idx="2327">
                  <c:v>45139</c:v>
                </c:pt>
                <c:pt idx="2328">
                  <c:v>45140</c:v>
                </c:pt>
                <c:pt idx="2329">
                  <c:v>45141</c:v>
                </c:pt>
                <c:pt idx="2330">
                  <c:v>45142</c:v>
                </c:pt>
                <c:pt idx="2331">
                  <c:v>45145</c:v>
                </c:pt>
                <c:pt idx="2332">
                  <c:v>45146</c:v>
                </c:pt>
                <c:pt idx="2333">
                  <c:v>45147</c:v>
                </c:pt>
                <c:pt idx="2334">
                  <c:v>45148</c:v>
                </c:pt>
                <c:pt idx="2335">
                  <c:v>45149</c:v>
                </c:pt>
                <c:pt idx="2336">
                  <c:v>45152</c:v>
                </c:pt>
                <c:pt idx="2337">
                  <c:v>45153</c:v>
                </c:pt>
                <c:pt idx="2338">
                  <c:v>45154</c:v>
                </c:pt>
                <c:pt idx="2339">
                  <c:v>45155</c:v>
                </c:pt>
                <c:pt idx="2340">
                  <c:v>45156</c:v>
                </c:pt>
                <c:pt idx="2341">
                  <c:v>45159</c:v>
                </c:pt>
                <c:pt idx="2342">
                  <c:v>45160</c:v>
                </c:pt>
                <c:pt idx="2343">
                  <c:v>45161</c:v>
                </c:pt>
                <c:pt idx="2344">
                  <c:v>45162</c:v>
                </c:pt>
                <c:pt idx="2345">
                  <c:v>45163</c:v>
                </c:pt>
                <c:pt idx="2346">
                  <c:v>45166</c:v>
                </c:pt>
                <c:pt idx="2347">
                  <c:v>45167</c:v>
                </c:pt>
                <c:pt idx="2348">
                  <c:v>45168</c:v>
                </c:pt>
                <c:pt idx="2349">
                  <c:v>45169</c:v>
                </c:pt>
                <c:pt idx="2350">
                  <c:v>45170</c:v>
                </c:pt>
                <c:pt idx="2351">
                  <c:v>45173</c:v>
                </c:pt>
                <c:pt idx="2352">
                  <c:v>45174</c:v>
                </c:pt>
                <c:pt idx="2353">
                  <c:v>45175</c:v>
                </c:pt>
                <c:pt idx="2354">
                  <c:v>45177</c:v>
                </c:pt>
                <c:pt idx="2355">
                  <c:v>45180</c:v>
                </c:pt>
                <c:pt idx="2356">
                  <c:v>45181</c:v>
                </c:pt>
                <c:pt idx="2357">
                  <c:v>45182</c:v>
                </c:pt>
                <c:pt idx="2358">
                  <c:v>45183</c:v>
                </c:pt>
                <c:pt idx="2359">
                  <c:v>45184</c:v>
                </c:pt>
                <c:pt idx="2360">
                  <c:v>45187</c:v>
                </c:pt>
                <c:pt idx="2361">
                  <c:v>45188</c:v>
                </c:pt>
                <c:pt idx="2362">
                  <c:v>45189</c:v>
                </c:pt>
                <c:pt idx="2363">
                  <c:v>45190</c:v>
                </c:pt>
                <c:pt idx="2364">
                  <c:v>45191</c:v>
                </c:pt>
                <c:pt idx="2365">
                  <c:v>45194</c:v>
                </c:pt>
                <c:pt idx="2366">
                  <c:v>45195</c:v>
                </c:pt>
                <c:pt idx="2367">
                  <c:v>45196</c:v>
                </c:pt>
                <c:pt idx="2368">
                  <c:v>45197</c:v>
                </c:pt>
                <c:pt idx="2369">
                  <c:v>45198</c:v>
                </c:pt>
                <c:pt idx="2370">
                  <c:v>45201</c:v>
                </c:pt>
                <c:pt idx="2371">
                  <c:v>45202</c:v>
                </c:pt>
                <c:pt idx="2372">
                  <c:v>45203</c:v>
                </c:pt>
                <c:pt idx="2373">
                  <c:v>45204</c:v>
                </c:pt>
                <c:pt idx="2374">
                  <c:v>45205</c:v>
                </c:pt>
                <c:pt idx="2375">
                  <c:v>45208</c:v>
                </c:pt>
                <c:pt idx="2376">
                  <c:v>45209</c:v>
                </c:pt>
                <c:pt idx="2377">
                  <c:v>45210</c:v>
                </c:pt>
                <c:pt idx="2378">
                  <c:v>45212</c:v>
                </c:pt>
                <c:pt idx="2379">
                  <c:v>45215</c:v>
                </c:pt>
                <c:pt idx="2380">
                  <c:v>45216</c:v>
                </c:pt>
                <c:pt idx="2381">
                  <c:v>45217</c:v>
                </c:pt>
                <c:pt idx="2382">
                  <c:v>45218</c:v>
                </c:pt>
                <c:pt idx="2383">
                  <c:v>45219</c:v>
                </c:pt>
                <c:pt idx="2384">
                  <c:v>45222</c:v>
                </c:pt>
                <c:pt idx="2385">
                  <c:v>45223</c:v>
                </c:pt>
                <c:pt idx="2386">
                  <c:v>45224</c:v>
                </c:pt>
                <c:pt idx="2387">
                  <c:v>45225</c:v>
                </c:pt>
                <c:pt idx="2388">
                  <c:v>45226</c:v>
                </c:pt>
                <c:pt idx="2389">
                  <c:v>45229</c:v>
                </c:pt>
                <c:pt idx="2390">
                  <c:v>45230</c:v>
                </c:pt>
                <c:pt idx="2391">
                  <c:v>45231</c:v>
                </c:pt>
                <c:pt idx="2392">
                  <c:v>45233</c:v>
                </c:pt>
                <c:pt idx="2393">
                  <c:v>45236</c:v>
                </c:pt>
                <c:pt idx="2394">
                  <c:v>45237</c:v>
                </c:pt>
                <c:pt idx="2395">
                  <c:v>45238</c:v>
                </c:pt>
                <c:pt idx="2396">
                  <c:v>45239</c:v>
                </c:pt>
                <c:pt idx="2397">
                  <c:v>45240</c:v>
                </c:pt>
                <c:pt idx="2398">
                  <c:v>45243</c:v>
                </c:pt>
                <c:pt idx="2399">
                  <c:v>45244</c:v>
                </c:pt>
                <c:pt idx="2400">
                  <c:v>45246</c:v>
                </c:pt>
                <c:pt idx="2401">
                  <c:v>45247</c:v>
                </c:pt>
                <c:pt idx="2402">
                  <c:v>45250</c:v>
                </c:pt>
                <c:pt idx="2403">
                  <c:v>45251</c:v>
                </c:pt>
                <c:pt idx="2404">
                  <c:v>45252</c:v>
                </c:pt>
                <c:pt idx="2405">
                  <c:v>45253</c:v>
                </c:pt>
                <c:pt idx="2406">
                  <c:v>45254</c:v>
                </c:pt>
                <c:pt idx="2407">
                  <c:v>45257</c:v>
                </c:pt>
                <c:pt idx="2408">
                  <c:v>45258</c:v>
                </c:pt>
                <c:pt idx="2409">
                  <c:v>45259</c:v>
                </c:pt>
                <c:pt idx="2410">
                  <c:v>45260</c:v>
                </c:pt>
                <c:pt idx="2411">
                  <c:v>45261</c:v>
                </c:pt>
                <c:pt idx="2412">
                  <c:v>45264</c:v>
                </c:pt>
                <c:pt idx="2413">
                  <c:v>45265</c:v>
                </c:pt>
                <c:pt idx="2414">
                  <c:v>45266</c:v>
                </c:pt>
                <c:pt idx="2415">
                  <c:v>45267</c:v>
                </c:pt>
                <c:pt idx="2416">
                  <c:v>45268</c:v>
                </c:pt>
                <c:pt idx="2417">
                  <c:v>45271</c:v>
                </c:pt>
                <c:pt idx="2418">
                  <c:v>45272</c:v>
                </c:pt>
                <c:pt idx="2419">
                  <c:v>45273</c:v>
                </c:pt>
                <c:pt idx="2420">
                  <c:v>45274</c:v>
                </c:pt>
                <c:pt idx="2421">
                  <c:v>45275</c:v>
                </c:pt>
                <c:pt idx="2422">
                  <c:v>45278</c:v>
                </c:pt>
                <c:pt idx="2423">
                  <c:v>45279</c:v>
                </c:pt>
                <c:pt idx="2424">
                  <c:v>45280</c:v>
                </c:pt>
                <c:pt idx="2425">
                  <c:v>45281</c:v>
                </c:pt>
                <c:pt idx="2426">
                  <c:v>45282</c:v>
                </c:pt>
                <c:pt idx="2427">
                  <c:v>45286</c:v>
                </c:pt>
                <c:pt idx="2428">
                  <c:v>45287</c:v>
                </c:pt>
                <c:pt idx="2429">
                  <c:v>45288</c:v>
                </c:pt>
                <c:pt idx="2430">
                  <c:v>45289</c:v>
                </c:pt>
                <c:pt idx="2431">
                  <c:v>45293</c:v>
                </c:pt>
                <c:pt idx="2432">
                  <c:v>45294</c:v>
                </c:pt>
                <c:pt idx="2433">
                  <c:v>45295</c:v>
                </c:pt>
                <c:pt idx="2434">
                  <c:v>45296</c:v>
                </c:pt>
                <c:pt idx="2435">
                  <c:v>45299</c:v>
                </c:pt>
                <c:pt idx="2436">
                  <c:v>45300</c:v>
                </c:pt>
                <c:pt idx="2437">
                  <c:v>45301</c:v>
                </c:pt>
                <c:pt idx="2438">
                  <c:v>45302</c:v>
                </c:pt>
                <c:pt idx="2439">
                  <c:v>45303</c:v>
                </c:pt>
                <c:pt idx="2440">
                  <c:v>45306</c:v>
                </c:pt>
                <c:pt idx="2441">
                  <c:v>45307</c:v>
                </c:pt>
                <c:pt idx="2442">
                  <c:v>45308</c:v>
                </c:pt>
                <c:pt idx="2443">
                  <c:v>45309</c:v>
                </c:pt>
                <c:pt idx="2444">
                  <c:v>45310</c:v>
                </c:pt>
                <c:pt idx="2445">
                  <c:v>45313</c:v>
                </c:pt>
                <c:pt idx="2446">
                  <c:v>45314</c:v>
                </c:pt>
                <c:pt idx="2447">
                  <c:v>45315</c:v>
                </c:pt>
                <c:pt idx="2448">
                  <c:v>45316</c:v>
                </c:pt>
                <c:pt idx="2449">
                  <c:v>45317</c:v>
                </c:pt>
                <c:pt idx="2450">
                  <c:v>45320</c:v>
                </c:pt>
                <c:pt idx="2451">
                  <c:v>45321</c:v>
                </c:pt>
                <c:pt idx="2452">
                  <c:v>45322</c:v>
                </c:pt>
                <c:pt idx="2453">
                  <c:v>45323</c:v>
                </c:pt>
                <c:pt idx="2454">
                  <c:v>45324</c:v>
                </c:pt>
                <c:pt idx="2455">
                  <c:v>45327</c:v>
                </c:pt>
                <c:pt idx="2456">
                  <c:v>45328</c:v>
                </c:pt>
                <c:pt idx="2457">
                  <c:v>45329</c:v>
                </c:pt>
                <c:pt idx="2458">
                  <c:v>45330</c:v>
                </c:pt>
                <c:pt idx="2459">
                  <c:v>45331</c:v>
                </c:pt>
                <c:pt idx="2460">
                  <c:v>45336</c:v>
                </c:pt>
                <c:pt idx="2461">
                  <c:v>45337</c:v>
                </c:pt>
                <c:pt idx="2462">
                  <c:v>45338</c:v>
                </c:pt>
                <c:pt idx="2463">
                  <c:v>45341</c:v>
                </c:pt>
                <c:pt idx="2464">
                  <c:v>45342</c:v>
                </c:pt>
                <c:pt idx="2465">
                  <c:v>45343</c:v>
                </c:pt>
                <c:pt idx="2466">
                  <c:v>45344</c:v>
                </c:pt>
                <c:pt idx="2467">
                  <c:v>45345</c:v>
                </c:pt>
                <c:pt idx="2468">
                  <c:v>45348</c:v>
                </c:pt>
                <c:pt idx="2469">
                  <c:v>45349</c:v>
                </c:pt>
                <c:pt idx="2470">
                  <c:v>45350</c:v>
                </c:pt>
                <c:pt idx="2471">
                  <c:v>45351</c:v>
                </c:pt>
                <c:pt idx="2472">
                  <c:v>45352</c:v>
                </c:pt>
                <c:pt idx="2473">
                  <c:v>45355</c:v>
                </c:pt>
                <c:pt idx="2474">
                  <c:v>45356</c:v>
                </c:pt>
                <c:pt idx="2475">
                  <c:v>45357</c:v>
                </c:pt>
                <c:pt idx="2476">
                  <c:v>45358</c:v>
                </c:pt>
                <c:pt idx="2477">
                  <c:v>45359</c:v>
                </c:pt>
                <c:pt idx="2478">
                  <c:v>45362</c:v>
                </c:pt>
                <c:pt idx="2479">
                  <c:v>45363</c:v>
                </c:pt>
                <c:pt idx="2480">
                  <c:v>45364</c:v>
                </c:pt>
                <c:pt idx="2481">
                  <c:v>45365</c:v>
                </c:pt>
                <c:pt idx="2482">
                  <c:v>45366</c:v>
                </c:pt>
                <c:pt idx="2483">
                  <c:v>45369</c:v>
                </c:pt>
                <c:pt idx="2484">
                  <c:v>45370</c:v>
                </c:pt>
                <c:pt idx="2485">
                  <c:v>45371</c:v>
                </c:pt>
                <c:pt idx="2486">
                  <c:v>45372</c:v>
                </c:pt>
                <c:pt idx="2487">
                  <c:v>45373</c:v>
                </c:pt>
                <c:pt idx="2488">
                  <c:v>45376</c:v>
                </c:pt>
                <c:pt idx="2489">
                  <c:v>45377</c:v>
                </c:pt>
                <c:pt idx="2490">
                  <c:v>45378</c:v>
                </c:pt>
                <c:pt idx="2491">
                  <c:v>45379</c:v>
                </c:pt>
                <c:pt idx="2492">
                  <c:v>45383</c:v>
                </c:pt>
                <c:pt idx="2493">
                  <c:v>45384</c:v>
                </c:pt>
                <c:pt idx="2494">
                  <c:v>45385</c:v>
                </c:pt>
                <c:pt idx="2495">
                  <c:v>45386</c:v>
                </c:pt>
                <c:pt idx="2496">
                  <c:v>45387</c:v>
                </c:pt>
                <c:pt idx="2497">
                  <c:v>45390</c:v>
                </c:pt>
                <c:pt idx="2498">
                  <c:v>45391</c:v>
                </c:pt>
                <c:pt idx="2499">
                  <c:v>45392</c:v>
                </c:pt>
                <c:pt idx="2500">
                  <c:v>45393</c:v>
                </c:pt>
                <c:pt idx="2501">
                  <c:v>45394</c:v>
                </c:pt>
                <c:pt idx="2502">
                  <c:v>45397</c:v>
                </c:pt>
                <c:pt idx="2503">
                  <c:v>45398</c:v>
                </c:pt>
                <c:pt idx="2504">
                  <c:v>45399</c:v>
                </c:pt>
                <c:pt idx="2505">
                  <c:v>45400</c:v>
                </c:pt>
                <c:pt idx="2506">
                  <c:v>45401</c:v>
                </c:pt>
                <c:pt idx="2507">
                  <c:v>45404</c:v>
                </c:pt>
                <c:pt idx="2508">
                  <c:v>45405</c:v>
                </c:pt>
                <c:pt idx="2509">
                  <c:v>45406</c:v>
                </c:pt>
                <c:pt idx="2510">
                  <c:v>45407</c:v>
                </c:pt>
                <c:pt idx="2511">
                  <c:v>45408</c:v>
                </c:pt>
                <c:pt idx="2512">
                  <c:v>45411</c:v>
                </c:pt>
                <c:pt idx="2513">
                  <c:v>45412</c:v>
                </c:pt>
                <c:pt idx="2514">
                  <c:v>45414</c:v>
                </c:pt>
                <c:pt idx="2515">
                  <c:v>45415</c:v>
                </c:pt>
                <c:pt idx="2516">
                  <c:v>45418</c:v>
                </c:pt>
                <c:pt idx="2517">
                  <c:v>45419</c:v>
                </c:pt>
                <c:pt idx="2518">
                  <c:v>45420</c:v>
                </c:pt>
                <c:pt idx="2519">
                  <c:v>45421</c:v>
                </c:pt>
                <c:pt idx="2520">
                  <c:v>45422</c:v>
                </c:pt>
                <c:pt idx="2521">
                  <c:v>45425</c:v>
                </c:pt>
                <c:pt idx="2522">
                  <c:v>45426</c:v>
                </c:pt>
                <c:pt idx="2523">
                  <c:v>45427</c:v>
                </c:pt>
                <c:pt idx="2524">
                  <c:v>45428</c:v>
                </c:pt>
                <c:pt idx="2525">
                  <c:v>45429</c:v>
                </c:pt>
                <c:pt idx="2526">
                  <c:v>45432</c:v>
                </c:pt>
                <c:pt idx="2527">
                  <c:v>45433</c:v>
                </c:pt>
                <c:pt idx="2528">
                  <c:v>45434</c:v>
                </c:pt>
                <c:pt idx="2529">
                  <c:v>45435</c:v>
                </c:pt>
                <c:pt idx="2530">
                  <c:v>45436</c:v>
                </c:pt>
                <c:pt idx="2531">
                  <c:v>45439</c:v>
                </c:pt>
                <c:pt idx="2532">
                  <c:v>45440</c:v>
                </c:pt>
                <c:pt idx="2533">
                  <c:v>45441</c:v>
                </c:pt>
                <c:pt idx="2534">
                  <c:v>45443</c:v>
                </c:pt>
                <c:pt idx="2535">
                  <c:v>45446</c:v>
                </c:pt>
                <c:pt idx="2536">
                  <c:v>45447</c:v>
                </c:pt>
                <c:pt idx="2537">
                  <c:v>45448</c:v>
                </c:pt>
                <c:pt idx="2538">
                  <c:v>45449</c:v>
                </c:pt>
                <c:pt idx="2539">
                  <c:v>45450</c:v>
                </c:pt>
                <c:pt idx="2540">
                  <c:v>45453</c:v>
                </c:pt>
                <c:pt idx="2541">
                  <c:v>45454</c:v>
                </c:pt>
                <c:pt idx="2542">
                  <c:v>45455</c:v>
                </c:pt>
                <c:pt idx="2543">
                  <c:v>45456</c:v>
                </c:pt>
                <c:pt idx="2544">
                  <c:v>45457</c:v>
                </c:pt>
                <c:pt idx="2545">
                  <c:v>45460</c:v>
                </c:pt>
                <c:pt idx="2546">
                  <c:v>45461</c:v>
                </c:pt>
                <c:pt idx="2547">
                  <c:v>45462</c:v>
                </c:pt>
                <c:pt idx="2548">
                  <c:v>45463</c:v>
                </c:pt>
                <c:pt idx="2549">
                  <c:v>45464</c:v>
                </c:pt>
                <c:pt idx="2550">
                  <c:v>45467</c:v>
                </c:pt>
                <c:pt idx="2551">
                  <c:v>45468</c:v>
                </c:pt>
                <c:pt idx="2552">
                  <c:v>45469</c:v>
                </c:pt>
                <c:pt idx="2553">
                  <c:v>45470</c:v>
                </c:pt>
                <c:pt idx="2554">
                  <c:v>45471</c:v>
                </c:pt>
                <c:pt idx="2555">
                  <c:v>45474</c:v>
                </c:pt>
                <c:pt idx="2556">
                  <c:v>45475</c:v>
                </c:pt>
                <c:pt idx="2557">
                  <c:v>45476</c:v>
                </c:pt>
                <c:pt idx="2558">
                  <c:v>45477</c:v>
                </c:pt>
                <c:pt idx="2559">
                  <c:v>45478</c:v>
                </c:pt>
                <c:pt idx="2560">
                  <c:v>45481</c:v>
                </c:pt>
                <c:pt idx="2561">
                  <c:v>45482</c:v>
                </c:pt>
                <c:pt idx="2562">
                  <c:v>45483</c:v>
                </c:pt>
                <c:pt idx="2563">
                  <c:v>45484</c:v>
                </c:pt>
                <c:pt idx="2564">
                  <c:v>45485</c:v>
                </c:pt>
                <c:pt idx="2565">
                  <c:v>45488</c:v>
                </c:pt>
                <c:pt idx="2566">
                  <c:v>45489</c:v>
                </c:pt>
                <c:pt idx="2567">
                  <c:v>45490</c:v>
                </c:pt>
                <c:pt idx="2568">
                  <c:v>45491</c:v>
                </c:pt>
                <c:pt idx="2569">
                  <c:v>45492</c:v>
                </c:pt>
                <c:pt idx="2570">
                  <c:v>45495</c:v>
                </c:pt>
                <c:pt idx="2571">
                  <c:v>45496</c:v>
                </c:pt>
                <c:pt idx="2572">
                  <c:v>45497</c:v>
                </c:pt>
                <c:pt idx="2573">
                  <c:v>45498</c:v>
                </c:pt>
                <c:pt idx="2574">
                  <c:v>45499</c:v>
                </c:pt>
                <c:pt idx="2575">
                  <c:v>45502</c:v>
                </c:pt>
                <c:pt idx="2576">
                  <c:v>45503</c:v>
                </c:pt>
                <c:pt idx="2577">
                  <c:v>45504</c:v>
                </c:pt>
                <c:pt idx="2578">
                  <c:v>45505</c:v>
                </c:pt>
                <c:pt idx="2579">
                  <c:v>45506</c:v>
                </c:pt>
                <c:pt idx="2580">
                  <c:v>45509</c:v>
                </c:pt>
                <c:pt idx="2581">
                  <c:v>45510</c:v>
                </c:pt>
                <c:pt idx="2582">
                  <c:v>45511</c:v>
                </c:pt>
                <c:pt idx="2583">
                  <c:v>45512</c:v>
                </c:pt>
                <c:pt idx="2584">
                  <c:v>45513</c:v>
                </c:pt>
                <c:pt idx="2585">
                  <c:v>45516</c:v>
                </c:pt>
                <c:pt idx="2586">
                  <c:v>45517</c:v>
                </c:pt>
                <c:pt idx="2587">
                  <c:v>45518</c:v>
                </c:pt>
                <c:pt idx="2588">
                  <c:v>45519</c:v>
                </c:pt>
                <c:pt idx="2589">
                  <c:v>45520</c:v>
                </c:pt>
                <c:pt idx="2590">
                  <c:v>45523</c:v>
                </c:pt>
                <c:pt idx="2591">
                  <c:v>45524</c:v>
                </c:pt>
                <c:pt idx="2592">
                  <c:v>45525</c:v>
                </c:pt>
                <c:pt idx="2593">
                  <c:v>45526</c:v>
                </c:pt>
                <c:pt idx="2594">
                  <c:v>45527</c:v>
                </c:pt>
                <c:pt idx="2595">
                  <c:v>45530</c:v>
                </c:pt>
                <c:pt idx="2596">
                  <c:v>45531</c:v>
                </c:pt>
                <c:pt idx="2597">
                  <c:v>45532</c:v>
                </c:pt>
                <c:pt idx="2598">
                  <c:v>45533</c:v>
                </c:pt>
                <c:pt idx="2599">
                  <c:v>45534</c:v>
                </c:pt>
                <c:pt idx="2600">
                  <c:v>45537</c:v>
                </c:pt>
                <c:pt idx="2601">
                  <c:v>45538</c:v>
                </c:pt>
                <c:pt idx="2602">
                  <c:v>45539</c:v>
                </c:pt>
                <c:pt idx="2603">
                  <c:v>45540</c:v>
                </c:pt>
                <c:pt idx="2604">
                  <c:v>45541</c:v>
                </c:pt>
                <c:pt idx="2605">
                  <c:v>45544</c:v>
                </c:pt>
                <c:pt idx="2606">
                  <c:v>45545</c:v>
                </c:pt>
                <c:pt idx="2607">
                  <c:v>45546</c:v>
                </c:pt>
                <c:pt idx="2608">
                  <c:v>45547</c:v>
                </c:pt>
                <c:pt idx="2609">
                  <c:v>45548</c:v>
                </c:pt>
                <c:pt idx="2610">
                  <c:v>45551</c:v>
                </c:pt>
                <c:pt idx="2611">
                  <c:v>45552</c:v>
                </c:pt>
                <c:pt idx="2612">
                  <c:v>45553</c:v>
                </c:pt>
                <c:pt idx="2613">
                  <c:v>45554</c:v>
                </c:pt>
                <c:pt idx="2614">
                  <c:v>45555</c:v>
                </c:pt>
                <c:pt idx="2615">
                  <c:v>45558</c:v>
                </c:pt>
                <c:pt idx="2616">
                  <c:v>45559</c:v>
                </c:pt>
                <c:pt idx="2617">
                  <c:v>45560</c:v>
                </c:pt>
                <c:pt idx="2618">
                  <c:v>45561</c:v>
                </c:pt>
                <c:pt idx="2619">
                  <c:v>45562</c:v>
                </c:pt>
                <c:pt idx="2620">
                  <c:v>45565</c:v>
                </c:pt>
                <c:pt idx="2621">
                  <c:v>45566</c:v>
                </c:pt>
                <c:pt idx="2622">
                  <c:v>45567</c:v>
                </c:pt>
                <c:pt idx="2623">
                  <c:v>45568</c:v>
                </c:pt>
                <c:pt idx="2624">
                  <c:v>45569</c:v>
                </c:pt>
                <c:pt idx="2625">
                  <c:v>45572</c:v>
                </c:pt>
                <c:pt idx="2626">
                  <c:v>45573</c:v>
                </c:pt>
                <c:pt idx="2627">
                  <c:v>45574</c:v>
                </c:pt>
                <c:pt idx="2628">
                  <c:v>45575</c:v>
                </c:pt>
                <c:pt idx="2629">
                  <c:v>45576</c:v>
                </c:pt>
                <c:pt idx="2630">
                  <c:v>45579</c:v>
                </c:pt>
                <c:pt idx="2631">
                  <c:v>45580</c:v>
                </c:pt>
                <c:pt idx="2632">
                  <c:v>45581</c:v>
                </c:pt>
                <c:pt idx="2633">
                  <c:v>45582</c:v>
                </c:pt>
                <c:pt idx="2634">
                  <c:v>45583</c:v>
                </c:pt>
                <c:pt idx="2635">
                  <c:v>45586</c:v>
                </c:pt>
                <c:pt idx="2636">
                  <c:v>45587</c:v>
                </c:pt>
                <c:pt idx="2637">
                  <c:v>45588</c:v>
                </c:pt>
                <c:pt idx="2638">
                  <c:v>45589</c:v>
                </c:pt>
                <c:pt idx="2639">
                  <c:v>45590</c:v>
                </c:pt>
                <c:pt idx="2640">
                  <c:v>45593</c:v>
                </c:pt>
                <c:pt idx="2641">
                  <c:v>45594</c:v>
                </c:pt>
                <c:pt idx="2642">
                  <c:v>45595</c:v>
                </c:pt>
                <c:pt idx="2643">
                  <c:v>45596</c:v>
                </c:pt>
                <c:pt idx="2644">
                  <c:v>45597</c:v>
                </c:pt>
                <c:pt idx="2645">
                  <c:v>45600</c:v>
                </c:pt>
                <c:pt idx="2646">
                  <c:v>45601</c:v>
                </c:pt>
                <c:pt idx="2647">
                  <c:v>45602</c:v>
                </c:pt>
                <c:pt idx="2648">
                  <c:v>45603</c:v>
                </c:pt>
                <c:pt idx="2649">
                  <c:v>45604</c:v>
                </c:pt>
                <c:pt idx="2650">
                  <c:v>45607</c:v>
                </c:pt>
                <c:pt idx="2651">
                  <c:v>45608</c:v>
                </c:pt>
                <c:pt idx="2652">
                  <c:v>45609</c:v>
                </c:pt>
                <c:pt idx="2653">
                  <c:v>45610</c:v>
                </c:pt>
                <c:pt idx="2654">
                  <c:v>45614</c:v>
                </c:pt>
                <c:pt idx="2655">
                  <c:v>45615</c:v>
                </c:pt>
                <c:pt idx="2656">
                  <c:v>45617</c:v>
                </c:pt>
                <c:pt idx="2657">
                  <c:v>45618</c:v>
                </c:pt>
                <c:pt idx="2658">
                  <c:v>45621</c:v>
                </c:pt>
                <c:pt idx="2659">
                  <c:v>45622</c:v>
                </c:pt>
                <c:pt idx="2660">
                  <c:v>45623</c:v>
                </c:pt>
                <c:pt idx="2661">
                  <c:v>45624</c:v>
                </c:pt>
                <c:pt idx="2662">
                  <c:v>45625</c:v>
                </c:pt>
                <c:pt idx="2663">
                  <c:v>45628</c:v>
                </c:pt>
                <c:pt idx="2664">
                  <c:v>45629</c:v>
                </c:pt>
                <c:pt idx="2665">
                  <c:v>45630</c:v>
                </c:pt>
                <c:pt idx="2666">
                  <c:v>45631</c:v>
                </c:pt>
                <c:pt idx="2667">
                  <c:v>45632</c:v>
                </c:pt>
                <c:pt idx="2668">
                  <c:v>45635</c:v>
                </c:pt>
                <c:pt idx="2669">
                  <c:v>45636</c:v>
                </c:pt>
                <c:pt idx="2670">
                  <c:v>45637</c:v>
                </c:pt>
                <c:pt idx="2671">
                  <c:v>45638</c:v>
                </c:pt>
                <c:pt idx="2672">
                  <c:v>45639</c:v>
                </c:pt>
                <c:pt idx="2673">
                  <c:v>45642</c:v>
                </c:pt>
                <c:pt idx="2674">
                  <c:v>45643</c:v>
                </c:pt>
                <c:pt idx="2675">
                  <c:v>45644</c:v>
                </c:pt>
                <c:pt idx="2676">
                  <c:v>45645</c:v>
                </c:pt>
                <c:pt idx="2677">
                  <c:v>45646</c:v>
                </c:pt>
                <c:pt idx="2678">
                  <c:v>45649</c:v>
                </c:pt>
                <c:pt idx="2679">
                  <c:v>45650</c:v>
                </c:pt>
                <c:pt idx="2680">
                  <c:v>45652</c:v>
                </c:pt>
                <c:pt idx="2681">
                  <c:v>45653</c:v>
                </c:pt>
                <c:pt idx="2682">
                  <c:v>45656</c:v>
                </c:pt>
                <c:pt idx="2683">
                  <c:v>45657</c:v>
                </c:pt>
                <c:pt idx="2684">
                  <c:v>45659</c:v>
                </c:pt>
                <c:pt idx="2685">
                  <c:v>45660</c:v>
                </c:pt>
                <c:pt idx="2686">
                  <c:v>45663</c:v>
                </c:pt>
                <c:pt idx="2687">
                  <c:v>45664</c:v>
                </c:pt>
                <c:pt idx="2688">
                  <c:v>45665</c:v>
                </c:pt>
                <c:pt idx="2689">
                  <c:v>45666</c:v>
                </c:pt>
                <c:pt idx="2690">
                  <c:v>45667</c:v>
                </c:pt>
                <c:pt idx="2691">
                  <c:v>45670</c:v>
                </c:pt>
                <c:pt idx="2692">
                  <c:v>45671</c:v>
                </c:pt>
                <c:pt idx="2693">
                  <c:v>45672</c:v>
                </c:pt>
                <c:pt idx="2694">
                  <c:v>45673</c:v>
                </c:pt>
                <c:pt idx="2695">
                  <c:v>45674</c:v>
                </c:pt>
                <c:pt idx="2696">
                  <c:v>45677</c:v>
                </c:pt>
                <c:pt idx="2697">
                  <c:v>45678</c:v>
                </c:pt>
                <c:pt idx="2698">
                  <c:v>45679</c:v>
                </c:pt>
                <c:pt idx="2699">
                  <c:v>45680</c:v>
                </c:pt>
                <c:pt idx="2700">
                  <c:v>45681</c:v>
                </c:pt>
                <c:pt idx="2701">
                  <c:v>45684</c:v>
                </c:pt>
                <c:pt idx="2702">
                  <c:v>45685</c:v>
                </c:pt>
                <c:pt idx="2703">
                  <c:v>45686</c:v>
                </c:pt>
                <c:pt idx="2704">
                  <c:v>45687</c:v>
                </c:pt>
                <c:pt idx="2705">
                  <c:v>45688</c:v>
                </c:pt>
              </c:numCache>
            </c:numRef>
          </c:cat>
          <c:val>
            <c:numRef>
              <c:f>Planilha1!$B$2:$B$2707</c:f>
              <c:numCache>
                <c:formatCode>0.0%</c:formatCode>
                <c:ptCount val="2706"/>
                <c:pt idx="0">
                  <c:v>0</c:v>
                </c:pt>
                <c:pt idx="1">
                  <c:v>2.0254000000008432E-4</c:v>
                </c:pt>
                <c:pt idx="2">
                  <c:v>8.17140000000105E-4</c:v>
                </c:pt>
                <c:pt idx="3">
                  <c:v>1.7893399999999726E-3</c:v>
                </c:pt>
                <c:pt idx="4">
                  <c:v>2.9798500000000061E-3</c:v>
                </c:pt>
                <c:pt idx="5">
                  <c:v>2.4971600000001093E-3</c:v>
                </c:pt>
                <c:pt idx="6">
                  <c:v>3.3819500000000779E-3</c:v>
                </c:pt>
                <c:pt idx="7">
                  <c:v>4.2910599999999022E-3</c:v>
                </c:pt>
                <c:pt idx="8">
                  <c:v>3.8994900000000055E-3</c:v>
                </c:pt>
                <c:pt idx="9">
                  <c:v>2.9138300000000061E-3</c:v>
                </c:pt>
                <c:pt idx="10">
                  <c:v>2.9675600000000912E-3</c:v>
                </c:pt>
                <c:pt idx="11">
                  <c:v>3.8443699999999303E-3</c:v>
                </c:pt>
                <c:pt idx="12">
                  <c:v>5.9755699999999301E-3</c:v>
                </c:pt>
                <c:pt idx="13">
                  <c:v>6.1347499999999666E-3</c:v>
                </c:pt>
                <c:pt idx="14">
                  <c:v>6.7925699999999978E-3</c:v>
                </c:pt>
                <c:pt idx="15">
                  <c:v>7.3521000000000836E-3</c:v>
                </c:pt>
                <c:pt idx="16">
                  <c:v>7.1482400000000279E-3</c:v>
                </c:pt>
                <c:pt idx="17">
                  <c:v>8.6903599999998971E-3</c:v>
                </c:pt>
                <c:pt idx="18">
                  <c:v>1.0381699999999938E-2</c:v>
                </c:pt>
                <c:pt idx="19">
                  <c:v>1.0705259999999939E-2</c:v>
                </c:pt>
                <c:pt idx="20">
                  <c:v>1.1355039999999983E-2</c:v>
                </c:pt>
                <c:pt idx="21">
                  <c:v>1.096001000000002E-2</c:v>
                </c:pt>
                <c:pt idx="22">
                  <c:v>1.3326340000000103E-2</c:v>
                </c:pt>
                <c:pt idx="23">
                  <c:v>1.5213640000000028E-2</c:v>
                </c:pt>
                <c:pt idx="24">
                  <c:v>1.5735709999999962E-2</c:v>
                </c:pt>
                <c:pt idx="25">
                  <c:v>1.468402000000002E-2</c:v>
                </c:pt>
                <c:pt idx="26">
                  <c:v>1.3810969999999978E-2</c:v>
                </c:pt>
                <c:pt idx="27">
                  <c:v>1.4647630000000023E-2</c:v>
                </c:pt>
                <c:pt idx="28">
                  <c:v>1.6562090000000085E-2</c:v>
                </c:pt>
                <c:pt idx="29">
                  <c:v>2.0046779999999931E-2</c:v>
                </c:pt>
                <c:pt idx="30">
                  <c:v>1.9891939999999938E-2</c:v>
                </c:pt>
                <c:pt idx="31">
                  <c:v>1.966287000000011E-2</c:v>
                </c:pt>
                <c:pt idx="32">
                  <c:v>2.0961980000000047E-2</c:v>
                </c:pt>
                <c:pt idx="33">
                  <c:v>2.1417950000000019E-2</c:v>
                </c:pt>
                <c:pt idx="34">
                  <c:v>2.4325750000000035E-2</c:v>
                </c:pt>
                <c:pt idx="35">
                  <c:v>2.3283570000000031E-2</c:v>
                </c:pt>
                <c:pt idx="36">
                  <c:v>2.277218999999997E-2</c:v>
                </c:pt>
                <c:pt idx="37">
                  <c:v>2.4831609999999893E-2</c:v>
                </c:pt>
                <c:pt idx="38">
                  <c:v>2.4912129999999921E-2</c:v>
                </c:pt>
                <c:pt idx="39">
                  <c:v>2.5606529999999905E-2</c:v>
                </c:pt>
                <c:pt idx="40">
                  <c:v>2.6464720000000108E-2</c:v>
                </c:pt>
                <c:pt idx="41">
                  <c:v>2.77835099999999E-2</c:v>
                </c:pt>
                <c:pt idx="42">
                  <c:v>2.8788089999999933E-2</c:v>
                </c:pt>
                <c:pt idx="43">
                  <c:v>2.7514360000000071E-2</c:v>
                </c:pt>
                <c:pt idx="44">
                  <c:v>2.7165169999999961E-2</c:v>
                </c:pt>
                <c:pt idx="45">
                  <c:v>2.9167519999999891E-2</c:v>
                </c:pt>
                <c:pt idx="46">
                  <c:v>2.815458000000004E-2</c:v>
                </c:pt>
                <c:pt idx="47">
                  <c:v>2.9444990000000004E-2</c:v>
                </c:pt>
                <c:pt idx="48">
                  <c:v>3.0010019999999971E-2</c:v>
                </c:pt>
                <c:pt idx="49">
                  <c:v>3.1016440000000145E-2</c:v>
                </c:pt>
                <c:pt idx="50">
                  <c:v>3.1668320000000305E-2</c:v>
                </c:pt>
                <c:pt idx="51">
                  <c:v>3.2094590000000256E-2</c:v>
                </c:pt>
                <c:pt idx="52">
                  <c:v>3.1373640000000196E-2</c:v>
                </c:pt>
                <c:pt idx="53">
                  <c:v>3.090416000000018E-2</c:v>
                </c:pt>
                <c:pt idx="54">
                  <c:v>3.1647050000000121E-2</c:v>
                </c:pt>
                <c:pt idx="55">
                  <c:v>3.1197230000000298E-2</c:v>
                </c:pt>
                <c:pt idx="56">
                  <c:v>3.1868850000000171E-2</c:v>
                </c:pt>
                <c:pt idx="57">
                  <c:v>3.4028660000000155E-2</c:v>
                </c:pt>
                <c:pt idx="58">
                  <c:v>3.5860600000000131E-2</c:v>
                </c:pt>
                <c:pt idx="59">
                  <c:v>3.6453060000000148E-2</c:v>
                </c:pt>
                <c:pt idx="60">
                  <c:v>3.77459600000003E-2</c:v>
                </c:pt>
                <c:pt idx="61">
                  <c:v>3.645395000000029E-2</c:v>
                </c:pt>
                <c:pt idx="62">
                  <c:v>3.4639300000000262E-2</c:v>
                </c:pt>
                <c:pt idx="63">
                  <c:v>3.70913300000002E-2</c:v>
                </c:pt>
                <c:pt idx="64">
                  <c:v>3.7291650000000232E-2</c:v>
                </c:pt>
                <c:pt idx="65">
                  <c:v>3.6929400000000216E-2</c:v>
                </c:pt>
                <c:pt idx="66">
                  <c:v>3.6530760000000224E-2</c:v>
                </c:pt>
                <c:pt idx="67">
                  <c:v>3.6317330000000154E-2</c:v>
                </c:pt>
                <c:pt idx="68">
                  <c:v>3.4250300000000289E-2</c:v>
                </c:pt>
                <c:pt idx="69">
                  <c:v>3.503310000000015E-2</c:v>
                </c:pt>
                <c:pt idx="70">
                  <c:v>3.1688470000000191E-2</c:v>
                </c:pt>
                <c:pt idx="71">
                  <c:v>3.4998550000000295E-2</c:v>
                </c:pt>
                <c:pt idx="72">
                  <c:v>3.3761290000000166E-2</c:v>
                </c:pt>
                <c:pt idx="73">
                  <c:v>3.6411830000000256E-2</c:v>
                </c:pt>
                <c:pt idx="74">
                  <c:v>3.8328499999999995E-2</c:v>
                </c:pt>
                <c:pt idx="75">
                  <c:v>3.843946999999992E-2</c:v>
                </c:pt>
                <c:pt idx="76">
                  <c:v>3.7002779999999902E-2</c:v>
                </c:pt>
                <c:pt idx="77">
                  <c:v>3.8647819999999999E-2</c:v>
                </c:pt>
                <c:pt idx="78">
                  <c:v>4.1691659999999908E-2</c:v>
                </c:pt>
                <c:pt idx="79">
                  <c:v>4.2738500000000013E-2</c:v>
                </c:pt>
                <c:pt idx="80">
                  <c:v>4.3298309999999951E-2</c:v>
                </c:pt>
                <c:pt idx="81">
                  <c:v>4.3264100000000028E-2</c:v>
                </c:pt>
                <c:pt idx="82">
                  <c:v>4.3058059999999898E-2</c:v>
                </c:pt>
                <c:pt idx="83">
                  <c:v>4.3330620000000097E-2</c:v>
                </c:pt>
                <c:pt idx="84">
                  <c:v>4.4185190000000096E-2</c:v>
                </c:pt>
                <c:pt idx="85">
                  <c:v>4.552299999999998E-2</c:v>
                </c:pt>
                <c:pt idx="86">
                  <c:v>4.6302580000000093E-2</c:v>
                </c:pt>
                <c:pt idx="87">
                  <c:v>4.7422239999999949E-2</c:v>
                </c:pt>
                <c:pt idx="88">
                  <c:v>4.8663750000000228E-2</c:v>
                </c:pt>
                <c:pt idx="89">
                  <c:v>4.9021070000000222E-2</c:v>
                </c:pt>
                <c:pt idx="90">
                  <c:v>5.0813710000000123E-2</c:v>
                </c:pt>
                <c:pt idx="91">
                  <c:v>5.2092530000000137E-2</c:v>
                </c:pt>
                <c:pt idx="92">
                  <c:v>5.1175190000000148E-2</c:v>
                </c:pt>
                <c:pt idx="93">
                  <c:v>5.1625450000000184E-2</c:v>
                </c:pt>
                <c:pt idx="94">
                  <c:v>4.9468190000000245E-2</c:v>
                </c:pt>
                <c:pt idx="95">
                  <c:v>4.6670380000000122E-2</c:v>
                </c:pt>
                <c:pt idx="96">
                  <c:v>4.7299230000000136E-2</c:v>
                </c:pt>
                <c:pt idx="97">
                  <c:v>5.0003840000000244E-2</c:v>
                </c:pt>
                <c:pt idx="98">
                  <c:v>4.4702390000000314E-2</c:v>
                </c:pt>
                <c:pt idx="99">
                  <c:v>4.6946050000000294E-2</c:v>
                </c:pt>
                <c:pt idx="100">
                  <c:v>4.8945810000000201E-2</c:v>
                </c:pt>
                <c:pt idx="101">
                  <c:v>4.9099880000000429E-2</c:v>
                </c:pt>
                <c:pt idx="102">
                  <c:v>4.7819320000000554E-2</c:v>
                </c:pt>
                <c:pt idx="103">
                  <c:v>4.888407000000039E-2</c:v>
                </c:pt>
                <c:pt idx="104">
                  <c:v>4.6934980000000515E-2</c:v>
                </c:pt>
                <c:pt idx="105">
                  <c:v>4.8045340000000492E-2</c:v>
                </c:pt>
                <c:pt idx="106">
                  <c:v>5.1368980000000342E-2</c:v>
                </c:pt>
                <c:pt idx="107">
                  <c:v>5.1075580000000453E-2</c:v>
                </c:pt>
                <c:pt idx="108">
                  <c:v>5.2678640000000554E-2</c:v>
                </c:pt>
                <c:pt idx="109">
                  <c:v>4.6754380000000539E-2</c:v>
                </c:pt>
                <c:pt idx="110">
                  <c:v>4.8561990000000499E-2</c:v>
                </c:pt>
                <c:pt idx="111">
                  <c:v>4.7480810000000373E-2</c:v>
                </c:pt>
                <c:pt idx="112">
                  <c:v>4.8227530000000352E-2</c:v>
                </c:pt>
                <c:pt idx="113">
                  <c:v>5.0887300000000524E-2</c:v>
                </c:pt>
                <c:pt idx="114">
                  <c:v>5.278009000000039E-2</c:v>
                </c:pt>
                <c:pt idx="115">
                  <c:v>5.5863090000000337E-2</c:v>
                </c:pt>
                <c:pt idx="116">
                  <c:v>5.740235000000049E-2</c:v>
                </c:pt>
                <c:pt idx="117">
                  <c:v>5.7455490000000387E-2</c:v>
                </c:pt>
                <c:pt idx="118">
                  <c:v>5.6425750000000496E-2</c:v>
                </c:pt>
                <c:pt idx="119">
                  <c:v>5.8931570000000377E-2</c:v>
                </c:pt>
                <c:pt idx="120">
                  <c:v>5.779936000000041E-2</c:v>
                </c:pt>
                <c:pt idx="121">
                  <c:v>5.6362730000000472E-2</c:v>
                </c:pt>
                <c:pt idx="122">
                  <c:v>5.4769470000000542E-2</c:v>
                </c:pt>
                <c:pt idx="123">
                  <c:v>5.6562330000000438E-2</c:v>
                </c:pt>
                <c:pt idx="124">
                  <c:v>5.4920810000000486E-2</c:v>
                </c:pt>
                <c:pt idx="125">
                  <c:v>5.2029210000000381E-2</c:v>
                </c:pt>
                <c:pt idx="126">
                  <c:v>5.3522740000000457E-2</c:v>
                </c:pt>
                <c:pt idx="127">
                  <c:v>5.3205280000000466E-2</c:v>
                </c:pt>
                <c:pt idx="128">
                  <c:v>5.6328040000000357E-2</c:v>
                </c:pt>
                <c:pt idx="129">
                  <c:v>5.8556330000000489E-2</c:v>
                </c:pt>
                <c:pt idx="130">
                  <c:v>6.1413530000000494E-2</c:v>
                </c:pt>
                <c:pt idx="131">
                  <c:v>6.0713050000000379E-2</c:v>
                </c:pt>
                <c:pt idx="132">
                  <c:v>5.7281390000000432E-2</c:v>
                </c:pt>
                <c:pt idx="133">
                  <c:v>5.9370590000000334E-2</c:v>
                </c:pt>
                <c:pt idx="134">
                  <c:v>5.8911660000000365E-2</c:v>
                </c:pt>
                <c:pt idx="135">
                  <c:v>5.8224740000000441E-2</c:v>
                </c:pt>
                <c:pt idx="136">
                  <c:v>5.9311970000000436E-2</c:v>
                </c:pt>
                <c:pt idx="137">
                  <c:v>5.7062380000000523E-2</c:v>
                </c:pt>
                <c:pt idx="138">
                  <c:v>5.7025720000000391E-2</c:v>
                </c:pt>
                <c:pt idx="139">
                  <c:v>5.830114000000064E-2</c:v>
                </c:pt>
                <c:pt idx="140">
                  <c:v>5.8039300000000571E-2</c:v>
                </c:pt>
                <c:pt idx="141">
                  <c:v>5.8221040000000723E-2</c:v>
                </c:pt>
                <c:pt idx="142">
                  <c:v>5.676923000000067E-2</c:v>
                </c:pt>
                <c:pt idx="143">
                  <c:v>5.8137270000000685E-2</c:v>
                </c:pt>
                <c:pt idx="144">
                  <c:v>5.8024190000000697E-2</c:v>
                </c:pt>
                <c:pt idx="145">
                  <c:v>5.9412550000000675E-2</c:v>
                </c:pt>
                <c:pt idx="146">
                  <c:v>6.0849940000000657E-2</c:v>
                </c:pt>
                <c:pt idx="147">
                  <c:v>6.1272930000000558E-2</c:v>
                </c:pt>
                <c:pt idx="148">
                  <c:v>6.5187450000000702E-2</c:v>
                </c:pt>
                <c:pt idx="149">
                  <c:v>6.5957720000000761E-2</c:v>
                </c:pt>
                <c:pt idx="150">
                  <c:v>6.8082320000000696E-2</c:v>
                </c:pt>
                <c:pt idx="151">
                  <c:v>7.0826620000000728E-2</c:v>
                </c:pt>
                <c:pt idx="152">
                  <c:v>7.1157200000000698E-2</c:v>
                </c:pt>
                <c:pt idx="153">
                  <c:v>7.042340000000058E-2</c:v>
                </c:pt>
                <c:pt idx="154">
                  <c:v>6.9284300000000743E-2</c:v>
                </c:pt>
                <c:pt idx="155">
                  <c:v>6.8214870000000691E-2</c:v>
                </c:pt>
                <c:pt idx="156">
                  <c:v>6.7355120000000657E-2</c:v>
                </c:pt>
                <c:pt idx="157">
                  <c:v>7.0852400000000593E-2</c:v>
                </c:pt>
                <c:pt idx="158">
                  <c:v>7.1321350000000491E-2</c:v>
                </c:pt>
                <c:pt idx="159">
                  <c:v>7.0212650000000432E-2</c:v>
                </c:pt>
                <c:pt idx="160">
                  <c:v>7.0562920000000418E-2</c:v>
                </c:pt>
                <c:pt idx="161">
                  <c:v>7.0362030000000519E-2</c:v>
                </c:pt>
                <c:pt idx="162">
                  <c:v>6.9556890000000537E-2</c:v>
                </c:pt>
                <c:pt idx="163">
                  <c:v>6.909411000000043E-2</c:v>
                </c:pt>
                <c:pt idx="164">
                  <c:v>6.7537960000000341E-2</c:v>
                </c:pt>
                <c:pt idx="165">
                  <c:v>6.5507070000000431E-2</c:v>
                </c:pt>
                <c:pt idx="166">
                  <c:v>6.5617570000000347E-2</c:v>
                </c:pt>
                <c:pt idx="167">
                  <c:v>6.5935980000000338E-2</c:v>
                </c:pt>
                <c:pt idx="168">
                  <c:v>6.5908320000000353E-2</c:v>
                </c:pt>
                <c:pt idx="169">
                  <c:v>6.7627110000000559E-2</c:v>
                </c:pt>
                <c:pt idx="170">
                  <c:v>6.8101110000000409E-2</c:v>
                </c:pt>
                <c:pt idx="171">
                  <c:v>6.8709840000000369E-2</c:v>
                </c:pt>
                <c:pt idx="172">
                  <c:v>6.8566140000000386E-2</c:v>
                </c:pt>
                <c:pt idx="173">
                  <c:v>6.850280000000053E-2</c:v>
                </c:pt>
                <c:pt idx="174">
                  <c:v>7.0264230000000483E-2</c:v>
                </c:pt>
                <c:pt idx="175">
                  <c:v>7.0878130000000539E-2</c:v>
                </c:pt>
                <c:pt idx="176">
                  <c:v>7.1424360000000409E-2</c:v>
                </c:pt>
                <c:pt idx="177">
                  <c:v>7.3228180000000531E-2</c:v>
                </c:pt>
                <c:pt idx="178">
                  <c:v>7.5497380000000711E-2</c:v>
                </c:pt>
                <c:pt idx="179">
                  <c:v>7.590995000000067E-2</c:v>
                </c:pt>
                <c:pt idx="180">
                  <c:v>7.6556940000000573E-2</c:v>
                </c:pt>
                <c:pt idx="181">
                  <c:v>7.8545020000000632E-2</c:v>
                </c:pt>
                <c:pt idx="182">
                  <c:v>7.8110670000000701E-2</c:v>
                </c:pt>
                <c:pt idx="183">
                  <c:v>8.1722680000000589E-2</c:v>
                </c:pt>
                <c:pt idx="184">
                  <c:v>8.3094240000000763E-2</c:v>
                </c:pt>
                <c:pt idx="185">
                  <c:v>8.4964250000000727E-2</c:v>
                </c:pt>
                <c:pt idx="186">
                  <c:v>8.686110000000058E-2</c:v>
                </c:pt>
                <c:pt idx="187">
                  <c:v>8.6485030000000643E-2</c:v>
                </c:pt>
                <c:pt idx="188">
                  <c:v>8.9143730000000629E-2</c:v>
                </c:pt>
                <c:pt idx="189">
                  <c:v>8.9591950000000628E-2</c:v>
                </c:pt>
                <c:pt idx="190">
                  <c:v>8.8220090000000737E-2</c:v>
                </c:pt>
                <c:pt idx="191">
                  <c:v>8.9063160000000696E-2</c:v>
                </c:pt>
                <c:pt idx="192">
                  <c:v>8.8523210000000643E-2</c:v>
                </c:pt>
                <c:pt idx="193">
                  <c:v>8.9337650000000698E-2</c:v>
                </c:pt>
                <c:pt idx="194">
                  <c:v>8.9581410000000763E-2</c:v>
                </c:pt>
                <c:pt idx="195">
                  <c:v>9.1581850000000742E-2</c:v>
                </c:pt>
                <c:pt idx="196">
                  <c:v>9.1911680000000592E-2</c:v>
                </c:pt>
                <c:pt idx="197">
                  <c:v>9.1828760000000731E-2</c:v>
                </c:pt>
                <c:pt idx="198">
                  <c:v>9.3833030000000761E-2</c:v>
                </c:pt>
                <c:pt idx="199">
                  <c:v>9.4390710000000766E-2</c:v>
                </c:pt>
                <c:pt idx="200">
                  <c:v>9.5534130000000772E-2</c:v>
                </c:pt>
                <c:pt idx="201">
                  <c:v>9.7215120000000876E-2</c:v>
                </c:pt>
                <c:pt idx="202">
                  <c:v>9.6646740000000828E-2</c:v>
                </c:pt>
                <c:pt idx="203">
                  <c:v>9.4462120000000857E-2</c:v>
                </c:pt>
                <c:pt idx="204">
                  <c:v>9.093713000000081E-2</c:v>
                </c:pt>
                <c:pt idx="205">
                  <c:v>9.3568320000000829E-2</c:v>
                </c:pt>
                <c:pt idx="206">
                  <c:v>9.4616870000000949E-2</c:v>
                </c:pt>
                <c:pt idx="207">
                  <c:v>9.4708230000000851E-2</c:v>
                </c:pt>
                <c:pt idx="208">
                  <c:v>9.5673280000000638E-2</c:v>
                </c:pt>
                <c:pt idx="209">
                  <c:v>9.5544860000000634E-2</c:v>
                </c:pt>
                <c:pt idx="210">
                  <c:v>9.6185400000000629E-2</c:v>
                </c:pt>
                <c:pt idx="211">
                  <c:v>9.875981000000067E-2</c:v>
                </c:pt>
                <c:pt idx="212">
                  <c:v>9.921636000000067E-2</c:v>
                </c:pt>
                <c:pt idx="213">
                  <c:v>0.10019484000000034</c:v>
                </c:pt>
                <c:pt idx="214">
                  <c:v>0.10526683000000038</c:v>
                </c:pt>
                <c:pt idx="215">
                  <c:v>0.1057344100000004</c:v>
                </c:pt>
                <c:pt idx="216">
                  <c:v>0.10711079000000033</c:v>
                </c:pt>
                <c:pt idx="217">
                  <c:v>0.10642449000000044</c:v>
                </c:pt>
                <c:pt idx="218">
                  <c:v>0.10598036000000045</c:v>
                </c:pt>
                <c:pt idx="219">
                  <c:v>0.10647620000000035</c:v>
                </c:pt>
                <c:pt idx="220">
                  <c:v>0.10482355000000053</c:v>
                </c:pt>
                <c:pt idx="221">
                  <c:v>0.10682380000000036</c:v>
                </c:pt>
                <c:pt idx="222">
                  <c:v>0.10773895000000057</c:v>
                </c:pt>
                <c:pt idx="223">
                  <c:v>0.10745845000000044</c:v>
                </c:pt>
                <c:pt idx="224">
                  <c:v>0.10968765000000014</c:v>
                </c:pt>
                <c:pt idx="225">
                  <c:v>0.11079081000000013</c:v>
                </c:pt>
                <c:pt idx="226">
                  <c:v>0.1123590400000003</c:v>
                </c:pt>
                <c:pt idx="227">
                  <c:v>0.11318869000000031</c:v>
                </c:pt>
                <c:pt idx="228">
                  <c:v>0.11224599000000014</c:v>
                </c:pt>
                <c:pt idx="229">
                  <c:v>0.11376667000000017</c:v>
                </c:pt>
                <c:pt idx="230">
                  <c:v>0.11472378000000027</c:v>
                </c:pt>
                <c:pt idx="231">
                  <c:v>0.11511385000000018</c:v>
                </c:pt>
                <c:pt idx="232">
                  <c:v>0.11579192000000017</c:v>
                </c:pt>
                <c:pt idx="233">
                  <c:v>0.1158716200000003</c:v>
                </c:pt>
                <c:pt idx="234">
                  <c:v>0.11570513000000027</c:v>
                </c:pt>
                <c:pt idx="235">
                  <c:v>0.11605025000000024</c:v>
                </c:pt>
                <c:pt idx="236">
                  <c:v>0.11660905000000031</c:v>
                </c:pt>
                <c:pt idx="237">
                  <c:v>0.11891495000000019</c:v>
                </c:pt>
                <c:pt idx="238">
                  <c:v>0.11965110000000022</c:v>
                </c:pt>
                <c:pt idx="239">
                  <c:v>0.12017251000000018</c:v>
                </c:pt>
                <c:pt idx="240">
                  <c:v>0.12030184999999992</c:v>
                </c:pt>
                <c:pt idx="241">
                  <c:v>0.12163220000000008</c:v>
                </c:pt>
                <c:pt idx="242">
                  <c:v>0.12108030000000003</c:v>
                </c:pt>
                <c:pt idx="243">
                  <c:v>0.12247546999999992</c:v>
                </c:pt>
                <c:pt idx="244">
                  <c:v>0.12274194000000005</c:v>
                </c:pt>
                <c:pt idx="245">
                  <c:v>0.12391730999999995</c:v>
                </c:pt>
                <c:pt idx="246">
                  <c:v>0.12524985000000011</c:v>
                </c:pt>
                <c:pt idx="247">
                  <c:v>0.12532114000000005</c:v>
                </c:pt>
                <c:pt idx="248">
                  <c:v>0.12526996000000001</c:v>
                </c:pt>
                <c:pt idx="249">
                  <c:v>0.12145541000000003</c:v>
                </c:pt>
                <c:pt idx="250">
                  <c:v>0.12086766000000004</c:v>
                </c:pt>
                <c:pt idx="251">
                  <c:v>0.12050567000000001</c:v>
                </c:pt>
                <c:pt idx="252">
                  <c:v>0.12019559999999997</c:v>
                </c:pt>
                <c:pt idx="253">
                  <c:v>0.12233471000000007</c:v>
                </c:pt>
                <c:pt idx="254">
                  <c:v>0.1227907100000003</c:v>
                </c:pt>
                <c:pt idx="255">
                  <c:v>0.12405802000000031</c:v>
                </c:pt>
                <c:pt idx="256">
                  <c:v>0.12138830000000024</c:v>
                </c:pt>
                <c:pt idx="257">
                  <c:v>0.12181025000000023</c:v>
                </c:pt>
                <c:pt idx="258">
                  <c:v>0.12379693000000014</c:v>
                </c:pt>
                <c:pt idx="259">
                  <c:v>0.12486878000000011</c:v>
                </c:pt>
                <c:pt idx="260">
                  <c:v>0.12459863000000014</c:v>
                </c:pt>
                <c:pt idx="261">
                  <c:v>0.12670079000000012</c:v>
                </c:pt>
                <c:pt idx="262">
                  <c:v>0.12666480000000013</c:v>
                </c:pt>
                <c:pt idx="263">
                  <c:v>0.12660379000000033</c:v>
                </c:pt>
                <c:pt idx="264">
                  <c:v>0.12765663000000016</c:v>
                </c:pt>
                <c:pt idx="265">
                  <c:v>0.13181321000000024</c:v>
                </c:pt>
                <c:pt idx="266">
                  <c:v>0.13465983000000037</c:v>
                </c:pt>
                <c:pt idx="267">
                  <c:v>0.13198182000000047</c:v>
                </c:pt>
                <c:pt idx="268">
                  <c:v>0.13102830000000054</c:v>
                </c:pt>
                <c:pt idx="269">
                  <c:v>0.13418727000000039</c:v>
                </c:pt>
                <c:pt idx="270">
                  <c:v>0.13521200000000055</c:v>
                </c:pt>
                <c:pt idx="271">
                  <c:v>0.13634023000000051</c:v>
                </c:pt>
                <c:pt idx="272">
                  <c:v>0.13671196000000038</c:v>
                </c:pt>
                <c:pt idx="273">
                  <c:v>0.13856930000000034</c:v>
                </c:pt>
                <c:pt idx="274">
                  <c:v>0.13843492000000035</c:v>
                </c:pt>
                <c:pt idx="275">
                  <c:v>0.14030440000000044</c:v>
                </c:pt>
                <c:pt idx="276">
                  <c:v>0.13946664000000042</c:v>
                </c:pt>
                <c:pt idx="277">
                  <c:v>0.13943304000000034</c:v>
                </c:pt>
                <c:pt idx="278">
                  <c:v>0.1385367000000004</c:v>
                </c:pt>
                <c:pt idx="279">
                  <c:v>0.13847546000000044</c:v>
                </c:pt>
                <c:pt idx="280">
                  <c:v>0.13821172000000037</c:v>
                </c:pt>
                <c:pt idx="281">
                  <c:v>0.14075686000000043</c:v>
                </c:pt>
                <c:pt idx="282">
                  <c:v>0.14154216000000042</c:v>
                </c:pt>
                <c:pt idx="283">
                  <c:v>0.1413468800000004</c:v>
                </c:pt>
                <c:pt idx="284">
                  <c:v>0.14111652000000041</c:v>
                </c:pt>
                <c:pt idx="285">
                  <c:v>0.14245356000000053</c:v>
                </c:pt>
                <c:pt idx="286">
                  <c:v>0.14150416000000043</c:v>
                </c:pt>
                <c:pt idx="287">
                  <c:v>0.1429721900000005</c:v>
                </c:pt>
                <c:pt idx="288">
                  <c:v>0.14435886000000053</c:v>
                </c:pt>
                <c:pt idx="289">
                  <c:v>0.14508047000000035</c:v>
                </c:pt>
                <c:pt idx="290">
                  <c:v>0.14683145000000053</c:v>
                </c:pt>
                <c:pt idx="291">
                  <c:v>0.14941813000000037</c:v>
                </c:pt>
                <c:pt idx="292">
                  <c:v>0.15129021000000042</c:v>
                </c:pt>
                <c:pt idx="293">
                  <c:v>0.15090873000000049</c:v>
                </c:pt>
                <c:pt idx="294">
                  <c:v>0.1495414700000004</c:v>
                </c:pt>
                <c:pt idx="295">
                  <c:v>0.14979245000000052</c:v>
                </c:pt>
                <c:pt idx="296">
                  <c:v>0.14922580000000041</c:v>
                </c:pt>
                <c:pt idx="297">
                  <c:v>0.14899374000000054</c:v>
                </c:pt>
                <c:pt idx="298">
                  <c:v>0.14790676000000036</c:v>
                </c:pt>
                <c:pt idx="299">
                  <c:v>0.15097726000000034</c:v>
                </c:pt>
                <c:pt idx="300">
                  <c:v>0.15351193000000052</c:v>
                </c:pt>
                <c:pt idx="301">
                  <c:v>0.15381415000000054</c:v>
                </c:pt>
                <c:pt idx="302">
                  <c:v>0.15510598000000053</c:v>
                </c:pt>
                <c:pt idx="303">
                  <c:v>0.15626669000000049</c:v>
                </c:pt>
                <c:pt idx="304">
                  <c:v>0.15696612000000054</c:v>
                </c:pt>
                <c:pt idx="305">
                  <c:v>0.1585851700000005</c:v>
                </c:pt>
                <c:pt idx="306">
                  <c:v>0.15882900000000055</c:v>
                </c:pt>
                <c:pt idx="307">
                  <c:v>0.15975550000000038</c:v>
                </c:pt>
                <c:pt idx="308">
                  <c:v>0.16064122000000047</c:v>
                </c:pt>
                <c:pt idx="309">
                  <c:v>0.16246169000000044</c:v>
                </c:pt>
                <c:pt idx="310">
                  <c:v>0.16336536000000046</c:v>
                </c:pt>
                <c:pt idx="311">
                  <c:v>0.1663298400000004</c:v>
                </c:pt>
                <c:pt idx="312">
                  <c:v>0.16824779000000034</c:v>
                </c:pt>
                <c:pt idx="313">
                  <c:v>0.1673535900000005</c:v>
                </c:pt>
                <c:pt idx="314">
                  <c:v>0.16246848000000047</c:v>
                </c:pt>
                <c:pt idx="315">
                  <c:v>0.15949580000000041</c:v>
                </c:pt>
                <c:pt idx="316">
                  <c:v>0.15948341000000044</c:v>
                </c:pt>
                <c:pt idx="317">
                  <c:v>0.16001461000000042</c:v>
                </c:pt>
                <c:pt idx="318">
                  <c:v>0.16128832000000037</c:v>
                </c:pt>
                <c:pt idx="319">
                  <c:v>0.16807360000000049</c:v>
                </c:pt>
                <c:pt idx="320">
                  <c:v>0.17045732000000036</c:v>
                </c:pt>
                <c:pt idx="321">
                  <c:v>0.16854811000000036</c:v>
                </c:pt>
                <c:pt idx="322">
                  <c:v>0.16881691000000032</c:v>
                </c:pt>
                <c:pt idx="323">
                  <c:v>0.16740432000000016</c:v>
                </c:pt>
                <c:pt idx="324">
                  <c:v>0.16145522000000009</c:v>
                </c:pt>
                <c:pt idx="325">
                  <c:v>0.15977220000000014</c:v>
                </c:pt>
                <c:pt idx="326">
                  <c:v>0.16204964000000022</c:v>
                </c:pt>
                <c:pt idx="327">
                  <c:v>0.16308046000000018</c:v>
                </c:pt>
                <c:pt idx="328">
                  <c:v>0.16533325000000018</c:v>
                </c:pt>
                <c:pt idx="329">
                  <c:v>0.16477778000000032</c:v>
                </c:pt>
                <c:pt idx="330">
                  <c:v>0.16483038000000019</c:v>
                </c:pt>
                <c:pt idx="331">
                  <c:v>0.16405085000000022</c:v>
                </c:pt>
                <c:pt idx="332">
                  <c:v>0.16647026000000031</c:v>
                </c:pt>
                <c:pt idx="333">
                  <c:v>0.16816108000000018</c:v>
                </c:pt>
                <c:pt idx="334">
                  <c:v>0.16962814000000015</c:v>
                </c:pt>
                <c:pt idx="335">
                  <c:v>0.16705054000000019</c:v>
                </c:pt>
                <c:pt idx="336">
                  <c:v>0.16430052000000028</c:v>
                </c:pt>
                <c:pt idx="337">
                  <c:v>0.16553247000000049</c:v>
                </c:pt>
                <c:pt idx="338">
                  <c:v>0.16819824000000061</c:v>
                </c:pt>
                <c:pt idx="339">
                  <c:v>0.16740886000000077</c:v>
                </c:pt>
                <c:pt idx="340">
                  <c:v>0.16802738000000073</c:v>
                </c:pt>
                <c:pt idx="341">
                  <c:v>0.16523350000000073</c:v>
                </c:pt>
                <c:pt idx="342">
                  <c:v>0.16420816000000069</c:v>
                </c:pt>
                <c:pt idx="343">
                  <c:v>0.16020231000000074</c:v>
                </c:pt>
                <c:pt idx="344">
                  <c:v>0.16278317000000064</c:v>
                </c:pt>
                <c:pt idx="345">
                  <c:v>0.15965606000000077</c:v>
                </c:pt>
                <c:pt idx="346">
                  <c:v>0.16434017000000067</c:v>
                </c:pt>
                <c:pt idx="347">
                  <c:v>0.16674884000000056</c:v>
                </c:pt>
                <c:pt idx="348">
                  <c:v>0.16452801000000061</c:v>
                </c:pt>
                <c:pt idx="349">
                  <c:v>0.16727039000000077</c:v>
                </c:pt>
                <c:pt idx="350">
                  <c:v>0.17121440000000063</c:v>
                </c:pt>
                <c:pt idx="351">
                  <c:v>0.17122559000000059</c:v>
                </c:pt>
                <c:pt idx="352">
                  <c:v>0.1724854000000007</c:v>
                </c:pt>
                <c:pt idx="353">
                  <c:v>0.17266090000000034</c:v>
                </c:pt>
                <c:pt idx="354">
                  <c:v>0.16625872000000055</c:v>
                </c:pt>
                <c:pt idx="355">
                  <c:v>0.16490629000000046</c:v>
                </c:pt>
                <c:pt idx="356">
                  <c:v>0.16428240000000049</c:v>
                </c:pt>
                <c:pt idx="357">
                  <c:v>0.16127939000000047</c:v>
                </c:pt>
                <c:pt idx="358">
                  <c:v>0.17541746000000047</c:v>
                </c:pt>
                <c:pt idx="359">
                  <c:v>0.17280421000000046</c:v>
                </c:pt>
                <c:pt idx="360">
                  <c:v>0.16218706000000035</c:v>
                </c:pt>
                <c:pt idx="361">
                  <c:v>0.1674388800000004</c:v>
                </c:pt>
                <c:pt idx="362">
                  <c:v>0.17316213000000036</c:v>
                </c:pt>
                <c:pt idx="363">
                  <c:v>0.1779274000000004</c:v>
                </c:pt>
                <c:pt idx="364">
                  <c:v>0.18671700000000047</c:v>
                </c:pt>
                <c:pt idx="365">
                  <c:v>0.18675630000000035</c:v>
                </c:pt>
                <c:pt idx="366">
                  <c:v>0.18777320000000031</c:v>
                </c:pt>
                <c:pt idx="367">
                  <c:v>0.18537500000000029</c:v>
                </c:pt>
                <c:pt idx="368">
                  <c:v>0.18972520000000023</c:v>
                </c:pt>
                <c:pt idx="369">
                  <c:v>0.18847640000000029</c:v>
                </c:pt>
                <c:pt idx="370">
                  <c:v>0.1861475000000001</c:v>
                </c:pt>
                <c:pt idx="371">
                  <c:v>0.18704400000000021</c:v>
                </c:pt>
                <c:pt idx="372">
                  <c:v>0.19134890000000015</c:v>
                </c:pt>
                <c:pt idx="373">
                  <c:v>0.19166040000000018</c:v>
                </c:pt>
                <c:pt idx="374">
                  <c:v>0.1907768000000003</c:v>
                </c:pt>
                <c:pt idx="375">
                  <c:v>0.19201990000000024</c:v>
                </c:pt>
                <c:pt idx="376">
                  <c:v>0.19260290000000022</c:v>
                </c:pt>
                <c:pt idx="377">
                  <c:v>0.19858840000000022</c:v>
                </c:pt>
                <c:pt idx="378">
                  <c:v>0.1987421</c:v>
                </c:pt>
                <c:pt idx="379">
                  <c:v>0.20099720000000018</c:v>
                </c:pt>
                <c:pt idx="380">
                  <c:v>0.20448540000000026</c:v>
                </c:pt>
                <c:pt idx="381">
                  <c:v>0.20336840000000023</c:v>
                </c:pt>
                <c:pt idx="382">
                  <c:v>0.20337290000000022</c:v>
                </c:pt>
                <c:pt idx="383">
                  <c:v>0.20369120000000016</c:v>
                </c:pt>
                <c:pt idx="384">
                  <c:v>0.20637030000000015</c:v>
                </c:pt>
                <c:pt idx="385">
                  <c:v>0.20820100000000027</c:v>
                </c:pt>
                <c:pt idx="386">
                  <c:v>0.20760560000000017</c:v>
                </c:pt>
                <c:pt idx="387">
                  <c:v>0.20853220000000028</c:v>
                </c:pt>
                <c:pt idx="388">
                  <c:v>0.21010020000000029</c:v>
                </c:pt>
                <c:pt idx="389">
                  <c:v>0.21166040000000019</c:v>
                </c:pt>
                <c:pt idx="390">
                  <c:v>0.21502040000000022</c:v>
                </c:pt>
                <c:pt idx="391">
                  <c:v>0.21520049999999991</c:v>
                </c:pt>
                <c:pt idx="392">
                  <c:v>0.21469190000000005</c:v>
                </c:pt>
                <c:pt idx="393">
                  <c:v>0.21505550000000007</c:v>
                </c:pt>
                <c:pt idx="394">
                  <c:v>0.21604840000000003</c:v>
                </c:pt>
                <c:pt idx="395">
                  <c:v>0.21845220000000018</c:v>
                </c:pt>
                <c:pt idx="396">
                  <c:v>0.22221070000000018</c:v>
                </c:pt>
                <c:pt idx="397">
                  <c:v>0.22335250000000031</c:v>
                </c:pt>
                <c:pt idx="398">
                  <c:v>0.22481810000000024</c:v>
                </c:pt>
                <c:pt idx="399">
                  <c:v>0.22148620000000019</c:v>
                </c:pt>
                <c:pt idx="400">
                  <c:v>0.21850240000000021</c:v>
                </c:pt>
                <c:pt idx="401">
                  <c:v>0.21257620000000021</c:v>
                </c:pt>
                <c:pt idx="402">
                  <c:v>0.21104480000000023</c:v>
                </c:pt>
                <c:pt idx="403">
                  <c:v>0.21102210000000032</c:v>
                </c:pt>
                <c:pt idx="404">
                  <c:v>0.21305050000000025</c:v>
                </c:pt>
                <c:pt idx="405">
                  <c:v>0.21585090000000018</c:v>
                </c:pt>
                <c:pt idx="406">
                  <c:v>0.21555530000000012</c:v>
                </c:pt>
                <c:pt idx="407">
                  <c:v>0.21662740000000014</c:v>
                </c:pt>
                <c:pt idx="408">
                  <c:v>0.21793420000000041</c:v>
                </c:pt>
                <c:pt idx="409">
                  <c:v>0.21875380000000041</c:v>
                </c:pt>
                <c:pt idx="410">
                  <c:v>0.22112150000000041</c:v>
                </c:pt>
                <c:pt idx="411">
                  <c:v>0.21827200000000047</c:v>
                </c:pt>
                <c:pt idx="412">
                  <c:v>0.21915020000000052</c:v>
                </c:pt>
                <c:pt idx="413">
                  <c:v>0.21947550000000038</c:v>
                </c:pt>
                <c:pt idx="414">
                  <c:v>0.21986040000000043</c:v>
                </c:pt>
                <c:pt idx="415">
                  <c:v>0.22089760000000047</c:v>
                </c:pt>
                <c:pt idx="416">
                  <c:v>0.22445000000000045</c:v>
                </c:pt>
                <c:pt idx="417">
                  <c:v>0.22639950000000053</c:v>
                </c:pt>
                <c:pt idx="418">
                  <c:v>0.22683780000000062</c:v>
                </c:pt>
                <c:pt idx="419">
                  <c:v>0.22833580000000064</c:v>
                </c:pt>
                <c:pt idx="420">
                  <c:v>0.23084310000000088</c:v>
                </c:pt>
                <c:pt idx="421">
                  <c:v>0.23173910000000109</c:v>
                </c:pt>
                <c:pt idx="422">
                  <c:v>0.2330045000000012</c:v>
                </c:pt>
                <c:pt idx="423">
                  <c:v>0.23468670000000103</c:v>
                </c:pt>
                <c:pt idx="424">
                  <c:v>0.23503740000000106</c:v>
                </c:pt>
                <c:pt idx="425">
                  <c:v>0.23593910000000107</c:v>
                </c:pt>
                <c:pt idx="426">
                  <c:v>0.23748680000000122</c:v>
                </c:pt>
                <c:pt idx="427">
                  <c:v>0.24260780000000115</c:v>
                </c:pt>
                <c:pt idx="428">
                  <c:v>0.24541570000000099</c:v>
                </c:pt>
                <c:pt idx="429">
                  <c:v>0.2466145000000011</c:v>
                </c:pt>
                <c:pt idx="430">
                  <c:v>0.24676250000000111</c:v>
                </c:pt>
                <c:pt idx="431">
                  <c:v>0.24741890000000111</c:v>
                </c:pt>
                <c:pt idx="432">
                  <c:v>0.24892510000000101</c:v>
                </c:pt>
                <c:pt idx="433">
                  <c:v>0.25089480000000108</c:v>
                </c:pt>
                <c:pt idx="434">
                  <c:v>0.25129760000000112</c:v>
                </c:pt>
                <c:pt idx="435">
                  <c:v>0.25215270000000078</c:v>
                </c:pt>
                <c:pt idx="436">
                  <c:v>0.25411820000000085</c:v>
                </c:pt>
                <c:pt idx="437">
                  <c:v>0.25700330000000093</c:v>
                </c:pt>
                <c:pt idx="438">
                  <c:v>0.25875060000000083</c:v>
                </c:pt>
                <c:pt idx="439">
                  <c:v>0.26837580000000094</c:v>
                </c:pt>
                <c:pt idx="440">
                  <c:v>0.26991530000000097</c:v>
                </c:pt>
                <c:pt idx="441">
                  <c:v>0.27124440000000094</c:v>
                </c:pt>
                <c:pt idx="442">
                  <c:v>0.27350140000000089</c:v>
                </c:pt>
                <c:pt idx="443">
                  <c:v>0.28079980000000093</c:v>
                </c:pt>
                <c:pt idx="444">
                  <c:v>0.28706370000000087</c:v>
                </c:pt>
                <c:pt idx="445">
                  <c:v>0.28626660000000093</c:v>
                </c:pt>
                <c:pt idx="446">
                  <c:v>0.29330120000000082</c:v>
                </c:pt>
                <c:pt idx="447">
                  <c:v>0.290979400000001</c:v>
                </c:pt>
                <c:pt idx="448">
                  <c:v>0.29227480000000083</c:v>
                </c:pt>
                <c:pt idx="449">
                  <c:v>0.28661600000000087</c:v>
                </c:pt>
                <c:pt idx="450">
                  <c:v>0.29118310000000092</c:v>
                </c:pt>
                <c:pt idx="451">
                  <c:v>0.29374060000000091</c:v>
                </c:pt>
                <c:pt idx="452">
                  <c:v>0.29382490000000083</c:v>
                </c:pt>
                <c:pt idx="453">
                  <c:v>0.29775700000000094</c:v>
                </c:pt>
                <c:pt idx="454">
                  <c:v>0.30048180000000091</c:v>
                </c:pt>
                <c:pt idx="455">
                  <c:v>0.30242330000000117</c:v>
                </c:pt>
                <c:pt idx="456">
                  <c:v>0.30421540000000102</c:v>
                </c:pt>
                <c:pt idx="457">
                  <c:v>0.301732000000001</c:v>
                </c:pt>
                <c:pt idx="458">
                  <c:v>0.30198700000000112</c:v>
                </c:pt>
                <c:pt idx="459">
                  <c:v>0.30257930000000122</c:v>
                </c:pt>
                <c:pt idx="460">
                  <c:v>0.30270450000000104</c:v>
                </c:pt>
                <c:pt idx="461">
                  <c:v>0.30438300000000096</c:v>
                </c:pt>
                <c:pt idx="462">
                  <c:v>0.30539880000000097</c:v>
                </c:pt>
                <c:pt idx="463">
                  <c:v>0.30451950000000094</c:v>
                </c:pt>
                <c:pt idx="464">
                  <c:v>0.30675750000000113</c:v>
                </c:pt>
                <c:pt idx="465">
                  <c:v>0.31077110000000113</c:v>
                </c:pt>
                <c:pt idx="466">
                  <c:v>0.312077300000001</c:v>
                </c:pt>
                <c:pt idx="467">
                  <c:v>0.31262120000000104</c:v>
                </c:pt>
                <c:pt idx="468">
                  <c:v>0.31379290000000104</c:v>
                </c:pt>
                <c:pt idx="469">
                  <c:v>0.30965070000000106</c:v>
                </c:pt>
                <c:pt idx="470">
                  <c:v>0.31245580000000106</c:v>
                </c:pt>
                <c:pt idx="471">
                  <c:v>0.31446110000000105</c:v>
                </c:pt>
                <c:pt idx="472">
                  <c:v>0.3167538000000012</c:v>
                </c:pt>
                <c:pt idx="473">
                  <c:v>0.32185960000000113</c:v>
                </c:pt>
                <c:pt idx="474">
                  <c:v>0.32091190000000114</c:v>
                </c:pt>
                <c:pt idx="475">
                  <c:v>0.3169803000000011</c:v>
                </c:pt>
                <c:pt idx="476">
                  <c:v>0.31926150000000136</c:v>
                </c:pt>
                <c:pt idx="477">
                  <c:v>0.32648630000000156</c:v>
                </c:pt>
                <c:pt idx="478">
                  <c:v>0.32809060000000145</c:v>
                </c:pt>
                <c:pt idx="479">
                  <c:v>0.32881600000000133</c:v>
                </c:pt>
                <c:pt idx="480">
                  <c:v>0.33172340000000133</c:v>
                </c:pt>
                <c:pt idx="481">
                  <c:v>0.32544260000000125</c:v>
                </c:pt>
                <c:pt idx="482">
                  <c:v>0.32112480000000132</c:v>
                </c:pt>
                <c:pt idx="483">
                  <c:v>0.3255269000000014</c:v>
                </c:pt>
                <c:pt idx="484">
                  <c:v>0.32569750000000125</c:v>
                </c:pt>
                <c:pt idx="485">
                  <c:v>0.3221124000000013</c:v>
                </c:pt>
                <c:pt idx="486">
                  <c:v>0.31788040000000128</c:v>
                </c:pt>
                <c:pt idx="487">
                  <c:v>0.32223190000000135</c:v>
                </c:pt>
                <c:pt idx="488">
                  <c:v>0.31861320000000126</c:v>
                </c:pt>
                <c:pt idx="489">
                  <c:v>0.31992140000000124</c:v>
                </c:pt>
                <c:pt idx="490">
                  <c:v>0.31931690000000135</c:v>
                </c:pt>
                <c:pt idx="491">
                  <c:v>0.31851670000000132</c:v>
                </c:pt>
                <c:pt idx="492">
                  <c:v>0.32235180000000141</c:v>
                </c:pt>
                <c:pt idx="493">
                  <c:v>0.32537160000000126</c:v>
                </c:pt>
                <c:pt idx="494">
                  <c:v>0.32593510000000125</c:v>
                </c:pt>
                <c:pt idx="495">
                  <c:v>0.32983010000000151</c:v>
                </c:pt>
                <c:pt idx="496">
                  <c:v>0.32905370000000156</c:v>
                </c:pt>
                <c:pt idx="497">
                  <c:v>0.33089230000000147</c:v>
                </c:pt>
                <c:pt idx="498">
                  <c:v>0.33442600000000139</c:v>
                </c:pt>
                <c:pt idx="499">
                  <c:v>0.33490110000000151</c:v>
                </c:pt>
                <c:pt idx="500">
                  <c:v>0.33430350000000159</c:v>
                </c:pt>
                <c:pt idx="501">
                  <c:v>0.33424730000000147</c:v>
                </c:pt>
                <c:pt idx="502">
                  <c:v>0.33516620000000152</c:v>
                </c:pt>
                <c:pt idx="503">
                  <c:v>0.33526650000000124</c:v>
                </c:pt>
                <c:pt idx="504">
                  <c:v>0.33734650000000133</c:v>
                </c:pt>
                <c:pt idx="505">
                  <c:v>0.33536000000000143</c:v>
                </c:pt>
                <c:pt idx="506">
                  <c:v>0.34216920000000139</c:v>
                </c:pt>
                <c:pt idx="507">
                  <c:v>0.34207790000000138</c:v>
                </c:pt>
                <c:pt idx="508">
                  <c:v>0.34225220000000123</c:v>
                </c:pt>
                <c:pt idx="509">
                  <c:v>0.34373180000000131</c:v>
                </c:pt>
                <c:pt idx="510">
                  <c:v>0.34674280000000102</c:v>
                </c:pt>
                <c:pt idx="511">
                  <c:v>0.34777670000000116</c:v>
                </c:pt>
                <c:pt idx="512">
                  <c:v>0.35536190000000095</c:v>
                </c:pt>
                <c:pt idx="513">
                  <c:v>0.35865320000000112</c:v>
                </c:pt>
                <c:pt idx="514">
                  <c:v>0.36177350000000108</c:v>
                </c:pt>
                <c:pt idx="515">
                  <c:v>0.36508580000000102</c:v>
                </c:pt>
                <c:pt idx="516">
                  <c:v>0.36557750000000122</c:v>
                </c:pt>
                <c:pt idx="517">
                  <c:v>0.36551920000000115</c:v>
                </c:pt>
                <c:pt idx="518">
                  <c:v>0.36633050000000095</c:v>
                </c:pt>
                <c:pt idx="519">
                  <c:v>0.3647005000000012</c:v>
                </c:pt>
                <c:pt idx="520">
                  <c:v>0.36604670000000117</c:v>
                </c:pt>
                <c:pt idx="521">
                  <c:v>0.36586910000000117</c:v>
                </c:pt>
                <c:pt idx="522">
                  <c:v>0.3626195000000012</c:v>
                </c:pt>
                <c:pt idx="523">
                  <c:v>0.3620962000000012</c:v>
                </c:pt>
                <c:pt idx="524">
                  <c:v>0.36174030000000101</c:v>
                </c:pt>
                <c:pt idx="525">
                  <c:v>0.36086050000000114</c:v>
                </c:pt>
                <c:pt idx="526">
                  <c:v>0.36226630000000104</c:v>
                </c:pt>
                <c:pt idx="527">
                  <c:v>0.36233370000000109</c:v>
                </c:pt>
                <c:pt idx="528">
                  <c:v>0.36491800000000119</c:v>
                </c:pt>
                <c:pt idx="529">
                  <c:v>0.36788430000000116</c:v>
                </c:pt>
                <c:pt idx="530">
                  <c:v>0.37206280000000097</c:v>
                </c:pt>
                <c:pt idx="531">
                  <c:v>0.37353300000000117</c:v>
                </c:pt>
                <c:pt idx="532">
                  <c:v>0.37388880000000135</c:v>
                </c:pt>
                <c:pt idx="533">
                  <c:v>0.37580820000000115</c:v>
                </c:pt>
                <c:pt idx="534">
                  <c:v>0.37689960000000111</c:v>
                </c:pt>
                <c:pt idx="535">
                  <c:v>0.37788330000000103</c:v>
                </c:pt>
                <c:pt idx="536">
                  <c:v>0.37911800000000118</c:v>
                </c:pt>
                <c:pt idx="537">
                  <c:v>0.38038870000000102</c:v>
                </c:pt>
                <c:pt idx="538">
                  <c:v>0.38022980000000106</c:v>
                </c:pt>
                <c:pt idx="539">
                  <c:v>0.37956160000000105</c:v>
                </c:pt>
                <c:pt idx="540">
                  <c:v>0.37935600000000114</c:v>
                </c:pt>
                <c:pt idx="541">
                  <c:v>0.38045590000000118</c:v>
                </c:pt>
                <c:pt idx="542">
                  <c:v>0.38072250000000118</c:v>
                </c:pt>
                <c:pt idx="543">
                  <c:v>0.38078260000000119</c:v>
                </c:pt>
                <c:pt idx="544">
                  <c:v>0.38198210000000116</c:v>
                </c:pt>
                <c:pt idx="545">
                  <c:v>0.38227230000000101</c:v>
                </c:pt>
                <c:pt idx="546">
                  <c:v>0.38520940000000126</c:v>
                </c:pt>
                <c:pt idx="547">
                  <c:v>0.3803306000000013</c:v>
                </c:pt>
                <c:pt idx="548">
                  <c:v>0.37610470000000129</c:v>
                </c:pt>
                <c:pt idx="549">
                  <c:v>0.37494410000000128</c:v>
                </c:pt>
                <c:pt idx="550">
                  <c:v>0.37960020000000144</c:v>
                </c:pt>
                <c:pt idx="551">
                  <c:v>0.37922140000000143</c:v>
                </c:pt>
                <c:pt idx="552">
                  <c:v>0.37900480000000125</c:v>
                </c:pt>
                <c:pt idx="553">
                  <c:v>0.38153250000000144</c:v>
                </c:pt>
                <c:pt idx="554">
                  <c:v>0.38284970000000129</c:v>
                </c:pt>
                <c:pt idx="555">
                  <c:v>0.38476430000000145</c:v>
                </c:pt>
                <c:pt idx="556">
                  <c:v>0.38564780000000143</c:v>
                </c:pt>
                <c:pt idx="557">
                  <c:v>0.3862338000000014</c:v>
                </c:pt>
                <c:pt idx="558">
                  <c:v>0.38776250000000134</c:v>
                </c:pt>
                <c:pt idx="559">
                  <c:v>0.38934230000000136</c:v>
                </c:pt>
                <c:pt idx="560">
                  <c:v>0.39041120000000129</c:v>
                </c:pt>
                <c:pt idx="561">
                  <c:v>0.3905458000000015</c:v>
                </c:pt>
                <c:pt idx="562">
                  <c:v>0.38979850000000149</c:v>
                </c:pt>
                <c:pt idx="563">
                  <c:v>0.38986440000000128</c:v>
                </c:pt>
                <c:pt idx="564">
                  <c:v>0.38796110000000139</c:v>
                </c:pt>
                <c:pt idx="565">
                  <c:v>0.3886525000000014</c:v>
                </c:pt>
                <c:pt idx="566">
                  <c:v>0.38890760000000135</c:v>
                </c:pt>
                <c:pt idx="567">
                  <c:v>0.38939100000000137</c:v>
                </c:pt>
                <c:pt idx="568">
                  <c:v>0.39088460000000125</c:v>
                </c:pt>
                <c:pt idx="569">
                  <c:v>0.39201140000000123</c:v>
                </c:pt>
                <c:pt idx="570">
                  <c:v>0.39336110000000124</c:v>
                </c:pt>
                <c:pt idx="571">
                  <c:v>0.39469100000000146</c:v>
                </c:pt>
                <c:pt idx="572">
                  <c:v>0.39548390000000166</c:v>
                </c:pt>
                <c:pt idx="573">
                  <c:v>0.39787970000000156</c:v>
                </c:pt>
                <c:pt idx="574">
                  <c:v>0.40096390000000165</c:v>
                </c:pt>
                <c:pt idx="575">
                  <c:v>0.40356460000000172</c:v>
                </c:pt>
                <c:pt idx="576">
                  <c:v>0.40388550000000173</c:v>
                </c:pt>
                <c:pt idx="577">
                  <c:v>0.40467020000000198</c:v>
                </c:pt>
                <c:pt idx="578">
                  <c:v>0.40803140000000204</c:v>
                </c:pt>
                <c:pt idx="579">
                  <c:v>0.409835000000002</c:v>
                </c:pt>
                <c:pt idx="580">
                  <c:v>0.41181830000000197</c:v>
                </c:pt>
                <c:pt idx="581">
                  <c:v>0.41127070000000204</c:v>
                </c:pt>
                <c:pt idx="582">
                  <c:v>0.41072550000000213</c:v>
                </c:pt>
                <c:pt idx="583">
                  <c:v>0.4103981000000021</c:v>
                </c:pt>
                <c:pt idx="584">
                  <c:v>0.40980050000000195</c:v>
                </c:pt>
                <c:pt idx="585">
                  <c:v>0.41127180000000196</c:v>
                </c:pt>
                <c:pt idx="586">
                  <c:v>0.41140770000000204</c:v>
                </c:pt>
                <c:pt idx="587">
                  <c:v>0.4124382000000022</c:v>
                </c:pt>
                <c:pt idx="588">
                  <c:v>0.41274180000000227</c:v>
                </c:pt>
                <c:pt idx="589">
                  <c:v>0.41304500000000233</c:v>
                </c:pt>
                <c:pt idx="590">
                  <c:v>0.41016980000000225</c:v>
                </c:pt>
                <c:pt idx="591">
                  <c:v>0.41166660000000221</c:v>
                </c:pt>
                <c:pt idx="592">
                  <c:v>0.41053050000000213</c:v>
                </c:pt>
                <c:pt idx="593">
                  <c:v>0.41197380000000217</c:v>
                </c:pt>
                <c:pt idx="594">
                  <c:v>0.41550210000000226</c:v>
                </c:pt>
                <c:pt idx="595">
                  <c:v>0.41774250000000207</c:v>
                </c:pt>
                <c:pt idx="596">
                  <c:v>0.41803050000000197</c:v>
                </c:pt>
                <c:pt idx="597">
                  <c:v>0.4194396000000018</c:v>
                </c:pt>
                <c:pt idx="598">
                  <c:v>0.41961470000000167</c:v>
                </c:pt>
                <c:pt idx="599">
                  <c:v>0.41717110000000185</c:v>
                </c:pt>
                <c:pt idx="600">
                  <c:v>0.41913950000000177</c:v>
                </c:pt>
                <c:pt idx="601">
                  <c:v>0.41756810000000177</c:v>
                </c:pt>
                <c:pt idx="602">
                  <c:v>0.41892000000000196</c:v>
                </c:pt>
                <c:pt idx="603">
                  <c:v>0.42039270000000206</c:v>
                </c:pt>
                <c:pt idx="604">
                  <c:v>0.42175290000000204</c:v>
                </c:pt>
                <c:pt idx="605">
                  <c:v>0.4232178000000022</c:v>
                </c:pt>
                <c:pt idx="606">
                  <c:v>0.42417490000000191</c:v>
                </c:pt>
                <c:pt idx="607">
                  <c:v>0.42555680000000207</c:v>
                </c:pt>
                <c:pt idx="608">
                  <c:v>0.42737140000000196</c:v>
                </c:pt>
                <c:pt idx="609">
                  <c:v>0.42774560000000195</c:v>
                </c:pt>
                <c:pt idx="610">
                  <c:v>0.4279429000000019</c:v>
                </c:pt>
                <c:pt idx="611">
                  <c:v>0.429986800000002</c:v>
                </c:pt>
                <c:pt idx="612">
                  <c:v>0.43232180000000198</c:v>
                </c:pt>
                <c:pt idx="613">
                  <c:v>0.43261460000000196</c:v>
                </c:pt>
                <c:pt idx="614">
                  <c:v>0.43423980000000206</c:v>
                </c:pt>
                <c:pt idx="615">
                  <c:v>0.43775160000000191</c:v>
                </c:pt>
                <c:pt idx="616">
                  <c:v>0.43620700000000201</c:v>
                </c:pt>
                <c:pt idx="617">
                  <c:v>0.43879130000000188</c:v>
                </c:pt>
                <c:pt idx="618">
                  <c:v>0.43886100000000172</c:v>
                </c:pt>
                <c:pt idx="619">
                  <c:v>0.43802440000000176</c:v>
                </c:pt>
                <c:pt idx="620">
                  <c:v>0.43787110000000173</c:v>
                </c:pt>
                <c:pt idx="621">
                  <c:v>0.43807210000000185</c:v>
                </c:pt>
                <c:pt idx="622">
                  <c:v>0.43919260000000171</c:v>
                </c:pt>
                <c:pt idx="623">
                  <c:v>0.43958270000000171</c:v>
                </c:pt>
                <c:pt idx="624">
                  <c:v>0.44090500000000171</c:v>
                </c:pt>
                <c:pt idx="625">
                  <c:v>0.44159570000000126</c:v>
                </c:pt>
                <c:pt idx="626">
                  <c:v>0.44360550000000115</c:v>
                </c:pt>
                <c:pt idx="627">
                  <c:v>0.44196500000000105</c:v>
                </c:pt>
                <c:pt idx="628">
                  <c:v>0.44114130000000107</c:v>
                </c:pt>
                <c:pt idx="629">
                  <c:v>0.44337840000000112</c:v>
                </c:pt>
                <c:pt idx="630">
                  <c:v>0.44202140000000106</c:v>
                </c:pt>
                <c:pt idx="631">
                  <c:v>0.44102290000000116</c:v>
                </c:pt>
                <c:pt idx="632">
                  <c:v>0.43905280000000113</c:v>
                </c:pt>
                <c:pt idx="633">
                  <c:v>0.44005710000000109</c:v>
                </c:pt>
                <c:pt idx="634">
                  <c:v>0.44216540000000104</c:v>
                </c:pt>
                <c:pt idx="635">
                  <c:v>0.44294010000000106</c:v>
                </c:pt>
                <c:pt idx="636">
                  <c:v>0.44320120000000118</c:v>
                </c:pt>
                <c:pt idx="637">
                  <c:v>0.44475130000000118</c:v>
                </c:pt>
                <c:pt idx="638">
                  <c:v>0.4464549000000011</c:v>
                </c:pt>
                <c:pt idx="639">
                  <c:v>0.44706820000000103</c:v>
                </c:pt>
                <c:pt idx="640">
                  <c:v>0.44351380000000118</c:v>
                </c:pt>
                <c:pt idx="641">
                  <c:v>0.43648750000000097</c:v>
                </c:pt>
                <c:pt idx="642">
                  <c:v>0.43503950000000108</c:v>
                </c:pt>
                <c:pt idx="643">
                  <c:v>0.42830320000000105</c:v>
                </c:pt>
                <c:pt idx="644">
                  <c:v>0.43333310000000114</c:v>
                </c:pt>
                <c:pt idx="645">
                  <c:v>0.43349870000000101</c:v>
                </c:pt>
                <c:pt idx="646">
                  <c:v>0.43497710000000112</c:v>
                </c:pt>
                <c:pt idx="647">
                  <c:v>0.44149910000000103</c:v>
                </c:pt>
                <c:pt idx="648">
                  <c:v>0.44447590000000115</c:v>
                </c:pt>
                <c:pt idx="649">
                  <c:v>0.44506970000000079</c:v>
                </c:pt>
                <c:pt idx="650">
                  <c:v>0.44507500000000078</c:v>
                </c:pt>
                <c:pt idx="651">
                  <c:v>0.44356920000000066</c:v>
                </c:pt>
                <c:pt idx="652">
                  <c:v>0.44677380000000078</c:v>
                </c:pt>
                <c:pt idx="653">
                  <c:v>0.44937760000000088</c:v>
                </c:pt>
                <c:pt idx="654">
                  <c:v>0.45066700000000059</c:v>
                </c:pt>
                <c:pt idx="655">
                  <c:v>0.4420844000000006</c:v>
                </c:pt>
                <c:pt idx="656">
                  <c:v>0.44328510000000065</c:v>
                </c:pt>
                <c:pt idx="657">
                  <c:v>0.45073730000000056</c:v>
                </c:pt>
                <c:pt idx="658">
                  <c:v>0.45113720000000046</c:v>
                </c:pt>
                <c:pt idx="659">
                  <c:v>0.45336910000000041</c:v>
                </c:pt>
                <c:pt idx="660">
                  <c:v>0.4568437000000003</c:v>
                </c:pt>
                <c:pt idx="661">
                  <c:v>0.45454580000000022</c:v>
                </c:pt>
                <c:pt idx="662">
                  <c:v>0.45478920000000023</c:v>
                </c:pt>
                <c:pt idx="663">
                  <c:v>0.4549256000000001</c:v>
                </c:pt>
                <c:pt idx="664">
                  <c:v>0.45673680000000033</c:v>
                </c:pt>
                <c:pt idx="665">
                  <c:v>0.45780580000000026</c:v>
                </c:pt>
                <c:pt idx="666">
                  <c:v>0.45957900000000024</c:v>
                </c:pt>
                <c:pt idx="667">
                  <c:v>0.46099760000000045</c:v>
                </c:pt>
                <c:pt idx="668">
                  <c:v>0.46173770000000047</c:v>
                </c:pt>
                <c:pt idx="669">
                  <c:v>0.46380190000000066</c:v>
                </c:pt>
                <c:pt idx="670">
                  <c:v>0.46499120000000072</c:v>
                </c:pt>
                <c:pt idx="671">
                  <c:v>0.46537690000000076</c:v>
                </c:pt>
                <c:pt idx="672">
                  <c:v>0.46619200000000061</c:v>
                </c:pt>
                <c:pt idx="673">
                  <c:v>0.46700270000000105</c:v>
                </c:pt>
                <c:pt idx="674">
                  <c:v>0.46918200000000093</c:v>
                </c:pt>
                <c:pt idx="675">
                  <c:v>0.47137930000000083</c:v>
                </c:pt>
                <c:pt idx="676">
                  <c:v>0.47198350000000056</c:v>
                </c:pt>
                <c:pt idx="677">
                  <c:v>0.47629990000000078</c:v>
                </c:pt>
                <c:pt idx="678">
                  <c:v>0.47752500000000064</c:v>
                </c:pt>
                <c:pt idx="679">
                  <c:v>0.47801240000000034</c:v>
                </c:pt>
                <c:pt idx="680">
                  <c:v>0.48038190000000047</c:v>
                </c:pt>
                <c:pt idx="681">
                  <c:v>0.47913400000000039</c:v>
                </c:pt>
                <c:pt idx="682">
                  <c:v>0.48098390000000046</c:v>
                </c:pt>
                <c:pt idx="683">
                  <c:v>0.48174250000000041</c:v>
                </c:pt>
                <c:pt idx="684">
                  <c:v>0.48083500000000035</c:v>
                </c:pt>
                <c:pt idx="685">
                  <c:v>0.49062590000000056</c:v>
                </c:pt>
                <c:pt idx="686">
                  <c:v>0.49192540000000057</c:v>
                </c:pt>
                <c:pt idx="687">
                  <c:v>0.49329640000000063</c:v>
                </c:pt>
                <c:pt idx="688">
                  <c:v>0.49418500000000098</c:v>
                </c:pt>
                <c:pt idx="689">
                  <c:v>0.49335860000000104</c:v>
                </c:pt>
                <c:pt idx="690">
                  <c:v>0.49365580000000087</c:v>
                </c:pt>
                <c:pt idx="691">
                  <c:v>0.49374010000000079</c:v>
                </c:pt>
                <c:pt idx="692">
                  <c:v>0.49317710000000092</c:v>
                </c:pt>
                <c:pt idx="693">
                  <c:v>0.49405200000000105</c:v>
                </c:pt>
                <c:pt idx="694">
                  <c:v>0.49473980000000117</c:v>
                </c:pt>
                <c:pt idx="695">
                  <c:v>0.49388700000000108</c:v>
                </c:pt>
                <c:pt idx="696">
                  <c:v>0.49499030000000088</c:v>
                </c:pt>
                <c:pt idx="697">
                  <c:v>0.49352420000000086</c:v>
                </c:pt>
                <c:pt idx="698">
                  <c:v>0.49304210000000093</c:v>
                </c:pt>
                <c:pt idx="699">
                  <c:v>0.49490310000000082</c:v>
                </c:pt>
                <c:pt idx="700">
                  <c:v>0.49616840000000101</c:v>
                </c:pt>
                <c:pt idx="701">
                  <c:v>0.49755230000000134</c:v>
                </c:pt>
                <c:pt idx="702">
                  <c:v>0.49938920000000131</c:v>
                </c:pt>
                <c:pt idx="703">
                  <c:v>0.50061680000000131</c:v>
                </c:pt>
                <c:pt idx="704">
                  <c:v>0.50514680000000123</c:v>
                </c:pt>
                <c:pt idx="705">
                  <c:v>0.50739710000000127</c:v>
                </c:pt>
                <c:pt idx="706">
                  <c:v>0.5095865000000015</c:v>
                </c:pt>
                <c:pt idx="707">
                  <c:v>0.51051790000000152</c:v>
                </c:pt>
                <c:pt idx="708">
                  <c:v>0.51158140000000163</c:v>
                </c:pt>
                <c:pt idx="709">
                  <c:v>0.51166380000000178</c:v>
                </c:pt>
                <c:pt idx="710">
                  <c:v>0.5098403000000018</c:v>
                </c:pt>
                <c:pt idx="711">
                  <c:v>0.51032410000000183</c:v>
                </c:pt>
                <c:pt idx="712">
                  <c:v>0.51079530000000184</c:v>
                </c:pt>
                <c:pt idx="713">
                  <c:v>0.51291480000000167</c:v>
                </c:pt>
                <c:pt idx="714">
                  <c:v>0.51433920000000177</c:v>
                </c:pt>
                <c:pt idx="715">
                  <c:v>0.51865790000000178</c:v>
                </c:pt>
                <c:pt idx="716">
                  <c:v>0.52012680000000189</c:v>
                </c:pt>
                <c:pt idx="717">
                  <c:v>0.52242900000000203</c:v>
                </c:pt>
                <c:pt idx="718">
                  <c:v>0.52181900000000203</c:v>
                </c:pt>
                <c:pt idx="719">
                  <c:v>0.52465740000000194</c:v>
                </c:pt>
                <c:pt idx="720">
                  <c:v>0.52586320000000197</c:v>
                </c:pt>
                <c:pt idx="721">
                  <c:v>0.52685700000000191</c:v>
                </c:pt>
                <c:pt idx="722">
                  <c:v>0.52674570000000198</c:v>
                </c:pt>
                <c:pt idx="723">
                  <c:v>0.52687350000000199</c:v>
                </c:pt>
                <c:pt idx="724">
                  <c:v>0.52892690000000231</c:v>
                </c:pt>
                <c:pt idx="725">
                  <c:v>0.53041000000000227</c:v>
                </c:pt>
                <c:pt idx="726">
                  <c:v>0.52938180000000212</c:v>
                </c:pt>
                <c:pt idx="727">
                  <c:v>0.53245100000000245</c:v>
                </c:pt>
                <c:pt idx="728">
                  <c:v>0.5334918000000024</c:v>
                </c:pt>
                <c:pt idx="729">
                  <c:v>0.53551200000000243</c:v>
                </c:pt>
                <c:pt idx="730">
                  <c:v>0.53694210000000242</c:v>
                </c:pt>
                <c:pt idx="731">
                  <c:v>0.53791860000000247</c:v>
                </c:pt>
                <c:pt idx="732">
                  <c:v>0.53813510000000253</c:v>
                </c:pt>
                <c:pt idx="733">
                  <c:v>0.53803670000000237</c:v>
                </c:pt>
                <c:pt idx="734">
                  <c:v>0.5412058000000024</c:v>
                </c:pt>
                <c:pt idx="735">
                  <c:v>0.54306220000000249</c:v>
                </c:pt>
                <c:pt idx="736">
                  <c:v>0.54186480000000237</c:v>
                </c:pt>
                <c:pt idx="737">
                  <c:v>0.54289520000000224</c:v>
                </c:pt>
                <c:pt idx="738">
                  <c:v>0.54130990000000212</c:v>
                </c:pt>
                <c:pt idx="739">
                  <c:v>0.54267270000000256</c:v>
                </c:pt>
                <c:pt idx="740">
                  <c:v>0.54343560000000257</c:v>
                </c:pt>
                <c:pt idx="741">
                  <c:v>0.54398970000000246</c:v>
                </c:pt>
                <c:pt idx="742">
                  <c:v>0.54486420000000213</c:v>
                </c:pt>
                <c:pt idx="743">
                  <c:v>0.54323590000000221</c:v>
                </c:pt>
                <c:pt idx="744">
                  <c:v>0.54515170000000213</c:v>
                </c:pt>
                <c:pt idx="745">
                  <c:v>0.54745470000000229</c:v>
                </c:pt>
                <c:pt idx="746">
                  <c:v>0.54760880000000189</c:v>
                </c:pt>
                <c:pt idx="747">
                  <c:v>0.54786690000000204</c:v>
                </c:pt>
                <c:pt idx="748">
                  <c:v>0.5474586000000019</c:v>
                </c:pt>
                <c:pt idx="749">
                  <c:v>0.5483853000000023</c:v>
                </c:pt>
                <c:pt idx="750">
                  <c:v>0.55058320000000227</c:v>
                </c:pt>
                <c:pt idx="751">
                  <c:v>0.55117450000000234</c:v>
                </c:pt>
                <c:pt idx="752">
                  <c:v>0.55111790000000238</c:v>
                </c:pt>
                <c:pt idx="753">
                  <c:v>0.55190880000000253</c:v>
                </c:pt>
                <c:pt idx="754">
                  <c:v>0.55107330000000254</c:v>
                </c:pt>
                <c:pt idx="755">
                  <c:v>0.55172720000000242</c:v>
                </c:pt>
                <c:pt idx="756">
                  <c:v>0.55227660000000267</c:v>
                </c:pt>
                <c:pt idx="757">
                  <c:v>0.55353020000000253</c:v>
                </c:pt>
                <c:pt idx="758">
                  <c:v>0.55487820000000287</c:v>
                </c:pt>
                <c:pt idx="759">
                  <c:v>0.55532510000000235</c:v>
                </c:pt>
                <c:pt idx="760">
                  <c:v>0.5546186000000024</c:v>
                </c:pt>
                <c:pt idx="761">
                  <c:v>0.55495470000000235</c:v>
                </c:pt>
                <c:pt idx="762">
                  <c:v>0.5571257000000025</c:v>
                </c:pt>
                <c:pt idx="763">
                  <c:v>0.55857960000000251</c:v>
                </c:pt>
                <c:pt idx="764">
                  <c:v>0.5611238000000025</c:v>
                </c:pt>
                <c:pt idx="765">
                  <c:v>0.56452760000000213</c:v>
                </c:pt>
                <c:pt idx="766">
                  <c:v>0.56578940000000233</c:v>
                </c:pt>
                <c:pt idx="767">
                  <c:v>0.56839720000000216</c:v>
                </c:pt>
                <c:pt idx="768">
                  <c:v>0.5709021000000023</c:v>
                </c:pt>
                <c:pt idx="769">
                  <c:v>0.57111180000000217</c:v>
                </c:pt>
                <c:pt idx="770">
                  <c:v>0.53348780000000229</c:v>
                </c:pt>
                <c:pt idx="771">
                  <c:v>0.54535840000000246</c:v>
                </c:pt>
                <c:pt idx="772">
                  <c:v>0.54260310000000234</c:v>
                </c:pt>
                <c:pt idx="773">
                  <c:v>0.55042180000000274</c:v>
                </c:pt>
                <c:pt idx="774">
                  <c:v>0.55375950000000285</c:v>
                </c:pt>
                <c:pt idx="775">
                  <c:v>0.5539224000000027</c:v>
                </c:pt>
                <c:pt idx="776">
                  <c:v>0.55706550000000266</c:v>
                </c:pt>
                <c:pt idx="777">
                  <c:v>0.56013300000000243</c:v>
                </c:pt>
                <c:pt idx="778">
                  <c:v>0.55781420000000237</c:v>
                </c:pt>
                <c:pt idx="779">
                  <c:v>0.56111730000000248</c:v>
                </c:pt>
                <c:pt idx="780">
                  <c:v>0.55636630000000253</c:v>
                </c:pt>
                <c:pt idx="781">
                  <c:v>0.55580760000000251</c:v>
                </c:pt>
                <c:pt idx="782">
                  <c:v>0.55476210000000248</c:v>
                </c:pt>
                <c:pt idx="783">
                  <c:v>0.5583714000000024</c:v>
                </c:pt>
                <c:pt idx="784">
                  <c:v>0.5584786000000026</c:v>
                </c:pt>
                <c:pt idx="785">
                  <c:v>0.55870350000000268</c:v>
                </c:pt>
                <c:pt idx="786">
                  <c:v>0.56041910000000272</c:v>
                </c:pt>
                <c:pt idx="787">
                  <c:v>0.56153190000000297</c:v>
                </c:pt>
                <c:pt idx="788">
                  <c:v>0.56077110000000285</c:v>
                </c:pt>
                <c:pt idx="789">
                  <c:v>0.56261950000000271</c:v>
                </c:pt>
                <c:pt idx="790">
                  <c:v>0.56493080000000262</c:v>
                </c:pt>
                <c:pt idx="791">
                  <c:v>0.56769750000000263</c:v>
                </c:pt>
                <c:pt idx="792">
                  <c:v>0.56585450000000259</c:v>
                </c:pt>
                <c:pt idx="793">
                  <c:v>0.56737100000000273</c:v>
                </c:pt>
                <c:pt idx="794">
                  <c:v>0.56768540000000267</c:v>
                </c:pt>
                <c:pt idx="795">
                  <c:v>0.56830490000000267</c:v>
                </c:pt>
                <c:pt idx="796">
                  <c:v>0.56934480000000276</c:v>
                </c:pt>
                <c:pt idx="797">
                  <c:v>0.56885890000000261</c:v>
                </c:pt>
                <c:pt idx="798">
                  <c:v>0.5714358000000026</c:v>
                </c:pt>
                <c:pt idx="799">
                  <c:v>0.57092320000000252</c:v>
                </c:pt>
                <c:pt idx="800">
                  <c:v>0.57352160000000263</c:v>
                </c:pt>
                <c:pt idx="801">
                  <c:v>0.5755253000000029</c:v>
                </c:pt>
                <c:pt idx="802">
                  <c:v>0.57649020000000295</c:v>
                </c:pt>
                <c:pt idx="803">
                  <c:v>0.57735010000000275</c:v>
                </c:pt>
                <c:pt idx="804">
                  <c:v>0.57762430000000253</c:v>
                </c:pt>
                <c:pt idx="805">
                  <c:v>0.57680920000000246</c:v>
                </c:pt>
                <c:pt idx="806">
                  <c:v>0.57802230000000243</c:v>
                </c:pt>
                <c:pt idx="807">
                  <c:v>0.57962000000000247</c:v>
                </c:pt>
                <c:pt idx="808">
                  <c:v>0.5833322000000023</c:v>
                </c:pt>
                <c:pt idx="809">
                  <c:v>0.58384870000000222</c:v>
                </c:pt>
                <c:pt idx="810">
                  <c:v>0.58655930000000223</c:v>
                </c:pt>
                <c:pt idx="811">
                  <c:v>0.58863930000000231</c:v>
                </c:pt>
                <c:pt idx="812">
                  <c:v>0.59056600000000237</c:v>
                </c:pt>
                <c:pt idx="813">
                  <c:v>0.59465660000000242</c:v>
                </c:pt>
                <c:pt idx="814">
                  <c:v>0.59787250000000225</c:v>
                </c:pt>
                <c:pt idx="815">
                  <c:v>0.6006784000000025</c:v>
                </c:pt>
                <c:pt idx="816">
                  <c:v>0.60043700000000255</c:v>
                </c:pt>
                <c:pt idx="817">
                  <c:v>0.60087520000000261</c:v>
                </c:pt>
                <c:pt idx="818">
                  <c:v>0.60104110000000266</c:v>
                </c:pt>
                <c:pt idx="819">
                  <c:v>0.60990750000000271</c:v>
                </c:pt>
                <c:pt idx="820">
                  <c:v>0.61257890000000259</c:v>
                </c:pt>
                <c:pt idx="821">
                  <c:v>0.61373970000000244</c:v>
                </c:pt>
                <c:pt idx="822">
                  <c:v>0.61615420000000243</c:v>
                </c:pt>
                <c:pt idx="823">
                  <c:v>0.61721160000000264</c:v>
                </c:pt>
                <c:pt idx="824">
                  <c:v>0.61987050000000288</c:v>
                </c:pt>
                <c:pt idx="825">
                  <c:v>0.61938950000000292</c:v>
                </c:pt>
                <c:pt idx="826">
                  <c:v>0.61824980000000307</c:v>
                </c:pt>
                <c:pt idx="827">
                  <c:v>0.61983510000000286</c:v>
                </c:pt>
                <c:pt idx="828">
                  <c:v>0.61974950000000273</c:v>
                </c:pt>
                <c:pt idx="829">
                  <c:v>0.6179932000000028</c:v>
                </c:pt>
                <c:pt idx="830">
                  <c:v>0.61974160000000311</c:v>
                </c:pt>
                <c:pt idx="831">
                  <c:v>0.61973690000000303</c:v>
                </c:pt>
                <c:pt idx="832">
                  <c:v>0.62115570000000297</c:v>
                </c:pt>
                <c:pt idx="833">
                  <c:v>0.62216760000000315</c:v>
                </c:pt>
                <c:pt idx="834">
                  <c:v>0.61916820000000317</c:v>
                </c:pt>
                <c:pt idx="835">
                  <c:v>0.62321660000000301</c:v>
                </c:pt>
                <c:pt idx="836">
                  <c:v>0.62310090000000318</c:v>
                </c:pt>
                <c:pt idx="837">
                  <c:v>0.62442920000000313</c:v>
                </c:pt>
                <c:pt idx="838">
                  <c:v>0.62634160000000305</c:v>
                </c:pt>
                <c:pt idx="839">
                  <c:v>0.6280605000000028</c:v>
                </c:pt>
                <c:pt idx="840">
                  <c:v>0.6291185000000028</c:v>
                </c:pt>
                <c:pt idx="841">
                  <c:v>0.63000850000000286</c:v>
                </c:pt>
                <c:pt idx="842">
                  <c:v>0.63105730000000282</c:v>
                </c:pt>
                <c:pt idx="843">
                  <c:v>0.632822200000003</c:v>
                </c:pt>
                <c:pt idx="844">
                  <c:v>0.63569500000000323</c:v>
                </c:pt>
                <c:pt idx="845">
                  <c:v>0.63555830000000346</c:v>
                </c:pt>
                <c:pt idx="846">
                  <c:v>0.63637720000000353</c:v>
                </c:pt>
                <c:pt idx="847">
                  <c:v>0.63712900000000361</c:v>
                </c:pt>
                <c:pt idx="848">
                  <c:v>0.64052440000000344</c:v>
                </c:pt>
                <c:pt idx="849">
                  <c:v>0.64214550000000348</c:v>
                </c:pt>
                <c:pt idx="850">
                  <c:v>0.64003200000000338</c:v>
                </c:pt>
                <c:pt idx="851">
                  <c:v>0.63962100000000333</c:v>
                </c:pt>
                <c:pt idx="852">
                  <c:v>0.64023490000000338</c:v>
                </c:pt>
                <c:pt idx="853">
                  <c:v>0.64224300000000356</c:v>
                </c:pt>
                <c:pt idx="854">
                  <c:v>0.64214220000000366</c:v>
                </c:pt>
                <c:pt idx="855">
                  <c:v>0.64278110000000399</c:v>
                </c:pt>
                <c:pt idx="856">
                  <c:v>0.64414440000000406</c:v>
                </c:pt>
                <c:pt idx="857">
                  <c:v>0.64601280000000383</c:v>
                </c:pt>
                <c:pt idx="858">
                  <c:v>0.64886440000000334</c:v>
                </c:pt>
                <c:pt idx="859">
                  <c:v>0.65006990000000342</c:v>
                </c:pt>
                <c:pt idx="860">
                  <c:v>0.65094820000000331</c:v>
                </c:pt>
                <c:pt idx="861">
                  <c:v>0.65501140000000335</c:v>
                </c:pt>
                <c:pt idx="862">
                  <c:v>0.6548050000000033</c:v>
                </c:pt>
                <c:pt idx="863">
                  <c:v>0.65525140000000304</c:v>
                </c:pt>
                <c:pt idx="864">
                  <c:v>0.65596520000000313</c:v>
                </c:pt>
                <c:pt idx="865">
                  <c:v>0.65706490000000317</c:v>
                </c:pt>
                <c:pt idx="866">
                  <c:v>0.65581890000000309</c:v>
                </c:pt>
                <c:pt idx="867">
                  <c:v>0.65622560000000296</c:v>
                </c:pt>
                <c:pt idx="868">
                  <c:v>0.65471830000000297</c:v>
                </c:pt>
                <c:pt idx="869">
                  <c:v>0.65928630000000299</c:v>
                </c:pt>
                <c:pt idx="870">
                  <c:v>0.65862300000000273</c:v>
                </c:pt>
                <c:pt idx="871">
                  <c:v>0.66108770000000305</c:v>
                </c:pt>
                <c:pt idx="872">
                  <c:v>0.6615854000000031</c:v>
                </c:pt>
                <c:pt idx="873">
                  <c:v>0.662846500000003</c:v>
                </c:pt>
                <c:pt idx="874">
                  <c:v>0.66202580000000322</c:v>
                </c:pt>
                <c:pt idx="875">
                  <c:v>0.6638963000000031</c:v>
                </c:pt>
                <c:pt idx="876">
                  <c:v>0.66487310000000321</c:v>
                </c:pt>
                <c:pt idx="877">
                  <c:v>0.6668459000000031</c:v>
                </c:pt>
                <c:pt idx="878">
                  <c:v>0.66865970000000308</c:v>
                </c:pt>
                <c:pt idx="879">
                  <c:v>0.66857610000000278</c:v>
                </c:pt>
                <c:pt idx="880">
                  <c:v>0.66870300000000271</c:v>
                </c:pt>
                <c:pt idx="881">
                  <c:v>0.66927320000000268</c:v>
                </c:pt>
                <c:pt idx="882">
                  <c:v>0.66412450000000278</c:v>
                </c:pt>
                <c:pt idx="883">
                  <c:v>0.66546970000000272</c:v>
                </c:pt>
                <c:pt idx="884">
                  <c:v>0.6636473000000026</c:v>
                </c:pt>
                <c:pt idx="885">
                  <c:v>0.66491600000000273</c:v>
                </c:pt>
                <c:pt idx="886">
                  <c:v>0.66281450000000275</c:v>
                </c:pt>
                <c:pt idx="887">
                  <c:v>0.66128970000000264</c:v>
                </c:pt>
                <c:pt idx="888">
                  <c:v>0.66487360000000262</c:v>
                </c:pt>
                <c:pt idx="889">
                  <c:v>0.66526660000000282</c:v>
                </c:pt>
                <c:pt idx="890">
                  <c:v>0.66673520000000297</c:v>
                </c:pt>
                <c:pt idx="891">
                  <c:v>0.6664202000000029</c:v>
                </c:pt>
                <c:pt idx="892">
                  <c:v>0.66351920000000308</c:v>
                </c:pt>
                <c:pt idx="893">
                  <c:v>0.66334000000000293</c:v>
                </c:pt>
                <c:pt idx="894">
                  <c:v>0.6625128000000029</c:v>
                </c:pt>
                <c:pt idx="895">
                  <c:v>0.66498360000000289</c:v>
                </c:pt>
                <c:pt idx="896">
                  <c:v>0.66800760000000281</c:v>
                </c:pt>
                <c:pt idx="897">
                  <c:v>0.66862460000000312</c:v>
                </c:pt>
                <c:pt idx="898">
                  <c:v>0.67078940000000342</c:v>
                </c:pt>
                <c:pt idx="899">
                  <c:v>0.67056180000000321</c:v>
                </c:pt>
                <c:pt idx="900">
                  <c:v>0.67142170000000334</c:v>
                </c:pt>
                <c:pt idx="901">
                  <c:v>0.67045840000000323</c:v>
                </c:pt>
                <c:pt idx="902">
                  <c:v>0.67088440000000316</c:v>
                </c:pt>
                <c:pt idx="903">
                  <c:v>0.67115880000000305</c:v>
                </c:pt>
                <c:pt idx="904">
                  <c:v>0.66784590000000321</c:v>
                </c:pt>
                <c:pt idx="905">
                  <c:v>0.6667491000000032</c:v>
                </c:pt>
                <c:pt idx="906">
                  <c:v>0.66809430000000281</c:v>
                </c:pt>
                <c:pt idx="907">
                  <c:v>0.6700146000000029</c:v>
                </c:pt>
                <c:pt idx="908">
                  <c:v>0.67126130000000317</c:v>
                </c:pt>
                <c:pt idx="909">
                  <c:v>0.6709765000000032</c:v>
                </c:pt>
                <c:pt idx="910">
                  <c:v>0.66853720000000327</c:v>
                </c:pt>
                <c:pt idx="911">
                  <c:v>0.6682260000000031</c:v>
                </c:pt>
                <c:pt idx="912">
                  <c:v>0.66830720000000321</c:v>
                </c:pt>
                <c:pt idx="913">
                  <c:v>0.66664180000000317</c:v>
                </c:pt>
                <c:pt idx="914">
                  <c:v>0.66805400000000303</c:v>
                </c:pt>
                <c:pt idx="915">
                  <c:v>0.66756150000000303</c:v>
                </c:pt>
                <c:pt idx="916">
                  <c:v>0.6697215000000033</c:v>
                </c:pt>
                <c:pt idx="917">
                  <c:v>0.67098250000000337</c:v>
                </c:pt>
                <c:pt idx="918">
                  <c:v>0.67077830000000349</c:v>
                </c:pt>
                <c:pt idx="919">
                  <c:v>0.67349470000000322</c:v>
                </c:pt>
                <c:pt idx="920">
                  <c:v>0.67453440000000331</c:v>
                </c:pt>
                <c:pt idx="921">
                  <c:v>0.67412420000000339</c:v>
                </c:pt>
                <c:pt idx="922">
                  <c:v>0.67809660000000338</c:v>
                </c:pt>
                <c:pt idx="923">
                  <c:v>0.67902600000000302</c:v>
                </c:pt>
                <c:pt idx="924">
                  <c:v>0.6816701000000035</c:v>
                </c:pt>
                <c:pt idx="925">
                  <c:v>0.68214960000000302</c:v>
                </c:pt>
                <c:pt idx="926">
                  <c:v>0.68661610000000306</c:v>
                </c:pt>
                <c:pt idx="927">
                  <c:v>0.68926260000000317</c:v>
                </c:pt>
                <c:pt idx="928">
                  <c:v>0.69140710000000283</c:v>
                </c:pt>
                <c:pt idx="929">
                  <c:v>0.69110860000000285</c:v>
                </c:pt>
                <c:pt idx="930">
                  <c:v>0.69195940000000289</c:v>
                </c:pt>
                <c:pt idx="931">
                  <c:v>0.692646600000003</c:v>
                </c:pt>
                <c:pt idx="932">
                  <c:v>0.69525380000000325</c:v>
                </c:pt>
                <c:pt idx="933">
                  <c:v>0.6953828000000033</c:v>
                </c:pt>
                <c:pt idx="934">
                  <c:v>0.69552310000000306</c:v>
                </c:pt>
                <c:pt idx="935">
                  <c:v>0.69631380000000309</c:v>
                </c:pt>
                <c:pt idx="936">
                  <c:v>0.6968238000000031</c:v>
                </c:pt>
                <c:pt idx="937">
                  <c:v>0.69715490000000302</c:v>
                </c:pt>
                <c:pt idx="938">
                  <c:v>0.69732810000000323</c:v>
                </c:pt>
                <c:pt idx="939">
                  <c:v>0.69798620000000322</c:v>
                </c:pt>
                <c:pt idx="940">
                  <c:v>0.6977762000000034</c:v>
                </c:pt>
                <c:pt idx="941">
                  <c:v>0.69636350000000324</c:v>
                </c:pt>
                <c:pt idx="942">
                  <c:v>0.70027320000000359</c:v>
                </c:pt>
                <c:pt idx="943">
                  <c:v>0.70082090000000363</c:v>
                </c:pt>
                <c:pt idx="944">
                  <c:v>0.70415450000000379</c:v>
                </c:pt>
                <c:pt idx="945">
                  <c:v>0.70385640000000382</c:v>
                </c:pt>
                <c:pt idx="946">
                  <c:v>0.70447510000000402</c:v>
                </c:pt>
                <c:pt idx="947">
                  <c:v>0.7051381000000041</c:v>
                </c:pt>
                <c:pt idx="948">
                  <c:v>0.70643410000000384</c:v>
                </c:pt>
                <c:pt idx="949">
                  <c:v>0.70448780000000388</c:v>
                </c:pt>
                <c:pt idx="950">
                  <c:v>0.70333390000000373</c:v>
                </c:pt>
                <c:pt idx="951">
                  <c:v>0.70358970000000387</c:v>
                </c:pt>
                <c:pt idx="952">
                  <c:v>0.70401320000000367</c:v>
                </c:pt>
                <c:pt idx="953">
                  <c:v>0.70001350000000384</c:v>
                </c:pt>
                <c:pt idx="954">
                  <c:v>0.69798200000000388</c:v>
                </c:pt>
                <c:pt idx="955">
                  <c:v>0.70049940000000377</c:v>
                </c:pt>
                <c:pt idx="956">
                  <c:v>0.70280180000000403</c:v>
                </c:pt>
                <c:pt idx="957">
                  <c:v>0.7058130000000038</c:v>
                </c:pt>
                <c:pt idx="958">
                  <c:v>0.70627930000000372</c:v>
                </c:pt>
                <c:pt idx="959">
                  <c:v>0.70613990000000371</c:v>
                </c:pt>
                <c:pt idx="960">
                  <c:v>0.70796870000000367</c:v>
                </c:pt>
                <c:pt idx="961">
                  <c:v>0.70859910000000381</c:v>
                </c:pt>
                <c:pt idx="962">
                  <c:v>0.71052680000000368</c:v>
                </c:pt>
                <c:pt idx="963">
                  <c:v>0.71268150000000352</c:v>
                </c:pt>
                <c:pt idx="964">
                  <c:v>0.71293230000000363</c:v>
                </c:pt>
                <c:pt idx="965">
                  <c:v>0.71450510000000378</c:v>
                </c:pt>
                <c:pt idx="966">
                  <c:v>0.7153785000000038</c:v>
                </c:pt>
                <c:pt idx="967">
                  <c:v>0.71753530000000398</c:v>
                </c:pt>
                <c:pt idx="968">
                  <c:v>0.71916190000000402</c:v>
                </c:pt>
                <c:pt idx="969">
                  <c:v>0.72012660000000395</c:v>
                </c:pt>
                <c:pt idx="970">
                  <c:v>0.72090220000000405</c:v>
                </c:pt>
                <c:pt idx="971">
                  <c:v>0.72121540000000395</c:v>
                </c:pt>
                <c:pt idx="972">
                  <c:v>0.72177990000000403</c:v>
                </c:pt>
                <c:pt idx="973">
                  <c:v>0.72185960000000393</c:v>
                </c:pt>
                <c:pt idx="974">
                  <c:v>0.7233777000000039</c:v>
                </c:pt>
                <c:pt idx="975">
                  <c:v>0.72438870000000377</c:v>
                </c:pt>
                <c:pt idx="976">
                  <c:v>0.72432960000000368</c:v>
                </c:pt>
                <c:pt idx="977">
                  <c:v>0.7265263000000034</c:v>
                </c:pt>
                <c:pt idx="978">
                  <c:v>0.72576490000000349</c:v>
                </c:pt>
                <c:pt idx="979">
                  <c:v>0.72335950000000349</c:v>
                </c:pt>
                <c:pt idx="980">
                  <c:v>0.72431420000000357</c:v>
                </c:pt>
                <c:pt idx="981">
                  <c:v>0.73589410000000388</c:v>
                </c:pt>
                <c:pt idx="982">
                  <c:v>0.73734390000000372</c:v>
                </c:pt>
                <c:pt idx="983">
                  <c:v>0.74012070000000407</c:v>
                </c:pt>
                <c:pt idx="984">
                  <c:v>0.73971700000000395</c:v>
                </c:pt>
                <c:pt idx="985">
                  <c:v>0.73986680000000393</c:v>
                </c:pt>
                <c:pt idx="986">
                  <c:v>0.74297840000000392</c:v>
                </c:pt>
                <c:pt idx="987">
                  <c:v>0.74131350000000396</c:v>
                </c:pt>
                <c:pt idx="988">
                  <c:v>0.74032670000000389</c:v>
                </c:pt>
                <c:pt idx="989">
                  <c:v>0.73981680000000394</c:v>
                </c:pt>
                <c:pt idx="990">
                  <c:v>0.74232990000000409</c:v>
                </c:pt>
                <c:pt idx="991">
                  <c:v>0.74182990000000393</c:v>
                </c:pt>
                <c:pt idx="992">
                  <c:v>0.74202850000000398</c:v>
                </c:pt>
                <c:pt idx="993">
                  <c:v>0.74235690000000432</c:v>
                </c:pt>
                <c:pt idx="994">
                  <c:v>0.74353590000000436</c:v>
                </c:pt>
                <c:pt idx="995">
                  <c:v>0.74504600000000454</c:v>
                </c:pt>
                <c:pt idx="996">
                  <c:v>0.74428960000000444</c:v>
                </c:pt>
                <c:pt idx="997">
                  <c:v>0.74631080000000449</c:v>
                </c:pt>
                <c:pt idx="998">
                  <c:v>0.7464173000000045</c:v>
                </c:pt>
                <c:pt idx="999">
                  <c:v>0.74824470000000443</c:v>
                </c:pt>
                <c:pt idx="1000">
                  <c:v>0.74817490000000442</c:v>
                </c:pt>
                <c:pt idx="1001">
                  <c:v>0.74886540000000434</c:v>
                </c:pt>
                <c:pt idx="1002">
                  <c:v>0.74798160000000435</c:v>
                </c:pt>
                <c:pt idx="1003">
                  <c:v>0.74870840000000438</c:v>
                </c:pt>
                <c:pt idx="1004">
                  <c:v>0.74874920000000444</c:v>
                </c:pt>
                <c:pt idx="1005">
                  <c:v>0.75042170000000441</c:v>
                </c:pt>
                <c:pt idx="1006">
                  <c:v>0.75233150000000404</c:v>
                </c:pt>
                <c:pt idx="1007">
                  <c:v>0.75214370000000419</c:v>
                </c:pt>
                <c:pt idx="1008">
                  <c:v>0.75175950000000413</c:v>
                </c:pt>
                <c:pt idx="1009">
                  <c:v>0.75186450000000415</c:v>
                </c:pt>
                <c:pt idx="1010">
                  <c:v>0.75234980000000418</c:v>
                </c:pt>
                <c:pt idx="1011">
                  <c:v>0.75098310000000423</c:v>
                </c:pt>
                <c:pt idx="1012">
                  <c:v>0.74767630000000418</c:v>
                </c:pt>
                <c:pt idx="1013">
                  <c:v>0.74499230000000427</c:v>
                </c:pt>
                <c:pt idx="1014">
                  <c:v>0.74750870000000413</c:v>
                </c:pt>
                <c:pt idx="1015">
                  <c:v>0.74573190000000422</c:v>
                </c:pt>
                <c:pt idx="1016">
                  <c:v>0.7428056000000044</c:v>
                </c:pt>
                <c:pt idx="1017">
                  <c:v>0.74255610000000427</c:v>
                </c:pt>
                <c:pt idx="1018">
                  <c:v>0.74267380000000416</c:v>
                </c:pt>
                <c:pt idx="1019">
                  <c:v>0.73561060000000422</c:v>
                </c:pt>
                <c:pt idx="1020">
                  <c:v>0.72924340000000432</c:v>
                </c:pt>
                <c:pt idx="1021">
                  <c:v>0.7313571000000042</c:v>
                </c:pt>
                <c:pt idx="1022">
                  <c:v>0.73509610000000392</c:v>
                </c:pt>
                <c:pt idx="1023">
                  <c:v>0.73248600000000397</c:v>
                </c:pt>
                <c:pt idx="1024">
                  <c:v>0.73006650000000406</c:v>
                </c:pt>
                <c:pt idx="1025">
                  <c:v>0.72855520000000396</c:v>
                </c:pt>
                <c:pt idx="1026">
                  <c:v>0.72905680000000372</c:v>
                </c:pt>
                <c:pt idx="1027">
                  <c:v>0.72738100000000383</c:v>
                </c:pt>
                <c:pt idx="1028">
                  <c:v>0.72969060000000396</c:v>
                </c:pt>
                <c:pt idx="1029">
                  <c:v>0.73296020000000395</c:v>
                </c:pt>
                <c:pt idx="1030">
                  <c:v>0.73476200000000391</c:v>
                </c:pt>
                <c:pt idx="1031">
                  <c:v>0.72734490000000407</c:v>
                </c:pt>
                <c:pt idx="1032">
                  <c:v>0.7233809000000041</c:v>
                </c:pt>
                <c:pt idx="1033">
                  <c:v>0.70497110000000407</c:v>
                </c:pt>
                <c:pt idx="1034">
                  <c:v>0.71305270000000409</c:v>
                </c:pt>
                <c:pt idx="1035">
                  <c:v>0.71750670000000383</c:v>
                </c:pt>
                <c:pt idx="1036">
                  <c:v>0.71876160000000366</c:v>
                </c:pt>
                <c:pt idx="1037">
                  <c:v>0.71526940000000361</c:v>
                </c:pt>
                <c:pt idx="1038">
                  <c:v>0.70329610000000387</c:v>
                </c:pt>
                <c:pt idx="1039">
                  <c:v>0.71621620000000408</c:v>
                </c:pt>
                <c:pt idx="1040">
                  <c:v>0.72061030000000414</c:v>
                </c:pt>
                <c:pt idx="1041">
                  <c:v>0.72758650000000413</c:v>
                </c:pt>
                <c:pt idx="1042">
                  <c:v>0.72607310000000425</c:v>
                </c:pt>
                <c:pt idx="1043">
                  <c:v>0.72677280000000422</c:v>
                </c:pt>
                <c:pt idx="1044">
                  <c:v>0.72653240000000419</c:v>
                </c:pt>
                <c:pt idx="1045">
                  <c:v>0.73086010000000423</c:v>
                </c:pt>
                <c:pt idx="1046">
                  <c:v>0.73359170000000473</c:v>
                </c:pt>
                <c:pt idx="1047">
                  <c:v>0.72878550000000475</c:v>
                </c:pt>
                <c:pt idx="1048">
                  <c:v>0.73463810000000462</c:v>
                </c:pt>
                <c:pt idx="1049">
                  <c:v>0.73681490000000438</c:v>
                </c:pt>
                <c:pt idx="1050">
                  <c:v>0.73862880000000442</c:v>
                </c:pt>
                <c:pt idx="1051">
                  <c:v>0.73965740000000424</c:v>
                </c:pt>
                <c:pt idx="1052">
                  <c:v>0.74191650000000431</c:v>
                </c:pt>
                <c:pt idx="1053">
                  <c:v>0.73990920000000426</c:v>
                </c:pt>
                <c:pt idx="1054">
                  <c:v>0.74282890000000434</c:v>
                </c:pt>
                <c:pt idx="1055">
                  <c:v>0.74396560000000433</c:v>
                </c:pt>
                <c:pt idx="1056">
                  <c:v>0.74828570000000472</c:v>
                </c:pt>
                <c:pt idx="1057">
                  <c:v>0.74496630000000463</c:v>
                </c:pt>
                <c:pt idx="1058">
                  <c:v>0.74316220000000466</c:v>
                </c:pt>
                <c:pt idx="1059">
                  <c:v>0.74634890000000487</c:v>
                </c:pt>
                <c:pt idx="1060">
                  <c:v>0.74775420000000437</c:v>
                </c:pt>
                <c:pt idx="1061">
                  <c:v>0.75019820000000448</c:v>
                </c:pt>
                <c:pt idx="1062">
                  <c:v>0.75064870000000439</c:v>
                </c:pt>
                <c:pt idx="1063">
                  <c:v>0.75327390000000438</c:v>
                </c:pt>
                <c:pt idx="1064">
                  <c:v>0.75723480000000432</c:v>
                </c:pt>
                <c:pt idx="1065">
                  <c:v>0.75618390000000435</c:v>
                </c:pt>
                <c:pt idx="1066">
                  <c:v>0.75812180000000462</c:v>
                </c:pt>
                <c:pt idx="1067">
                  <c:v>0.76197320000000479</c:v>
                </c:pt>
                <c:pt idx="1068">
                  <c:v>0.76126280000000479</c:v>
                </c:pt>
                <c:pt idx="1069">
                  <c:v>0.76318940000000479</c:v>
                </c:pt>
                <c:pt idx="1070">
                  <c:v>0.7638230000000048</c:v>
                </c:pt>
                <c:pt idx="1071">
                  <c:v>0.76408890000000484</c:v>
                </c:pt>
                <c:pt idx="1072">
                  <c:v>0.76600770000000495</c:v>
                </c:pt>
                <c:pt idx="1073">
                  <c:v>0.76619090000000467</c:v>
                </c:pt>
                <c:pt idx="1074">
                  <c:v>0.76999390000000478</c:v>
                </c:pt>
                <c:pt idx="1075">
                  <c:v>0.77119350000000475</c:v>
                </c:pt>
                <c:pt idx="1076">
                  <c:v>0.76860420000000462</c:v>
                </c:pt>
                <c:pt idx="1077">
                  <c:v>0.76967990000000452</c:v>
                </c:pt>
                <c:pt idx="1078">
                  <c:v>0.76628320000000438</c:v>
                </c:pt>
                <c:pt idx="1079">
                  <c:v>0.75852030000000459</c:v>
                </c:pt>
                <c:pt idx="1080">
                  <c:v>0.75969940000000458</c:v>
                </c:pt>
                <c:pt idx="1081">
                  <c:v>0.76857120000000445</c:v>
                </c:pt>
                <c:pt idx="1082">
                  <c:v>0.76957760000000452</c:v>
                </c:pt>
                <c:pt idx="1083">
                  <c:v>0.77052280000000439</c:v>
                </c:pt>
                <c:pt idx="1084">
                  <c:v>0.7722233000000045</c:v>
                </c:pt>
                <c:pt idx="1085">
                  <c:v>0.77009560000000443</c:v>
                </c:pt>
                <c:pt idx="1086">
                  <c:v>0.76076080000000434</c:v>
                </c:pt>
                <c:pt idx="1087">
                  <c:v>0.76581890000000452</c:v>
                </c:pt>
                <c:pt idx="1088">
                  <c:v>0.76285160000000474</c:v>
                </c:pt>
                <c:pt idx="1089">
                  <c:v>0.76600380000000468</c:v>
                </c:pt>
                <c:pt idx="1090">
                  <c:v>0.76895680000000466</c:v>
                </c:pt>
                <c:pt idx="1091">
                  <c:v>0.76741320000000468</c:v>
                </c:pt>
                <c:pt idx="1092">
                  <c:v>0.76893910000000476</c:v>
                </c:pt>
                <c:pt idx="1093">
                  <c:v>0.76147830000000472</c:v>
                </c:pt>
                <c:pt idx="1094">
                  <c:v>0.76466240000000452</c:v>
                </c:pt>
                <c:pt idx="1095">
                  <c:v>0.7607230000000047</c:v>
                </c:pt>
                <c:pt idx="1096">
                  <c:v>0.75680220000000475</c:v>
                </c:pt>
                <c:pt idx="1097">
                  <c:v>0.75547320000000451</c:v>
                </c:pt>
                <c:pt idx="1098">
                  <c:v>0.75829960000000451</c:v>
                </c:pt>
                <c:pt idx="1099">
                  <c:v>0.7600592000000046</c:v>
                </c:pt>
                <c:pt idx="1100">
                  <c:v>0.75969400000000475</c:v>
                </c:pt>
                <c:pt idx="1101">
                  <c:v>0.76452730000000446</c:v>
                </c:pt>
                <c:pt idx="1102">
                  <c:v>0.7615156000000044</c:v>
                </c:pt>
                <c:pt idx="1103">
                  <c:v>0.76552680000000439</c:v>
                </c:pt>
                <c:pt idx="1104">
                  <c:v>0.77036180000000454</c:v>
                </c:pt>
                <c:pt idx="1105">
                  <c:v>0.77207080000000428</c:v>
                </c:pt>
                <c:pt idx="1106">
                  <c:v>0.77128610000000419</c:v>
                </c:pt>
                <c:pt idx="1107">
                  <c:v>0.77156820000000403</c:v>
                </c:pt>
                <c:pt idx="1108">
                  <c:v>0.77405750000000428</c:v>
                </c:pt>
                <c:pt idx="1109">
                  <c:v>0.77416260000000403</c:v>
                </c:pt>
                <c:pt idx="1110">
                  <c:v>0.77547820000000411</c:v>
                </c:pt>
                <c:pt idx="1111">
                  <c:v>0.77737930000000399</c:v>
                </c:pt>
                <c:pt idx="1112">
                  <c:v>0.77946170000000403</c:v>
                </c:pt>
                <c:pt idx="1113">
                  <c:v>0.7774713000000042</c:v>
                </c:pt>
                <c:pt idx="1114">
                  <c:v>0.7787491000000043</c:v>
                </c:pt>
                <c:pt idx="1115">
                  <c:v>0.78184370000000414</c:v>
                </c:pt>
                <c:pt idx="1116">
                  <c:v>0.78686610000000412</c:v>
                </c:pt>
                <c:pt idx="1117">
                  <c:v>0.79045040000000422</c:v>
                </c:pt>
                <c:pt idx="1118">
                  <c:v>0.79029900000000419</c:v>
                </c:pt>
                <c:pt idx="1119">
                  <c:v>0.8035969000000045</c:v>
                </c:pt>
                <c:pt idx="1120">
                  <c:v>0.8103986000000043</c:v>
                </c:pt>
                <c:pt idx="1121">
                  <c:v>0.80927250000000428</c:v>
                </c:pt>
                <c:pt idx="1122">
                  <c:v>0.81115660000000434</c:v>
                </c:pt>
                <c:pt idx="1123">
                  <c:v>0.81495810000000402</c:v>
                </c:pt>
                <c:pt idx="1124">
                  <c:v>0.8175539000000045</c:v>
                </c:pt>
                <c:pt idx="1125">
                  <c:v>0.82039080000000442</c:v>
                </c:pt>
                <c:pt idx="1126">
                  <c:v>0.81937940000000453</c:v>
                </c:pt>
                <c:pt idx="1127">
                  <c:v>0.82017650000000442</c:v>
                </c:pt>
                <c:pt idx="1128">
                  <c:v>0.82454710000000442</c:v>
                </c:pt>
                <c:pt idx="1129">
                  <c:v>0.8261525000000044</c:v>
                </c:pt>
                <c:pt idx="1130">
                  <c:v>0.82493530000000437</c:v>
                </c:pt>
                <c:pt idx="1131">
                  <c:v>0.82405440000000452</c:v>
                </c:pt>
                <c:pt idx="1132">
                  <c:v>0.82851700000000439</c:v>
                </c:pt>
                <c:pt idx="1133">
                  <c:v>0.8278726000000044</c:v>
                </c:pt>
                <c:pt idx="1134">
                  <c:v>0.82883240000000458</c:v>
                </c:pt>
                <c:pt idx="1135">
                  <c:v>0.8296815000000044</c:v>
                </c:pt>
                <c:pt idx="1136">
                  <c:v>0.83147660000000467</c:v>
                </c:pt>
                <c:pt idx="1137">
                  <c:v>0.83243090000000508</c:v>
                </c:pt>
                <c:pt idx="1138">
                  <c:v>0.83226220000000484</c:v>
                </c:pt>
                <c:pt idx="1139">
                  <c:v>0.82982970000000478</c:v>
                </c:pt>
                <c:pt idx="1140">
                  <c:v>0.82876390000000488</c:v>
                </c:pt>
                <c:pt idx="1141">
                  <c:v>0.82800730000000489</c:v>
                </c:pt>
                <c:pt idx="1142">
                  <c:v>0.82657620000000509</c:v>
                </c:pt>
                <c:pt idx="1143">
                  <c:v>0.82588570000000472</c:v>
                </c:pt>
                <c:pt idx="1144">
                  <c:v>0.82952620000000521</c:v>
                </c:pt>
                <c:pt idx="1145">
                  <c:v>0.83507740000000497</c:v>
                </c:pt>
                <c:pt idx="1146">
                  <c:v>0.83441250000000489</c:v>
                </c:pt>
                <c:pt idx="1147">
                  <c:v>0.83476800000000484</c:v>
                </c:pt>
                <c:pt idx="1148">
                  <c:v>0.83716570000000479</c:v>
                </c:pt>
                <c:pt idx="1149">
                  <c:v>0.83750090000000488</c:v>
                </c:pt>
                <c:pt idx="1150">
                  <c:v>0.83779690000000495</c:v>
                </c:pt>
                <c:pt idx="1151">
                  <c:v>0.83279540000000485</c:v>
                </c:pt>
                <c:pt idx="1152">
                  <c:v>0.83238510000000487</c:v>
                </c:pt>
                <c:pt idx="1153">
                  <c:v>0.83357480000000461</c:v>
                </c:pt>
                <c:pt idx="1154">
                  <c:v>0.8341180000000048</c:v>
                </c:pt>
                <c:pt idx="1155">
                  <c:v>0.8350683000000052</c:v>
                </c:pt>
                <c:pt idx="1156">
                  <c:v>0.836453200000005</c:v>
                </c:pt>
                <c:pt idx="1157">
                  <c:v>0.83513970000000481</c:v>
                </c:pt>
                <c:pt idx="1158">
                  <c:v>0.83659400000000472</c:v>
                </c:pt>
                <c:pt idx="1159">
                  <c:v>0.83761020000000475</c:v>
                </c:pt>
                <c:pt idx="1160">
                  <c:v>0.83820570000000472</c:v>
                </c:pt>
                <c:pt idx="1161">
                  <c:v>0.83783110000000471</c:v>
                </c:pt>
                <c:pt idx="1162">
                  <c:v>0.83869700000000447</c:v>
                </c:pt>
                <c:pt idx="1163">
                  <c:v>0.84178020000000442</c:v>
                </c:pt>
                <c:pt idx="1164">
                  <c:v>0.84661160000000435</c:v>
                </c:pt>
                <c:pt idx="1165">
                  <c:v>0.84791800000000461</c:v>
                </c:pt>
                <c:pt idx="1166">
                  <c:v>0.84868780000000466</c:v>
                </c:pt>
                <c:pt idx="1167">
                  <c:v>0.84902180000000471</c:v>
                </c:pt>
                <c:pt idx="1168">
                  <c:v>0.85216410000000464</c:v>
                </c:pt>
                <c:pt idx="1169">
                  <c:v>0.8546957000000045</c:v>
                </c:pt>
                <c:pt idx="1170">
                  <c:v>0.85478500000000424</c:v>
                </c:pt>
                <c:pt idx="1171">
                  <c:v>0.85509380000000434</c:v>
                </c:pt>
                <c:pt idx="1172">
                  <c:v>0.85519600000000429</c:v>
                </c:pt>
                <c:pt idx="1173">
                  <c:v>0.85737000000000418</c:v>
                </c:pt>
                <c:pt idx="1174">
                  <c:v>0.85893410000000414</c:v>
                </c:pt>
                <c:pt idx="1175">
                  <c:v>0.85937820000000431</c:v>
                </c:pt>
                <c:pt idx="1176">
                  <c:v>0.86441160000000394</c:v>
                </c:pt>
                <c:pt idx="1177">
                  <c:v>0.86749440000000377</c:v>
                </c:pt>
                <c:pt idx="1178">
                  <c:v>0.86706980000000367</c:v>
                </c:pt>
                <c:pt idx="1179">
                  <c:v>0.86565730000000385</c:v>
                </c:pt>
                <c:pt idx="1180">
                  <c:v>0.86627470000000339</c:v>
                </c:pt>
                <c:pt idx="1181">
                  <c:v>0.86936720000000367</c:v>
                </c:pt>
                <c:pt idx="1182">
                  <c:v>0.86927000000000376</c:v>
                </c:pt>
                <c:pt idx="1183">
                  <c:v>0.86989900000000409</c:v>
                </c:pt>
                <c:pt idx="1184">
                  <c:v>0.87233900000000408</c:v>
                </c:pt>
                <c:pt idx="1185">
                  <c:v>0.87218920000000399</c:v>
                </c:pt>
                <c:pt idx="1186">
                  <c:v>0.87363630000000381</c:v>
                </c:pt>
                <c:pt idx="1187">
                  <c:v>0.87450290000000364</c:v>
                </c:pt>
                <c:pt idx="1188">
                  <c:v>0.87479880000000376</c:v>
                </c:pt>
                <c:pt idx="1189">
                  <c:v>0.87534140000000393</c:v>
                </c:pt>
                <c:pt idx="1190">
                  <c:v>0.87759640000000405</c:v>
                </c:pt>
                <c:pt idx="1191">
                  <c:v>0.87939900000000404</c:v>
                </c:pt>
                <c:pt idx="1192">
                  <c:v>0.87974950000000407</c:v>
                </c:pt>
                <c:pt idx="1193">
                  <c:v>0.8802514000000039</c:v>
                </c:pt>
                <c:pt idx="1194">
                  <c:v>0.880594600000004</c:v>
                </c:pt>
                <c:pt idx="1195">
                  <c:v>0.88335040000000409</c:v>
                </c:pt>
                <c:pt idx="1196">
                  <c:v>0.88329100000000393</c:v>
                </c:pt>
                <c:pt idx="1197">
                  <c:v>0.8878718000000041</c:v>
                </c:pt>
                <c:pt idx="1198">
                  <c:v>0.89022420000000424</c:v>
                </c:pt>
                <c:pt idx="1199">
                  <c:v>0.88976520000000436</c:v>
                </c:pt>
                <c:pt idx="1200">
                  <c:v>0.88965440000000418</c:v>
                </c:pt>
                <c:pt idx="1201">
                  <c:v>0.88929680000000433</c:v>
                </c:pt>
                <c:pt idx="1202">
                  <c:v>0.88664620000000427</c:v>
                </c:pt>
                <c:pt idx="1203">
                  <c:v>0.88297180000000419</c:v>
                </c:pt>
                <c:pt idx="1204">
                  <c:v>0.88331570000000392</c:v>
                </c:pt>
                <c:pt idx="1205">
                  <c:v>0.8859711000000039</c:v>
                </c:pt>
                <c:pt idx="1206">
                  <c:v>0.888884000000004</c:v>
                </c:pt>
                <c:pt idx="1207">
                  <c:v>0.89173230000000392</c:v>
                </c:pt>
                <c:pt idx="1208">
                  <c:v>0.89504560000000377</c:v>
                </c:pt>
                <c:pt idx="1209">
                  <c:v>0.89353280000000379</c:v>
                </c:pt>
                <c:pt idx="1210">
                  <c:v>0.89459540000000359</c:v>
                </c:pt>
                <c:pt idx="1211">
                  <c:v>0.8927253000000035</c:v>
                </c:pt>
                <c:pt idx="1212">
                  <c:v>0.8943448000000036</c:v>
                </c:pt>
                <c:pt idx="1213">
                  <c:v>0.89641140000000363</c:v>
                </c:pt>
                <c:pt idx="1214">
                  <c:v>0.89645050000000381</c:v>
                </c:pt>
                <c:pt idx="1215">
                  <c:v>0.89698190000000411</c:v>
                </c:pt>
                <c:pt idx="1216">
                  <c:v>0.89933850000000404</c:v>
                </c:pt>
                <c:pt idx="1217">
                  <c:v>0.89952350000000392</c:v>
                </c:pt>
                <c:pt idx="1218">
                  <c:v>0.9002840000000043</c:v>
                </c:pt>
                <c:pt idx="1219">
                  <c:v>0.90030140000000414</c:v>
                </c:pt>
                <c:pt idx="1220">
                  <c:v>0.9008227000000042</c:v>
                </c:pt>
                <c:pt idx="1221">
                  <c:v>0.90289900000000411</c:v>
                </c:pt>
                <c:pt idx="1222">
                  <c:v>0.9071684000000042</c:v>
                </c:pt>
                <c:pt idx="1223">
                  <c:v>0.90897160000000421</c:v>
                </c:pt>
                <c:pt idx="1224">
                  <c:v>0.91342620000000396</c:v>
                </c:pt>
                <c:pt idx="1225">
                  <c:v>0.91346820000000406</c:v>
                </c:pt>
                <c:pt idx="1226">
                  <c:v>0.91452270000000424</c:v>
                </c:pt>
                <c:pt idx="1227">
                  <c:v>0.91729720000000414</c:v>
                </c:pt>
                <c:pt idx="1228">
                  <c:v>0.91963540000000421</c:v>
                </c:pt>
                <c:pt idx="1229">
                  <c:v>0.92058470000000403</c:v>
                </c:pt>
                <c:pt idx="1230">
                  <c:v>0.919682200000004</c:v>
                </c:pt>
                <c:pt idx="1231">
                  <c:v>0.91286520000000393</c:v>
                </c:pt>
                <c:pt idx="1232">
                  <c:v>0.91403970000000401</c:v>
                </c:pt>
                <c:pt idx="1233">
                  <c:v>0.91203830000000408</c:v>
                </c:pt>
                <c:pt idx="1234">
                  <c:v>0.9057832000000039</c:v>
                </c:pt>
                <c:pt idx="1235">
                  <c:v>0.91289130000000407</c:v>
                </c:pt>
                <c:pt idx="1236">
                  <c:v>0.914033800000004</c:v>
                </c:pt>
                <c:pt idx="1237">
                  <c:v>0.917371500000004</c:v>
                </c:pt>
                <c:pt idx="1238">
                  <c:v>0.91891110000000409</c:v>
                </c:pt>
                <c:pt idx="1239">
                  <c:v>0.91813700000000398</c:v>
                </c:pt>
                <c:pt idx="1240">
                  <c:v>0.92000520000000408</c:v>
                </c:pt>
                <c:pt idx="1241">
                  <c:v>0.921240100000004</c:v>
                </c:pt>
                <c:pt idx="1242">
                  <c:v>0.92087330000000411</c:v>
                </c:pt>
                <c:pt idx="1243">
                  <c:v>0.91865910000000395</c:v>
                </c:pt>
                <c:pt idx="1244">
                  <c:v>0.92135230000000401</c:v>
                </c:pt>
                <c:pt idx="1245">
                  <c:v>0.92064800000000402</c:v>
                </c:pt>
                <c:pt idx="1246">
                  <c:v>0.91972040000000432</c:v>
                </c:pt>
                <c:pt idx="1247">
                  <c:v>0.9214716000000045</c:v>
                </c:pt>
                <c:pt idx="1248">
                  <c:v>0.92194680000000451</c:v>
                </c:pt>
                <c:pt idx="1249">
                  <c:v>0.92233120000000457</c:v>
                </c:pt>
                <c:pt idx="1250">
                  <c:v>0.9251314000000046</c:v>
                </c:pt>
                <c:pt idx="1251">
                  <c:v>0.92619640000000469</c:v>
                </c:pt>
                <c:pt idx="1252">
                  <c:v>0.93083740000000448</c:v>
                </c:pt>
                <c:pt idx="1253">
                  <c:v>0.93039500000000441</c:v>
                </c:pt>
                <c:pt idx="1254">
                  <c:v>0.93206710000000426</c:v>
                </c:pt>
                <c:pt idx="1255">
                  <c:v>0.93259550000000413</c:v>
                </c:pt>
                <c:pt idx="1256">
                  <c:v>0.93310840000000428</c:v>
                </c:pt>
                <c:pt idx="1257">
                  <c:v>0.93506100000000392</c:v>
                </c:pt>
                <c:pt idx="1258">
                  <c:v>0.93556540000000421</c:v>
                </c:pt>
                <c:pt idx="1259">
                  <c:v>0.93966890000000414</c:v>
                </c:pt>
                <c:pt idx="1260">
                  <c:v>0.94057830000000409</c:v>
                </c:pt>
                <c:pt idx="1261">
                  <c:v>0.94037270000000406</c:v>
                </c:pt>
                <c:pt idx="1262">
                  <c:v>0.94210640000000401</c:v>
                </c:pt>
                <c:pt idx="1263">
                  <c:v>0.94376840000000373</c:v>
                </c:pt>
                <c:pt idx="1264">
                  <c:v>0.94516970000000389</c:v>
                </c:pt>
                <c:pt idx="1265">
                  <c:v>0.94453030000000393</c:v>
                </c:pt>
                <c:pt idx="1266">
                  <c:v>0.94772960000000428</c:v>
                </c:pt>
                <c:pt idx="1267">
                  <c:v>0.94712440000000431</c:v>
                </c:pt>
                <c:pt idx="1268">
                  <c:v>0.94463370000000424</c:v>
                </c:pt>
                <c:pt idx="1269">
                  <c:v>0.94200030000000412</c:v>
                </c:pt>
                <c:pt idx="1270">
                  <c:v>0.94353330000000413</c:v>
                </c:pt>
                <c:pt idx="1271">
                  <c:v>0.94682650000000423</c:v>
                </c:pt>
                <c:pt idx="1272">
                  <c:v>0.94796940000000451</c:v>
                </c:pt>
                <c:pt idx="1273">
                  <c:v>0.94858540000000413</c:v>
                </c:pt>
                <c:pt idx="1274">
                  <c:v>0.94951400000000419</c:v>
                </c:pt>
                <c:pt idx="1275">
                  <c:v>0.95057880000000428</c:v>
                </c:pt>
                <c:pt idx="1276">
                  <c:v>0.95634830000000393</c:v>
                </c:pt>
                <c:pt idx="1277">
                  <c:v>0.95913560000000397</c:v>
                </c:pt>
                <c:pt idx="1278">
                  <c:v>0.96091020000000427</c:v>
                </c:pt>
                <c:pt idx="1279">
                  <c:v>0.96236040000000411</c:v>
                </c:pt>
                <c:pt idx="1280">
                  <c:v>0.96258090000000407</c:v>
                </c:pt>
                <c:pt idx="1281">
                  <c:v>0.96368770000000392</c:v>
                </c:pt>
                <c:pt idx="1282">
                  <c:v>0.96243110000000409</c:v>
                </c:pt>
                <c:pt idx="1283">
                  <c:v>0.96672920000000417</c:v>
                </c:pt>
                <c:pt idx="1284">
                  <c:v>0.97172820000000426</c:v>
                </c:pt>
                <c:pt idx="1285">
                  <c:v>0.97515540000000411</c:v>
                </c:pt>
                <c:pt idx="1286">
                  <c:v>0.97713580000000433</c:v>
                </c:pt>
                <c:pt idx="1287">
                  <c:v>0.97455750000000418</c:v>
                </c:pt>
                <c:pt idx="1288">
                  <c:v>0.97664050000000446</c:v>
                </c:pt>
                <c:pt idx="1289">
                  <c:v>0.97852280000000436</c:v>
                </c:pt>
                <c:pt idx="1290">
                  <c:v>0.9782690000000045</c:v>
                </c:pt>
                <c:pt idx="1291">
                  <c:v>0.97989480000000428</c:v>
                </c:pt>
                <c:pt idx="1292">
                  <c:v>0.98209880000000427</c:v>
                </c:pt>
                <c:pt idx="1293">
                  <c:v>0.99294570000000393</c:v>
                </c:pt>
                <c:pt idx="1294">
                  <c:v>0.99348020000000403</c:v>
                </c:pt>
                <c:pt idx="1295">
                  <c:v>0.989182000000004</c:v>
                </c:pt>
                <c:pt idx="1296">
                  <c:v>0.98955750000000398</c:v>
                </c:pt>
                <c:pt idx="1297">
                  <c:v>0.99184430000000345</c:v>
                </c:pt>
                <c:pt idx="1298">
                  <c:v>0.99523580000000333</c:v>
                </c:pt>
                <c:pt idx="1299">
                  <c:v>0.99675540000000351</c:v>
                </c:pt>
                <c:pt idx="1300">
                  <c:v>0.99517190000000366</c:v>
                </c:pt>
                <c:pt idx="1301">
                  <c:v>0.99809370000000386</c:v>
                </c:pt>
                <c:pt idx="1302">
                  <c:v>1.0015581000000036</c:v>
                </c:pt>
                <c:pt idx="1303">
                  <c:v>1.0024685000000035</c:v>
                </c:pt>
                <c:pt idx="1304">
                  <c:v>1.0057059000000037</c:v>
                </c:pt>
                <c:pt idx="1305">
                  <c:v>1.0060598000000036</c:v>
                </c:pt>
                <c:pt idx="1306">
                  <c:v>1.0115128000000038</c:v>
                </c:pt>
                <c:pt idx="1307">
                  <c:v>1.0134852000000034</c:v>
                </c:pt>
                <c:pt idx="1308">
                  <c:v>1.0129674000000035</c:v>
                </c:pt>
                <c:pt idx="1309">
                  <c:v>1.0124168000000036</c:v>
                </c:pt>
                <c:pt idx="1310">
                  <c:v>1.0117381000000036</c:v>
                </c:pt>
                <c:pt idx="1311">
                  <c:v>1.0124881000000037</c:v>
                </c:pt>
                <c:pt idx="1312">
                  <c:v>1.0136849000000034</c:v>
                </c:pt>
                <c:pt idx="1313">
                  <c:v>1.0133270000000034</c:v>
                </c:pt>
                <c:pt idx="1314">
                  <c:v>1.0146734000000035</c:v>
                </c:pt>
                <c:pt idx="1315">
                  <c:v>1.0146978000000035</c:v>
                </c:pt>
                <c:pt idx="1316">
                  <c:v>1.0148862000000034</c:v>
                </c:pt>
                <c:pt idx="1317">
                  <c:v>1.0136941000000035</c:v>
                </c:pt>
                <c:pt idx="1318">
                  <c:v>1.0140593000000035</c:v>
                </c:pt>
                <c:pt idx="1319">
                  <c:v>1.0142466000000039</c:v>
                </c:pt>
                <c:pt idx="1320">
                  <c:v>1.0140705000000039</c:v>
                </c:pt>
                <c:pt idx="1321">
                  <c:v>1.0125748000000039</c:v>
                </c:pt>
                <c:pt idx="1322">
                  <c:v>1.0148666000000039</c:v>
                </c:pt>
                <c:pt idx="1323">
                  <c:v>1.0159446000000039</c:v>
                </c:pt>
                <c:pt idx="1324">
                  <c:v>1.011140100000004</c:v>
                </c:pt>
                <c:pt idx="1325">
                  <c:v>1.0158439000000041</c:v>
                </c:pt>
                <c:pt idx="1326">
                  <c:v>1.018232700000004</c:v>
                </c:pt>
                <c:pt idx="1327">
                  <c:v>1.0202678000000041</c:v>
                </c:pt>
                <c:pt idx="1328">
                  <c:v>1.0199345000000042</c:v>
                </c:pt>
                <c:pt idx="1329">
                  <c:v>1.0180614000000041</c:v>
                </c:pt>
                <c:pt idx="1330">
                  <c:v>1.018673900000004</c:v>
                </c:pt>
                <c:pt idx="1331">
                  <c:v>1.0164010000000041</c:v>
                </c:pt>
                <c:pt idx="1332">
                  <c:v>1.017460700000004</c:v>
                </c:pt>
                <c:pt idx="1333">
                  <c:v>1.0207895000000038</c:v>
                </c:pt>
                <c:pt idx="1334">
                  <c:v>1.019525400000004</c:v>
                </c:pt>
                <c:pt idx="1335">
                  <c:v>1.0196724000000041</c:v>
                </c:pt>
                <c:pt idx="1336">
                  <c:v>1.0220575000000038</c:v>
                </c:pt>
                <c:pt idx="1337">
                  <c:v>1.0210689000000039</c:v>
                </c:pt>
                <c:pt idx="1338">
                  <c:v>1.0189286000000042</c:v>
                </c:pt>
                <c:pt idx="1339">
                  <c:v>1.0155641000000042</c:v>
                </c:pt>
                <c:pt idx="1340">
                  <c:v>1.0132571000000041</c:v>
                </c:pt>
                <c:pt idx="1341">
                  <c:v>1.0098617000000041</c:v>
                </c:pt>
                <c:pt idx="1342">
                  <c:v>1.0103118000000042</c:v>
                </c:pt>
                <c:pt idx="1343">
                  <c:v>1.0149117000000039</c:v>
                </c:pt>
                <c:pt idx="1344">
                  <c:v>1.0126603000000038</c:v>
                </c:pt>
                <c:pt idx="1345">
                  <c:v>1.0155605000000039</c:v>
                </c:pt>
                <c:pt idx="1346">
                  <c:v>1.0195958000000038</c:v>
                </c:pt>
                <c:pt idx="1347">
                  <c:v>1.0198753000000038</c:v>
                </c:pt>
                <c:pt idx="1348">
                  <c:v>1.0211890000000041</c:v>
                </c:pt>
                <c:pt idx="1349">
                  <c:v>1.0221764000000042</c:v>
                </c:pt>
                <c:pt idx="1350">
                  <c:v>1.0212852000000041</c:v>
                </c:pt>
                <c:pt idx="1351">
                  <c:v>1.023084200000004</c:v>
                </c:pt>
                <c:pt idx="1352">
                  <c:v>1.0251855000000041</c:v>
                </c:pt>
                <c:pt idx="1353">
                  <c:v>1.023099400000004</c:v>
                </c:pt>
                <c:pt idx="1354">
                  <c:v>1.0279522000000041</c:v>
                </c:pt>
                <c:pt idx="1355">
                  <c:v>1.032109400000004</c:v>
                </c:pt>
                <c:pt idx="1356">
                  <c:v>1.0339620000000038</c:v>
                </c:pt>
                <c:pt idx="1357">
                  <c:v>1.0404176000000041</c:v>
                </c:pt>
                <c:pt idx="1358">
                  <c:v>1.0449220000000041</c:v>
                </c:pt>
                <c:pt idx="1359">
                  <c:v>1.0432012000000039</c:v>
                </c:pt>
                <c:pt idx="1360">
                  <c:v>1.0415165000000042</c:v>
                </c:pt>
                <c:pt idx="1361">
                  <c:v>1.0435763000000038</c:v>
                </c:pt>
                <c:pt idx="1362">
                  <c:v>1.0453542000000038</c:v>
                </c:pt>
                <c:pt idx="1363">
                  <c:v>1.0467593000000042</c:v>
                </c:pt>
                <c:pt idx="1364">
                  <c:v>1.0473999000000038</c:v>
                </c:pt>
                <c:pt idx="1365">
                  <c:v>1.0477774000000042</c:v>
                </c:pt>
                <c:pt idx="1366">
                  <c:v>1.0475734000000039</c:v>
                </c:pt>
                <c:pt idx="1367">
                  <c:v>1.0493189000000038</c:v>
                </c:pt>
                <c:pt idx="1368">
                  <c:v>1.049370900000004</c:v>
                </c:pt>
                <c:pt idx="1369">
                  <c:v>1.0472335000000039</c:v>
                </c:pt>
                <c:pt idx="1370">
                  <c:v>1.047892300000004</c:v>
                </c:pt>
                <c:pt idx="1371">
                  <c:v>1.0511465000000042</c:v>
                </c:pt>
                <c:pt idx="1372">
                  <c:v>1.0545989000000038</c:v>
                </c:pt>
                <c:pt idx="1373">
                  <c:v>1.0598271000000041</c:v>
                </c:pt>
                <c:pt idx="1374">
                  <c:v>1.0645564000000038</c:v>
                </c:pt>
                <c:pt idx="1375">
                  <c:v>1.0625599000000039</c:v>
                </c:pt>
                <c:pt idx="1376">
                  <c:v>1.0686238000000041</c:v>
                </c:pt>
                <c:pt idx="1377">
                  <c:v>1.0727577000000044</c:v>
                </c:pt>
                <c:pt idx="1378">
                  <c:v>1.0724153000000043</c:v>
                </c:pt>
                <c:pt idx="1379">
                  <c:v>1.0721592000000046</c:v>
                </c:pt>
                <c:pt idx="1380">
                  <c:v>1.0689130000000042</c:v>
                </c:pt>
                <c:pt idx="1381">
                  <c:v>1.0717581000000043</c:v>
                </c:pt>
                <c:pt idx="1382">
                  <c:v>1.0713014000000043</c:v>
                </c:pt>
                <c:pt idx="1383">
                  <c:v>1.0744082000000046</c:v>
                </c:pt>
                <c:pt idx="1384">
                  <c:v>1.0759593000000049</c:v>
                </c:pt>
                <c:pt idx="1385">
                  <c:v>1.0788962000000049</c:v>
                </c:pt>
                <c:pt idx="1386">
                  <c:v>1.0814701000000051</c:v>
                </c:pt>
                <c:pt idx="1387">
                  <c:v>1.077978400000005</c:v>
                </c:pt>
                <c:pt idx="1388">
                  <c:v>1.0802228000000051</c:v>
                </c:pt>
                <c:pt idx="1389">
                  <c:v>1.078737400000005</c:v>
                </c:pt>
                <c:pt idx="1390">
                  <c:v>1.0775828000000049</c:v>
                </c:pt>
                <c:pt idx="1391">
                  <c:v>1.0756818000000048</c:v>
                </c:pt>
                <c:pt idx="1392">
                  <c:v>1.0734217000000048</c:v>
                </c:pt>
                <c:pt idx="1393">
                  <c:v>1.071041300000005</c:v>
                </c:pt>
                <c:pt idx="1394">
                  <c:v>1.0738566000000049</c:v>
                </c:pt>
                <c:pt idx="1395">
                  <c:v>1.0701911000000051</c:v>
                </c:pt>
                <c:pt idx="1396">
                  <c:v>1.0688570000000048</c:v>
                </c:pt>
                <c:pt idx="1397">
                  <c:v>1.0686500000000048</c:v>
                </c:pt>
                <c:pt idx="1398">
                  <c:v>1.0675008000000048</c:v>
                </c:pt>
                <c:pt idx="1399">
                  <c:v>1.0661121000000047</c:v>
                </c:pt>
                <c:pt idx="1400">
                  <c:v>1.0665796000000047</c:v>
                </c:pt>
                <c:pt idx="1401">
                  <c:v>1.062212300000005</c:v>
                </c:pt>
                <c:pt idx="1402">
                  <c:v>1.0655868000000051</c:v>
                </c:pt>
                <c:pt idx="1403">
                  <c:v>1.0639583000000048</c:v>
                </c:pt>
                <c:pt idx="1404">
                  <c:v>1.0615546000000051</c:v>
                </c:pt>
                <c:pt idx="1405">
                  <c:v>1.0596045000000047</c:v>
                </c:pt>
                <c:pt idx="1406">
                  <c:v>1.061469900000005</c:v>
                </c:pt>
                <c:pt idx="1407">
                  <c:v>1.0602567000000049</c:v>
                </c:pt>
                <c:pt idx="1408">
                  <c:v>1.0579481000000048</c:v>
                </c:pt>
                <c:pt idx="1409">
                  <c:v>1.0612239000000048</c:v>
                </c:pt>
                <c:pt idx="1410">
                  <c:v>1.0656706000000047</c:v>
                </c:pt>
                <c:pt idx="1411">
                  <c:v>1.067080600000005</c:v>
                </c:pt>
                <c:pt idx="1412">
                  <c:v>1.0713131000000047</c:v>
                </c:pt>
                <c:pt idx="1413">
                  <c:v>1.071448300000005</c:v>
                </c:pt>
                <c:pt idx="1414">
                  <c:v>1.072858500000005</c:v>
                </c:pt>
                <c:pt idx="1415">
                  <c:v>1.0735210000000048</c:v>
                </c:pt>
                <c:pt idx="1416">
                  <c:v>1.076197500000005</c:v>
                </c:pt>
                <c:pt idx="1417">
                  <c:v>1.0779295000000051</c:v>
                </c:pt>
                <c:pt idx="1418">
                  <c:v>1.0783242000000048</c:v>
                </c:pt>
                <c:pt idx="1419">
                  <c:v>1.0714400000000048</c:v>
                </c:pt>
                <c:pt idx="1420">
                  <c:v>1.072043900000005</c:v>
                </c:pt>
                <c:pt idx="1421">
                  <c:v>1.0663215000000048</c:v>
                </c:pt>
                <c:pt idx="1422">
                  <c:v>1.0721637000000048</c:v>
                </c:pt>
                <c:pt idx="1423">
                  <c:v>1.0754029000000047</c:v>
                </c:pt>
                <c:pt idx="1424">
                  <c:v>1.0761865000000048</c:v>
                </c:pt>
                <c:pt idx="1425">
                  <c:v>1.078745800000005</c:v>
                </c:pt>
                <c:pt idx="1426">
                  <c:v>1.0805322000000048</c:v>
                </c:pt>
                <c:pt idx="1427">
                  <c:v>1.083458100000005</c:v>
                </c:pt>
                <c:pt idx="1428">
                  <c:v>1.0842479000000047</c:v>
                </c:pt>
                <c:pt idx="1429">
                  <c:v>1.084512000000005</c:v>
                </c:pt>
                <c:pt idx="1430">
                  <c:v>1.0851270000000048</c:v>
                </c:pt>
                <c:pt idx="1431">
                  <c:v>1.0841355000000048</c:v>
                </c:pt>
                <c:pt idx="1432">
                  <c:v>1.0864973000000049</c:v>
                </c:pt>
                <c:pt idx="1433">
                  <c:v>1.088493300000005</c:v>
                </c:pt>
                <c:pt idx="1434">
                  <c:v>1.089586600000005</c:v>
                </c:pt>
                <c:pt idx="1435">
                  <c:v>1.0897478000000049</c:v>
                </c:pt>
                <c:pt idx="1436">
                  <c:v>1.0881613000000048</c:v>
                </c:pt>
                <c:pt idx="1437">
                  <c:v>1.0917754000000048</c:v>
                </c:pt>
                <c:pt idx="1438">
                  <c:v>1.0969854000000048</c:v>
                </c:pt>
                <c:pt idx="1439">
                  <c:v>1.095412500000005</c:v>
                </c:pt>
                <c:pt idx="1440">
                  <c:v>1.098299700000005</c:v>
                </c:pt>
                <c:pt idx="1441">
                  <c:v>1.0969715000000049</c:v>
                </c:pt>
                <c:pt idx="1442">
                  <c:v>1.0976323000000048</c:v>
                </c:pt>
                <c:pt idx="1443">
                  <c:v>1.1023739000000048</c:v>
                </c:pt>
                <c:pt idx="1444">
                  <c:v>1.1023627000000049</c:v>
                </c:pt>
                <c:pt idx="1445">
                  <c:v>1.1030152000000049</c:v>
                </c:pt>
                <c:pt idx="1446">
                  <c:v>1.1041698000000051</c:v>
                </c:pt>
                <c:pt idx="1447">
                  <c:v>1.1043014000000051</c:v>
                </c:pt>
                <c:pt idx="1448">
                  <c:v>1.105313600000005</c:v>
                </c:pt>
                <c:pt idx="1449">
                  <c:v>1.104522600000005</c:v>
                </c:pt>
                <c:pt idx="1450">
                  <c:v>1.1040313000000048</c:v>
                </c:pt>
                <c:pt idx="1451">
                  <c:v>1.1057102000000048</c:v>
                </c:pt>
                <c:pt idx="1452">
                  <c:v>1.1065500000000048</c:v>
                </c:pt>
                <c:pt idx="1453">
                  <c:v>1.1079439000000049</c:v>
                </c:pt>
                <c:pt idx="1454">
                  <c:v>1.1038698000000051</c:v>
                </c:pt>
                <c:pt idx="1455">
                  <c:v>1.1025359000000048</c:v>
                </c:pt>
                <c:pt idx="1456">
                  <c:v>1.1045379000000044</c:v>
                </c:pt>
                <c:pt idx="1457">
                  <c:v>1.1074387000000043</c:v>
                </c:pt>
                <c:pt idx="1458">
                  <c:v>1.1106784000000047</c:v>
                </c:pt>
                <c:pt idx="1459">
                  <c:v>1.1108864000000049</c:v>
                </c:pt>
                <c:pt idx="1460">
                  <c:v>1.1163529000000048</c:v>
                </c:pt>
                <c:pt idx="1461">
                  <c:v>1.1157174000000047</c:v>
                </c:pt>
                <c:pt idx="1462">
                  <c:v>1.1149163000000049</c:v>
                </c:pt>
                <c:pt idx="1463">
                  <c:v>1.1182681000000048</c:v>
                </c:pt>
                <c:pt idx="1464">
                  <c:v>1.1181493000000047</c:v>
                </c:pt>
                <c:pt idx="1465">
                  <c:v>1.1169784000000047</c:v>
                </c:pt>
                <c:pt idx="1466">
                  <c:v>1.1128061000000047</c:v>
                </c:pt>
                <c:pt idx="1467">
                  <c:v>1.1149610000000045</c:v>
                </c:pt>
                <c:pt idx="1468">
                  <c:v>1.1162647000000043</c:v>
                </c:pt>
                <c:pt idx="1469">
                  <c:v>1.1252532000000044</c:v>
                </c:pt>
                <c:pt idx="1470">
                  <c:v>1.1298551000000043</c:v>
                </c:pt>
                <c:pt idx="1471">
                  <c:v>1.1334963000000045</c:v>
                </c:pt>
                <c:pt idx="1472">
                  <c:v>1.1269128000000044</c:v>
                </c:pt>
                <c:pt idx="1473">
                  <c:v>1.1255216000000043</c:v>
                </c:pt>
                <c:pt idx="1474">
                  <c:v>1.1094103000000044</c:v>
                </c:pt>
                <c:pt idx="1475">
                  <c:v>1.1134223000000043</c:v>
                </c:pt>
                <c:pt idx="1476">
                  <c:v>1.0867652000000043</c:v>
                </c:pt>
                <c:pt idx="1477">
                  <c:v>1.0291353000000045</c:v>
                </c:pt>
                <c:pt idx="1478">
                  <c:v>1.0756121000000047</c:v>
                </c:pt>
                <c:pt idx="1479">
                  <c:v>1.0816017000000051</c:v>
                </c:pt>
                <c:pt idx="1480">
                  <c:v>1.092775800000005</c:v>
                </c:pt>
                <c:pt idx="1481">
                  <c:v>1.0393930000000049</c:v>
                </c:pt>
                <c:pt idx="1482">
                  <c:v>1.0321544000000049</c:v>
                </c:pt>
                <c:pt idx="1483">
                  <c:v>1.0225772000000051</c:v>
                </c:pt>
                <c:pt idx="1484">
                  <c:v>0.99414660000000477</c:v>
                </c:pt>
                <c:pt idx="1485">
                  <c:v>1.002589700000005</c:v>
                </c:pt>
                <c:pt idx="1486">
                  <c:v>1.0140826000000049</c:v>
                </c:pt>
                <c:pt idx="1487">
                  <c:v>1.018120800000005</c:v>
                </c:pt>
                <c:pt idx="1488">
                  <c:v>1.0164905000000051</c:v>
                </c:pt>
                <c:pt idx="1489">
                  <c:v>1.021688300000005</c:v>
                </c:pt>
                <c:pt idx="1490">
                  <c:v>1.022911300000005</c:v>
                </c:pt>
                <c:pt idx="1491">
                  <c:v>1.019145700000005</c:v>
                </c:pt>
                <c:pt idx="1492">
                  <c:v>1.020716600000005</c:v>
                </c:pt>
                <c:pt idx="1493">
                  <c:v>1.0135821000000047</c:v>
                </c:pt>
                <c:pt idx="1494">
                  <c:v>1.0102822000000047</c:v>
                </c:pt>
                <c:pt idx="1495">
                  <c:v>1.0111852000000048</c:v>
                </c:pt>
                <c:pt idx="1496">
                  <c:v>1.013774600000005</c:v>
                </c:pt>
                <c:pt idx="1497">
                  <c:v>1.0158916000000047</c:v>
                </c:pt>
                <c:pt idx="1498">
                  <c:v>1.018037000000005</c:v>
                </c:pt>
                <c:pt idx="1499">
                  <c:v>1.0231245000000049</c:v>
                </c:pt>
                <c:pt idx="1500">
                  <c:v>1.0242934000000048</c:v>
                </c:pt>
                <c:pt idx="1501">
                  <c:v>1.0318466000000051</c:v>
                </c:pt>
                <c:pt idx="1502">
                  <c:v>1.0394033000000049</c:v>
                </c:pt>
                <c:pt idx="1503">
                  <c:v>1.0486405000000047</c:v>
                </c:pt>
                <c:pt idx="1504">
                  <c:v>1.0555725000000047</c:v>
                </c:pt>
                <c:pt idx="1505">
                  <c:v>1.0472826000000048</c:v>
                </c:pt>
                <c:pt idx="1506">
                  <c:v>1.0125491000000051</c:v>
                </c:pt>
                <c:pt idx="1507">
                  <c:v>1.0075412000000048</c:v>
                </c:pt>
                <c:pt idx="1508">
                  <c:v>1.0293000000000054</c:v>
                </c:pt>
                <c:pt idx="1509">
                  <c:v>1.0334205000000054</c:v>
                </c:pt>
                <c:pt idx="1510">
                  <c:v>1.0355481000000055</c:v>
                </c:pt>
                <c:pt idx="1511">
                  <c:v>1.0354871000000054</c:v>
                </c:pt>
                <c:pt idx="1512">
                  <c:v>1.0386640000000051</c:v>
                </c:pt>
                <c:pt idx="1513">
                  <c:v>1.0401368000000053</c:v>
                </c:pt>
                <c:pt idx="1514">
                  <c:v>1.0393679000000051</c:v>
                </c:pt>
                <c:pt idx="1515">
                  <c:v>1.0462269000000055</c:v>
                </c:pt>
                <c:pt idx="1516">
                  <c:v>1.0477511000000055</c:v>
                </c:pt>
                <c:pt idx="1517">
                  <c:v>1.0404362000000051</c:v>
                </c:pt>
                <c:pt idx="1518">
                  <c:v>1.0346286000000053</c:v>
                </c:pt>
                <c:pt idx="1519">
                  <c:v>1.0403313000000054</c:v>
                </c:pt>
                <c:pt idx="1520">
                  <c:v>1.0449361000000055</c:v>
                </c:pt>
                <c:pt idx="1521">
                  <c:v>1.0514291000000053</c:v>
                </c:pt>
                <c:pt idx="1522">
                  <c:v>1.0540348000000055</c:v>
                </c:pt>
                <c:pt idx="1523">
                  <c:v>1.0574766000000055</c:v>
                </c:pt>
                <c:pt idx="1524">
                  <c:v>1.0630174000000054</c:v>
                </c:pt>
                <c:pt idx="1525">
                  <c:v>1.0628512000000052</c:v>
                </c:pt>
                <c:pt idx="1526">
                  <c:v>1.0759635000000052</c:v>
                </c:pt>
                <c:pt idx="1527">
                  <c:v>1.0741064000000051</c:v>
                </c:pt>
                <c:pt idx="1528">
                  <c:v>1.0766270000000049</c:v>
                </c:pt>
                <c:pt idx="1529">
                  <c:v>1.0787439000000054</c:v>
                </c:pt>
                <c:pt idx="1530">
                  <c:v>1.0801565000000055</c:v>
                </c:pt>
                <c:pt idx="1531">
                  <c:v>1.0796521000000054</c:v>
                </c:pt>
                <c:pt idx="1532">
                  <c:v>1.0845022000000055</c:v>
                </c:pt>
                <c:pt idx="1533">
                  <c:v>1.0880882000000054</c:v>
                </c:pt>
                <c:pt idx="1534">
                  <c:v>1.0886416000000052</c:v>
                </c:pt>
                <c:pt idx="1535">
                  <c:v>1.0903890000000054</c:v>
                </c:pt>
                <c:pt idx="1536">
                  <c:v>1.0893843000000052</c:v>
                </c:pt>
                <c:pt idx="1537">
                  <c:v>1.0874071000000054</c:v>
                </c:pt>
                <c:pt idx="1538">
                  <c:v>1.0899780000000052</c:v>
                </c:pt>
                <c:pt idx="1539">
                  <c:v>1.0899142000000053</c:v>
                </c:pt>
                <c:pt idx="1540">
                  <c:v>1.0898427000000055</c:v>
                </c:pt>
                <c:pt idx="1541">
                  <c:v>1.0888838000000054</c:v>
                </c:pt>
                <c:pt idx="1542">
                  <c:v>1.0924234000000053</c:v>
                </c:pt>
                <c:pt idx="1543">
                  <c:v>1.0913291000000052</c:v>
                </c:pt>
                <c:pt idx="1544">
                  <c:v>1.0940350000000052</c:v>
                </c:pt>
                <c:pt idx="1545">
                  <c:v>1.0926452000000055</c:v>
                </c:pt>
                <c:pt idx="1546">
                  <c:v>1.0946533000000054</c:v>
                </c:pt>
                <c:pt idx="1547">
                  <c:v>1.0935443000000054</c:v>
                </c:pt>
                <c:pt idx="1548">
                  <c:v>1.1027167000000055</c:v>
                </c:pt>
                <c:pt idx="1549">
                  <c:v>1.1035905000000055</c:v>
                </c:pt>
                <c:pt idx="1550">
                  <c:v>1.1088759000000055</c:v>
                </c:pt>
                <c:pt idx="1551">
                  <c:v>1.1104751000000053</c:v>
                </c:pt>
                <c:pt idx="1552">
                  <c:v>1.1157120000000051</c:v>
                </c:pt>
                <c:pt idx="1553">
                  <c:v>1.1173188000000054</c:v>
                </c:pt>
                <c:pt idx="1554">
                  <c:v>1.1225327000000052</c:v>
                </c:pt>
                <c:pt idx="1555">
                  <c:v>1.1229434000000054</c:v>
                </c:pt>
                <c:pt idx="1556">
                  <c:v>1.1208046000000054</c:v>
                </c:pt>
                <c:pt idx="1557">
                  <c:v>1.1191298000000054</c:v>
                </c:pt>
                <c:pt idx="1558">
                  <c:v>1.1228059000000052</c:v>
                </c:pt>
                <c:pt idx="1559">
                  <c:v>1.1294041000000052</c:v>
                </c:pt>
                <c:pt idx="1560">
                  <c:v>1.1308852000000051</c:v>
                </c:pt>
                <c:pt idx="1561">
                  <c:v>1.1322757000000054</c:v>
                </c:pt>
                <c:pt idx="1562">
                  <c:v>1.1319019000000052</c:v>
                </c:pt>
                <c:pt idx="1563">
                  <c:v>1.1311914000000054</c:v>
                </c:pt>
                <c:pt idx="1564">
                  <c:v>1.1338777000000055</c:v>
                </c:pt>
                <c:pt idx="1565">
                  <c:v>1.1333556000000051</c:v>
                </c:pt>
                <c:pt idx="1566">
                  <c:v>1.1359515000000053</c:v>
                </c:pt>
                <c:pt idx="1567">
                  <c:v>1.1408978000000052</c:v>
                </c:pt>
                <c:pt idx="1568">
                  <c:v>1.1404821000000052</c:v>
                </c:pt>
                <c:pt idx="1569">
                  <c:v>1.1410970000000051</c:v>
                </c:pt>
                <c:pt idx="1570">
                  <c:v>1.1470878000000053</c:v>
                </c:pt>
                <c:pt idx="1571">
                  <c:v>1.1461927000000052</c:v>
                </c:pt>
                <c:pt idx="1572">
                  <c:v>1.1452793000000052</c:v>
                </c:pt>
                <c:pt idx="1573">
                  <c:v>1.1496459000000052</c:v>
                </c:pt>
                <c:pt idx="1574">
                  <c:v>1.1512135000000052</c:v>
                </c:pt>
                <c:pt idx="1575">
                  <c:v>1.1526253000000053</c:v>
                </c:pt>
                <c:pt idx="1576">
                  <c:v>1.1526372000000054</c:v>
                </c:pt>
                <c:pt idx="1577">
                  <c:v>1.1520764000000052</c:v>
                </c:pt>
                <c:pt idx="1578">
                  <c:v>1.1613829000000053</c:v>
                </c:pt>
                <c:pt idx="1579">
                  <c:v>1.1607744000000055</c:v>
                </c:pt>
                <c:pt idx="1580">
                  <c:v>1.1609401000000052</c:v>
                </c:pt>
                <c:pt idx="1581">
                  <c:v>1.1606351000000052</c:v>
                </c:pt>
                <c:pt idx="1582">
                  <c:v>1.1561770000000053</c:v>
                </c:pt>
                <c:pt idx="1583">
                  <c:v>1.1553524000000053</c:v>
                </c:pt>
                <c:pt idx="1584">
                  <c:v>1.1556723000000053</c:v>
                </c:pt>
                <c:pt idx="1585">
                  <c:v>1.1529343000000054</c:v>
                </c:pt>
                <c:pt idx="1586">
                  <c:v>1.1606544000000052</c:v>
                </c:pt>
                <c:pt idx="1587">
                  <c:v>1.1579350000000055</c:v>
                </c:pt>
                <c:pt idx="1588">
                  <c:v>1.1594554000000061</c:v>
                </c:pt>
                <c:pt idx="1589">
                  <c:v>1.1601032000000058</c:v>
                </c:pt>
                <c:pt idx="1590">
                  <c:v>1.1605649000000056</c:v>
                </c:pt>
                <c:pt idx="1591">
                  <c:v>1.1618352000000058</c:v>
                </c:pt>
                <c:pt idx="1592">
                  <c:v>1.158029400000006</c:v>
                </c:pt>
                <c:pt idx="1593">
                  <c:v>1.1583134000000057</c:v>
                </c:pt>
                <c:pt idx="1594">
                  <c:v>1.1629092000000059</c:v>
                </c:pt>
                <c:pt idx="1595">
                  <c:v>1.1631227000000059</c:v>
                </c:pt>
                <c:pt idx="1596">
                  <c:v>1.1652399000000058</c:v>
                </c:pt>
                <c:pt idx="1597">
                  <c:v>1.1657289000000057</c:v>
                </c:pt>
                <c:pt idx="1598">
                  <c:v>1.1703734000000057</c:v>
                </c:pt>
                <c:pt idx="1599">
                  <c:v>1.1741521000000059</c:v>
                </c:pt>
                <c:pt idx="1600">
                  <c:v>1.1707442000000059</c:v>
                </c:pt>
                <c:pt idx="1601">
                  <c:v>1.1730022000000058</c:v>
                </c:pt>
                <c:pt idx="1602">
                  <c:v>1.170065500000006</c:v>
                </c:pt>
                <c:pt idx="1603">
                  <c:v>1.1713564000000058</c:v>
                </c:pt>
                <c:pt idx="1604">
                  <c:v>1.1735295000000057</c:v>
                </c:pt>
                <c:pt idx="1605">
                  <c:v>1.1715339000000058</c:v>
                </c:pt>
                <c:pt idx="1606">
                  <c:v>1.168401300000006</c:v>
                </c:pt>
                <c:pt idx="1607">
                  <c:v>1.1714269000000059</c:v>
                </c:pt>
                <c:pt idx="1608">
                  <c:v>1.1598350000000059</c:v>
                </c:pt>
                <c:pt idx="1609">
                  <c:v>1.1550370000000059</c:v>
                </c:pt>
                <c:pt idx="1610">
                  <c:v>1.1604960000000064</c:v>
                </c:pt>
                <c:pt idx="1611">
                  <c:v>1.1573987000000059</c:v>
                </c:pt>
                <c:pt idx="1612">
                  <c:v>1.1646272000000062</c:v>
                </c:pt>
                <c:pt idx="1613">
                  <c:v>1.1645354000000063</c:v>
                </c:pt>
                <c:pt idx="1614">
                  <c:v>1.1528189000000064</c:v>
                </c:pt>
                <c:pt idx="1615">
                  <c:v>1.1523745000000063</c:v>
                </c:pt>
                <c:pt idx="1616">
                  <c:v>1.158857800000006</c:v>
                </c:pt>
                <c:pt idx="1617">
                  <c:v>1.1591357000000064</c:v>
                </c:pt>
                <c:pt idx="1618">
                  <c:v>1.1500355000000062</c:v>
                </c:pt>
                <c:pt idx="1619">
                  <c:v>1.1576969000000061</c:v>
                </c:pt>
                <c:pt idx="1620">
                  <c:v>1.1552873000000061</c:v>
                </c:pt>
                <c:pt idx="1621">
                  <c:v>1.1545956000000062</c:v>
                </c:pt>
                <c:pt idx="1622">
                  <c:v>1.1586109000000064</c:v>
                </c:pt>
                <c:pt idx="1623">
                  <c:v>1.1629751000000064</c:v>
                </c:pt>
                <c:pt idx="1624">
                  <c:v>1.1638894000000062</c:v>
                </c:pt>
                <c:pt idx="1625">
                  <c:v>1.165835100000006</c:v>
                </c:pt>
                <c:pt idx="1626">
                  <c:v>1.1592260000000061</c:v>
                </c:pt>
                <c:pt idx="1627">
                  <c:v>1.1595553000000067</c:v>
                </c:pt>
                <c:pt idx="1628">
                  <c:v>1.1651040000000066</c:v>
                </c:pt>
                <c:pt idx="1629">
                  <c:v>1.1698788000000069</c:v>
                </c:pt>
                <c:pt idx="1630">
                  <c:v>1.1721306000000067</c:v>
                </c:pt>
                <c:pt idx="1631">
                  <c:v>1.1706934000000069</c:v>
                </c:pt>
                <c:pt idx="1632">
                  <c:v>1.1655638000000068</c:v>
                </c:pt>
                <c:pt idx="1633">
                  <c:v>1.1658292000000068</c:v>
                </c:pt>
                <c:pt idx="1634">
                  <c:v>1.1635783000000068</c:v>
                </c:pt>
                <c:pt idx="1635">
                  <c:v>1.1625165000000068</c:v>
                </c:pt>
                <c:pt idx="1636">
                  <c:v>1.1643824000000067</c:v>
                </c:pt>
                <c:pt idx="1637">
                  <c:v>1.1611344000000066</c:v>
                </c:pt>
                <c:pt idx="1638">
                  <c:v>1.1587769000000065</c:v>
                </c:pt>
                <c:pt idx="1639">
                  <c:v>1.1649177000000068</c:v>
                </c:pt>
                <c:pt idx="1640">
                  <c:v>1.1699013000000065</c:v>
                </c:pt>
                <c:pt idx="1641">
                  <c:v>1.1757736000000065</c:v>
                </c:pt>
                <c:pt idx="1642">
                  <c:v>1.1809916000000067</c:v>
                </c:pt>
                <c:pt idx="1643">
                  <c:v>1.1803880000000069</c:v>
                </c:pt>
                <c:pt idx="1644">
                  <c:v>1.1760392000000066</c:v>
                </c:pt>
                <c:pt idx="1645">
                  <c:v>1.1752530000000068</c:v>
                </c:pt>
                <c:pt idx="1646">
                  <c:v>1.1782498000000068</c:v>
                </c:pt>
                <c:pt idx="1647">
                  <c:v>1.1821511000000067</c:v>
                </c:pt>
                <c:pt idx="1648">
                  <c:v>1.1835986000000065</c:v>
                </c:pt>
                <c:pt idx="1649">
                  <c:v>1.1798136000000068</c:v>
                </c:pt>
                <c:pt idx="1650">
                  <c:v>1.1804248000000066</c:v>
                </c:pt>
                <c:pt idx="1651">
                  <c:v>1.1766446000000066</c:v>
                </c:pt>
                <c:pt idx="1652">
                  <c:v>1.1738822000000066</c:v>
                </c:pt>
                <c:pt idx="1653">
                  <c:v>1.1776551000000066</c:v>
                </c:pt>
                <c:pt idx="1654">
                  <c:v>1.1807634000000067</c:v>
                </c:pt>
                <c:pt idx="1655">
                  <c:v>1.1845952000000066</c:v>
                </c:pt>
                <c:pt idx="1656">
                  <c:v>1.1912825000000065</c:v>
                </c:pt>
                <c:pt idx="1657">
                  <c:v>1.1906841000000066</c:v>
                </c:pt>
                <c:pt idx="1658">
                  <c:v>1.1989548000000068</c:v>
                </c:pt>
                <c:pt idx="1659">
                  <c:v>1.2040488000000065</c:v>
                </c:pt>
                <c:pt idx="1660">
                  <c:v>1.2136321000000065</c:v>
                </c:pt>
                <c:pt idx="1661">
                  <c:v>1.2147072000000065</c:v>
                </c:pt>
                <c:pt idx="1662">
                  <c:v>1.2155798000000066</c:v>
                </c:pt>
                <c:pt idx="1663">
                  <c:v>1.2192014000000073</c:v>
                </c:pt>
                <c:pt idx="1664">
                  <c:v>1.2199380000000066</c:v>
                </c:pt>
                <c:pt idx="1665">
                  <c:v>1.2195418000000067</c:v>
                </c:pt>
                <c:pt idx="1666">
                  <c:v>1.2234865000000066</c:v>
                </c:pt>
                <c:pt idx="1667">
                  <c:v>1.2233139000000066</c:v>
                </c:pt>
                <c:pt idx="1668">
                  <c:v>1.2267796000000069</c:v>
                </c:pt>
                <c:pt idx="1669">
                  <c:v>1.2263921000000071</c:v>
                </c:pt>
                <c:pt idx="1670">
                  <c:v>1.2277615000000073</c:v>
                </c:pt>
                <c:pt idx="1671">
                  <c:v>1.228430800000007</c:v>
                </c:pt>
                <c:pt idx="1672">
                  <c:v>1.2288060000000072</c:v>
                </c:pt>
                <c:pt idx="1673">
                  <c:v>1.229241100000007</c:v>
                </c:pt>
                <c:pt idx="1674">
                  <c:v>1.2333706000000078</c:v>
                </c:pt>
                <c:pt idx="1675">
                  <c:v>1.2342949000000076</c:v>
                </c:pt>
                <c:pt idx="1676">
                  <c:v>1.2337910000000076</c:v>
                </c:pt>
                <c:pt idx="1677">
                  <c:v>1.2383053000000075</c:v>
                </c:pt>
                <c:pt idx="1678">
                  <c:v>1.2416979000000077</c:v>
                </c:pt>
                <c:pt idx="1679">
                  <c:v>1.2426185000000074</c:v>
                </c:pt>
                <c:pt idx="1680">
                  <c:v>1.2441475000000075</c:v>
                </c:pt>
                <c:pt idx="1681">
                  <c:v>1.2433665000000076</c:v>
                </c:pt>
                <c:pt idx="1682">
                  <c:v>1.2434603000000077</c:v>
                </c:pt>
                <c:pt idx="1683">
                  <c:v>1.2392907000000077</c:v>
                </c:pt>
                <c:pt idx="1684">
                  <c:v>1.2391638000000076</c:v>
                </c:pt>
                <c:pt idx="1685">
                  <c:v>1.2329889000000076</c:v>
                </c:pt>
                <c:pt idx="1686">
                  <c:v>1.2396498000000076</c:v>
                </c:pt>
                <c:pt idx="1687">
                  <c:v>1.2366418000000077</c:v>
                </c:pt>
                <c:pt idx="1688">
                  <c:v>1.2415379000000075</c:v>
                </c:pt>
                <c:pt idx="1689">
                  <c:v>1.2416219000000077</c:v>
                </c:pt>
                <c:pt idx="1690">
                  <c:v>1.2438320000000078</c:v>
                </c:pt>
                <c:pt idx="1691">
                  <c:v>1.242327500000008</c:v>
                </c:pt>
                <c:pt idx="1692">
                  <c:v>1.242737000000008</c:v>
                </c:pt>
                <c:pt idx="1693">
                  <c:v>1.2379111000000078</c:v>
                </c:pt>
                <c:pt idx="1694">
                  <c:v>1.233833400000008</c:v>
                </c:pt>
                <c:pt idx="1695">
                  <c:v>1.2342619000000079</c:v>
                </c:pt>
                <c:pt idx="1696">
                  <c:v>1.2370144000000081</c:v>
                </c:pt>
                <c:pt idx="1697">
                  <c:v>1.239499200000008</c:v>
                </c:pt>
                <c:pt idx="1698">
                  <c:v>1.2452723000000079</c:v>
                </c:pt>
                <c:pt idx="1699">
                  <c:v>1.2503702000000079</c:v>
                </c:pt>
                <c:pt idx="1700">
                  <c:v>1.2511887000000081</c:v>
                </c:pt>
                <c:pt idx="1701">
                  <c:v>1.2560984000000079</c:v>
                </c:pt>
                <c:pt idx="1702">
                  <c:v>1.2580325000000081</c:v>
                </c:pt>
                <c:pt idx="1703">
                  <c:v>1.2571242000000078</c:v>
                </c:pt>
                <c:pt idx="1704">
                  <c:v>1.2583215000000079</c:v>
                </c:pt>
                <c:pt idx="1705">
                  <c:v>1.2594937000000082</c:v>
                </c:pt>
                <c:pt idx="1706">
                  <c:v>1.2555072000000078</c:v>
                </c:pt>
                <c:pt idx="1707">
                  <c:v>1.2600363000000079</c:v>
                </c:pt>
                <c:pt idx="1708">
                  <c:v>1.2609502000000079</c:v>
                </c:pt>
                <c:pt idx="1709">
                  <c:v>1.261439400000008</c:v>
                </c:pt>
                <c:pt idx="1710">
                  <c:v>1.2594723000000081</c:v>
                </c:pt>
                <c:pt idx="1711">
                  <c:v>1.261183500000008</c:v>
                </c:pt>
                <c:pt idx="1712">
                  <c:v>1.2598904000000082</c:v>
                </c:pt>
                <c:pt idx="1713">
                  <c:v>1.2529308000000081</c:v>
                </c:pt>
                <c:pt idx="1714">
                  <c:v>1.2548535000000078</c:v>
                </c:pt>
                <c:pt idx="1715">
                  <c:v>1.252225900000008</c:v>
                </c:pt>
                <c:pt idx="1716">
                  <c:v>1.2446393000000078</c:v>
                </c:pt>
                <c:pt idx="1717">
                  <c:v>1.238524000000008</c:v>
                </c:pt>
                <c:pt idx="1718">
                  <c:v>1.2343402000000081</c:v>
                </c:pt>
                <c:pt idx="1719">
                  <c:v>1.2328118000000081</c:v>
                </c:pt>
                <c:pt idx="1720">
                  <c:v>1.2306106000000079</c:v>
                </c:pt>
                <c:pt idx="1721">
                  <c:v>1.250240700000008</c:v>
                </c:pt>
                <c:pt idx="1722">
                  <c:v>1.2650588000000078</c:v>
                </c:pt>
                <c:pt idx="1723">
                  <c:v>1.2549724000000082</c:v>
                </c:pt>
                <c:pt idx="1724">
                  <c:v>1.2529804000000082</c:v>
                </c:pt>
                <c:pt idx="1725">
                  <c:v>1.2550871000000083</c:v>
                </c:pt>
                <c:pt idx="1726">
                  <c:v>1.2598948000000085</c:v>
                </c:pt>
                <c:pt idx="1727">
                  <c:v>1.2560045000000084</c:v>
                </c:pt>
                <c:pt idx="1728">
                  <c:v>1.2553003000000085</c:v>
                </c:pt>
                <c:pt idx="1729">
                  <c:v>1.2578837000000087</c:v>
                </c:pt>
                <c:pt idx="1730">
                  <c:v>1.2602555000000089</c:v>
                </c:pt>
                <c:pt idx="1731">
                  <c:v>1.252414700000009</c:v>
                </c:pt>
                <c:pt idx="1732">
                  <c:v>1.244567200000009</c:v>
                </c:pt>
                <c:pt idx="1733">
                  <c:v>1.2432417000000089</c:v>
                </c:pt>
                <c:pt idx="1734">
                  <c:v>1.2387851000000087</c:v>
                </c:pt>
                <c:pt idx="1735">
                  <c:v>1.2349580000000087</c:v>
                </c:pt>
                <c:pt idx="1736">
                  <c:v>1.2358769000000089</c:v>
                </c:pt>
                <c:pt idx="1737">
                  <c:v>1.2380468000000087</c:v>
                </c:pt>
                <c:pt idx="1738">
                  <c:v>1.2347778000000087</c:v>
                </c:pt>
                <c:pt idx="1739">
                  <c:v>1.2418670000000089</c:v>
                </c:pt>
                <c:pt idx="1740">
                  <c:v>1.2459795000000087</c:v>
                </c:pt>
                <c:pt idx="1741">
                  <c:v>1.2463530000000089</c:v>
                </c:pt>
                <c:pt idx="1742">
                  <c:v>1.2464198000000088</c:v>
                </c:pt>
                <c:pt idx="1743">
                  <c:v>1.2443519000000087</c:v>
                </c:pt>
                <c:pt idx="1744">
                  <c:v>1.2413040000000088</c:v>
                </c:pt>
                <c:pt idx="1745">
                  <c:v>1.2521606000000087</c:v>
                </c:pt>
                <c:pt idx="1746">
                  <c:v>1.242042000000009</c:v>
                </c:pt>
                <c:pt idx="1747">
                  <c:v>1.2421702000000088</c:v>
                </c:pt>
                <c:pt idx="1748">
                  <c:v>1.2364278000000088</c:v>
                </c:pt>
                <c:pt idx="1749">
                  <c:v>1.240741400000009</c:v>
                </c:pt>
                <c:pt idx="1750">
                  <c:v>1.2486555000000092</c:v>
                </c:pt>
                <c:pt idx="1751">
                  <c:v>1.2562260000000092</c:v>
                </c:pt>
                <c:pt idx="1752">
                  <c:v>1.2606960000000087</c:v>
                </c:pt>
                <c:pt idx="1753">
                  <c:v>1.255238900000009</c:v>
                </c:pt>
                <c:pt idx="1754">
                  <c:v>1.2647238000000089</c:v>
                </c:pt>
                <c:pt idx="1755">
                  <c:v>1.2695923000000087</c:v>
                </c:pt>
                <c:pt idx="1756">
                  <c:v>1.2701638000000088</c:v>
                </c:pt>
                <c:pt idx="1757">
                  <c:v>1.2714897000000094</c:v>
                </c:pt>
                <c:pt idx="1758">
                  <c:v>1.2751775000000092</c:v>
                </c:pt>
                <c:pt idx="1759">
                  <c:v>1.2766219000000092</c:v>
                </c:pt>
                <c:pt idx="1760">
                  <c:v>1.2736302000000093</c:v>
                </c:pt>
                <c:pt idx="1761">
                  <c:v>1.2699518000000092</c:v>
                </c:pt>
                <c:pt idx="1762">
                  <c:v>1.2635271000000095</c:v>
                </c:pt>
                <c:pt idx="1763">
                  <c:v>1.2665463000000092</c:v>
                </c:pt>
                <c:pt idx="1764">
                  <c:v>1.2696670000000094</c:v>
                </c:pt>
                <c:pt idx="1765">
                  <c:v>1.2724221000000093</c:v>
                </c:pt>
                <c:pt idx="1766">
                  <c:v>1.2717775000000089</c:v>
                </c:pt>
                <c:pt idx="1767">
                  <c:v>1.2784625000000096</c:v>
                </c:pt>
                <c:pt idx="1768">
                  <c:v>1.2735836000000096</c:v>
                </c:pt>
                <c:pt idx="1769">
                  <c:v>1.2741282000000096</c:v>
                </c:pt>
                <c:pt idx="1770">
                  <c:v>1.2757725000000097</c:v>
                </c:pt>
                <c:pt idx="1771">
                  <c:v>1.2839404000000099</c:v>
                </c:pt>
                <c:pt idx="1772">
                  <c:v>1.2788887000000098</c:v>
                </c:pt>
                <c:pt idx="1773">
                  <c:v>1.27690770000001</c:v>
                </c:pt>
                <c:pt idx="1774">
                  <c:v>1.2821185000000099</c:v>
                </c:pt>
                <c:pt idx="1775">
                  <c:v>1.28450340000001</c:v>
                </c:pt>
                <c:pt idx="1776">
                  <c:v>1.2833755000000098</c:v>
                </c:pt>
                <c:pt idx="1777">
                  <c:v>1.2821009000000101</c:v>
                </c:pt>
                <c:pt idx="1778">
                  <c:v>1.2832229000000099</c:v>
                </c:pt>
                <c:pt idx="1779">
                  <c:v>1.2868919000000099</c:v>
                </c:pt>
                <c:pt idx="1780">
                  <c:v>1.2937166000000098</c:v>
                </c:pt>
                <c:pt idx="1781">
                  <c:v>1.2921371000000099</c:v>
                </c:pt>
                <c:pt idx="1782">
                  <c:v>1.29340250000001</c:v>
                </c:pt>
                <c:pt idx="1783">
                  <c:v>1.2967891000000096</c:v>
                </c:pt>
                <c:pt idx="1784">
                  <c:v>1.3001676000000097</c:v>
                </c:pt>
                <c:pt idx="1785">
                  <c:v>1.2974497000000098</c:v>
                </c:pt>
                <c:pt idx="1786">
                  <c:v>1.2983178000000097</c:v>
                </c:pt>
                <c:pt idx="1787">
                  <c:v>1.2991779000000099</c:v>
                </c:pt>
                <c:pt idx="1788">
                  <c:v>1.2956623000000098</c:v>
                </c:pt>
                <c:pt idx="1789">
                  <c:v>1.2930152000000101</c:v>
                </c:pt>
                <c:pt idx="1790">
                  <c:v>1.29427110000001</c:v>
                </c:pt>
                <c:pt idx="1791">
                  <c:v>1.2930514000000095</c:v>
                </c:pt>
                <c:pt idx="1792">
                  <c:v>1.2936587000000097</c:v>
                </c:pt>
                <c:pt idx="1793">
                  <c:v>1.2808995000000096</c:v>
                </c:pt>
                <c:pt idx="1794">
                  <c:v>1.2751489000000098</c:v>
                </c:pt>
                <c:pt idx="1795">
                  <c:v>1.2857648000000097</c:v>
                </c:pt>
                <c:pt idx="1796">
                  <c:v>1.27895370000001</c:v>
                </c:pt>
                <c:pt idx="1797">
                  <c:v>1.2818733000000098</c:v>
                </c:pt>
                <c:pt idx="1798">
                  <c:v>1.2863490000000102</c:v>
                </c:pt>
                <c:pt idx="1799">
                  <c:v>1.2882298000000099</c:v>
                </c:pt>
                <c:pt idx="1800">
                  <c:v>1.2954157000000104</c:v>
                </c:pt>
                <c:pt idx="1801">
                  <c:v>1.2966513000000104</c:v>
                </c:pt>
                <c:pt idx="1802">
                  <c:v>1.2971525000000106</c:v>
                </c:pt>
                <c:pt idx="1803">
                  <c:v>1.29562000000001</c:v>
                </c:pt>
                <c:pt idx="1804">
                  <c:v>1.2997419000000099</c:v>
                </c:pt>
                <c:pt idx="1805">
                  <c:v>1.2995826000000101</c:v>
                </c:pt>
                <c:pt idx="1806">
                  <c:v>1.2961033000000102</c:v>
                </c:pt>
                <c:pt idx="1807">
                  <c:v>1.2999703000000102</c:v>
                </c:pt>
                <c:pt idx="1808">
                  <c:v>1.2989592000000103</c:v>
                </c:pt>
                <c:pt idx="1809">
                  <c:v>1.2996419000000108</c:v>
                </c:pt>
                <c:pt idx="1810">
                  <c:v>1.2973035000000106</c:v>
                </c:pt>
                <c:pt idx="1811">
                  <c:v>1.2970902000000106</c:v>
                </c:pt>
                <c:pt idx="1812">
                  <c:v>1.3033795000000108</c:v>
                </c:pt>
                <c:pt idx="1813">
                  <c:v>1.3051861000000105</c:v>
                </c:pt>
                <c:pt idx="1814">
                  <c:v>1.3092339000000108</c:v>
                </c:pt>
                <c:pt idx="1815">
                  <c:v>1.3112098000000105</c:v>
                </c:pt>
                <c:pt idx="1816">
                  <c:v>1.3146008000000102</c:v>
                </c:pt>
                <c:pt idx="1817">
                  <c:v>1.3164106000000104</c:v>
                </c:pt>
                <c:pt idx="1818">
                  <c:v>1.3174784000000104</c:v>
                </c:pt>
                <c:pt idx="1819">
                  <c:v>1.3112059000000102</c:v>
                </c:pt>
                <c:pt idx="1820">
                  <c:v>1.3090262000000101</c:v>
                </c:pt>
                <c:pt idx="1821">
                  <c:v>1.3052384000000101</c:v>
                </c:pt>
                <c:pt idx="1822">
                  <c:v>1.3041595000000101</c:v>
                </c:pt>
                <c:pt idx="1823">
                  <c:v>1.3082082000000106</c:v>
                </c:pt>
                <c:pt idx="1824">
                  <c:v>1.2986349000000104</c:v>
                </c:pt>
                <c:pt idx="1825">
                  <c:v>1.2972587000000102</c:v>
                </c:pt>
                <c:pt idx="1826">
                  <c:v>1.2998846000000102</c:v>
                </c:pt>
                <c:pt idx="1827">
                  <c:v>1.2988764000000104</c:v>
                </c:pt>
                <c:pt idx="1828">
                  <c:v>1.2870630000000098</c:v>
                </c:pt>
                <c:pt idx="1829">
                  <c:v>1.2907106000000104</c:v>
                </c:pt>
                <c:pt idx="1830">
                  <c:v>1.2892592000000105</c:v>
                </c:pt>
                <c:pt idx="1831">
                  <c:v>1.2925348000000099</c:v>
                </c:pt>
                <c:pt idx="1832">
                  <c:v>1.2924707000000104</c:v>
                </c:pt>
                <c:pt idx="1833">
                  <c:v>1.2873069000000101</c:v>
                </c:pt>
                <c:pt idx="1834">
                  <c:v>1.2808550000000098</c:v>
                </c:pt>
                <c:pt idx="1835">
                  <c:v>1.2764729000000101</c:v>
                </c:pt>
                <c:pt idx="1836">
                  <c:v>1.2799718000000104</c:v>
                </c:pt>
                <c:pt idx="1837">
                  <c:v>1.2691651000000101</c:v>
                </c:pt>
                <c:pt idx="1838">
                  <c:v>1.2722240000000102</c:v>
                </c:pt>
                <c:pt idx="1839">
                  <c:v>1.2795143000000104</c:v>
                </c:pt>
                <c:pt idx="1840">
                  <c:v>1.2724441000000102</c:v>
                </c:pt>
                <c:pt idx="1841">
                  <c:v>1.2804140000000104</c:v>
                </c:pt>
                <c:pt idx="1842">
                  <c:v>1.2891828000000101</c:v>
                </c:pt>
                <c:pt idx="1843">
                  <c:v>1.29044680000001</c:v>
                </c:pt>
                <c:pt idx="1844">
                  <c:v>1.2971777000000104</c:v>
                </c:pt>
                <c:pt idx="1845">
                  <c:v>1.30095220000001</c:v>
                </c:pt>
                <c:pt idx="1846">
                  <c:v>1.2948031000000102</c:v>
                </c:pt>
                <c:pt idx="1847">
                  <c:v>1.2961128000000102</c:v>
                </c:pt>
                <c:pt idx="1848">
                  <c:v>1.2894400000000101</c:v>
                </c:pt>
                <c:pt idx="1849">
                  <c:v>1.2894989000000101</c:v>
                </c:pt>
                <c:pt idx="1850">
                  <c:v>1.2931129000000103</c:v>
                </c:pt>
                <c:pt idx="1851">
                  <c:v>1.2857721000000104</c:v>
                </c:pt>
                <c:pt idx="1852">
                  <c:v>1.28810120000001</c:v>
                </c:pt>
                <c:pt idx="1853">
                  <c:v>1.2891222000000102</c:v>
                </c:pt>
                <c:pt idx="1854">
                  <c:v>1.2931273000000103</c:v>
                </c:pt>
                <c:pt idx="1855">
                  <c:v>1.3022817000000102</c:v>
                </c:pt>
                <c:pt idx="1856">
                  <c:v>1.3032535000000101</c:v>
                </c:pt>
                <c:pt idx="1857">
                  <c:v>1.3033404000000104</c:v>
                </c:pt>
                <c:pt idx="1858">
                  <c:v>1.3023279000000099</c:v>
                </c:pt>
                <c:pt idx="1859">
                  <c:v>1.30529680000001</c:v>
                </c:pt>
                <c:pt idx="1860">
                  <c:v>1.31476210000001</c:v>
                </c:pt>
                <c:pt idx="1861">
                  <c:v>1.3153746000000104</c:v>
                </c:pt>
                <c:pt idx="1862">
                  <c:v>1.3118794000000102</c:v>
                </c:pt>
                <c:pt idx="1863">
                  <c:v>1.3127144000000102</c:v>
                </c:pt>
                <c:pt idx="1864">
                  <c:v>1.31115610000001</c:v>
                </c:pt>
                <c:pt idx="1865">
                  <c:v>1.31007720000001</c:v>
                </c:pt>
                <c:pt idx="1866">
                  <c:v>1.3133680000000103</c:v>
                </c:pt>
                <c:pt idx="1867">
                  <c:v>1.3103858000000104</c:v>
                </c:pt>
                <c:pt idx="1868">
                  <c:v>1.3169652000000098</c:v>
                </c:pt>
                <c:pt idx="1869">
                  <c:v>1.3148531000000103</c:v>
                </c:pt>
                <c:pt idx="1870">
                  <c:v>1.3147854000000101</c:v>
                </c:pt>
                <c:pt idx="1871">
                  <c:v>1.3238854000000106</c:v>
                </c:pt>
                <c:pt idx="1872">
                  <c:v>1.3212828000000107</c:v>
                </c:pt>
                <c:pt idx="1873">
                  <c:v>1.3297295000000107</c:v>
                </c:pt>
                <c:pt idx="1874">
                  <c:v>1.3275299000000107</c:v>
                </c:pt>
                <c:pt idx="1875">
                  <c:v>1.3297894000000108</c:v>
                </c:pt>
                <c:pt idx="1876">
                  <c:v>1.3298451000000109</c:v>
                </c:pt>
                <c:pt idx="1877">
                  <c:v>1.3245278000000105</c:v>
                </c:pt>
                <c:pt idx="1878">
                  <c:v>1.3226869000000105</c:v>
                </c:pt>
                <c:pt idx="1879">
                  <c:v>1.3034741000000105</c:v>
                </c:pt>
                <c:pt idx="1880">
                  <c:v>1.3012652000000109</c:v>
                </c:pt>
                <c:pt idx="1881">
                  <c:v>1.2843615000000108</c:v>
                </c:pt>
                <c:pt idx="1882">
                  <c:v>1.2778570000000107</c:v>
                </c:pt>
                <c:pt idx="1883">
                  <c:v>1.2688458000000105</c:v>
                </c:pt>
                <c:pt idx="1884">
                  <c:v>1.2605376000000108</c:v>
                </c:pt>
                <c:pt idx="1885">
                  <c:v>1.2634980000000104</c:v>
                </c:pt>
                <c:pt idx="1886">
                  <c:v>1.2369326000000105</c:v>
                </c:pt>
                <c:pt idx="1887">
                  <c:v>1.2541440000000112</c:v>
                </c:pt>
                <c:pt idx="1888">
                  <c:v>1.247230400000011</c:v>
                </c:pt>
                <c:pt idx="1889">
                  <c:v>1.268738300000011</c:v>
                </c:pt>
                <c:pt idx="1890">
                  <c:v>1.264478600000011</c:v>
                </c:pt>
                <c:pt idx="1891">
                  <c:v>1.267505800000011</c:v>
                </c:pt>
                <c:pt idx="1892">
                  <c:v>1.2699296000000113</c:v>
                </c:pt>
                <c:pt idx="1893">
                  <c:v>1.2790886000000112</c:v>
                </c:pt>
                <c:pt idx="1894">
                  <c:v>1.2841627000000111</c:v>
                </c:pt>
                <c:pt idx="1895">
                  <c:v>1.2915330000000111</c:v>
                </c:pt>
                <c:pt idx="1896">
                  <c:v>1.2991095000000112</c:v>
                </c:pt>
                <c:pt idx="1897">
                  <c:v>1.2973175000000112</c:v>
                </c:pt>
                <c:pt idx="1898">
                  <c:v>1.2955298000000113</c:v>
                </c:pt>
                <c:pt idx="1899">
                  <c:v>1.2953455000000111</c:v>
                </c:pt>
                <c:pt idx="1900">
                  <c:v>1.302318100000011</c:v>
                </c:pt>
                <c:pt idx="1901">
                  <c:v>1.2952027000000108</c:v>
                </c:pt>
                <c:pt idx="1902">
                  <c:v>1.3023764000000111</c:v>
                </c:pt>
                <c:pt idx="1903">
                  <c:v>1.308287600000011</c:v>
                </c:pt>
                <c:pt idx="1904">
                  <c:v>1.3080801000000113</c:v>
                </c:pt>
                <c:pt idx="1905">
                  <c:v>1.314931900000011</c:v>
                </c:pt>
                <c:pt idx="1906">
                  <c:v>1.3213918000000109</c:v>
                </c:pt>
                <c:pt idx="1907">
                  <c:v>1.3258192000000113</c:v>
                </c:pt>
                <c:pt idx="1908">
                  <c:v>1.3231589000000112</c:v>
                </c:pt>
                <c:pt idx="1909">
                  <c:v>1.3307904000000113</c:v>
                </c:pt>
                <c:pt idx="1910">
                  <c:v>1.3446013000000112</c:v>
                </c:pt>
                <c:pt idx="1911">
                  <c:v>1.3408729000000117</c:v>
                </c:pt>
                <c:pt idx="1912">
                  <c:v>1.3407459000000115</c:v>
                </c:pt>
                <c:pt idx="1913">
                  <c:v>1.3452894000000115</c:v>
                </c:pt>
                <c:pt idx="1914">
                  <c:v>1.3409722000000115</c:v>
                </c:pt>
                <c:pt idx="1915">
                  <c:v>1.3468596000000121</c:v>
                </c:pt>
                <c:pt idx="1916">
                  <c:v>1.343103900000012</c:v>
                </c:pt>
                <c:pt idx="1917">
                  <c:v>1.3434229000000115</c:v>
                </c:pt>
                <c:pt idx="1918">
                  <c:v>1.3445262000000113</c:v>
                </c:pt>
                <c:pt idx="1919">
                  <c:v>1.3399063000000115</c:v>
                </c:pt>
                <c:pt idx="1920">
                  <c:v>1.3347022000000117</c:v>
                </c:pt>
                <c:pt idx="1921">
                  <c:v>1.3384528000000122</c:v>
                </c:pt>
                <c:pt idx="1922">
                  <c:v>1.3435322000000118</c:v>
                </c:pt>
                <c:pt idx="1923">
                  <c:v>1.3441286000000119</c:v>
                </c:pt>
                <c:pt idx="1924">
                  <c:v>1.344250500000012</c:v>
                </c:pt>
                <c:pt idx="1925">
                  <c:v>1.3451159000000121</c:v>
                </c:pt>
                <c:pt idx="1926">
                  <c:v>1.3473194000000119</c:v>
                </c:pt>
                <c:pt idx="1927">
                  <c:v>1.349312700000012</c:v>
                </c:pt>
                <c:pt idx="1928">
                  <c:v>1.3459517000000119</c:v>
                </c:pt>
                <c:pt idx="1929">
                  <c:v>1.3504305000000119</c:v>
                </c:pt>
                <c:pt idx="1930">
                  <c:v>1.351502800000012</c:v>
                </c:pt>
                <c:pt idx="1931">
                  <c:v>1.3517555000000119</c:v>
                </c:pt>
                <c:pt idx="1932">
                  <c:v>1.3460183000000121</c:v>
                </c:pt>
                <c:pt idx="1933">
                  <c:v>1.3409172000000118</c:v>
                </c:pt>
                <c:pt idx="1934">
                  <c:v>1.3398172000000121</c:v>
                </c:pt>
                <c:pt idx="1935">
                  <c:v>1.3354765000000119</c:v>
                </c:pt>
                <c:pt idx="1936">
                  <c:v>1.3376600000000121</c:v>
                </c:pt>
                <c:pt idx="1937">
                  <c:v>1.3364258000000122</c:v>
                </c:pt>
                <c:pt idx="1938">
                  <c:v>1.3441359000000126</c:v>
                </c:pt>
                <c:pt idx="1939">
                  <c:v>1.3440464000000123</c:v>
                </c:pt>
                <c:pt idx="1940">
                  <c:v>1.345372000000012</c:v>
                </c:pt>
                <c:pt idx="1941">
                  <c:v>1.3385999000000126</c:v>
                </c:pt>
                <c:pt idx="1942">
                  <c:v>1.3395695000000125</c:v>
                </c:pt>
                <c:pt idx="1943">
                  <c:v>1.3479605000000128</c:v>
                </c:pt>
                <c:pt idx="1944">
                  <c:v>1.3532268000000127</c:v>
                </c:pt>
                <c:pt idx="1945">
                  <c:v>1.3492574000000126</c:v>
                </c:pt>
                <c:pt idx="1946">
                  <c:v>1.3532450000000127</c:v>
                </c:pt>
                <c:pt idx="1947">
                  <c:v>1.3513686000000127</c:v>
                </c:pt>
                <c:pt idx="1948">
                  <c:v>1.3517541000000128</c:v>
                </c:pt>
                <c:pt idx="1949">
                  <c:v>1.3452593000000126</c:v>
                </c:pt>
                <c:pt idx="1950">
                  <c:v>1.348862500000013</c:v>
                </c:pt>
                <c:pt idx="1951">
                  <c:v>1.3479684000000132</c:v>
                </c:pt>
                <c:pt idx="1952">
                  <c:v>1.3530077000000131</c:v>
                </c:pt>
                <c:pt idx="1953">
                  <c:v>1.358319100000013</c:v>
                </c:pt>
                <c:pt idx="1954">
                  <c:v>1.3691168000000129</c:v>
                </c:pt>
                <c:pt idx="1955">
                  <c:v>1.3649216000000128</c:v>
                </c:pt>
                <c:pt idx="1956">
                  <c:v>1.3685839000000128</c:v>
                </c:pt>
                <c:pt idx="1957">
                  <c:v>1.3644721000000128</c:v>
                </c:pt>
                <c:pt idx="1958">
                  <c:v>1.3587944000000127</c:v>
                </c:pt>
                <c:pt idx="1959">
                  <c:v>1.3579866000000127</c:v>
                </c:pt>
                <c:pt idx="1960">
                  <c:v>1.3558184000000129</c:v>
                </c:pt>
                <c:pt idx="1961">
                  <c:v>1.3593776000000131</c:v>
                </c:pt>
                <c:pt idx="1962">
                  <c:v>1.367176300000013</c:v>
                </c:pt>
                <c:pt idx="1963">
                  <c:v>1.3677023000000128</c:v>
                </c:pt>
                <c:pt idx="1964">
                  <c:v>1.3654919000000125</c:v>
                </c:pt>
                <c:pt idx="1965">
                  <c:v>1.366282200000013</c:v>
                </c:pt>
                <c:pt idx="1966">
                  <c:v>1.3683295000000129</c:v>
                </c:pt>
                <c:pt idx="1967">
                  <c:v>1.3664696000000125</c:v>
                </c:pt>
                <c:pt idx="1968">
                  <c:v>1.3718369000000132</c:v>
                </c:pt>
                <c:pt idx="1969">
                  <c:v>1.3727754000000134</c:v>
                </c:pt>
                <c:pt idx="1970">
                  <c:v>1.3742379000000131</c:v>
                </c:pt>
                <c:pt idx="1971">
                  <c:v>1.3748748000000135</c:v>
                </c:pt>
                <c:pt idx="1972">
                  <c:v>1.3742044000000133</c:v>
                </c:pt>
                <c:pt idx="1973">
                  <c:v>1.3699905000000134</c:v>
                </c:pt>
                <c:pt idx="1974">
                  <c:v>1.3643575000000134</c:v>
                </c:pt>
                <c:pt idx="1975">
                  <c:v>1.3657752000000132</c:v>
                </c:pt>
                <c:pt idx="1976">
                  <c:v>1.3753707000000137</c:v>
                </c:pt>
                <c:pt idx="1977">
                  <c:v>1.3760434000000137</c:v>
                </c:pt>
                <c:pt idx="1978">
                  <c:v>1.3782511000000142</c:v>
                </c:pt>
                <c:pt idx="1979">
                  <c:v>1.372638000000014</c:v>
                </c:pt>
                <c:pt idx="1980">
                  <c:v>1.3810108000000139</c:v>
                </c:pt>
                <c:pt idx="1981">
                  <c:v>1.3791051000000141</c:v>
                </c:pt>
                <c:pt idx="1982">
                  <c:v>1.3913245000000143</c:v>
                </c:pt>
                <c:pt idx="1983">
                  <c:v>1.4014942000000148</c:v>
                </c:pt>
                <c:pt idx="1984">
                  <c:v>1.4047202000000141</c:v>
                </c:pt>
                <c:pt idx="1985">
                  <c:v>1.412576700000014</c:v>
                </c:pt>
                <c:pt idx="1986">
                  <c:v>1.4173325000000141</c:v>
                </c:pt>
                <c:pt idx="1987">
                  <c:v>1.4362032000000142</c:v>
                </c:pt>
                <c:pt idx="1988">
                  <c:v>1.4490261000000144</c:v>
                </c:pt>
                <c:pt idx="1989">
                  <c:v>1.4495971000000143</c:v>
                </c:pt>
                <c:pt idx="1990">
                  <c:v>1.4468265000000138</c:v>
                </c:pt>
                <c:pt idx="1991">
                  <c:v>1.4415822000000142</c:v>
                </c:pt>
                <c:pt idx="1992">
                  <c:v>1.4421782000000141</c:v>
                </c:pt>
                <c:pt idx="1993">
                  <c:v>1.4546239000000143</c:v>
                </c:pt>
                <c:pt idx="1994">
                  <c:v>1.4564251000000143</c:v>
                </c:pt>
                <c:pt idx="1995">
                  <c:v>1.4512272000000142</c:v>
                </c:pt>
                <c:pt idx="1996">
                  <c:v>1.4527073000000144</c:v>
                </c:pt>
                <c:pt idx="1997">
                  <c:v>1.4554024000000143</c:v>
                </c:pt>
                <c:pt idx="1998">
                  <c:v>1.4547857000000142</c:v>
                </c:pt>
                <c:pt idx="1999">
                  <c:v>1.4454631000000142</c:v>
                </c:pt>
                <c:pt idx="2000">
                  <c:v>1.4475138000000145</c:v>
                </c:pt>
                <c:pt idx="2001">
                  <c:v>1.4525950000000147</c:v>
                </c:pt>
                <c:pt idx="2002">
                  <c:v>1.4561856000000142</c:v>
                </c:pt>
                <c:pt idx="2003">
                  <c:v>1.4629001000000144</c:v>
                </c:pt>
                <c:pt idx="2004">
                  <c:v>1.4632435000000141</c:v>
                </c:pt>
                <c:pt idx="2005">
                  <c:v>1.4646087000000139</c:v>
                </c:pt>
                <c:pt idx="2006">
                  <c:v>1.4642337000000141</c:v>
                </c:pt>
                <c:pt idx="2007">
                  <c:v>1.4684048000000147</c:v>
                </c:pt>
                <c:pt idx="2008">
                  <c:v>1.465215300000015</c:v>
                </c:pt>
                <c:pt idx="2009">
                  <c:v>1.4715952000000143</c:v>
                </c:pt>
                <c:pt idx="2010">
                  <c:v>1.4764108000000147</c:v>
                </c:pt>
                <c:pt idx="2011">
                  <c:v>1.4766103000000146</c:v>
                </c:pt>
                <c:pt idx="2012">
                  <c:v>1.4756877000000146</c:v>
                </c:pt>
                <c:pt idx="2013">
                  <c:v>1.4795670000000145</c:v>
                </c:pt>
                <c:pt idx="2014">
                  <c:v>1.4901975000000143</c:v>
                </c:pt>
                <c:pt idx="2015">
                  <c:v>1.4832083000000145</c:v>
                </c:pt>
                <c:pt idx="2016">
                  <c:v>1.4806664000000145</c:v>
                </c:pt>
                <c:pt idx="2017">
                  <c:v>1.4831156000000147</c:v>
                </c:pt>
                <c:pt idx="2018">
                  <c:v>1.4821480000000147</c:v>
                </c:pt>
                <c:pt idx="2019">
                  <c:v>1.4867674000000148</c:v>
                </c:pt>
                <c:pt idx="2020">
                  <c:v>1.4880882000000151</c:v>
                </c:pt>
                <c:pt idx="2021">
                  <c:v>1.4931897000000152</c:v>
                </c:pt>
                <c:pt idx="2022">
                  <c:v>1.4995227000000151</c:v>
                </c:pt>
                <c:pt idx="2023">
                  <c:v>1.4997190000000151</c:v>
                </c:pt>
                <c:pt idx="2024">
                  <c:v>1.4982462000000152</c:v>
                </c:pt>
                <c:pt idx="2025">
                  <c:v>1.4975592000000151</c:v>
                </c:pt>
                <c:pt idx="2026">
                  <c:v>1.500325700000015</c:v>
                </c:pt>
                <c:pt idx="2027">
                  <c:v>1.5004819000000151</c:v>
                </c:pt>
                <c:pt idx="2028">
                  <c:v>1.494853600000015</c:v>
                </c:pt>
                <c:pt idx="2029">
                  <c:v>1.4939561000000152</c:v>
                </c:pt>
                <c:pt idx="2030">
                  <c:v>1.4983073000000149</c:v>
                </c:pt>
                <c:pt idx="2031">
                  <c:v>1.4951492000000153</c:v>
                </c:pt>
                <c:pt idx="2032">
                  <c:v>1.4894943000000151</c:v>
                </c:pt>
                <c:pt idx="2033">
                  <c:v>1.4984190000000153</c:v>
                </c:pt>
                <c:pt idx="2034">
                  <c:v>1.5001683000000154</c:v>
                </c:pt>
                <c:pt idx="2035">
                  <c:v>1.4994264000000155</c:v>
                </c:pt>
                <c:pt idx="2036">
                  <c:v>1.5034842000000155</c:v>
                </c:pt>
                <c:pt idx="2037">
                  <c:v>1.5053305000000154</c:v>
                </c:pt>
                <c:pt idx="2038">
                  <c:v>1.4943662000000153</c:v>
                </c:pt>
                <c:pt idx="2039">
                  <c:v>1.4936009000000157</c:v>
                </c:pt>
                <c:pt idx="2040">
                  <c:v>1.4945562000000154</c:v>
                </c:pt>
                <c:pt idx="2041">
                  <c:v>1.4976273000000153</c:v>
                </c:pt>
                <c:pt idx="2042">
                  <c:v>1.4913171000000154</c:v>
                </c:pt>
                <c:pt idx="2043">
                  <c:v>1.4844335000000157</c:v>
                </c:pt>
                <c:pt idx="2044">
                  <c:v>1.5006255000000155</c:v>
                </c:pt>
                <c:pt idx="2045">
                  <c:v>1.5069746000000159</c:v>
                </c:pt>
                <c:pt idx="2046">
                  <c:v>1.506796800000016</c:v>
                </c:pt>
                <c:pt idx="2047">
                  <c:v>1.5039162000000161</c:v>
                </c:pt>
                <c:pt idx="2048">
                  <c:v>1.504767400000016</c:v>
                </c:pt>
                <c:pt idx="2049">
                  <c:v>1.5101630000000159</c:v>
                </c:pt>
                <c:pt idx="2050">
                  <c:v>1.5087258000000159</c:v>
                </c:pt>
                <c:pt idx="2051">
                  <c:v>1.5068497000000161</c:v>
                </c:pt>
                <c:pt idx="2052">
                  <c:v>1.4972047000000162</c:v>
                </c:pt>
                <c:pt idx="2053">
                  <c:v>1.496512300000016</c:v>
                </c:pt>
                <c:pt idx="2054">
                  <c:v>1.5031095000000159</c:v>
                </c:pt>
                <c:pt idx="2055">
                  <c:v>1.4998020000000158</c:v>
                </c:pt>
                <c:pt idx="2056">
                  <c:v>1.4949635000000159</c:v>
                </c:pt>
                <c:pt idx="2057">
                  <c:v>1.4916438000000158</c:v>
                </c:pt>
                <c:pt idx="2058">
                  <c:v>1.4889021000000158</c:v>
                </c:pt>
                <c:pt idx="2059">
                  <c:v>1.4926610000000158</c:v>
                </c:pt>
                <c:pt idx="2060">
                  <c:v>1.4868767000000158</c:v>
                </c:pt>
                <c:pt idx="2061">
                  <c:v>1.4788319000000159</c:v>
                </c:pt>
                <c:pt idx="2062">
                  <c:v>1.4837572000000163</c:v>
                </c:pt>
                <c:pt idx="2063">
                  <c:v>1.4836969000000164</c:v>
                </c:pt>
                <c:pt idx="2064">
                  <c:v>1.4800569000000166</c:v>
                </c:pt>
                <c:pt idx="2065">
                  <c:v>1.4845852000000166</c:v>
                </c:pt>
                <c:pt idx="2066">
                  <c:v>1.4739078000000165</c:v>
                </c:pt>
                <c:pt idx="2067">
                  <c:v>1.4680910000000162</c:v>
                </c:pt>
                <c:pt idx="2068">
                  <c:v>1.4753256000000166</c:v>
                </c:pt>
                <c:pt idx="2069">
                  <c:v>1.4726333000000165</c:v>
                </c:pt>
                <c:pt idx="2070">
                  <c:v>1.4800051000000165</c:v>
                </c:pt>
                <c:pt idx="2071">
                  <c:v>1.4808817000000163</c:v>
                </c:pt>
                <c:pt idx="2072">
                  <c:v>1.4800469000000165</c:v>
                </c:pt>
                <c:pt idx="2073">
                  <c:v>1.4861169000000163</c:v>
                </c:pt>
                <c:pt idx="2074">
                  <c:v>1.4980064000000168</c:v>
                </c:pt>
                <c:pt idx="2075">
                  <c:v>1.5069721000000169</c:v>
                </c:pt>
                <c:pt idx="2076">
                  <c:v>1.5101922000000174</c:v>
                </c:pt>
                <c:pt idx="2077">
                  <c:v>1.5066373000000173</c:v>
                </c:pt>
                <c:pt idx="2078">
                  <c:v>1.5131179000000174</c:v>
                </c:pt>
                <c:pt idx="2079">
                  <c:v>1.5317824000000178</c:v>
                </c:pt>
                <c:pt idx="2080">
                  <c:v>1.5331372000000179</c:v>
                </c:pt>
                <c:pt idx="2081">
                  <c:v>1.537717800000018</c:v>
                </c:pt>
                <c:pt idx="2082">
                  <c:v>1.5345369000000182</c:v>
                </c:pt>
                <c:pt idx="2083">
                  <c:v>1.5338488000000181</c:v>
                </c:pt>
                <c:pt idx="2084">
                  <c:v>1.531258000000018</c:v>
                </c:pt>
                <c:pt idx="2085">
                  <c:v>1.5366356000000181</c:v>
                </c:pt>
                <c:pt idx="2086">
                  <c:v>1.5394483000000188</c:v>
                </c:pt>
                <c:pt idx="2087">
                  <c:v>1.5354400000000186</c:v>
                </c:pt>
                <c:pt idx="2088">
                  <c:v>1.5326075000000188</c:v>
                </c:pt>
                <c:pt idx="2089">
                  <c:v>1.5338318000000184</c:v>
                </c:pt>
                <c:pt idx="2090">
                  <c:v>1.5324030000000182</c:v>
                </c:pt>
                <c:pt idx="2091">
                  <c:v>1.5304387000000181</c:v>
                </c:pt>
                <c:pt idx="2092">
                  <c:v>1.5338146000000186</c:v>
                </c:pt>
                <c:pt idx="2093">
                  <c:v>1.532974100000019</c:v>
                </c:pt>
                <c:pt idx="2094">
                  <c:v>1.5279020000000187</c:v>
                </c:pt>
                <c:pt idx="2095">
                  <c:v>1.529116800000019</c:v>
                </c:pt>
                <c:pt idx="2096">
                  <c:v>1.5261189000000188</c:v>
                </c:pt>
                <c:pt idx="2097">
                  <c:v>1.5247747000000187</c:v>
                </c:pt>
                <c:pt idx="2098">
                  <c:v>1.5278114000000189</c:v>
                </c:pt>
                <c:pt idx="2099">
                  <c:v>1.532379400000019</c:v>
                </c:pt>
                <c:pt idx="2100">
                  <c:v>1.5341665000000191</c:v>
                </c:pt>
                <c:pt idx="2101">
                  <c:v>1.5335196000000189</c:v>
                </c:pt>
                <c:pt idx="2102">
                  <c:v>1.5273041000000191</c:v>
                </c:pt>
                <c:pt idx="2103">
                  <c:v>1.5305238000000194</c:v>
                </c:pt>
                <c:pt idx="2104">
                  <c:v>1.5332713000000189</c:v>
                </c:pt>
                <c:pt idx="2105">
                  <c:v>1.5308949000000189</c:v>
                </c:pt>
                <c:pt idx="2106">
                  <c:v>1.5305898000000189</c:v>
                </c:pt>
                <c:pt idx="2107">
                  <c:v>1.5340436000000188</c:v>
                </c:pt>
                <c:pt idx="2108">
                  <c:v>1.5285444000000186</c:v>
                </c:pt>
                <c:pt idx="2109">
                  <c:v>1.532978700000019</c:v>
                </c:pt>
                <c:pt idx="2110">
                  <c:v>1.5340390000000186</c:v>
                </c:pt>
                <c:pt idx="2111">
                  <c:v>1.5351576000000184</c:v>
                </c:pt>
                <c:pt idx="2112">
                  <c:v>1.5391328000000188</c:v>
                </c:pt>
                <c:pt idx="2113">
                  <c:v>1.5477920000000192</c:v>
                </c:pt>
                <c:pt idx="2114">
                  <c:v>1.5424001000000191</c:v>
                </c:pt>
                <c:pt idx="2115">
                  <c:v>1.5374553000000191</c:v>
                </c:pt>
                <c:pt idx="2116">
                  <c:v>1.541220500000019</c:v>
                </c:pt>
                <c:pt idx="2117">
                  <c:v>1.5388168000000193</c:v>
                </c:pt>
                <c:pt idx="2118">
                  <c:v>1.5415379000000189</c:v>
                </c:pt>
                <c:pt idx="2119">
                  <c:v>1.5452550000000189</c:v>
                </c:pt>
                <c:pt idx="2120">
                  <c:v>1.5477666000000192</c:v>
                </c:pt>
                <c:pt idx="2121">
                  <c:v>1.5474040000000189</c:v>
                </c:pt>
                <c:pt idx="2122">
                  <c:v>1.5508832000000188</c:v>
                </c:pt>
                <c:pt idx="2123">
                  <c:v>1.552940300000019</c:v>
                </c:pt>
                <c:pt idx="2124">
                  <c:v>1.5547326000000188</c:v>
                </c:pt>
                <c:pt idx="2125">
                  <c:v>1.5536687000000189</c:v>
                </c:pt>
                <c:pt idx="2126">
                  <c:v>1.5547648000000192</c:v>
                </c:pt>
                <c:pt idx="2127">
                  <c:v>1.5570574000000192</c:v>
                </c:pt>
                <c:pt idx="2128">
                  <c:v>1.559513000000019</c:v>
                </c:pt>
                <c:pt idx="2129">
                  <c:v>1.5621563000000191</c:v>
                </c:pt>
                <c:pt idx="2130">
                  <c:v>1.565463200000019</c:v>
                </c:pt>
                <c:pt idx="2131">
                  <c:v>1.5687072000000191</c:v>
                </c:pt>
                <c:pt idx="2132">
                  <c:v>1.5711727000000189</c:v>
                </c:pt>
                <c:pt idx="2133">
                  <c:v>1.574468600000019</c:v>
                </c:pt>
                <c:pt idx="2134">
                  <c:v>1.5743046000000191</c:v>
                </c:pt>
                <c:pt idx="2135">
                  <c:v>1.5740905000000192</c:v>
                </c:pt>
                <c:pt idx="2136">
                  <c:v>1.574053700000019</c:v>
                </c:pt>
                <c:pt idx="2137">
                  <c:v>1.5815012000000195</c:v>
                </c:pt>
                <c:pt idx="2138">
                  <c:v>1.5826908000000197</c:v>
                </c:pt>
                <c:pt idx="2139">
                  <c:v>1.5924419000000198</c:v>
                </c:pt>
                <c:pt idx="2140">
                  <c:v>1.5915282000000202</c:v>
                </c:pt>
                <c:pt idx="2141">
                  <c:v>1.5905100000000201</c:v>
                </c:pt>
                <c:pt idx="2142">
                  <c:v>1.5935786000000198</c:v>
                </c:pt>
                <c:pt idx="2143">
                  <c:v>1.58930690000002</c:v>
                </c:pt>
                <c:pt idx="2144">
                  <c:v>1.5893667000000198</c:v>
                </c:pt>
                <c:pt idx="2145">
                  <c:v>1.5861251000000198</c:v>
                </c:pt>
                <c:pt idx="2146">
                  <c:v>1.5673877000000198</c:v>
                </c:pt>
                <c:pt idx="2147">
                  <c:v>1.5620543000000198</c:v>
                </c:pt>
                <c:pt idx="2148">
                  <c:v>1.5764017000000201</c:v>
                </c:pt>
                <c:pt idx="2149">
                  <c:v>1.5693408000000202</c:v>
                </c:pt>
                <c:pt idx="2150">
                  <c:v>1.5659106000000198</c:v>
                </c:pt>
                <c:pt idx="2151">
                  <c:v>1.5641125000000198</c:v>
                </c:pt>
                <c:pt idx="2152">
                  <c:v>1.5690374000000196</c:v>
                </c:pt>
                <c:pt idx="2153">
                  <c:v>1.5596688000000194</c:v>
                </c:pt>
                <c:pt idx="2154">
                  <c:v>1.5520041000000193</c:v>
                </c:pt>
                <c:pt idx="2155">
                  <c:v>1.5609965000000199</c:v>
                </c:pt>
                <c:pt idx="2156">
                  <c:v>1.5506291000000201</c:v>
                </c:pt>
                <c:pt idx="2157">
                  <c:v>1.5566054000000198</c:v>
                </c:pt>
                <c:pt idx="2158">
                  <c:v>1.5733505000000201</c:v>
                </c:pt>
                <c:pt idx="2159">
                  <c:v>1.5824948000000199</c:v>
                </c:pt>
                <c:pt idx="2160">
                  <c:v>1.5801593000000198</c:v>
                </c:pt>
                <c:pt idx="2161">
                  <c:v>1.5869306000000205</c:v>
                </c:pt>
                <c:pt idx="2162">
                  <c:v>1.5837684000000203</c:v>
                </c:pt>
                <c:pt idx="2163">
                  <c:v>1.5831295000000205</c:v>
                </c:pt>
                <c:pt idx="2164">
                  <c:v>1.5884570000000204</c:v>
                </c:pt>
                <c:pt idx="2165">
                  <c:v>1.5892337000000203</c:v>
                </c:pt>
                <c:pt idx="2166">
                  <c:v>1.5863916000000202</c:v>
                </c:pt>
                <c:pt idx="2167">
                  <c:v>1.5772321000000202</c:v>
                </c:pt>
                <c:pt idx="2168">
                  <c:v>1.5728531000000205</c:v>
                </c:pt>
                <c:pt idx="2169">
                  <c:v>1.5710157000000202</c:v>
                </c:pt>
                <c:pt idx="2170">
                  <c:v>1.5769373000000204</c:v>
                </c:pt>
                <c:pt idx="2171">
                  <c:v>1.5742622000000204</c:v>
                </c:pt>
                <c:pt idx="2172">
                  <c:v>1.5762944000000205</c:v>
                </c:pt>
                <c:pt idx="2173">
                  <c:v>1.5866036000000205</c:v>
                </c:pt>
                <c:pt idx="2174">
                  <c:v>1.5877621000000206</c:v>
                </c:pt>
                <c:pt idx="2175">
                  <c:v>1.589994400000021</c:v>
                </c:pt>
                <c:pt idx="2176">
                  <c:v>1.5950891000000209</c:v>
                </c:pt>
                <c:pt idx="2177">
                  <c:v>1.5952066000000209</c:v>
                </c:pt>
                <c:pt idx="2178">
                  <c:v>1.5958025000000209</c:v>
                </c:pt>
                <c:pt idx="2179">
                  <c:v>1.6054391000000208</c:v>
                </c:pt>
                <c:pt idx="2180">
                  <c:v>1.6077492000000211</c:v>
                </c:pt>
                <c:pt idx="2181">
                  <c:v>1.6090874000000213</c:v>
                </c:pt>
                <c:pt idx="2182">
                  <c:v>1.6010066000000212</c:v>
                </c:pt>
                <c:pt idx="2183">
                  <c:v>1.5966445000000211</c:v>
                </c:pt>
                <c:pt idx="2184">
                  <c:v>1.5945605000000214</c:v>
                </c:pt>
                <c:pt idx="2185">
                  <c:v>1.5997439000000213</c:v>
                </c:pt>
                <c:pt idx="2186">
                  <c:v>1.6044769000000212</c:v>
                </c:pt>
                <c:pt idx="2187">
                  <c:v>1.6065922000000219</c:v>
                </c:pt>
                <c:pt idx="2188">
                  <c:v>1.6157036000000216</c:v>
                </c:pt>
                <c:pt idx="2189">
                  <c:v>1.6240179000000219</c:v>
                </c:pt>
                <c:pt idx="2190">
                  <c:v>1.6080730000000218</c:v>
                </c:pt>
                <c:pt idx="2191">
                  <c:v>1.6088249000000219</c:v>
                </c:pt>
                <c:pt idx="2192">
                  <c:v>1.6020097000000217</c:v>
                </c:pt>
                <c:pt idx="2193">
                  <c:v>1.6013658000000217</c:v>
                </c:pt>
                <c:pt idx="2194">
                  <c:v>1.5999843000000218</c:v>
                </c:pt>
                <c:pt idx="2195">
                  <c:v>1.5959535000000216</c:v>
                </c:pt>
                <c:pt idx="2196">
                  <c:v>1.5947416000000216</c:v>
                </c:pt>
                <c:pt idx="2197">
                  <c:v>1.5956360000000216</c:v>
                </c:pt>
                <c:pt idx="2198">
                  <c:v>1.6023019000000218</c:v>
                </c:pt>
                <c:pt idx="2199">
                  <c:v>1.6030879000000215</c:v>
                </c:pt>
                <c:pt idx="2200">
                  <c:v>1.6063138000000219</c:v>
                </c:pt>
                <c:pt idx="2201">
                  <c:v>1.6036141000000219</c:v>
                </c:pt>
                <c:pt idx="2202">
                  <c:v>1.6068367000000219</c:v>
                </c:pt>
                <c:pt idx="2203">
                  <c:v>1.6074310000000218</c:v>
                </c:pt>
                <c:pt idx="2204">
                  <c:v>1.6061674000000219</c:v>
                </c:pt>
                <c:pt idx="2205">
                  <c:v>1.5945633000000217</c:v>
                </c:pt>
                <c:pt idx="2206">
                  <c:v>1.5865334000000217</c:v>
                </c:pt>
                <c:pt idx="2207">
                  <c:v>1.5910192000000212</c:v>
                </c:pt>
                <c:pt idx="2208">
                  <c:v>1.5933504000000211</c:v>
                </c:pt>
                <c:pt idx="2209">
                  <c:v>1.5997007000000216</c:v>
                </c:pt>
                <c:pt idx="2210">
                  <c:v>1.6034155000000221</c:v>
                </c:pt>
                <c:pt idx="2211">
                  <c:v>1.6062137000000218</c:v>
                </c:pt>
                <c:pt idx="2212">
                  <c:v>1.6040591000000219</c:v>
                </c:pt>
                <c:pt idx="2213">
                  <c:v>1.6080423000000221</c:v>
                </c:pt>
                <c:pt idx="2214">
                  <c:v>1.6167515000000217</c:v>
                </c:pt>
                <c:pt idx="2215">
                  <c:v>1.6200850000000218</c:v>
                </c:pt>
                <c:pt idx="2216">
                  <c:v>1.6210268000000219</c:v>
                </c:pt>
                <c:pt idx="2217">
                  <c:v>1.6180834000000219</c:v>
                </c:pt>
                <c:pt idx="2218">
                  <c:v>1.6186704000000218</c:v>
                </c:pt>
                <c:pt idx="2219">
                  <c:v>1.6142005000000217</c:v>
                </c:pt>
                <c:pt idx="2220">
                  <c:v>1.6204582000000216</c:v>
                </c:pt>
                <c:pt idx="2221">
                  <c:v>1.6196816000000218</c:v>
                </c:pt>
                <c:pt idx="2222">
                  <c:v>1.6192289000000217</c:v>
                </c:pt>
                <c:pt idx="2223">
                  <c:v>1.6155371000000218</c:v>
                </c:pt>
                <c:pt idx="2224">
                  <c:v>1.616997800000022</c:v>
                </c:pt>
                <c:pt idx="2225">
                  <c:v>1.6210434000000218</c:v>
                </c:pt>
                <c:pt idx="2226">
                  <c:v>1.6230250000000215</c:v>
                </c:pt>
                <c:pt idx="2227">
                  <c:v>1.6284189000000211</c:v>
                </c:pt>
                <c:pt idx="2228">
                  <c:v>1.6342975000000215</c:v>
                </c:pt>
                <c:pt idx="2229">
                  <c:v>1.6334138000000211</c:v>
                </c:pt>
                <c:pt idx="2230">
                  <c:v>1.6404266000000214</c:v>
                </c:pt>
                <c:pt idx="2231">
                  <c:v>1.6399844000000212</c:v>
                </c:pt>
                <c:pt idx="2232">
                  <c:v>1.6444640000000215</c:v>
                </c:pt>
                <c:pt idx="2233">
                  <c:v>1.6435781000000214</c:v>
                </c:pt>
                <c:pt idx="2234">
                  <c:v>1.6466674000000219</c:v>
                </c:pt>
                <c:pt idx="2235">
                  <c:v>1.6473671000000214</c:v>
                </c:pt>
                <c:pt idx="2236">
                  <c:v>1.6468062000000216</c:v>
                </c:pt>
                <c:pt idx="2237">
                  <c:v>1.6499079000000214</c:v>
                </c:pt>
                <c:pt idx="2238">
                  <c:v>1.6466059000000213</c:v>
                </c:pt>
                <c:pt idx="2239">
                  <c:v>1.6500780000000217</c:v>
                </c:pt>
                <c:pt idx="2240">
                  <c:v>1.6505970000000212</c:v>
                </c:pt>
                <c:pt idx="2241">
                  <c:v>1.6468763000000215</c:v>
                </c:pt>
                <c:pt idx="2242">
                  <c:v>1.6447248000000214</c:v>
                </c:pt>
                <c:pt idx="2243">
                  <c:v>1.6493865000000212</c:v>
                </c:pt>
                <c:pt idx="2244">
                  <c:v>1.6448293000000214</c:v>
                </c:pt>
                <c:pt idx="2245">
                  <c:v>1.6486444000000211</c:v>
                </c:pt>
                <c:pt idx="2246">
                  <c:v>1.6503426000000214</c:v>
                </c:pt>
                <c:pt idx="2247">
                  <c:v>1.6521476000000215</c:v>
                </c:pt>
                <c:pt idx="2248">
                  <c:v>1.6511079000000215</c:v>
                </c:pt>
                <c:pt idx="2249">
                  <c:v>1.6504750000000215</c:v>
                </c:pt>
                <c:pt idx="2250">
                  <c:v>1.6562559000000214</c:v>
                </c:pt>
                <c:pt idx="2251">
                  <c:v>1.6565216000000214</c:v>
                </c:pt>
                <c:pt idx="2252">
                  <c:v>1.6591136000000213</c:v>
                </c:pt>
                <c:pt idx="2253">
                  <c:v>1.6589177000000215</c:v>
                </c:pt>
                <c:pt idx="2254">
                  <c:v>1.6598591000000211</c:v>
                </c:pt>
                <c:pt idx="2255">
                  <c:v>1.6605014000000211</c:v>
                </c:pt>
                <c:pt idx="2256">
                  <c:v>1.6570801000000213</c:v>
                </c:pt>
                <c:pt idx="2257">
                  <c:v>1.6587550000000215</c:v>
                </c:pt>
                <c:pt idx="2258">
                  <c:v>1.6614292000000217</c:v>
                </c:pt>
                <c:pt idx="2259">
                  <c:v>1.6640702000000216</c:v>
                </c:pt>
                <c:pt idx="2260">
                  <c:v>1.6640018000000216</c:v>
                </c:pt>
                <c:pt idx="2261">
                  <c:v>1.6648696000000216</c:v>
                </c:pt>
                <c:pt idx="2262">
                  <c:v>1.6607966000000216</c:v>
                </c:pt>
                <c:pt idx="2263">
                  <c:v>1.6613364000000219</c:v>
                </c:pt>
                <c:pt idx="2264">
                  <c:v>1.6645022000000216</c:v>
                </c:pt>
                <c:pt idx="2265">
                  <c:v>1.6703834000000222</c:v>
                </c:pt>
                <c:pt idx="2266">
                  <c:v>1.6735193000000224</c:v>
                </c:pt>
                <c:pt idx="2267">
                  <c:v>1.675867500000022</c:v>
                </c:pt>
                <c:pt idx="2268">
                  <c:v>1.6751429000000224</c:v>
                </c:pt>
                <c:pt idx="2269">
                  <c:v>1.676584700000022</c:v>
                </c:pt>
                <c:pt idx="2270">
                  <c:v>1.678490700000022</c:v>
                </c:pt>
                <c:pt idx="2271">
                  <c:v>1.6798801000000219</c:v>
                </c:pt>
                <c:pt idx="2272">
                  <c:v>1.6831983000000215</c:v>
                </c:pt>
                <c:pt idx="2273">
                  <c:v>1.681084300000022</c:v>
                </c:pt>
                <c:pt idx="2274">
                  <c:v>1.6773075000000217</c:v>
                </c:pt>
                <c:pt idx="2275">
                  <c:v>1.6757374000000218</c:v>
                </c:pt>
                <c:pt idx="2276">
                  <c:v>1.6758177000000216</c:v>
                </c:pt>
                <c:pt idx="2277">
                  <c:v>1.6753176000000218</c:v>
                </c:pt>
                <c:pt idx="2278">
                  <c:v>1.6797159000000224</c:v>
                </c:pt>
                <c:pt idx="2279">
                  <c:v>1.6829020000000219</c:v>
                </c:pt>
                <c:pt idx="2280">
                  <c:v>1.6831754000000227</c:v>
                </c:pt>
                <c:pt idx="2281">
                  <c:v>1.6814203000000227</c:v>
                </c:pt>
                <c:pt idx="2282">
                  <c:v>1.6830537000000225</c:v>
                </c:pt>
                <c:pt idx="2283">
                  <c:v>1.6843092000000226</c:v>
                </c:pt>
                <c:pt idx="2284">
                  <c:v>1.6842077000000224</c:v>
                </c:pt>
                <c:pt idx="2285">
                  <c:v>1.6878998000000225</c:v>
                </c:pt>
                <c:pt idx="2286">
                  <c:v>1.690793700000023</c:v>
                </c:pt>
                <c:pt idx="2287">
                  <c:v>1.6977283000000234</c:v>
                </c:pt>
                <c:pt idx="2288">
                  <c:v>1.6974409000000232</c:v>
                </c:pt>
                <c:pt idx="2289">
                  <c:v>1.6911981000000231</c:v>
                </c:pt>
                <c:pt idx="2290">
                  <c:v>1.6957608000000228</c:v>
                </c:pt>
                <c:pt idx="2291">
                  <c:v>1.6962471000000234</c:v>
                </c:pt>
                <c:pt idx="2292">
                  <c:v>1.6941553000000231</c:v>
                </c:pt>
                <c:pt idx="2293">
                  <c:v>1.6977075000000241</c:v>
                </c:pt>
                <c:pt idx="2294">
                  <c:v>1.698374400000024</c:v>
                </c:pt>
                <c:pt idx="2295">
                  <c:v>1.6999401000000238</c:v>
                </c:pt>
                <c:pt idx="2296">
                  <c:v>1.7013728000000239</c:v>
                </c:pt>
                <c:pt idx="2297">
                  <c:v>1.7041914000000238</c:v>
                </c:pt>
                <c:pt idx="2298">
                  <c:v>1.7065615000000238</c:v>
                </c:pt>
                <c:pt idx="2299">
                  <c:v>1.706630300000024</c:v>
                </c:pt>
                <c:pt idx="2300">
                  <c:v>1.7103623000000239</c:v>
                </c:pt>
                <c:pt idx="2301">
                  <c:v>1.707511800000024</c:v>
                </c:pt>
                <c:pt idx="2302">
                  <c:v>1.7112046000000236</c:v>
                </c:pt>
                <c:pt idx="2303">
                  <c:v>1.7071157000000241</c:v>
                </c:pt>
                <c:pt idx="2304">
                  <c:v>1.7114611000000242</c:v>
                </c:pt>
                <c:pt idx="2305">
                  <c:v>1.7166822000000241</c:v>
                </c:pt>
                <c:pt idx="2306">
                  <c:v>1.7208086000000238</c:v>
                </c:pt>
                <c:pt idx="2307">
                  <c:v>1.720136600000024</c:v>
                </c:pt>
                <c:pt idx="2308">
                  <c:v>1.7212104000000241</c:v>
                </c:pt>
                <c:pt idx="2309">
                  <c:v>1.7206887000000242</c:v>
                </c:pt>
                <c:pt idx="2310">
                  <c:v>1.7256073000000236</c:v>
                </c:pt>
                <c:pt idx="2311">
                  <c:v>1.7222886000000235</c:v>
                </c:pt>
                <c:pt idx="2312">
                  <c:v>1.7239647000000238</c:v>
                </c:pt>
                <c:pt idx="2313">
                  <c:v>1.7248481000000242</c:v>
                </c:pt>
                <c:pt idx="2314">
                  <c:v>1.7254024000000252</c:v>
                </c:pt>
                <c:pt idx="2315">
                  <c:v>1.7242734000000248</c:v>
                </c:pt>
                <c:pt idx="2316">
                  <c:v>1.7268961000000251</c:v>
                </c:pt>
                <c:pt idx="2317">
                  <c:v>1.7314823000000259</c:v>
                </c:pt>
                <c:pt idx="2318">
                  <c:v>1.7316800000000259</c:v>
                </c:pt>
                <c:pt idx="2319">
                  <c:v>1.731054300000026</c:v>
                </c:pt>
                <c:pt idx="2320">
                  <c:v>1.7362289000000262</c:v>
                </c:pt>
                <c:pt idx="2321">
                  <c:v>1.7389076000000265</c:v>
                </c:pt>
                <c:pt idx="2322">
                  <c:v>1.7427016000000268</c:v>
                </c:pt>
                <c:pt idx="2323">
                  <c:v>1.7472167000000267</c:v>
                </c:pt>
                <c:pt idx="2324">
                  <c:v>1.7477438000000265</c:v>
                </c:pt>
                <c:pt idx="2325">
                  <c:v>1.7473394000000266</c:v>
                </c:pt>
                <c:pt idx="2326">
                  <c:v>1.7507672000000263</c:v>
                </c:pt>
                <c:pt idx="2327">
                  <c:v>1.7504700000000266</c:v>
                </c:pt>
                <c:pt idx="2328">
                  <c:v>1.7503991000000267</c:v>
                </c:pt>
                <c:pt idx="2329">
                  <c:v>1.7607401000000267</c:v>
                </c:pt>
                <c:pt idx="2330">
                  <c:v>1.7652959000000272</c:v>
                </c:pt>
                <c:pt idx="2331">
                  <c:v>1.764094900000027</c:v>
                </c:pt>
                <c:pt idx="2332">
                  <c:v>1.7686008000000273</c:v>
                </c:pt>
                <c:pt idx="2333">
                  <c:v>1.7709916000000274</c:v>
                </c:pt>
                <c:pt idx="2334">
                  <c:v>1.7727798000000274</c:v>
                </c:pt>
                <c:pt idx="2335">
                  <c:v>1.7755924000000274</c:v>
                </c:pt>
                <c:pt idx="2336">
                  <c:v>1.7724456000000277</c:v>
                </c:pt>
                <c:pt idx="2337">
                  <c:v>1.7742199000000276</c:v>
                </c:pt>
                <c:pt idx="2338">
                  <c:v>1.7755108000000277</c:v>
                </c:pt>
                <c:pt idx="2339">
                  <c:v>1.7748622000000274</c:v>
                </c:pt>
                <c:pt idx="2340">
                  <c:v>1.7756358000000274</c:v>
                </c:pt>
                <c:pt idx="2341">
                  <c:v>1.7746802000000279</c:v>
                </c:pt>
                <c:pt idx="2342">
                  <c:v>1.7741674000000276</c:v>
                </c:pt>
                <c:pt idx="2343">
                  <c:v>1.7777737000000275</c:v>
                </c:pt>
                <c:pt idx="2344">
                  <c:v>1.7790019000000274</c:v>
                </c:pt>
                <c:pt idx="2345">
                  <c:v>1.7808444000000272</c:v>
                </c:pt>
                <c:pt idx="2346">
                  <c:v>1.782550600000028</c:v>
                </c:pt>
                <c:pt idx="2347">
                  <c:v>1.783760000000028</c:v>
                </c:pt>
                <c:pt idx="2348">
                  <c:v>1.7826786000000281</c:v>
                </c:pt>
                <c:pt idx="2349">
                  <c:v>1.7771931000000278</c:v>
                </c:pt>
                <c:pt idx="2350">
                  <c:v>1.7795860000000281</c:v>
                </c:pt>
                <c:pt idx="2351">
                  <c:v>1.7801536000000278</c:v>
                </c:pt>
                <c:pt idx="2352">
                  <c:v>1.7807578000000286</c:v>
                </c:pt>
                <c:pt idx="2353">
                  <c:v>1.7830829000000288</c:v>
                </c:pt>
                <c:pt idx="2354">
                  <c:v>1.7863445000000282</c:v>
                </c:pt>
                <c:pt idx="2355">
                  <c:v>1.7892115000000288</c:v>
                </c:pt>
                <c:pt idx="2356">
                  <c:v>1.7932470000000291</c:v>
                </c:pt>
                <c:pt idx="2357">
                  <c:v>1.7944355000000285</c:v>
                </c:pt>
                <c:pt idx="2358">
                  <c:v>1.7976043000000279</c:v>
                </c:pt>
                <c:pt idx="2359">
                  <c:v>1.7969739000000278</c:v>
                </c:pt>
                <c:pt idx="2360">
                  <c:v>1.7975323000000278</c:v>
                </c:pt>
                <c:pt idx="2361">
                  <c:v>1.7974092000000281</c:v>
                </c:pt>
                <c:pt idx="2362">
                  <c:v>1.7996744000000278</c:v>
                </c:pt>
                <c:pt idx="2363">
                  <c:v>1.798480300000028</c:v>
                </c:pt>
                <c:pt idx="2364">
                  <c:v>1.7977061000000278</c:v>
                </c:pt>
                <c:pt idx="2365">
                  <c:v>1.7968922000000278</c:v>
                </c:pt>
                <c:pt idx="2366">
                  <c:v>1.7875959000000279</c:v>
                </c:pt>
                <c:pt idx="2367">
                  <c:v>1.7801287000000281</c:v>
                </c:pt>
                <c:pt idx="2368">
                  <c:v>1.7834453000000279</c:v>
                </c:pt>
                <c:pt idx="2369">
                  <c:v>1.7907213000000279</c:v>
                </c:pt>
                <c:pt idx="2370">
                  <c:v>1.7838145000000278</c:v>
                </c:pt>
                <c:pt idx="2371">
                  <c:v>1.7729552000000282</c:v>
                </c:pt>
                <c:pt idx="2372">
                  <c:v>1.7786732000000278</c:v>
                </c:pt>
                <c:pt idx="2373">
                  <c:v>1.7779836000000282</c:v>
                </c:pt>
                <c:pt idx="2374">
                  <c:v>1.7814578000000278</c:v>
                </c:pt>
                <c:pt idx="2375">
                  <c:v>1.7917756000000278</c:v>
                </c:pt>
                <c:pt idx="2376">
                  <c:v>1.7949540000000286</c:v>
                </c:pt>
                <c:pt idx="2377">
                  <c:v>1.7861584000000286</c:v>
                </c:pt>
                <c:pt idx="2378">
                  <c:v>1.7821851000000286</c:v>
                </c:pt>
                <c:pt idx="2379">
                  <c:v>1.7876434000000281</c:v>
                </c:pt>
                <c:pt idx="2380">
                  <c:v>1.7804096000000285</c:v>
                </c:pt>
                <c:pt idx="2381">
                  <c:v>1.7776450000000288</c:v>
                </c:pt>
                <c:pt idx="2382">
                  <c:v>1.7708076000000283</c:v>
                </c:pt>
                <c:pt idx="2383">
                  <c:v>1.7784066000000283</c:v>
                </c:pt>
                <c:pt idx="2384">
                  <c:v>1.7780789000000286</c:v>
                </c:pt>
                <c:pt idx="2385">
                  <c:v>1.7836709000000288</c:v>
                </c:pt>
                <c:pt idx="2386">
                  <c:v>1.7821574000000289</c:v>
                </c:pt>
                <c:pt idx="2387">
                  <c:v>1.794362200000029</c:v>
                </c:pt>
                <c:pt idx="2388">
                  <c:v>1.7872171000000288</c:v>
                </c:pt>
                <c:pt idx="2389">
                  <c:v>1.7777185000000291</c:v>
                </c:pt>
                <c:pt idx="2390">
                  <c:v>1.7777029000000288</c:v>
                </c:pt>
                <c:pt idx="2391">
                  <c:v>1.7868816000000294</c:v>
                </c:pt>
                <c:pt idx="2392">
                  <c:v>1.7952334000000292</c:v>
                </c:pt>
                <c:pt idx="2393">
                  <c:v>1.7921050000000291</c:v>
                </c:pt>
                <c:pt idx="2394">
                  <c:v>1.7969338000000294</c:v>
                </c:pt>
                <c:pt idx="2395">
                  <c:v>1.8005516000000292</c:v>
                </c:pt>
                <c:pt idx="2396">
                  <c:v>1.8015064000000294</c:v>
                </c:pt>
                <c:pt idx="2397">
                  <c:v>1.8065129000000291</c:v>
                </c:pt>
                <c:pt idx="2398">
                  <c:v>1.8048546000000294</c:v>
                </c:pt>
                <c:pt idx="2399">
                  <c:v>1.8158574000000294</c:v>
                </c:pt>
                <c:pt idx="2400">
                  <c:v>1.8207983000000292</c:v>
                </c:pt>
                <c:pt idx="2401">
                  <c:v>1.8256681000000292</c:v>
                </c:pt>
                <c:pt idx="2402">
                  <c:v>1.8257542000000289</c:v>
                </c:pt>
                <c:pt idx="2403">
                  <c:v>1.8250746000000291</c:v>
                </c:pt>
                <c:pt idx="2404">
                  <c:v>1.829507700000029</c:v>
                </c:pt>
                <c:pt idx="2405">
                  <c:v>1.8310689000000284</c:v>
                </c:pt>
                <c:pt idx="2406">
                  <c:v>1.8329555000000286</c:v>
                </c:pt>
                <c:pt idx="2407">
                  <c:v>1.8370535000000279</c:v>
                </c:pt>
                <c:pt idx="2408">
                  <c:v>1.837760400000028</c:v>
                </c:pt>
                <c:pt idx="2409">
                  <c:v>1.8385415000000283</c:v>
                </c:pt>
                <c:pt idx="2410">
                  <c:v>1.841949000000028</c:v>
                </c:pt>
                <c:pt idx="2411">
                  <c:v>1.8444119000000279</c:v>
                </c:pt>
                <c:pt idx="2412">
                  <c:v>1.842051200000028</c:v>
                </c:pt>
                <c:pt idx="2413">
                  <c:v>1.8455049000000279</c:v>
                </c:pt>
                <c:pt idx="2414">
                  <c:v>1.8469331000000286</c:v>
                </c:pt>
                <c:pt idx="2415">
                  <c:v>1.8477005000000286</c:v>
                </c:pt>
                <c:pt idx="2416">
                  <c:v>1.8485263000000285</c:v>
                </c:pt>
                <c:pt idx="2417">
                  <c:v>1.8510722000000284</c:v>
                </c:pt>
                <c:pt idx="2418">
                  <c:v>1.8551727000000287</c:v>
                </c:pt>
                <c:pt idx="2419">
                  <c:v>1.8657279000000289</c:v>
                </c:pt>
                <c:pt idx="2420">
                  <c:v>1.8658869000000289</c:v>
                </c:pt>
                <c:pt idx="2421">
                  <c:v>1.8716257000000289</c:v>
                </c:pt>
                <c:pt idx="2422">
                  <c:v>1.8755247000000295</c:v>
                </c:pt>
                <c:pt idx="2423">
                  <c:v>1.8777423000000291</c:v>
                </c:pt>
                <c:pt idx="2424">
                  <c:v>1.8808054000000289</c:v>
                </c:pt>
                <c:pt idx="2425">
                  <c:v>1.8827591000000288</c:v>
                </c:pt>
                <c:pt idx="2426">
                  <c:v>1.883491600000029</c:v>
                </c:pt>
                <c:pt idx="2427">
                  <c:v>1.8846406000000291</c:v>
                </c:pt>
                <c:pt idx="2428">
                  <c:v>1.8864710000000289</c:v>
                </c:pt>
                <c:pt idx="2429">
                  <c:v>1.88928060000003</c:v>
                </c:pt>
                <c:pt idx="2430">
                  <c:v>1.8911905000000302</c:v>
                </c:pt>
                <c:pt idx="2431">
                  <c:v>1.8933599000000298</c:v>
                </c:pt>
                <c:pt idx="2432">
                  <c:v>1.8966159000000291</c:v>
                </c:pt>
                <c:pt idx="2433">
                  <c:v>1.8969054000000292</c:v>
                </c:pt>
                <c:pt idx="2434">
                  <c:v>1.8997833000000295</c:v>
                </c:pt>
                <c:pt idx="2435">
                  <c:v>1.8991740000000292</c:v>
                </c:pt>
                <c:pt idx="2436">
                  <c:v>1.8984721000000295</c:v>
                </c:pt>
                <c:pt idx="2437">
                  <c:v>1.8991127000000292</c:v>
                </c:pt>
                <c:pt idx="2438">
                  <c:v>1.9049285000000293</c:v>
                </c:pt>
                <c:pt idx="2439">
                  <c:v>1.9090050000000296</c:v>
                </c:pt>
                <c:pt idx="2440">
                  <c:v>1.9112410000000293</c:v>
                </c:pt>
                <c:pt idx="2441">
                  <c:v>1.9066385000000294</c:v>
                </c:pt>
                <c:pt idx="2442">
                  <c:v>1.9053053000000295</c:v>
                </c:pt>
                <c:pt idx="2443">
                  <c:v>1.9078642000000299</c:v>
                </c:pt>
                <c:pt idx="2444">
                  <c:v>1.9083596000000289</c:v>
                </c:pt>
                <c:pt idx="2445">
                  <c:v>1.9098964000000291</c:v>
                </c:pt>
                <c:pt idx="2446">
                  <c:v>1.9156473000000289</c:v>
                </c:pt>
                <c:pt idx="2447">
                  <c:v>1.9189838000000297</c:v>
                </c:pt>
                <c:pt idx="2448">
                  <c:v>1.9235870000000299</c:v>
                </c:pt>
                <c:pt idx="2449">
                  <c:v>1.9227989000000298</c:v>
                </c:pt>
                <c:pt idx="2450">
                  <c:v>1.9218368000000297</c:v>
                </c:pt>
                <c:pt idx="2451">
                  <c:v>1.9211401000000299</c:v>
                </c:pt>
                <c:pt idx="2452">
                  <c:v>1.9267823000000299</c:v>
                </c:pt>
                <c:pt idx="2453">
                  <c:v>1.9254274000000293</c:v>
                </c:pt>
                <c:pt idx="2454">
                  <c:v>1.9255259000000291</c:v>
                </c:pt>
                <c:pt idx="2455">
                  <c:v>1.9272635000000293</c:v>
                </c:pt>
                <c:pt idx="2456">
                  <c:v>1.9320326000000292</c:v>
                </c:pt>
                <c:pt idx="2457">
                  <c:v>1.9345311000000294</c:v>
                </c:pt>
                <c:pt idx="2458">
                  <c:v>1.9363394000000296</c:v>
                </c:pt>
                <c:pt idx="2459">
                  <c:v>1.9398199000000291</c:v>
                </c:pt>
                <c:pt idx="2460">
                  <c:v>1.9396086000000294</c:v>
                </c:pt>
                <c:pt idx="2461">
                  <c:v>1.9409555000000287</c:v>
                </c:pt>
                <c:pt idx="2462">
                  <c:v>1.9417253000000287</c:v>
                </c:pt>
                <c:pt idx="2463">
                  <c:v>1.943036600000029</c:v>
                </c:pt>
                <c:pt idx="2464">
                  <c:v>1.945497200000029</c:v>
                </c:pt>
                <c:pt idx="2465">
                  <c:v>1.9495329000000288</c:v>
                </c:pt>
                <c:pt idx="2466">
                  <c:v>1.9504999000000285</c:v>
                </c:pt>
                <c:pt idx="2467">
                  <c:v>1.9488893000000282</c:v>
                </c:pt>
                <c:pt idx="2468">
                  <c:v>1.9456028000000285</c:v>
                </c:pt>
                <c:pt idx="2469">
                  <c:v>1.9485877000000287</c:v>
                </c:pt>
                <c:pt idx="2470">
                  <c:v>1.9494761000000285</c:v>
                </c:pt>
                <c:pt idx="2471">
                  <c:v>1.9529335000000281</c:v>
                </c:pt>
                <c:pt idx="2472">
                  <c:v>1.9534268000000283</c:v>
                </c:pt>
                <c:pt idx="2473">
                  <c:v>1.9548204000000284</c:v>
                </c:pt>
                <c:pt idx="2474">
                  <c:v>1.9578814000000291</c:v>
                </c:pt>
                <c:pt idx="2475">
                  <c:v>1.9606994000000291</c:v>
                </c:pt>
                <c:pt idx="2476">
                  <c:v>1.9631401000000293</c:v>
                </c:pt>
                <c:pt idx="2477">
                  <c:v>1.9622283000000293</c:v>
                </c:pt>
                <c:pt idx="2478">
                  <c:v>1.9650279000000292</c:v>
                </c:pt>
                <c:pt idx="2479">
                  <c:v>1.9683504000000291</c:v>
                </c:pt>
                <c:pt idx="2480">
                  <c:v>1.9713373000000294</c:v>
                </c:pt>
                <c:pt idx="2481">
                  <c:v>1.9675560000000294</c:v>
                </c:pt>
                <c:pt idx="2482">
                  <c:v>1.9660056000000292</c:v>
                </c:pt>
                <c:pt idx="2483">
                  <c:v>1.9639605000000295</c:v>
                </c:pt>
                <c:pt idx="2484">
                  <c:v>1.9673936000000287</c:v>
                </c:pt>
                <c:pt idx="2485">
                  <c:v>1.9724225000000295</c:v>
                </c:pt>
                <c:pt idx="2486">
                  <c:v>1.9686910000000295</c:v>
                </c:pt>
                <c:pt idx="2487">
                  <c:v>1.9700348000000296</c:v>
                </c:pt>
                <c:pt idx="2488">
                  <c:v>1.9720882000000293</c:v>
                </c:pt>
                <c:pt idx="2489">
                  <c:v>1.9735133000000291</c:v>
                </c:pt>
                <c:pt idx="2490">
                  <c:v>1.9786419000000297</c:v>
                </c:pt>
                <c:pt idx="2491">
                  <c:v>1.9797371000000297</c:v>
                </c:pt>
                <c:pt idx="2492">
                  <c:v>1.9784435000000298</c:v>
                </c:pt>
                <c:pt idx="2493">
                  <c:v>1.9782207000000298</c:v>
                </c:pt>
                <c:pt idx="2494">
                  <c:v>1.9807386000000293</c:v>
                </c:pt>
                <c:pt idx="2495">
                  <c:v>1.9825901000000292</c:v>
                </c:pt>
                <c:pt idx="2496">
                  <c:v>1.9824099000000295</c:v>
                </c:pt>
                <c:pt idx="2497">
                  <c:v>1.9810955000000292</c:v>
                </c:pt>
                <c:pt idx="2498">
                  <c:v>1.98341130000003</c:v>
                </c:pt>
                <c:pt idx="2499">
                  <c:v>1.9732291000000299</c:v>
                </c:pt>
                <c:pt idx="2500">
                  <c:v>1.9717383000000299</c:v>
                </c:pt>
                <c:pt idx="2501">
                  <c:v>1.9742440000000301</c:v>
                </c:pt>
                <c:pt idx="2502">
                  <c:v>1.9696159000000295</c:v>
                </c:pt>
                <c:pt idx="2503">
                  <c:v>1.9558363000000298</c:v>
                </c:pt>
                <c:pt idx="2504">
                  <c:v>1.9495646000000297</c:v>
                </c:pt>
                <c:pt idx="2505">
                  <c:v>1.9546926000000291</c:v>
                </c:pt>
                <c:pt idx="2506">
                  <c:v>1.9611604000000289</c:v>
                </c:pt>
                <c:pt idx="2507">
                  <c:v>1.9638177000000292</c:v>
                </c:pt>
                <c:pt idx="2508">
                  <c:v>1.9628494000000294</c:v>
                </c:pt>
                <c:pt idx="2509">
                  <c:v>1.9602403000000295</c:v>
                </c:pt>
                <c:pt idx="2510">
                  <c:v>1.961033900000029</c:v>
                </c:pt>
                <c:pt idx="2511">
                  <c:v>1.9686861000000295</c:v>
                </c:pt>
                <c:pt idx="2512">
                  <c:v>1.9701308000000299</c:v>
                </c:pt>
                <c:pt idx="2513">
                  <c:v>1.9601407000000299</c:v>
                </c:pt>
                <c:pt idx="2514">
                  <c:v>1.9673704000000303</c:v>
                </c:pt>
                <c:pt idx="2515">
                  <c:v>1.9750327000000301</c:v>
                </c:pt>
                <c:pt idx="2516">
                  <c:v>1.9713657000000304</c:v>
                </c:pt>
                <c:pt idx="2517">
                  <c:v>1.9738096000000303</c:v>
                </c:pt>
                <c:pt idx="2518">
                  <c:v>1.9744000000000306</c:v>
                </c:pt>
                <c:pt idx="2519">
                  <c:v>1.9795847000000308</c:v>
                </c:pt>
                <c:pt idx="2520">
                  <c:v>1.9795654000000307</c:v>
                </c:pt>
                <c:pt idx="2521">
                  <c:v>1.9807334000000312</c:v>
                </c:pt>
                <c:pt idx="2522">
                  <c:v>1.9835544000000305</c:v>
                </c:pt>
                <c:pt idx="2523">
                  <c:v>1.9842667000000309</c:v>
                </c:pt>
                <c:pt idx="2524">
                  <c:v>1.9909404000000317</c:v>
                </c:pt>
                <c:pt idx="2525">
                  <c:v>1.9893071000000315</c:v>
                </c:pt>
                <c:pt idx="2526">
                  <c:v>1.9893495000000314</c:v>
                </c:pt>
                <c:pt idx="2527">
                  <c:v>1.9898346000000311</c:v>
                </c:pt>
                <c:pt idx="2528">
                  <c:v>1.9855521000000311</c:v>
                </c:pt>
                <c:pt idx="2529">
                  <c:v>1.990956700000031</c:v>
                </c:pt>
                <c:pt idx="2530">
                  <c:v>1.9884838000000309</c:v>
                </c:pt>
                <c:pt idx="2531">
                  <c:v>1.9903681000000306</c:v>
                </c:pt>
                <c:pt idx="2532">
                  <c:v>1.9916710000000313</c:v>
                </c:pt>
                <c:pt idx="2533">
                  <c:v>1.9909226000000313</c:v>
                </c:pt>
                <c:pt idx="2534">
                  <c:v>1.9955478000000317</c:v>
                </c:pt>
                <c:pt idx="2535">
                  <c:v>1.9974222000000317</c:v>
                </c:pt>
                <c:pt idx="2536">
                  <c:v>1.9971749000000316</c:v>
                </c:pt>
                <c:pt idx="2537">
                  <c:v>1.9933638000000315</c:v>
                </c:pt>
                <c:pt idx="2538">
                  <c:v>1.9980110000000308</c:v>
                </c:pt>
                <c:pt idx="2539">
                  <c:v>1.9825551000000312</c:v>
                </c:pt>
                <c:pt idx="2540">
                  <c:v>1.986291600000031</c:v>
                </c:pt>
                <c:pt idx="2541">
                  <c:v>1.9879536000000315</c:v>
                </c:pt>
                <c:pt idx="2542">
                  <c:v>1.9784569000000314</c:v>
                </c:pt>
                <c:pt idx="2543">
                  <c:v>1.9833896000000315</c:v>
                </c:pt>
                <c:pt idx="2544">
                  <c:v>1.9857458000000308</c:v>
                </c:pt>
                <c:pt idx="2545">
                  <c:v>1.9849662000000308</c:v>
                </c:pt>
                <c:pt idx="2546">
                  <c:v>1.9889112000000306</c:v>
                </c:pt>
                <c:pt idx="2547">
                  <c:v>1.9894590000000307</c:v>
                </c:pt>
                <c:pt idx="2548">
                  <c:v>1.9973639000000305</c:v>
                </c:pt>
                <c:pt idx="2549">
                  <c:v>2.0046329000000309</c:v>
                </c:pt>
                <c:pt idx="2550">
                  <c:v>2.009472700000031</c:v>
                </c:pt>
                <c:pt idx="2551">
                  <c:v>2.0101110000000313</c:v>
                </c:pt>
                <c:pt idx="2552">
                  <c:v>2.008438000000031</c:v>
                </c:pt>
                <c:pt idx="2553">
                  <c:v>2.007888800000031</c:v>
                </c:pt>
                <c:pt idx="2554">
                  <c:v>1.9987327000000312</c:v>
                </c:pt>
                <c:pt idx="2555">
                  <c:v>1.9885345000000312</c:v>
                </c:pt>
                <c:pt idx="2556">
                  <c:v>1.989327500000031</c:v>
                </c:pt>
                <c:pt idx="2557">
                  <c:v>1.9979248000000311</c:v>
                </c:pt>
                <c:pt idx="2558">
                  <c:v>2.0102606000000316</c:v>
                </c:pt>
                <c:pt idx="2559">
                  <c:v>2.0138664000000315</c:v>
                </c:pt>
                <c:pt idx="2560">
                  <c:v>2.0157936000000314</c:v>
                </c:pt>
                <c:pt idx="2561">
                  <c:v>2.0201368000000315</c:v>
                </c:pt>
                <c:pt idx="2562">
                  <c:v>2.0275004000000316</c:v>
                </c:pt>
                <c:pt idx="2563">
                  <c:v>2.0344326000000312</c:v>
                </c:pt>
                <c:pt idx="2564">
                  <c:v>2.0372270000000312</c:v>
                </c:pt>
                <c:pt idx="2565">
                  <c:v>2.0358114000000311</c:v>
                </c:pt>
                <c:pt idx="2566">
                  <c:v>2.0402494000000315</c:v>
                </c:pt>
                <c:pt idx="2567">
                  <c:v>2.0389720000000313</c:v>
                </c:pt>
                <c:pt idx="2568">
                  <c:v>2.0272068000000316</c:v>
                </c:pt>
                <c:pt idx="2569">
                  <c:v>2.0263181000000317</c:v>
                </c:pt>
                <c:pt idx="2570">
                  <c:v>2.0315814000000314</c:v>
                </c:pt>
                <c:pt idx="2571">
                  <c:v>2.0237005000000314</c:v>
                </c:pt>
                <c:pt idx="2572">
                  <c:v>2.0235394000000317</c:v>
                </c:pt>
                <c:pt idx="2573">
                  <c:v>2.0223699000000317</c:v>
                </c:pt>
                <c:pt idx="2574">
                  <c:v>2.0262702000000319</c:v>
                </c:pt>
                <c:pt idx="2575">
                  <c:v>2.0497836000000325</c:v>
                </c:pt>
                <c:pt idx="2576">
                  <c:v>2.053958000000033</c:v>
                </c:pt>
                <c:pt idx="2577">
                  <c:v>2.0567260000000327</c:v>
                </c:pt>
                <c:pt idx="2578">
                  <c:v>2.0663518000000329</c:v>
                </c:pt>
                <c:pt idx="2579">
                  <c:v>2.0827278000000331</c:v>
                </c:pt>
                <c:pt idx="2580">
                  <c:v>2.0870977000000335</c:v>
                </c:pt>
                <c:pt idx="2581">
                  <c:v>2.0775587000000333</c:v>
                </c:pt>
                <c:pt idx="2582">
                  <c:v>2.0798654000000338</c:v>
                </c:pt>
                <c:pt idx="2583">
                  <c:v>2.0810908000000339</c:v>
                </c:pt>
                <c:pt idx="2584">
                  <c:v>2.0844219000000339</c:v>
                </c:pt>
                <c:pt idx="2585">
                  <c:v>2.0832596000000336</c:v>
                </c:pt>
                <c:pt idx="2586">
                  <c:v>2.0878041000000342</c:v>
                </c:pt>
                <c:pt idx="2587">
                  <c:v>2.0881401000000346</c:v>
                </c:pt>
                <c:pt idx="2588">
                  <c:v>2.0787982000000347</c:v>
                </c:pt>
                <c:pt idx="2589">
                  <c:v>2.0709878000000344</c:v>
                </c:pt>
                <c:pt idx="2590">
                  <c:v>2.0688155000000337</c:v>
                </c:pt>
                <c:pt idx="2591">
                  <c:v>2.0680873000000344</c:v>
                </c:pt>
                <c:pt idx="2592">
                  <c:v>2.0714450000000344</c:v>
                </c:pt>
                <c:pt idx="2593">
                  <c:v>2.069846700000034</c:v>
                </c:pt>
                <c:pt idx="2594">
                  <c:v>2.076981900000034</c:v>
                </c:pt>
                <c:pt idx="2595">
                  <c:v>2.0787677000000349</c:v>
                </c:pt>
                <c:pt idx="2596">
                  <c:v>2.0781828000000346</c:v>
                </c:pt>
                <c:pt idx="2597">
                  <c:v>2.0723813000000346</c:v>
                </c:pt>
                <c:pt idx="2598">
                  <c:v>2.0689396000000349</c:v>
                </c:pt>
                <c:pt idx="2599">
                  <c:v>2.0688264000000345</c:v>
                </c:pt>
                <c:pt idx="2600">
                  <c:v>2.0703904000000346</c:v>
                </c:pt>
                <c:pt idx="2601">
                  <c:v>2.0703965000000353</c:v>
                </c:pt>
                <c:pt idx="2602">
                  <c:v>2.078290600000035</c:v>
                </c:pt>
                <c:pt idx="2603">
                  <c:v>2.0831222000000356</c:v>
                </c:pt>
                <c:pt idx="2604">
                  <c:v>2.0827420000000356</c:v>
                </c:pt>
                <c:pt idx="2605">
                  <c:v>2.0828547000000355</c:v>
                </c:pt>
                <c:pt idx="2606">
                  <c:v>2.0822702000000355</c:v>
                </c:pt>
                <c:pt idx="2607">
                  <c:v>2.0841381000000356</c:v>
                </c:pt>
                <c:pt idx="2608">
                  <c:v>2.0807611000000357</c:v>
                </c:pt>
                <c:pt idx="2609">
                  <c:v>2.0852064000000357</c:v>
                </c:pt>
                <c:pt idx="2610">
                  <c:v>2.0837384000000356</c:v>
                </c:pt>
                <c:pt idx="2611">
                  <c:v>2.0879179000000354</c:v>
                </c:pt>
                <c:pt idx="2612">
                  <c:v>2.0908833000000353</c:v>
                </c:pt>
                <c:pt idx="2613">
                  <c:v>2.0779978000000354</c:v>
                </c:pt>
                <c:pt idx="2614">
                  <c:v>2.0716053000000354</c:v>
                </c:pt>
                <c:pt idx="2615">
                  <c:v>2.0716179000000357</c:v>
                </c:pt>
                <c:pt idx="2616">
                  <c:v>2.081769800000036</c:v>
                </c:pt>
                <c:pt idx="2617">
                  <c:v>2.0850924000000366</c:v>
                </c:pt>
                <c:pt idx="2618">
                  <c:v>2.0838594000000366</c:v>
                </c:pt>
                <c:pt idx="2619">
                  <c:v>2.0850749000000364</c:v>
                </c:pt>
                <c:pt idx="2620">
                  <c:v>2.0818263000000363</c:v>
                </c:pt>
                <c:pt idx="2621">
                  <c:v>2.0835514000000366</c:v>
                </c:pt>
                <c:pt idx="2622">
                  <c:v>2.0886161000000363</c:v>
                </c:pt>
                <c:pt idx="2623">
                  <c:v>2.0889467000000366</c:v>
                </c:pt>
                <c:pt idx="2624">
                  <c:v>2.0875708000000364</c:v>
                </c:pt>
                <c:pt idx="2625">
                  <c:v>2.0923080000000369</c:v>
                </c:pt>
                <c:pt idx="2626">
                  <c:v>2.0950158000000374</c:v>
                </c:pt>
                <c:pt idx="2627">
                  <c:v>2.0851256000000373</c:v>
                </c:pt>
                <c:pt idx="2628">
                  <c:v>2.0893131000000373</c:v>
                </c:pt>
                <c:pt idx="2629">
                  <c:v>2.092846600000037</c:v>
                </c:pt>
                <c:pt idx="2630">
                  <c:v>2.0978203000000368</c:v>
                </c:pt>
                <c:pt idx="2631">
                  <c:v>2.0941426000000369</c:v>
                </c:pt>
                <c:pt idx="2632">
                  <c:v>2.0956850000000373</c:v>
                </c:pt>
                <c:pt idx="2633">
                  <c:v>2.0968978000000371</c:v>
                </c:pt>
                <c:pt idx="2634">
                  <c:v>2.0934717000000371</c:v>
                </c:pt>
                <c:pt idx="2635">
                  <c:v>2.0955945000000371</c:v>
                </c:pt>
                <c:pt idx="2636">
                  <c:v>2.0957097000000373</c:v>
                </c:pt>
                <c:pt idx="2637">
                  <c:v>2.0936911000000373</c:v>
                </c:pt>
                <c:pt idx="2638">
                  <c:v>2.1106721000000372</c:v>
                </c:pt>
                <c:pt idx="2639">
                  <c:v>2.1057279000000375</c:v>
                </c:pt>
                <c:pt idx="2640">
                  <c:v>2.1030908000000372</c:v>
                </c:pt>
                <c:pt idx="2641">
                  <c:v>2.0985186000000371</c:v>
                </c:pt>
                <c:pt idx="2642">
                  <c:v>2.0993928000000373</c:v>
                </c:pt>
                <c:pt idx="2643">
                  <c:v>2.0988139000000374</c:v>
                </c:pt>
                <c:pt idx="2644">
                  <c:v>2.0889306000000367</c:v>
                </c:pt>
                <c:pt idx="2645">
                  <c:v>2.1054606000000371</c:v>
                </c:pt>
                <c:pt idx="2646">
                  <c:v>2.1083496000000368</c:v>
                </c:pt>
                <c:pt idx="2647">
                  <c:v>2.107430400000037</c:v>
                </c:pt>
                <c:pt idx="2648">
                  <c:v>2.1141114000000369</c:v>
                </c:pt>
                <c:pt idx="2649">
                  <c:v>2.1160325000000375</c:v>
                </c:pt>
                <c:pt idx="2650">
                  <c:v>2.1129092000000371</c:v>
                </c:pt>
                <c:pt idx="2651">
                  <c:v>2.1034487000000373</c:v>
                </c:pt>
                <c:pt idx="2652">
                  <c:v>2.1034290000000375</c:v>
                </c:pt>
                <c:pt idx="2653">
                  <c:v>2.1086319000000371</c:v>
                </c:pt>
                <c:pt idx="2654">
                  <c:v>2.1062831000000375</c:v>
                </c:pt>
                <c:pt idx="2655">
                  <c:v>2.114165900000037</c:v>
                </c:pt>
                <c:pt idx="2656">
                  <c:v>2.1206785000000368</c:v>
                </c:pt>
                <c:pt idx="2657">
                  <c:v>2.115155500000037</c:v>
                </c:pt>
                <c:pt idx="2658">
                  <c:v>2.1184721000000364</c:v>
                </c:pt>
                <c:pt idx="2659">
                  <c:v>2.1181570000000365</c:v>
                </c:pt>
                <c:pt idx="2660">
                  <c:v>2.1047872000000365</c:v>
                </c:pt>
                <c:pt idx="2661">
                  <c:v>2.0976414000000365</c:v>
                </c:pt>
                <c:pt idx="2662">
                  <c:v>2.0964252000000365</c:v>
                </c:pt>
                <c:pt idx="2663">
                  <c:v>2.1025014000000364</c:v>
                </c:pt>
                <c:pt idx="2664">
                  <c:v>2.0935166000000365</c:v>
                </c:pt>
                <c:pt idx="2665">
                  <c:v>2.0968571000000362</c:v>
                </c:pt>
                <c:pt idx="2666">
                  <c:v>2.0933133000000366</c:v>
                </c:pt>
                <c:pt idx="2667">
                  <c:v>2.0781310000000364</c:v>
                </c:pt>
                <c:pt idx="2668">
                  <c:v>2.0649201000000366</c:v>
                </c:pt>
                <c:pt idx="2669">
                  <c:v>2.0814658000000366</c:v>
                </c:pt>
                <c:pt idx="2670">
                  <c:v>2.0960161000000364</c:v>
                </c:pt>
                <c:pt idx="2671">
                  <c:v>2.0719525000000365</c:v>
                </c:pt>
                <c:pt idx="2672">
                  <c:v>2.0598269000000364</c:v>
                </c:pt>
                <c:pt idx="2673">
                  <c:v>2.0430206000000366</c:v>
                </c:pt>
                <c:pt idx="2674">
                  <c:v>2.0390166000000365</c:v>
                </c:pt>
                <c:pt idx="2675">
                  <c:v>2.0138139000000366</c:v>
                </c:pt>
                <c:pt idx="2676">
                  <c:v>2.0363674000000369</c:v>
                </c:pt>
                <c:pt idx="2677">
                  <c:v>2.0548259000000373</c:v>
                </c:pt>
                <c:pt idx="2678">
                  <c:v>2.0452834000000371</c:v>
                </c:pt>
                <c:pt idx="2679">
                  <c:v>2.0515838000000373</c:v>
                </c:pt>
                <c:pt idx="2680">
                  <c:v>2.0552655000000373</c:v>
                </c:pt>
                <c:pt idx="2681">
                  <c:v>2.0547746000000373</c:v>
                </c:pt>
                <c:pt idx="2682">
                  <c:v>2.0481371000000372</c:v>
                </c:pt>
                <c:pt idx="2683">
                  <c:v>2.0497129000000371</c:v>
                </c:pt>
                <c:pt idx="2684">
                  <c:v>2.0595666000000374</c:v>
                </c:pt>
                <c:pt idx="2685">
                  <c:v>2.0680091000000371</c:v>
                </c:pt>
                <c:pt idx="2686">
                  <c:v>2.0778918000000375</c:v>
                </c:pt>
                <c:pt idx="2687">
                  <c:v>2.0773759000000371</c:v>
                </c:pt>
                <c:pt idx="2688">
                  <c:v>2.0808907000000376</c:v>
                </c:pt>
                <c:pt idx="2689">
                  <c:v>2.0802850000000377</c:v>
                </c:pt>
                <c:pt idx="2690">
                  <c:v>2.0682725000000373</c:v>
                </c:pt>
                <c:pt idx="2691">
                  <c:v>2.0661151000000375</c:v>
                </c:pt>
                <c:pt idx="2692">
                  <c:v>2.0710397000000373</c:v>
                </c:pt>
                <c:pt idx="2693">
                  <c:v>2.0780016000000372</c:v>
                </c:pt>
                <c:pt idx="2694">
                  <c:v>2.0749466000000374</c:v>
                </c:pt>
                <c:pt idx="2695">
                  <c:v>2.0740391000000371</c:v>
                </c:pt>
                <c:pt idx="2696">
                  <c:v>2.0753584000000376</c:v>
                </c:pt>
                <c:pt idx="2697">
                  <c:v>2.0691190000000379</c:v>
                </c:pt>
                <c:pt idx="2698">
                  <c:v>2.0710690000000382</c:v>
                </c:pt>
                <c:pt idx="2699">
                  <c:v>2.0709738000000382</c:v>
                </c:pt>
                <c:pt idx="2700">
                  <c:v>2.0776710000000382</c:v>
                </c:pt>
                <c:pt idx="2701">
                  <c:v>2.078844200000038</c:v>
                </c:pt>
                <c:pt idx="2702">
                  <c:v>2.0824007000000382</c:v>
                </c:pt>
                <c:pt idx="2703">
                  <c:v>2.0816305000000384</c:v>
                </c:pt>
                <c:pt idx="2704">
                  <c:v>2.1073559000000381</c:v>
                </c:pt>
                <c:pt idx="2705">
                  <c:v>2.1073818000000388</c:v>
                </c:pt>
              </c:numCache>
            </c:numRef>
          </c:val>
          <c:smooth val="0"/>
          <c:extLst>
            <c:ext xmlns:c16="http://schemas.microsoft.com/office/drawing/2014/chart" uri="{C3380CC4-5D6E-409C-BE32-E72D297353CC}">
              <c16:uniqueId val="{00000000-4121-454A-8F1E-882041368A1E}"/>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270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77-47BA-9F68-6E9CF1C33073}"/>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Planilha1!$A$2:$A$2707</c:f>
              <c:numCache>
                <c:formatCode>dd/mm/yy</c:formatCode>
                <c:ptCount val="2706"/>
                <c:pt idx="0">
                  <c:v>41754</c:v>
                </c:pt>
                <c:pt idx="1">
                  <c:v>41757</c:v>
                </c:pt>
                <c:pt idx="2">
                  <c:v>41758</c:v>
                </c:pt>
                <c:pt idx="3">
                  <c:v>41759</c:v>
                </c:pt>
                <c:pt idx="4">
                  <c:v>41761</c:v>
                </c:pt>
                <c:pt idx="5">
                  <c:v>41764</c:v>
                </c:pt>
                <c:pt idx="6">
                  <c:v>41765</c:v>
                </c:pt>
                <c:pt idx="7">
                  <c:v>41766</c:v>
                </c:pt>
                <c:pt idx="8">
                  <c:v>41767</c:v>
                </c:pt>
                <c:pt idx="9">
                  <c:v>41768</c:v>
                </c:pt>
                <c:pt idx="10">
                  <c:v>41771</c:v>
                </c:pt>
                <c:pt idx="11">
                  <c:v>41772</c:v>
                </c:pt>
                <c:pt idx="12">
                  <c:v>41773</c:v>
                </c:pt>
                <c:pt idx="13">
                  <c:v>41774</c:v>
                </c:pt>
                <c:pt idx="14">
                  <c:v>41775</c:v>
                </c:pt>
                <c:pt idx="15">
                  <c:v>41778</c:v>
                </c:pt>
                <c:pt idx="16">
                  <c:v>41779</c:v>
                </c:pt>
                <c:pt idx="17">
                  <c:v>41780</c:v>
                </c:pt>
                <c:pt idx="18">
                  <c:v>41781</c:v>
                </c:pt>
                <c:pt idx="19">
                  <c:v>41782</c:v>
                </c:pt>
                <c:pt idx="20">
                  <c:v>41785</c:v>
                </c:pt>
                <c:pt idx="21">
                  <c:v>41786</c:v>
                </c:pt>
                <c:pt idx="22">
                  <c:v>41787</c:v>
                </c:pt>
                <c:pt idx="23">
                  <c:v>41788</c:v>
                </c:pt>
                <c:pt idx="24">
                  <c:v>41789</c:v>
                </c:pt>
                <c:pt idx="25">
                  <c:v>41792</c:v>
                </c:pt>
                <c:pt idx="26">
                  <c:v>41793</c:v>
                </c:pt>
                <c:pt idx="27">
                  <c:v>41794</c:v>
                </c:pt>
                <c:pt idx="28">
                  <c:v>41795</c:v>
                </c:pt>
                <c:pt idx="29">
                  <c:v>41796</c:v>
                </c:pt>
                <c:pt idx="30">
                  <c:v>41799</c:v>
                </c:pt>
                <c:pt idx="31">
                  <c:v>41800</c:v>
                </c:pt>
                <c:pt idx="32">
                  <c:v>41801</c:v>
                </c:pt>
                <c:pt idx="33">
                  <c:v>41802</c:v>
                </c:pt>
                <c:pt idx="34">
                  <c:v>41803</c:v>
                </c:pt>
                <c:pt idx="35">
                  <c:v>41806</c:v>
                </c:pt>
                <c:pt idx="36">
                  <c:v>41807</c:v>
                </c:pt>
                <c:pt idx="37">
                  <c:v>41808</c:v>
                </c:pt>
                <c:pt idx="38">
                  <c:v>41810</c:v>
                </c:pt>
                <c:pt idx="39">
                  <c:v>41813</c:v>
                </c:pt>
                <c:pt idx="40">
                  <c:v>41814</c:v>
                </c:pt>
                <c:pt idx="41">
                  <c:v>41815</c:v>
                </c:pt>
                <c:pt idx="42">
                  <c:v>41816</c:v>
                </c:pt>
                <c:pt idx="43">
                  <c:v>41817</c:v>
                </c:pt>
                <c:pt idx="44">
                  <c:v>41820</c:v>
                </c:pt>
                <c:pt idx="45">
                  <c:v>41821</c:v>
                </c:pt>
                <c:pt idx="46">
                  <c:v>41822</c:v>
                </c:pt>
                <c:pt idx="47">
                  <c:v>41823</c:v>
                </c:pt>
                <c:pt idx="48">
                  <c:v>41824</c:v>
                </c:pt>
                <c:pt idx="49">
                  <c:v>41827</c:v>
                </c:pt>
                <c:pt idx="50">
                  <c:v>41828</c:v>
                </c:pt>
                <c:pt idx="51">
                  <c:v>41829</c:v>
                </c:pt>
                <c:pt idx="52">
                  <c:v>41830</c:v>
                </c:pt>
                <c:pt idx="53">
                  <c:v>41831</c:v>
                </c:pt>
                <c:pt idx="54">
                  <c:v>41834</c:v>
                </c:pt>
                <c:pt idx="55">
                  <c:v>41835</c:v>
                </c:pt>
                <c:pt idx="56">
                  <c:v>41836</c:v>
                </c:pt>
                <c:pt idx="57">
                  <c:v>41837</c:v>
                </c:pt>
                <c:pt idx="58">
                  <c:v>41838</c:v>
                </c:pt>
                <c:pt idx="59">
                  <c:v>41841</c:v>
                </c:pt>
                <c:pt idx="60">
                  <c:v>41842</c:v>
                </c:pt>
                <c:pt idx="61">
                  <c:v>41843</c:v>
                </c:pt>
                <c:pt idx="62">
                  <c:v>41844</c:v>
                </c:pt>
                <c:pt idx="63">
                  <c:v>41845</c:v>
                </c:pt>
                <c:pt idx="64">
                  <c:v>41848</c:v>
                </c:pt>
                <c:pt idx="65">
                  <c:v>41849</c:v>
                </c:pt>
                <c:pt idx="66">
                  <c:v>41850</c:v>
                </c:pt>
                <c:pt idx="67">
                  <c:v>41851</c:v>
                </c:pt>
                <c:pt idx="68">
                  <c:v>41852</c:v>
                </c:pt>
                <c:pt idx="69">
                  <c:v>41855</c:v>
                </c:pt>
                <c:pt idx="70">
                  <c:v>41856</c:v>
                </c:pt>
                <c:pt idx="71">
                  <c:v>41857</c:v>
                </c:pt>
                <c:pt idx="72">
                  <c:v>41858</c:v>
                </c:pt>
                <c:pt idx="73">
                  <c:v>41859</c:v>
                </c:pt>
                <c:pt idx="74">
                  <c:v>41862</c:v>
                </c:pt>
                <c:pt idx="75">
                  <c:v>41863</c:v>
                </c:pt>
                <c:pt idx="76">
                  <c:v>41864</c:v>
                </c:pt>
                <c:pt idx="77">
                  <c:v>41865</c:v>
                </c:pt>
                <c:pt idx="78">
                  <c:v>41866</c:v>
                </c:pt>
                <c:pt idx="79">
                  <c:v>41869</c:v>
                </c:pt>
                <c:pt idx="80">
                  <c:v>41870</c:v>
                </c:pt>
                <c:pt idx="81">
                  <c:v>41871</c:v>
                </c:pt>
                <c:pt idx="82">
                  <c:v>41872</c:v>
                </c:pt>
                <c:pt idx="83">
                  <c:v>41873</c:v>
                </c:pt>
                <c:pt idx="84">
                  <c:v>41876</c:v>
                </c:pt>
                <c:pt idx="85">
                  <c:v>41877</c:v>
                </c:pt>
                <c:pt idx="86">
                  <c:v>41878</c:v>
                </c:pt>
                <c:pt idx="87">
                  <c:v>41879</c:v>
                </c:pt>
                <c:pt idx="88">
                  <c:v>41880</c:v>
                </c:pt>
                <c:pt idx="89">
                  <c:v>41883</c:v>
                </c:pt>
                <c:pt idx="90">
                  <c:v>41884</c:v>
                </c:pt>
                <c:pt idx="91">
                  <c:v>41885</c:v>
                </c:pt>
                <c:pt idx="92">
                  <c:v>41886</c:v>
                </c:pt>
                <c:pt idx="93">
                  <c:v>41887</c:v>
                </c:pt>
                <c:pt idx="94">
                  <c:v>41890</c:v>
                </c:pt>
                <c:pt idx="95">
                  <c:v>41891</c:v>
                </c:pt>
                <c:pt idx="96">
                  <c:v>41892</c:v>
                </c:pt>
                <c:pt idx="97">
                  <c:v>41893</c:v>
                </c:pt>
                <c:pt idx="98">
                  <c:v>41894</c:v>
                </c:pt>
                <c:pt idx="99">
                  <c:v>41897</c:v>
                </c:pt>
                <c:pt idx="100">
                  <c:v>41898</c:v>
                </c:pt>
                <c:pt idx="101">
                  <c:v>41899</c:v>
                </c:pt>
                <c:pt idx="102">
                  <c:v>41900</c:v>
                </c:pt>
                <c:pt idx="103">
                  <c:v>41901</c:v>
                </c:pt>
                <c:pt idx="104">
                  <c:v>41904</c:v>
                </c:pt>
                <c:pt idx="105">
                  <c:v>41905</c:v>
                </c:pt>
                <c:pt idx="106">
                  <c:v>41906</c:v>
                </c:pt>
                <c:pt idx="107">
                  <c:v>41907</c:v>
                </c:pt>
                <c:pt idx="108">
                  <c:v>41908</c:v>
                </c:pt>
                <c:pt idx="109">
                  <c:v>41911</c:v>
                </c:pt>
                <c:pt idx="110">
                  <c:v>41912</c:v>
                </c:pt>
                <c:pt idx="111">
                  <c:v>41913</c:v>
                </c:pt>
                <c:pt idx="112">
                  <c:v>41914</c:v>
                </c:pt>
                <c:pt idx="113">
                  <c:v>41915</c:v>
                </c:pt>
                <c:pt idx="114">
                  <c:v>41918</c:v>
                </c:pt>
                <c:pt idx="115">
                  <c:v>41919</c:v>
                </c:pt>
                <c:pt idx="116">
                  <c:v>41920</c:v>
                </c:pt>
                <c:pt idx="117">
                  <c:v>41921</c:v>
                </c:pt>
                <c:pt idx="118">
                  <c:v>41922</c:v>
                </c:pt>
                <c:pt idx="119">
                  <c:v>41925</c:v>
                </c:pt>
                <c:pt idx="120">
                  <c:v>41926</c:v>
                </c:pt>
                <c:pt idx="121">
                  <c:v>41927</c:v>
                </c:pt>
                <c:pt idx="122">
                  <c:v>41928</c:v>
                </c:pt>
                <c:pt idx="123">
                  <c:v>41929</c:v>
                </c:pt>
                <c:pt idx="124">
                  <c:v>41932</c:v>
                </c:pt>
                <c:pt idx="125">
                  <c:v>41933</c:v>
                </c:pt>
                <c:pt idx="126">
                  <c:v>41934</c:v>
                </c:pt>
                <c:pt idx="127">
                  <c:v>41935</c:v>
                </c:pt>
                <c:pt idx="128">
                  <c:v>41936</c:v>
                </c:pt>
                <c:pt idx="129">
                  <c:v>41939</c:v>
                </c:pt>
                <c:pt idx="130">
                  <c:v>41940</c:v>
                </c:pt>
                <c:pt idx="131">
                  <c:v>41941</c:v>
                </c:pt>
                <c:pt idx="132">
                  <c:v>41942</c:v>
                </c:pt>
                <c:pt idx="133">
                  <c:v>41943</c:v>
                </c:pt>
                <c:pt idx="134">
                  <c:v>41946</c:v>
                </c:pt>
                <c:pt idx="135">
                  <c:v>41947</c:v>
                </c:pt>
                <c:pt idx="136">
                  <c:v>41948</c:v>
                </c:pt>
                <c:pt idx="137">
                  <c:v>41949</c:v>
                </c:pt>
                <c:pt idx="138">
                  <c:v>41950</c:v>
                </c:pt>
                <c:pt idx="139">
                  <c:v>41953</c:v>
                </c:pt>
                <c:pt idx="140">
                  <c:v>41954</c:v>
                </c:pt>
                <c:pt idx="141">
                  <c:v>41955</c:v>
                </c:pt>
                <c:pt idx="142">
                  <c:v>41956</c:v>
                </c:pt>
                <c:pt idx="143">
                  <c:v>41957</c:v>
                </c:pt>
                <c:pt idx="144">
                  <c:v>41960</c:v>
                </c:pt>
                <c:pt idx="145">
                  <c:v>41961</c:v>
                </c:pt>
                <c:pt idx="146">
                  <c:v>41962</c:v>
                </c:pt>
                <c:pt idx="147">
                  <c:v>41963</c:v>
                </c:pt>
                <c:pt idx="148">
                  <c:v>41964</c:v>
                </c:pt>
                <c:pt idx="149">
                  <c:v>41967</c:v>
                </c:pt>
                <c:pt idx="150">
                  <c:v>41968</c:v>
                </c:pt>
                <c:pt idx="151">
                  <c:v>41969</c:v>
                </c:pt>
                <c:pt idx="152">
                  <c:v>41970</c:v>
                </c:pt>
                <c:pt idx="153">
                  <c:v>41971</c:v>
                </c:pt>
                <c:pt idx="154">
                  <c:v>41974</c:v>
                </c:pt>
                <c:pt idx="155">
                  <c:v>41975</c:v>
                </c:pt>
                <c:pt idx="156">
                  <c:v>41976</c:v>
                </c:pt>
                <c:pt idx="157">
                  <c:v>41977</c:v>
                </c:pt>
                <c:pt idx="158">
                  <c:v>41978</c:v>
                </c:pt>
                <c:pt idx="159">
                  <c:v>41981</c:v>
                </c:pt>
                <c:pt idx="160">
                  <c:v>41982</c:v>
                </c:pt>
                <c:pt idx="161">
                  <c:v>41983</c:v>
                </c:pt>
                <c:pt idx="162">
                  <c:v>41984</c:v>
                </c:pt>
                <c:pt idx="163">
                  <c:v>41985</c:v>
                </c:pt>
                <c:pt idx="164">
                  <c:v>41988</c:v>
                </c:pt>
                <c:pt idx="165">
                  <c:v>41989</c:v>
                </c:pt>
                <c:pt idx="166">
                  <c:v>41990</c:v>
                </c:pt>
                <c:pt idx="167">
                  <c:v>41991</c:v>
                </c:pt>
                <c:pt idx="168">
                  <c:v>41992</c:v>
                </c:pt>
                <c:pt idx="169">
                  <c:v>41995</c:v>
                </c:pt>
                <c:pt idx="170">
                  <c:v>41996</c:v>
                </c:pt>
                <c:pt idx="171">
                  <c:v>41997</c:v>
                </c:pt>
                <c:pt idx="172">
                  <c:v>41999</c:v>
                </c:pt>
                <c:pt idx="173">
                  <c:v>42002</c:v>
                </c:pt>
                <c:pt idx="174">
                  <c:v>42003</c:v>
                </c:pt>
                <c:pt idx="175">
                  <c:v>42004</c:v>
                </c:pt>
                <c:pt idx="176">
                  <c:v>42006</c:v>
                </c:pt>
                <c:pt idx="177">
                  <c:v>42009</c:v>
                </c:pt>
                <c:pt idx="178">
                  <c:v>42010</c:v>
                </c:pt>
                <c:pt idx="179">
                  <c:v>42011</c:v>
                </c:pt>
                <c:pt idx="180">
                  <c:v>42012</c:v>
                </c:pt>
                <c:pt idx="181">
                  <c:v>42013</c:v>
                </c:pt>
                <c:pt idx="182">
                  <c:v>42016</c:v>
                </c:pt>
                <c:pt idx="183">
                  <c:v>42017</c:v>
                </c:pt>
                <c:pt idx="184">
                  <c:v>42018</c:v>
                </c:pt>
                <c:pt idx="185">
                  <c:v>42019</c:v>
                </c:pt>
                <c:pt idx="186">
                  <c:v>42020</c:v>
                </c:pt>
                <c:pt idx="187">
                  <c:v>42023</c:v>
                </c:pt>
                <c:pt idx="188">
                  <c:v>42024</c:v>
                </c:pt>
                <c:pt idx="189">
                  <c:v>42025</c:v>
                </c:pt>
                <c:pt idx="190">
                  <c:v>42026</c:v>
                </c:pt>
                <c:pt idx="191">
                  <c:v>42027</c:v>
                </c:pt>
                <c:pt idx="192">
                  <c:v>42030</c:v>
                </c:pt>
                <c:pt idx="193">
                  <c:v>42031</c:v>
                </c:pt>
                <c:pt idx="194">
                  <c:v>42032</c:v>
                </c:pt>
                <c:pt idx="195">
                  <c:v>42033</c:v>
                </c:pt>
                <c:pt idx="196">
                  <c:v>42034</c:v>
                </c:pt>
                <c:pt idx="197">
                  <c:v>42037</c:v>
                </c:pt>
                <c:pt idx="198">
                  <c:v>42038</c:v>
                </c:pt>
                <c:pt idx="199">
                  <c:v>42039</c:v>
                </c:pt>
                <c:pt idx="200">
                  <c:v>42040</c:v>
                </c:pt>
                <c:pt idx="201">
                  <c:v>42041</c:v>
                </c:pt>
                <c:pt idx="202">
                  <c:v>42044</c:v>
                </c:pt>
                <c:pt idx="203">
                  <c:v>42045</c:v>
                </c:pt>
                <c:pt idx="204">
                  <c:v>42046</c:v>
                </c:pt>
                <c:pt idx="205">
                  <c:v>42047</c:v>
                </c:pt>
                <c:pt idx="206">
                  <c:v>42048</c:v>
                </c:pt>
                <c:pt idx="207">
                  <c:v>42053</c:v>
                </c:pt>
                <c:pt idx="208">
                  <c:v>42054</c:v>
                </c:pt>
                <c:pt idx="209">
                  <c:v>42055</c:v>
                </c:pt>
                <c:pt idx="210">
                  <c:v>42058</c:v>
                </c:pt>
                <c:pt idx="211">
                  <c:v>42059</c:v>
                </c:pt>
                <c:pt idx="212">
                  <c:v>42060</c:v>
                </c:pt>
                <c:pt idx="213">
                  <c:v>42061</c:v>
                </c:pt>
                <c:pt idx="214">
                  <c:v>42062</c:v>
                </c:pt>
                <c:pt idx="215">
                  <c:v>42065</c:v>
                </c:pt>
                <c:pt idx="216">
                  <c:v>42066</c:v>
                </c:pt>
                <c:pt idx="217">
                  <c:v>42067</c:v>
                </c:pt>
                <c:pt idx="218">
                  <c:v>42068</c:v>
                </c:pt>
                <c:pt idx="219">
                  <c:v>42069</c:v>
                </c:pt>
                <c:pt idx="220">
                  <c:v>42072</c:v>
                </c:pt>
                <c:pt idx="221">
                  <c:v>42073</c:v>
                </c:pt>
                <c:pt idx="222">
                  <c:v>42074</c:v>
                </c:pt>
                <c:pt idx="223">
                  <c:v>42075</c:v>
                </c:pt>
                <c:pt idx="224">
                  <c:v>42076</c:v>
                </c:pt>
                <c:pt idx="225">
                  <c:v>42079</c:v>
                </c:pt>
                <c:pt idx="226">
                  <c:v>42080</c:v>
                </c:pt>
                <c:pt idx="227">
                  <c:v>42081</c:v>
                </c:pt>
                <c:pt idx="228">
                  <c:v>42082</c:v>
                </c:pt>
                <c:pt idx="229">
                  <c:v>42083</c:v>
                </c:pt>
                <c:pt idx="230">
                  <c:v>42086</c:v>
                </c:pt>
                <c:pt idx="231">
                  <c:v>42087</c:v>
                </c:pt>
                <c:pt idx="232">
                  <c:v>42088</c:v>
                </c:pt>
                <c:pt idx="233">
                  <c:v>42089</c:v>
                </c:pt>
                <c:pt idx="234">
                  <c:v>42090</c:v>
                </c:pt>
                <c:pt idx="235">
                  <c:v>42093</c:v>
                </c:pt>
                <c:pt idx="236">
                  <c:v>42094</c:v>
                </c:pt>
                <c:pt idx="237">
                  <c:v>42095</c:v>
                </c:pt>
                <c:pt idx="238">
                  <c:v>42096</c:v>
                </c:pt>
                <c:pt idx="239">
                  <c:v>42100</c:v>
                </c:pt>
                <c:pt idx="240">
                  <c:v>42101</c:v>
                </c:pt>
                <c:pt idx="241">
                  <c:v>42102</c:v>
                </c:pt>
                <c:pt idx="242">
                  <c:v>42103</c:v>
                </c:pt>
                <c:pt idx="243">
                  <c:v>42104</c:v>
                </c:pt>
                <c:pt idx="244">
                  <c:v>42107</c:v>
                </c:pt>
                <c:pt idx="245">
                  <c:v>42108</c:v>
                </c:pt>
                <c:pt idx="246">
                  <c:v>42109</c:v>
                </c:pt>
                <c:pt idx="247">
                  <c:v>42110</c:v>
                </c:pt>
                <c:pt idx="248">
                  <c:v>42111</c:v>
                </c:pt>
                <c:pt idx="249">
                  <c:v>42114</c:v>
                </c:pt>
                <c:pt idx="250">
                  <c:v>42116</c:v>
                </c:pt>
                <c:pt idx="251">
                  <c:v>42117</c:v>
                </c:pt>
                <c:pt idx="252">
                  <c:v>42118</c:v>
                </c:pt>
                <c:pt idx="253">
                  <c:v>42121</c:v>
                </c:pt>
                <c:pt idx="254">
                  <c:v>42122</c:v>
                </c:pt>
                <c:pt idx="255">
                  <c:v>42123</c:v>
                </c:pt>
                <c:pt idx="256">
                  <c:v>42124</c:v>
                </c:pt>
                <c:pt idx="257">
                  <c:v>42128</c:v>
                </c:pt>
                <c:pt idx="258">
                  <c:v>42129</c:v>
                </c:pt>
                <c:pt idx="259">
                  <c:v>42130</c:v>
                </c:pt>
                <c:pt idx="260">
                  <c:v>42131</c:v>
                </c:pt>
                <c:pt idx="261">
                  <c:v>42132</c:v>
                </c:pt>
                <c:pt idx="262">
                  <c:v>42135</c:v>
                </c:pt>
                <c:pt idx="263">
                  <c:v>42136</c:v>
                </c:pt>
                <c:pt idx="264">
                  <c:v>42137</c:v>
                </c:pt>
                <c:pt idx="265">
                  <c:v>42138</c:v>
                </c:pt>
                <c:pt idx="266">
                  <c:v>42139</c:v>
                </c:pt>
                <c:pt idx="267">
                  <c:v>42142</c:v>
                </c:pt>
                <c:pt idx="268">
                  <c:v>42143</c:v>
                </c:pt>
                <c:pt idx="269">
                  <c:v>42144</c:v>
                </c:pt>
                <c:pt idx="270">
                  <c:v>42145</c:v>
                </c:pt>
                <c:pt idx="271">
                  <c:v>42146</c:v>
                </c:pt>
                <c:pt idx="272">
                  <c:v>42149</c:v>
                </c:pt>
                <c:pt idx="273">
                  <c:v>42150</c:v>
                </c:pt>
                <c:pt idx="274">
                  <c:v>42151</c:v>
                </c:pt>
                <c:pt idx="275">
                  <c:v>42152</c:v>
                </c:pt>
                <c:pt idx="276">
                  <c:v>42153</c:v>
                </c:pt>
                <c:pt idx="277">
                  <c:v>42156</c:v>
                </c:pt>
                <c:pt idx="278">
                  <c:v>42157</c:v>
                </c:pt>
                <c:pt idx="279">
                  <c:v>42158</c:v>
                </c:pt>
                <c:pt idx="280">
                  <c:v>42160</c:v>
                </c:pt>
                <c:pt idx="281">
                  <c:v>42163</c:v>
                </c:pt>
                <c:pt idx="282">
                  <c:v>42164</c:v>
                </c:pt>
                <c:pt idx="283">
                  <c:v>42165</c:v>
                </c:pt>
                <c:pt idx="284">
                  <c:v>42166</c:v>
                </c:pt>
                <c:pt idx="285">
                  <c:v>42167</c:v>
                </c:pt>
                <c:pt idx="286">
                  <c:v>42170</c:v>
                </c:pt>
                <c:pt idx="287">
                  <c:v>42171</c:v>
                </c:pt>
                <c:pt idx="288">
                  <c:v>42172</c:v>
                </c:pt>
                <c:pt idx="289">
                  <c:v>42173</c:v>
                </c:pt>
                <c:pt idx="290">
                  <c:v>42174</c:v>
                </c:pt>
                <c:pt idx="291">
                  <c:v>42177</c:v>
                </c:pt>
                <c:pt idx="292">
                  <c:v>42178</c:v>
                </c:pt>
                <c:pt idx="293">
                  <c:v>42179</c:v>
                </c:pt>
                <c:pt idx="294">
                  <c:v>42180</c:v>
                </c:pt>
                <c:pt idx="295">
                  <c:v>42181</c:v>
                </c:pt>
                <c:pt idx="296">
                  <c:v>42184</c:v>
                </c:pt>
                <c:pt idx="297">
                  <c:v>42185</c:v>
                </c:pt>
                <c:pt idx="298">
                  <c:v>42186</c:v>
                </c:pt>
                <c:pt idx="299">
                  <c:v>42187</c:v>
                </c:pt>
                <c:pt idx="300">
                  <c:v>42188</c:v>
                </c:pt>
                <c:pt idx="301">
                  <c:v>42191</c:v>
                </c:pt>
                <c:pt idx="302">
                  <c:v>42192</c:v>
                </c:pt>
                <c:pt idx="303">
                  <c:v>42193</c:v>
                </c:pt>
                <c:pt idx="304">
                  <c:v>42194</c:v>
                </c:pt>
                <c:pt idx="305">
                  <c:v>42195</c:v>
                </c:pt>
                <c:pt idx="306">
                  <c:v>42198</c:v>
                </c:pt>
                <c:pt idx="307">
                  <c:v>42199</c:v>
                </c:pt>
                <c:pt idx="308">
                  <c:v>42200</c:v>
                </c:pt>
                <c:pt idx="309">
                  <c:v>42201</c:v>
                </c:pt>
                <c:pt idx="310">
                  <c:v>42202</c:v>
                </c:pt>
                <c:pt idx="311">
                  <c:v>42205</c:v>
                </c:pt>
                <c:pt idx="312">
                  <c:v>42206</c:v>
                </c:pt>
                <c:pt idx="313">
                  <c:v>42207</c:v>
                </c:pt>
                <c:pt idx="314">
                  <c:v>42208</c:v>
                </c:pt>
                <c:pt idx="315">
                  <c:v>42209</c:v>
                </c:pt>
                <c:pt idx="316">
                  <c:v>42212</c:v>
                </c:pt>
                <c:pt idx="317">
                  <c:v>42213</c:v>
                </c:pt>
                <c:pt idx="318">
                  <c:v>42214</c:v>
                </c:pt>
                <c:pt idx="319">
                  <c:v>42215</c:v>
                </c:pt>
                <c:pt idx="320">
                  <c:v>42216</c:v>
                </c:pt>
                <c:pt idx="321">
                  <c:v>42219</c:v>
                </c:pt>
                <c:pt idx="322">
                  <c:v>42220</c:v>
                </c:pt>
                <c:pt idx="323">
                  <c:v>42221</c:v>
                </c:pt>
                <c:pt idx="324">
                  <c:v>42222</c:v>
                </c:pt>
                <c:pt idx="325">
                  <c:v>42223</c:v>
                </c:pt>
                <c:pt idx="326">
                  <c:v>42226</c:v>
                </c:pt>
                <c:pt idx="327">
                  <c:v>42227</c:v>
                </c:pt>
                <c:pt idx="328">
                  <c:v>42228</c:v>
                </c:pt>
                <c:pt idx="329">
                  <c:v>42229</c:v>
                </c:pt>
                <c:pt idx="330">
                  <c:v>42230</c:v>
                </c:pt>
                <c:pt idx="331">
                  <c:v>42233</c:v>
                </c:pt>
                <c:pt idx="332">
                  <c:v>42234</c:v>
                </c:pt>
                <c:pt idx="333">
                  <c:v>42235</c:v>
                </c:pt>
                <c:pt idx="334">
                  <c:v>42236</c:v>
                </c:pt>
                <c:pt idx="335">
                  <c:v>42237</c:v>
                </c:pt>
                <c:pt idx="336">
                  <c:v>42240</c:v>
                </c:pt>
                <c:pt idx="337">
                  <c:v>42241</c:v>
                </c:pt>
                <c:pt idx="338">
                  <c:v>42242</c:v>
                </c:pt>
                <c:pt idx="339">
                  <c:v>42243</c:v>
                </c:pt>
                <c:pt idx="340">
                  <c:v>42244</c:v>
                </c:pt>
                <c:pt idx="341">
                  <c:v>42247</c:v>
                </c:pt>
                <c:pt idx="342">
                  <c:v>42248</c:v>
                </c:pt>
                <c:pt idx="343">
                  <c:v>42249</c:v>
                </c:pt>
                <c:pt idx="344">
                  <c:v>42250</c:v>
                </c:pt>
                <c:pt idx="345">
                  <c:v>42251</c:v>
                </c:pt>
                <c:pt idx="346">
                  <c:v>42255</c:v>
                </c:pt>
                <c:pt idx="347">
                  <c:v>42256</c:v>
                </c:pt>
                <c:pt idx="348">
                  <c:v>42257</c:v>
                </c:pt>
                <c:pt idx="349">
                  <c:v>42258</c:v>
                </c:pt>
                <c:pt idx="350">
                  <c:v>42261</c:v>
                </c:pt>
                <c:pt idx="351">
                  <c:v>42262</c:v>
                </c:pt>
                <c:pt idx="352">
                  <c:v>42263</c:v>
                </c:pt>
                <c:pt idx="353">
                  <c:v>42264</c:v>
                </c:pt>
                <c:pt idx="354">
                  <c:v>42265</c:v>
                </c:pt>
                <c:pt idx="355">
                  <c:v>42268</c:v>
                </c:pt>
                <c:pt idx="356">
                  <c:v>42269</c:v>
                </c:pt>
                <c:pt idx="357">
                  <c:v>42270</c:v>
                </c:pt>
                <c:pt idx="358">
                  <c:v>42271</c:v>
                </c:pt>
                <c:pt idx="359">
                  <c:v>42272</c:v>
                </c:pt>
                <c:pt idx="360">
                  <c:v>42275</c:v>
                </c:pt>
                <c:pt idx="361">
                  <c:v>42276</c:v>
                </c:pt>
                <c:pt idx="362">
                  <c:v>42277</c:v>
                </c:pt>
                <c:pt idx="363">
                  <c:v>42278</c:v>
                </c:pt>
                <c:pt idx="364">
                  <c:v>42279</c:v>
                </c:pt>
                <c:pt idx="365">
                  <c:v>42282</c:v>
                </c:pt>
                <c:pt idx="366">
                  <c:v>42283</c:v>
                </c:pt>
                <c:pt idx="367">
                  <c:v>42284</c:v>
                </c:pt>
                <c:pt idx="368">
                  <c:v>42285</c:v>
                </c:pt>
                <c:pt idx="369">
                  <c:v>42286</c:v>
                </c:pt>
                <c:pt idx="370">
                  <c:v>42290</c:v>
                </c:pt>
                <c:pt idx="371">
                  <c:v>42291</c:v>
                </c:pt>
                <c:pt idx="372">
                  <c:v>42292</c:v>
                </c:pt>
                <c:pt idx="373">
                  <c:v>42293</c:v>
                </c:pt>
                <c:pt idx="374">
                  <c:v>42296</c:v>
                </c:pt>
                <c:pt idx="375">
                  <c:v>42297</c:v>
                </c:pt>
                <c:pt idx="376">
                  <c:v>42298</c:v>
                </c:pt>
                <c:pt idx="377">
                  <c:v>42299</c:v>
                </c:pt>
                <c:pt idx="378">
                  <c:v>42300</c:v>
                </c:pt>
                <c:pt idx="379">
                  <c:v>42303</c:v>
                </c:pt>
                <c:pt idx="380">
                  <c:v>42304</c:v>
                </c:pt>
                <c:pt idx="381">
                  <c:v>42305</c:v>
                </c:pt>
                <c:pt idx="382">
                  <c:v>42306</c:v>
                </c:pt>
                <c:pt idx="383">
                  <c:v>42307</c:v>
                </c:pt>
                <c:pt idx="384">
                  <c:v>42311</c:v>
                </c:pt>
                <c:pt idx="385">
                  <c:v>42312</c:v>
                </c:pt>
                <c:pt idx="386">
                  <c:v>42313</c:v>
                </c:pt>
                <c:pt idx="387">
                  <c:v>42314</c:v>
                </c:pt>
                <c:pt idx="388">
                  <c:v>42317</c:v>
                </c:pt>
                <c:pt idx="389">
                  <c:v>42318</c:v>
                </c:pt>
                <c:pt idx="390">
                  <c:v>42319</c:v>
                </c:pt>
                <c:pt idx="391">
                  <c:v>42320</c:v>
                </c:pt>
                <c:pt idx="392">
                  <c:v>42321</c:v>
                </c:pt>
                <c:pt idx="393">
                  <c:v>42324</c:v>
                </c:pt>
                <c:pt idx="394">
                  <c:v>42325</c:v>
                </c:pt>
                <c:pt idx="395">
                  <c:v>42326</c:v>
                </c:pt>
                <c:pt idx="396">
                  <c:v>42327</c:v>
                </c:pt>
                <c:pt idx="397">
                  <c:v>42328</c:v>
                </c:pt>
                <c:pt idx="398">
                  <c:v>42331</c:v>
                </c:pt>
                <c:pt idx="399">
                  <c:v>42332</c:v>
                </c:pt>
                <c:pt idx="400">
                  <c:v>42333</c:v>
                </c:pt>
                <c:pt idx="401">
                  <c:v>42334</c:v>
                </c:pt>
                <c:pt idx="402">
                  <c:v>42335</c:v>
                </c:pt>
                <c:pt idx="403">
                  <c:v>42338</c:v>
                </c:pt>
                <c:pt idx="404">
                  <c:v>42339</c:v>
                </c:pt>
                <c:pt idx="405">
                  <c:v>42340</c:v>
                </c:pt>
                <c:pt idx="406">
                  <c:v>42341</c:v>
                </c:pt>
                <c:pt idx="407">
                  <c:v>42342</c:v>
                </c:pt>
                <c:pt idx="408">
                  <c:v>42345</c:v>
                </c:pt>
                <c:pt idx="409">
                  <c:v>42346</c:v>
                </c:pt>
                <c:pt idx="410">
                  <c:v>42347</c:v>
                </c:pt>
                <c:pt idx="411">
                  <c:v>42348</c:v>
                </c:pt>
                <c:pt idx="412">
                  <c:v>42349</c:v>
                </c:pt>
                <c:pt idx="413">
                  <c:v>42352</c:v>
                </c:pt>
                <c:pt idx="414">
                  <c:v>42353</c:v>
                </c:pt>
                <c:pt idx="415">
                  <c:v>42354</c:v>
                </c:pt>
                <c:pt idx="416">
                  <c:v>42355</c:v>
                </c:pt>
                <c:pt idx="417">
                  <c:v>42356</c:v>
                </c:pt>
                <c:pt idx="418">
                  <c:v>42359</c:v>
                </c:pt>
                <c:pt idx="419">
                  <c:v>42360</c:v>
                </c:pt>
                <c:pt idx="420">
                  <c:v>42361</c:v>
                </c:pt>
                <c:pt idx="421">
                  <c:v>42362</c:v>
                </c:pt>
                <c:pt idx="422">
                  <c:v>42366</c:v>
                </c:pt>
                <c:pt idx="423">
                  <c:v>42367</c:v>
                </c:pt>
                <c:pt idx="424">
                  <c:v>42368</c:v>
                </c:pt>
                <c:pt idx="425">
                  <c:v>42369</c:v>
                </c:pt>
                <c:pt idx="426">
                  <c:v>42373</c:v>
                </c:pt>
                <c:pt idx="427">
                  <c:v>42374</c:v>
                </c:pt>
                <c:pt idx="428">
                  <c:v>42375</c:v>
                </c:pt>
                <c:pt idx="429">
                  <c:v>42376</c:v>
                </c:pt>
                <c:pt idx="430">
                  <c:v>42377</c:v>
                </c:pt>
                <c:pt idx="431">
                  <c:v>42380</c:v>
                </c:pt>
                <c:pt idx="432">
                  <c:v>42381</c:v>
                </c:pt>
                <c:pt idx="433">
                  <c:v>42382</c:v>
                </c:pt>
                <c:pt idx="434">
                  <c:v>42383</c:v>
                </c:pt>
                <c:pt idx="435">
                  <c:v>42384</c:v>
                </c:pt>
                <c:pt idx="436">
                  <c:v>42387</c:v>
                </c:pt>
                <c:pt idx="437">
                  <c:v>42388</c:v>
                </c:pt>
                <c:pt idx="438">
                  <c:v>42389</c:v>
                </c:pt>
                <c:pt idx="439">
                  <c:v>42390</c:v>
                </c:pt>
                <c:pt idx="440">
                  <c:v>42391</c:v>
                </c:pt>
                <c:pt idx="441">
                  <c:v>42394</c:v>
                </c:pt>
                <c:pt idx="442">
                  <c:v>42395</c:v>
                </c:pt>
                <c:pt idx="443">
                  <c:v>42396</c:v>
                </c:pt>
                <c:pt idx="444">
                  <c:v>42397</c:v>
                </c:pt>
                <c:pt idx="445">
                  <c:v>42398</c:v>
                </c:pt>
                <c:pt idx="446">
                  <c:v>42401</c:v>
                </c:pt>
                <c:pt idx="447">
                  <c:v>42402</c:v>
                </c:pt>
                <c:pt idx="448">
                  <c:v>42403</c:v>
                </c:pt>
                <c:pt idx="449">
                  <c:v>42404</c:v>
                </c:pt>
                <c:pt idx="450">
                  <c:v>42405</c:v>
                </c:pt>
                <c:pt idx="451">
                  <c:v>42410</c:v>
                </c:pt>
                <c:pt idx="452">
                  <c:v>42411</c:v>
                </c:pt>
                <c:pt idx="453">
                  <c:v>42412</c:v>
                </c:pt>
                <c:pt idx="454">
                  <c:v>42415</c:v>
                </c:pt>
                <c:pt idx="455">
                  <c:v>42416</c:v>
                </c:pt>
                <c:pt idx="456">
                  <c:v>42417</c:v>
                </c:pt>
                <c:pt idx="457">
                  <c:v>42418</c:v>
                </c:pt>
                <c:pt idx="458">
                  <c:v>42419</c:v>
                </c:pt>
                <c:pt idx="459">
                  <c:v>42422</c:v>
                </c:pt>
                <c:pt idx="460">
                  <c:v>42423</c:v>
                </c:pt>
                <c:pt idx="461">
                  <c:v>42424</c:v>
                </c:pt>
                <c:pt idx="462">
                  <c:v>42425</c:v>
                </c:pt>
                <c:pt idx="463">
                  <c:v>42426</c:v>
                </c:pt>
                <c:pt idx="464">
                  <c:v>42429</c:v>
                </c:pt>
                <c:pt idx="465">
                  <c:v>42430</c:v>
                </c:pt>
                <c:pt idx="466">
                  <c:v>42431</c:v>
                </c:pt>
                <c:pt idx="467">
                  <c:v>42432</c:v>
                </c:pt>
                <c:pt idx="468">
                  <c:v>42433</c:v>
                </c:pt>
                <c:pt idx="469">
                  <c:v>42436</c:v>
                </c:pt>
                <c:pt idx="470">
                  <c:v>42437</c:v>
                </c:pt>
                <c:pt idx="471">
                  <c:v>42438</c:v>
                </c:pt>
                <c:pt idx="472">
                  <c:v>42439</c:v>
                </c:pt>
                <c:pt idx="473">
                  <c:v>42440</c:v>
                </c:pt>
                <c:pt idx="474">
                  <c:v>42443</c:v>
                </c:pt>
                <c:pt idx="475">
                  <c:v>42444</c:v>
                </c:pt>
                <c:pt idx="476">
                  <c:v>42445</c:v>
                </c:pt>
                <c:pt idx="477">
                  <c:v>42446</c:v>
                </c:pt>
                <c:pt idx="478">
                  <c:v>42447</c:v>
                </c:pt>
                <c:pt idx="479">
                  <c:v>42450</c:v>
                </c:pt>
                <c:pt idx="480">
                  <c:v>42451</c:v>
                </c:pt>
                <c:pt idx="481">
                  <c:v>42452</c:v>
                </c:pt>
                <c:pt idx="482">
                  <c:v>42453</c:v>
                </c:pt>
                <c:pt idx="483">
                  <c:v>42457</c:v>
                </c:pt>
                <c:pt idx="484">
                  <c:v>42458</c:v>
                </c:pt>
                <c:pt idx="485">
                  <c:v>42459</c:v>
                </c:pt>
                <c:pt idx="486">
                  <c:v>42460</c:v>
                </c:pt>
                <c:pt idx="487">
                  <c:v>42461</c:v>
                </c:pt>
                <c:pt idx="488">
                  <c:v>42464</c:v>
                </c:pt>
                <c:pt idx="489">
                  <c:v>42465</c:v>
                </c:pt>
                <c:pt idx="490">
                  <c:v>42466</c:v>
                </c:pt>
                <c:pt idx="491">
                  <c:v>42467</c:v>
                </c:pt>
                <c:pt idx="492">
                  <c:v>42468</c:v>
                </c:pt>
                <c:pt idx="493">
                  <c:v>42471</c:v>
                </c:pt>
                <c:pt idx="494">
                  <c:v>42472</c:v>
                </c:pt>
                <c:pt idx="495">
                  <c:v>42473</c:v>
                </c:pt>
                <c:pt idx="496">
                  <c:v>42474</c:v>
                </c:pt>
                <c:pt idx="497">
                  <c:v>42475</c:v>
                </c:pt>
                <c:pt idx="498">
                  <c:v>42478</c:v>
                </c:pt>
                <c:pt idx="499">
                  <c:v>42479</c:v>
                </c:pt>
                <c:pt idx="500">
                  <c:v>42480</c:v>
                </c:pt>
                <c:pt idx="501">
                  <c:v>42482</c:v>
                </c:pt>
                <c:pt idx="502">
                  <c:v>42485</c:v>
                </c:pt>
                <c:pt idx="503">
                  <c:v>42486</c:v>
                </c:pt>
                <c:pt idx="504">
                  <c:v>42487</c:v>
                </c:pt>
                <c:pt idx="505">
                  <c:v>42488</c:v>
                </c:pt>
                <c:pt idx="506">
                  <c:v>42489</c:v>
                </c:pt>
                <c:pt idx="507">
                  <c:v>42492</c:v>
                </c:pt>
                <c:pt idx="508">
                  <c:v>42493</c:v>
                </c:pt>
                <c:pt idx="509">
                  <c:v>42494</c:v>
                </c:pt>
                <c:pt idx="510">
                  <c:v>42495</c:v>
                </c:pt>
                <c:pt idx="511">
                  <c:v>42496</c:v>
                </c:pt>
                <c:pt idx="512">
                  <c:v>42499</c:v>
                </c:pt>
                <c:pt idx="513">
                  <c:v>42500</c:v>
                </c:pt>
                <c:pt idx="514">
                  <c:v>42501</c:v>
                </c:pt>
                <c:pt idx="515">
                  <c:v>42502</c:v>
                </c:pt>
                <c:pt idx="516">
                  <c:v>42503</c:v>
                </c:pt>
                <c:pt idx="517">
                  <c:v>42506</c:v>
                </c:pt>
                <c:pt idx="518">
                  <c:v>42507</c:v>
                </c:pt>
                <c:pt idx="519">
                  <c:v>42508</c:v>
                </c:pt>
                <c:pt idx="520">
                  <c:v>42509</c:v>
                </c:pt>
                <c:pt idx="521">
                  <c:v>42510</c:v>
                </c:pt>
                <c:pt idx="522">
                  <c:v>42513</c:v>
                </c:pt>
                <c:pt idx="523">
                  <c:v>42514</c:v>
                </c:pt>
                <c:pt idx="524">
                  <c:v>42515</c:v>
                </c:pt>
                <c:pt idx="525">
                  <c:v>42517</c:v>
                </c:pt>
                <c:pt idx="526">
                  <c:v>42520</c:v>
                </c:pt>
                <c:pt idx="527">
                  <c:v>42521</c:v>
                </c:pt>
                <c:pt idx="528">
                  <c:v>42522</c:v>
                </c:pt>
                <c:pt idx="529">
                  <c:v>42523</c:v>
                </c:pt>
                <c:pt idx="530">
                  <c:v>42524</c:v>
                </c:pt>
                <c:pt idx="531">
                  <c:v>42527</c:v>
                </c:pt>
                <c:pt idx="532">
                  <c:v>42528</c:v>
                </c:pt>
                <c:pt idx="533">
                  <c:v>42529</c:v>
                </c:pt>
                <c:pt idx="534">
                  <c:v>42530</c:v>
                </c:pt>
                <c:pt idx="535">
                  <c:v>42531</c:v>
                </c:pt>
                <c:pt idx="536">
                  <c:v>42534</c:v>
                </c:pt>
                <c:pt idx="537">
                  <c:v>42535</c:v>
                </c:pt>
                <c:pt idx="538">
                  <c:v>42536</c:v>
                </c:pt>
                <c:pt idx="539">
                  <c:v>42537</c:v>
                </c:pt>
                <c:pt idx="540">
                  <c:v>42538</c:v>
                </c:pt>
                <c:pt idx="541">
                  <c:v>42541</c:v>
                </c:pt>
                <c:pt idx="542">
                  <c:v>42542</c:v>
                </c:pt>
                <c:pt idx="543">
                  <c:v>42543</c:v>
                </c:pt>
                <c:pt idx="544">
                  <c:v>42544</c:v>
                </c:pt>
                <c:pt idx="545">
                  <c:v>42545</c:v>
                </c:pt>
                <c:pt idx="546">
                  <c:v>42548</c:v>
                </c:pt>
                <c:pt idx="547">
                  <c:v>42549</c:v>
                </c:pt>
                <c:pt idx="548">
                  <c:v>42550</c:v>
                </c:pt>
                <c:pt idx="549">
                  <c:v>42551</c:v>
                </c:pt>
                <c:pt idx="550">
                  <c:v>42552</c:v>
                </c:pt>
                <c:pt idx="551">
                  <c:v>42555</c:v>
                </c:pt>
                <c:pt idx="552">
                  <c:v>42556</c:v>
                </c:pt>
                <c:pt idx="553">
                  <c:v>42557</c:v>
                </c:pt>
                <c:pt idx="554">
                  <c:v>42558</c:v>
                </c:pt>
                <c:pt idx="555">
                  <c:v>42559</c:v>
                </c:pt>
                <c:pt idx="556">
                  <c:v>42562</c:v>
                </c:pt>
                <c:pt idx="557">
                  <c:v>42563</c:v>
                </c:pt>
                <c:pt idx="558">
                  <c:v>42564</c:v>
                </c:pt>
                <c:pt idx="559">
                  <c:v>42565</c:v>
                </c:pt>
                <c:pt idx="560">
                  <c:v>42566</c:v>
                </c:pt>
                <c:pt idx="561">
                  <c:v>42569</c:v>
                </c:pt>
                <c:pt idx="562">
                  <c:v>42570</c:v>
                </c:pt>
                <c:pt idx="563">
                  <c:v>42571</c:v>
                </c:pt>
                <c:pt idx="564">
                  <c:v>42572</c:v>
                </c:pt>
                <c:pt idx="565">
                  <c:v>42573</c:v>
                </c:pt>
                <c:pt idx="566">
                  <c:v>42576</c:v>
                </c:pt>
                <c:pt idx="567">
                  <c:v>42577</c:v>
                </c:pt>
                <c:pt idx="568">
                  <c:v>42578</c:v>
                </c:pt>
                <c:pt idx="569">
                  <c:v>42579</c:v>
                </c:pt>
                <c:pt idx="570">
                  <c:v>42580</c:v>
                </c:pt>
                <c:pt idx="571">
                  <c:v>42583</c:v>
                </c:pt>
                <c:pt idx="572">
                  <c:v>42584</c:v>
                </c:pt>
                <c:pt idx="573">
                  <c:v>42585</c:v>
                </c:pt>
                <c:pt idx="574">
                  <c:v>42586</c:v>
                </c:pt>
                <c:pt idx="575">
                  <c:v>42587</c:v>
                </c:pt>
                <c:pt idx="576">
                  <c:v>42590</c:v>
                </c:pt>
                <c:pt idx="577">
                  <c:v>42591</c:v>
                </c:pt>
                <c:pt idx="578">
                  <c:v>42592</c:v>
                </c:pt>
                <c:pt idx="579">
                  <c:v>42593</c:v>
                </c:pt>
                <c:pt idx="580">
                  <c:v>42594</c:v>
                </c:pt>
                <c:pt idx="581">
                  <c:v>42597</c:v>
                </c:pt>
                <c:pt idx="582">
                  <c:v>42598</c:v>
                </c:pt>
                <c:pt idx="583">
                  <c:v>42599</c:v>
                </c:pt>
                <c:pt idx="584">
                  <c:v>42600</c:v>
                </c:pt>
                <c:pt idx="585">
                  <c:v>42601</c:v>
                </c:pt>
                <c:pt idx="586">
                  <c:v>42604</c:v>
                </c:pt>
                <c:pt idx="587">
                  <c:v>42605</c:v>
                </c:pt>
                <c:pt idx="588">
                  <c:v>42606</c:v>
                </c:pt>
                <c:pt idx="589">
                  <c:v>42607</c:v>
                </c:pt>
                <c:pt idx="590">
                  <c:v>42608</c:v>
                </c:pt>
                <c:pt idx="591">
                  <c:v>42611</c:v>
                </c:pt>
                <c:pt idx="592">
                  <c:v>42612</c:v>
                </c:pt>
                <c:pt idx="593">
                  <c:v>42613</c:v>
                </c:pt>
                <c:pt idx="594">
                  <c:v>42614</c:v>
                </c:pt>
                <c:pt idx="595">
                  <c:v>42615</c:v>
                </c:pt>
                <c:pt idx="596">
                  <c:v>42618</c:v>
                </c:pt>
                <c:pt idx="597">
                  <c:v>42619</c:v>
                </c:pt>
                <c:pt idx="598">
                  <c:v>42621</c:v>
                </c:pt>
                <c:pt idx="599">
                  <c:v>42622</c:v>
                </c:pt>
                <c:pt idx="600">
                  <c:v>42625</c:v>
                </c:pt>
                <c:pt idx="601">
                  <c:v>42626</c:v>
                </c:pt>
                <c:pt idx="602">
                  <c:v>42627</c:v>
                </c:pt>
                <c:pt idx="603">
                  <c:v>42628</c:v>
                </c:pt>
                <c:pt idx="604">
                  <c:v>42629</c:v>
                </c:pt>
                <c:pt idx="605">
                  <c:v>42632</c:v>
                </c:pt>
                <c:pt idx="606">
                  <c:v>42633</c:v>
                </c:pt>
                <c:pt idx="607">
                  <c:v>42634</c:v>
                </c:pt>
                <c:pt idx="608">
                  <c:v>42635</c:v>
                </c:pt>
                <c:pt idx="609">
                  <c:v>42636</c:v>
                </c:pt>
                <c:pt idx="610">
                  <c:v>42639</c:v>
                </c:pt>
                <c:pt idx="611">
                  <c:v>42640</c:v>
                </c:pt>
                <c:pt idx="612">
                  <c:v>42641</c:v>
                </c:pt>
                <c:pt idx="613">
                  <c:v>42642</c:v>
                </c:pt>
                <c:pt idx="614">
                  <c:v>42643</c:v>
                </c:pt>
                <c:pt idx="615">
                  <c:v>42646</c:v>
                </c:pt>
                <c:pt idx="616">
                  <c:v>42647</c:v>
                </c:pt>
                <c:pt idx="617">
                  <c:v>42648</c:v>
                </c:pt>
                <c:pt idx="618">
                  <c:v>42649</c:v>
                </c:pt>
                <c:pt idx="619">
                  <c:v>42650</c:v>
                </c:pt>
                <c:pt idx="620">
                  <c:v>42653</c:v>
                </c:pt>
                <c:pt idx="621">
                  <c:v>42654</c:v>
                </c:pt>
                <c:pt idx="622">
                  <c:v>42656</c:v>
                </c:pt>
                <c:pt idx="623">
                  <c:v>42657</c:v>
                </c:pt>
                <c:pt idx="624">
                  <c:v>42660</c:v>
                </c:pt>
                <c:pt idx="625">
                  <c:v>42661</c:v>
                </c:pt>
                <c:pt idx="626">
                  <c:v>42662</c:v>
                </c:pt>
                <c:pt idx="627">
                  <c:v>42663</c:v>
                </c:pt>
                <c:pt idx="628">
                  <c:v>42664</c:v>
                </c:pt>
                <c:pt idx="629">
                  <c:v>42667</c:v>
                </c:pt>
                <c:pt idx="630">
                  <c:v>42668</c:v>
                </c:pt>
                <c:pt idx="631">
                  <c:v>42669</c:v>
                </c:pt>
                <c:pt idx="632">
                  <c:v>42670</c:v>
                </c:pt>
                <c:pt idx="633">
                  <c:v>42671</c:v>
                </c:pt>
                <c:pt idx="634">
                  <c:v>42674</c:v>
                </c:pt>
                <c:pt idx="635">
                  <c:v>42675</c:v>
                </c:pt>
                <c:pt idx="636">
                  <c:v>42677</c:v>
                </c:pt>
                <c:pt idx="637">
                  <c:v>42678</c:v>
                </c:pt>
                <c:pt idx="638">
                  <c:v>42681</c:v>
                </c:pt>
                <c:pt idx="639">
                  <c:v>42682</c:v>
                </c:pt>
                <c:pt idx="640">
                  <c:v>42683</c:v>
                </c:pt>
                <c:pt idx="641">
                  <c:v>42684</c:v>
                </c:pt>
                <c:pt idx="642">
                  <c:v>42685</c:v>
                </c:pt>
                <c:pt idx="643">
                  <c:v>42688</c:v>
                </c:pt>
                <c:pt idx="644">
                  <c:v>42690</c:v>
                </c:pt>
                <c:pt idx="645">
                  <c:v>42691</c:v>
                </c:pt>
                <c:pt idx="646">
                  <c:v>42692</c:v>
                </c:pt>
                <c:pt idx="647">
                  <c:v>42695</c:v>
                </c:pt>
                <c:pt idx="648">
                  <c:v>42696</c:v>
                </c:pt>
                <c:pt idx="649">
                  <c:v>42697</c:v>
                </c:pt>
                <c:pt idx="650">
                  <c:v>42698</c:v>
                </c:pt>
                <c:pt idx="651">
                  <c:v>42699</c:v>
                </c:pt>
                <c:pt idx="652">
                  <c:v>42702</c:v>
                </c:pt>
                <c:pt idx="653">
                  <c:v>42703</c:v>
                </c:pt>
                <c:pt idx="654">
                  <c:v>42704</c:v>
                </c:pt>
                <c:pt idx="655">
                  <c:v>42705</c:v>
                </c:pt>
                <c:pt idx="656">
                  <c:v>42706</c:v>
                </c:pt>
                <c:pt idx="657">
                  <c:v>42709</c:v>
                </c:pt>
                <c:pt idx="658">
                  <c:v>42710</c:v>
                </c:pt>
                <c:pt idx="659">
                  <c:v>42711</c:v>
                </c:pt>
                <c:pt idx="660">
                  <c:v>42712</c:v>
                </c:pt>
                <c:pt idx="661">
                  <c:v>42713</c:v>
                </c:pt>
                <c:pt idx="662">
                  <c:v>42716</c:v>
                </c:pt>
                <c:pt idx="663">
                  <c:v>42717</c:v>
                </c:pt>
                <c:pt idx="664">
                  <c:v>42718</c:v>
                </c:pt>
                <c:pt idx="665">
                  <c:v>42719</c:v>
                </c:pt>
                <c:pt idx="666">
                  <c:v>42720</c:v>
                </c:pt>
                <c:pt idx="667">
                  <c:v>42723</c:v>
                </c:pt>
                <c:pt idx="668">
                  <c:v>42724</c:v>
                </c:pt>
                <c:pt idx="669">
                  <c:v>42725</c:v>
                </c:pt>
                <c:pt idx="670">
                  <c:v>42726</c:v>
                </c:pt>
                <c:pt idx="671">
                  <c:v>42727</c:v>
                </c:pt>
                <c:pt idx="672">
                  <c:v>42730</c:v>
                </c:pt>
                <c:pt idx="673">
                  <c:v>42731</c:v>
                </c:pt>
                <c:pt idx="674">
                  <c:v>42732</c:v>
                </c:pt>
                <c:pt idx="675">
                  <c:v>42733</c:v>
                </c:pt>
                <c:pt idx="676">
                  <c:v>42734</c:v>
                </c:pt>
                <c:pt idx="677">
                  <c:v>42737</c:v>
                </c:pt>
                <c:pt idx="678">
                  <c:v>42738</c:v>
                </c:pt>
                <c:pt idx="679">
                  <c:v>42739</c:v>
                </c:pt>
                <c:pt idx="680">
                  <c:v>42740</c:v>
                </c:pt>
                <c:pt idx="681">
                  <c:v>42741</c:v>
                </c:pt>
                <c:pt idx="682">
                  <c:v>42744</c:v>
                </c:pt>
                <c:pt idx="683">
                  <c:v>42745</c:v>
                </c:pt>
                <c:pt idx="684">
                  <c:v>42746</c:v>
                </c:pt>
                <c:pt idx="685">
                  <c:v>42747</c:v>
                </c:pt>
                <c:pt idx="686">
                  <c:v>42748</c:v>
                </c:pt>
                <c:pt idx="687">
                  <c:v>42751</c:v>
                </c:pt>
                <c:pt idx="688">
                  <c:v>42752</c:v>
                </c:pt>
                <c:pt idx="689">
                  <c:v>42753</c:v>
                </c:pt>
                <c:pt idx="690">
                  <c:v>42754</c:v>
                </c:pt>
                <c:pt idx="691">
                  <c:v>42755</c:v>
                </c:pt>
                <c:pt idx="692">
                  <c:v>42758</c:v>
                </c:pt>
                <c:pt idx="693">
                  <c:v>42759</c:v>
                </c:pt>
                <c:pt idx="694">
                  <c:v>42760</c:v>
                </c:pt>
                <c:pt idx="695">
                  <c:v>42761</c:v>
                </c:pt>
                <c:pt idx="696">
                  <c:v>42762</c:v>
                </c:pt>
                <c:pt idx="697">
                  <c:v>42765</c:v>
                </c:pt>
                <c:pt idx="698">
                  <c:v>42766</c:v>
                </c:pt>
                <c:pt idx="699">
                  <c:v>42767</c:v>
                </c:pt>
                <c:pt idx="700">
                  <c:v>42768</c:v>
                </c:pt>
                <c:pt idx="701">
                  <c:v>42769</c:v>
                </c:pt>
                <c:pt idx="702">
                  <c:v>42772</c:v>
                </c:pt>
                <c:pt idx="703">
                  <c:v>42773</c:v>
                </c:pt>
                <c:pt idx="704">
                  <c:v>42774</c:v>
                </c:pt>
                <c:pt idx="705">
                  <c:v>42775</c:v>
                </c:pt>
                <c:pt idx="706">
                  <c:v>42776</c:v>
                </c:pt>
                <c:pt idx="707">
                  <c:v>42779</c:v>
                </c:pt>
                <c:pt idx="708">
                  <c:v>42780</c:v>
                </c:pt>
                <c:pt idx="709">
                  <c:v>42781</c:v>
                </c:pt>
                <c:pt idx="710">
                  <c:v>42782</c:v>
                </c:pt>
                <c:pt idx="711">
                  <c:v>42783</c:v>
                </c:pt>
                <c:pt idx="712">
                  <c:v>42786</c:v>
                </c:pt>
                <c:pt idx="713">
                  <c:v>42787</c:v>
                </c:pt>
                <c:pt idx="714">
                  <c:v>42788</c:v>
                </c:pt>
                <c:pt idx="715">
                  <c:v>42789</c:v>
                </c:pt>
                <c:pt idx="716">
                  <c:v>42790</c:v>
                </c:pt>
                <c:pt idx="717">
                  <c:v>42795</c:v>
                </c:pt>
                <c:pt idx="718">
                  <c:v>42796</c:v>
                </c:pt>
                <c:pt idx="719">
                  <c:v>42797</c:v>
                </c:pt>
                <c:pt idx="720">
                  <c:v>42800</c:v>
                </c:pt>
                <c:pt idx="721">
                  <c:v>42801</c:v>
                </c:pt>
                <c:pt idx="722">
                  <c:v>42802</c:v>
                </c:pt>
                <c:pt idx="723">
                  <c:v>42803</c:v>
                </c:pt>
                <c:pt idx="724">
                  <c:v>42804</c:v>
                </c:pt>
                <c:pt idx="725">
                  <c:v>42807</c:v>
                </c:pt>
                <c:pt idx="726">
                  <c:v>42808</c:v>
                </c:pt>
                <c:pt idx="727">
                  <c:v>42809</c:v>
                </c:pt>
                <c:pt idx="728">
                  <c:v>42810</c:v>
                </c:pt>
                <c:pt idx="729">
                  <c:v>42811</c:v>
                </c:pt>
                <c:pt idx="730">
                  <c:v>42814</c:v>
                </c:pt>
                <c:pt idx="731">
                  <c:v>42815</c:v>
                </c:pt>
                <c:pt idx="732">
                  <c:v>42816</c:v>
                </c:pt>
                <c:pt idx="733">
                  <c:v>42817</c:v>
                </c:pt>
                <c:pt idx="734">
                  <c:v>42818</c:v>
                </c:pt>
                <c:pt idx="735">
                  <c:v>42821</c:v>
                </c:pt>
                <c:pt idx="736">
                  <c:v>42822</c:v>
                </c:pt>
                <c:pt idx="737">
                  <c:v>42823</c:v>
                </c:pt>
                <c:pt idx="738">
                  <c:v>42824</c:v>
                </c:pt>
                <c:pt idx="739">
                  <c:v>42825</c:v>
                </c:pt>
                <c:pt idx="740">
                  <c:v>42828</c:v>
                </c:pt>
                <c:pt idx="741">
                  <c:v>42829</c:v>
                </c:pt>
                <c:pt idx="742">
                  <c:v>42830</c:v>
                </c:pt>
                <c:pt idx="743">
                  <c:v>42831</c:v>
                </c:pt>
                <c:pt idx="744">
                  <c:v>42832</c:v>
                </c:pt>
                <c:pt idx="745">
                  <c:v>42835</c:v>
                </c:pt>
                <c:pt idx="746">
                  <c:v>42836</c:v>
                </c:pt>
                <c:pt idx="747">
                  <c:v>42837</c:v>
                </c:pt>
                <c:pt idx="748">
                  <c:v>42838</c:v>
                </c:pt>
                <c:pt idx="749">
                  <c:v>42842</c:v>
                </c:pt>
                <c:pt idx="750">
                  <c:v>42843</c:v>
                </c:pt>
                <c:pt idx="751">
                  <c:v>42844</c:v>
                </c:pt>
                <c:pt idx="752">
                  <c:v>42845</c:v>
                </c:pt>
                <c:pt idx="753">
                  <c:v>42849</c:v>
                </c:pt>
                <c:pt idx="754">
                  <c:v>42850</c:v>
                </c:pt>
                <c:pt idx="755">
                  <c:v>42851</c:v>
                </c:pt>
                <c:pt idx="756">
                  <c:v>42852</c:v>
                </c:pt>
                <c:pt idx="757">
                  <c:v>42853</c:v>
                </c:pt>
                <c:pt idx="758">
                  <c:v>42857</c:v>
                </c:pt>
                <c:pt idx="759">
                  <c:v>42858</c:v>
                </c:pt>
                <c:pt idx="760">
                  <c:v>42859</c:v>
                </c:pt>
                <c:pt idx="761">
                  <c:v>42860</c:v>
                </c:pt>
                <c:pt idx="762">
                  <c:v>42863</c:v>
                </c:pt>
                <c:pt idx="763">
                  <c:v>42864</c:v>
                </c:pt>
                <c:pt idx="764">
                  <c:v>42865</c:v>
                </c:pt>
                <c:pt idx="765">
                  <c:v>42866</c:v>
                </c:pt>
                <c:pt idx="766">
                  <c:v>42867</c:v>
                </c:pt>
                <c:pt idx="767">
                  <c:v>42870</c:v>
                </c:pt>
                <c:pt idx="768">
                  <c:v>42871</c:v>
                </c:pt>
                <c:pt idx="769">
                  <c:v>42872</c:v>
                </c:pt>
                <c:pt idx="770">
                  <c:v>42873</c:v>
                </c:pt>
                <c:pt idx="771">
                  <c:v>42874</c:v>
                </c:pt>
                <c:pt idx="772">
                  <c:v>42877</c:v>
                </c:pt>
                <c:pt idx="773">
                  <c:v>42878</c:v>
                </c:pt>
                <c:pt idx="774">
                  <c:v>42879</c:v>
                </c:pt>
                <c:pt idx="775">
                  <c:v>42880</c:v>
                </c:pt>
                <c:pt idx="776">
                  <c:v>42881</c:v>
                </c:pt>
                <c:pt idx="777">
                  <c:v>42884</c:v>
                </c:pt>
                <c:pt idx="778">
                  <c:v>42885</c:v>
                </c:pt>
                <c:pt idx="779">
                  <c:v>42886</c:v>
                </c:pt>
                <c:pt idx="780">
                  <c:v>42887</c:v>
                </c:pt>
                <c:pt idx="781">
                  <c:v>42888</c:v>
                </c:pt>
                <c:pt idx="782">
                  <c:v>42891</c:v>
                </c:pt>
                <c:pt idx="783">
                  <c:v>42892</c:v>
                </c:pt>
                <c:pt idx="784">
                  <c:v>42893</c:v>
                </c:pt>
                <c:pt idx="785">
                  <c:v>42894</c:v>
                </c:pt>
                <c:pt idx="786">
                  <c:v>42895</c:v>
                </c:pt>
                <c:pt idx="787">
                  <c:v>42898</c:v>
                </c:pt>
                <c:pt idx="788">
                  <c:v>42899</c:v>
                </c:pt>
                <c:pt idx="789">
                  <c:v>42900</c:v>
                </c:pt>
                <c:pt idx="790">
                  <c:v>42902</c:v>
                </c:pt>
                <c:pt idx="791">
                  <c:v>42905</c:v>
                </c:pt>
                <c:pt idx="792">
                  <c:v>42906</c:v>
                </c:pt>
                <c:pt idx="793">
                  <c:v>42907</c:v>
                </c:pt>
                <c:pt idx="794">
                  <c:v>42908</c:v>
                </c:pt>
                <c:pt idx="795">
                  <c:v>42909</c:v>
                </c:pt>
                <c:pt idx="796">
                  <c:v>42912</c:v>
                </c:pt>
                <c:pt idx="797">
                  <c:v>42913</c:v>
                </c:pt>
                <c:pt idx="798">
                  <c:v>42914</c:v>
                </c:pt>
                <c:pt idx="799">
                  <c:v>42915</c:v>
                </c:pt>
                <c:pt idx="800">
                  <c:v>42916</c:v>
                </c:pt>
                <c:pt idx="801">
                  <c:v>42919</c:v>
                </c:pt>
                <c:pt idx="802">
                  <c:v>42920</c:v>
                </c:pt>
                <c:pt idx="803">
                  <c:v>42921</c:v>
                </c:pt>
                <c:pt idx="804">
                  <c:v>42922</c:v>
                </c:pt>
                <c:pt idx="805">
                  <c:v>42923</c:v>
                </c:pt>
                <c:pt idx="806">
                  <c:v>42926</c:v>
                </c:pt>
                <c:pt idx="807">
                  <c:v>42927</c:v>
                </c:pt>
                <c:pt idx="808">
                  <c:v>42928</c:v>
                </c:pt>
                <c:pt idx="809">
                  <c:v>42929</c:v>
                </c:pt>
                <c:pt idx="810">
                  <c:v>42930</c:v>
                </c:pt>
                <c:pt idx="811">
                  <c:v>42933</c:v>
                </c:pt>
                <c:pt idx="812">
                  <c:v>42934</c:v>
                </c:pt>
                <c:pt idx="813">
                  <c:v>42935</c:v>
                </c:pt>
                <c:pt idx="814">
                  <c:v>42936</c:v>
                </c:pt>
                <c:pt idx="815">
                  <c:v>42937</c:v>
                </c:pt>
                <c:pt idx="816">
                  <c:v>42940</c:v>
                </c:pt>
                <c:pt idx="817">
                  <c:v>42941</c:v>
                </c:pt>
                <c:pt idx="818">
                  <c:v>42942</c:v>
                </c:pt>
                <c:pt idx="819">
                  <c:v>42943</c:v>
                </c:pt>
                <c:pt idx="820">
                  <c:v>42944</c:v>
                </c:pt>
                <c:pt idx="821">
                  <c:v>42947</c:v>
                </c:pt>
                <c:pt idx="822">
                  <c:v>42948</c:v>
                </c:pt>
                <c:pt idx="823">
                  <c:v>42949</c:v>
                </c:pt>
                <c:pt idx="824">
                  <c:v>42950</c:v>
                </c:pt>
                <c:pt idx="825">
                  <c:v>42951</c:v>
                </c:pt>
                <c:pt idx="826">
                  <c:v>42954</c:v>
                </c:pt>
                <c:pt idx="827">
                  <c:v>42955</c:v>
                </c:pt>
                <c:pt idx="828">
                  <c:v>42956</c:v>
                </c:pt>
                <c:pt idx="829">
                  <c:v>42957</c:v>
                </c:pt>
                <c:pt idx="830">
                  <c:v>42958</c:v>
                </c:pt>
                <c:pt idx="831">
                  <c:v>42961</c:v>
                </c:pt>
                <c:pt idx="832">
                  <c:v>42962</c:v>
                </c:pt>
                <c:pt idx="833">
                  <c:v>42963</c:v>
                </c:pt>
                <c:pt idx="834">
                  <c:v>42964</c:v>
                </c:pt>
                <c:pt idx="835">
                  <c:v>42965</c:v>
                </c:pt>
                <c:pt idx="836">
                  <c:v>42968</c:v>
                </c:pt>
                <c:pt idx="837">
                  <c:v>42969</c:v>
                </c:pt>
                <c:pt idx="838">
                  <c:v>42970</c:v>
                </c:pt>
                <c:pt idx="839">
                  <c:v>42971</c:v>
                </c:pt>
                <c:pt idx="840">
                  <c:v>42972</c:v>
                </c:pt>
                <c:pt idx="841">
                  <c:v>42975</c:v>
                </c:pt>
                <c:pt idx="842">
                  <c:v>42976</c:v>
                </c:pt>
                <c:pt idx="843">
                  <c:v>42977</c:v>
                </c:pt>
                <c:pt idx="844">
                  <c:v>42978</c:v>
                </c:pt>
                <c:pt idx="845">
                  <c:v>42979</c:v>
                </c:pt>
                <c:pt idx="846">
                  <c:v>42982</c:v>
                </c:pt>
                <c:pt idx="847">
                  <c:v>42983</c:v>
                </c:pt>
                <c:pt idx="848">
                  <c:v>42984</c:v>
                </c:pt>
                <c:pt idx="849">
                  <c:v>42986</c:v>
                </c:pt>
                <c:pt idx="850">
                  <c:v>42989</c:v>
                </c:pt>
                <c:pt idx="851">
                  <c:v>42990</c:v>
                </c:pt>
                <c:pt idx="852">
                  <c:v>42991</c:v>
                </c:pt>
                <c:pt idx="853">
                  <c:v>42992</c:v>
                </c:pt>
                <c:pt idx="854">
                  <c:v>42993</c:v>
                </c:pt>
                <c:pt idx="855">
                  <c:v>42996</c:v>
                </c:pt>
                <c:pt idx="856">
                  <c:v>42997</c:v>
                </c:pt>
                <c:pt idx="857">
                  <c:v>42998</c:v>
                </c:pt>
                <c:pt idx="858">
                  <c:v>42999</c:v>
                </c:pt>
                <c:pt idx="859">
                  <c:v>43000</c:v>
                </c:pt>
                <c:pt idx="860">
                  <c:v>43003</c:v>
                </c:pt>
                <c:pt idx="861">
                  <c:v>43004</c:v>
                </c:pt>
                <c:pt idx="862">
                  <c:v>43005</c:v>
                </c:pt>
                <c:pt idx="863">
                  <c:v>43006</c:v>
                </c:pt>
                <c:pt idx="864">
                  <c:v>43007</c:v>
                </c:pt>
                <c:pt idx="865">
                  <c:v>43010</c:v>
                </c:pt>
                <c:pt idx="866">
                  <c:v>43011</c:v>
                </c:pt>
                <c:pt idx="867">
                  <c:v>43012</c:v>
                </c:pt>
                <c:pt idx="868">
                  <c:v>43013</c:v>
                </c:pt>
                <c:pt idx="869">
                  <c:v>43014</c:v>
                </c:pt>
                <c:pt idx="870">
                  <c:v>43017</c:v>
                </c:pt>
                <c:pt idx="871">
                  <c:v>43018</c:v>
                </c:pt>
                <c:pt idx="872">
                  <c:v>43019</c:v>
                </c:pt>
                <c:pt idx="873">
                  <c:v>43021</c:v>
                </c:pt>
                <c:pt idx="874">
                  <c:v>43024</c:v>
                </c:pt>
                <c:pt idx="875">
                  <c:v>43025</c:v>
                </c:pt>
                <c:pt idx="876">
                  <c:v>43026</c:v>
                </c:pt>
                <c:pt idx="877">
                  <c:v>43027</c:v>
                </c:pt>
                <c:pt idx="878">
                  <c:v>43028</c:v>
                </c:pt>
                <c:pt idx="879">
                  <c:v>43031</c:v>
                </c:pt>
                <c:pt idx="880">
                  <c:v>43032</c:v>
                </c:pt>
                <c:pt idx="881">
                  <c:v>43033</c:v>
                </c:pt>
                <c:pt idx="882">
                  <c:v>43034</c:v>
                </c:pt>
                <c:pt idx="883">
                  <c:v>43035</c:v>
                </c:pt>
                <c:pt idx="884">
                  <c:v>43038</c:v>
                </c:pt>
                <c:pt idx="885">
                  <c:v>43039</c:v>
                </c:pt>
                <c:pt idx="886">
                  <c:v>43040</c:v>
                </c:pt>
                <c:pt idx="887">
                  <c:v>43042</c:v>
                </c:pt>
                <c:pt idx="888">
                  <c:v>43045</c:v>
                </c:pt>
                <c:pt idx="889">
                  <c:v>43046</c:v>
                </c:pt>
                <c:pt idx="890">
                  <c:v>43047</c:v>
                </c:pt>
                <c:pt idx="891">
                  <c:v>43048</c:v>
                </c:pt>
                <c:pt idx="892">
                  <c:v>43049</c:v>
                </c:pt>
                <c:pt idx="893">
                  <c:v>43052</c:v>
                </c:pt>
                <c:pt idx="894">
                  <c:v>43053</c:v>
                </c:pt>
                <c:pt idx="895">
                  <c:v>43055</c:v>
                </c:pt>
                <c:pt idx="896">
                  <c:v>43056</c:v>
                </c:pt>
                <c:pt idx="897">
                  <c:v>43059</c:v>
                </c:pt>
                <c:pt idx="898">
                  <c:v>43060</c:v>
                </c:pt>
                <c:pt idx="899">
                  <c:v>43061</c:v>
                </c:pt>
                <c:pt idx="900">
                  <c:v>43062</c:v>
                </c:pt>
                <c:pt idx="901">
                  <c:v>43063</c:v>
                </c:pt>
                <c:pt idx="902">
                  <c:v>43066</c:v>
                </c:pt>
                <c:pt idx="903">
                  <c:v>43067</c:v>
                </c:pt>
                <c:pt idx="904">
                  <c:v>43068</c:v>
                </c:pt>
                <c:pt idx="905">
                  <c:v>43069</c:v>
                </c:pt>
                <c:pt idx="906">
                  <c:v>43070</c:v>
                </c:pt>
                <c:pt idx="907">
                  <c:v>43073</c:v>
                </c:pt>
                <c:pt idx="908">
                  <c:v>43074</c:v>
                </c:pt>
                <c:pt idx="909">
                  <c:v>43075</c:v>
                </c:pt>
                <c:pt idx="910">
                  <c:v>43076</c:v>
                </c:pt>
                <c:pt idx="911">
                  <c:v>43077</c:v>
                </c:pt>
                <c:pt idx="912">
                  <c:v>43080</c:v>
                </c:pt>
                <c:pt idx="913">
                  <c:v>43081</c:v>
                </c:pt>
                <c:pt idx="914">
                  <c:v>43082</c:v>
                </c:pt>
                <c:pt idx="915">
                  <c:v>43083</c:v>
                </c:pt>
                <c:pt idx="916">
                  <c:v>43084</c:v>
                </c:pt>
                <c:pt idx="917">
                  <c:v>43087</c:v>
                </c:pt>
                <c:pt idx="918">
                  <c:v>43088</c:v>
                </c:pt>
                <c:pt idx="919">
                  <c:v>43089</c:v>
                </c:pt>
                <c:pt idx="920">
                  <c:v>43090</c:v>
                </c:pt>
                <c:pt idx="921">
                  <c:v>43091</c:v>
                </c:pt>
                <c:pt idx="922">
                  <c:v>43095</c:v>
                </c:pt>
                <c:pt idx="923">
                  <c:v>43096</c:v>
                </c:pt>
                <c:pt idx="924">
                  <c:v>43097</c:v>
                </c:pt>
                <c:pt idx="925">
                  <c:v>43098</c:v>
                </c:pt>
                <c:pt idx="926">
                  <c:v>43102</c:v>
                </c:pt>
                <c:pt idx="927">
                  <c:v>43103</c:v>
                </c:pt>
                <c:pt idx="928">
                  <c:v>43104</c:v>
                </c:pt>
                <c:pt idx="929">
                  <c:v>43105</c:v>
                </c:pt>
                <c:pt idx="930">
                  <c:v>43108</c:v>
                </c:pt>
                <c:pt idx="931">
                  <c:v>43109</c:v>
                </c:pt>
                <c:pt idx="932">
                  <c:v>43110</c:v>
                </c:pt>
                <c:pt idx="933">
                  <c:v>43111</c:v>
                </c:pt>
                <c:pt idx="934">
                  <c:v>43112</c:v>
                </c:pt>
                <c:pt idx="935">
                  <c:v>43115</c:v>
                </c:pt>
                <c:pt idx="936">
                  <c:v>43116</c:v>
                </c:pt>
                <c:pt idx="937">
                  <c:v>43117</c:v>
                </c:pt>
                <c:pt idx="938">
                  <c:v>43118</c:v>
                </c:pt>
                <c:pt idx="939">
                  <c:v>43119</c:v>
                </c:pt>
                <c:pt idx="940">
                  <c:v>43122</c:v>
                </c:pt>
                <c:pt idx="941">
                  <c:v>43123</c:v>
                </c:pt>
                <c:pt idx="942">
                  <c:v>43124</c:v>
                </c:pt>
                <c:pt idx="943">
                  <c:v>43125</c:v>
                </c:pt>
                <c:pt idx="944">
                  <c:v>43126</c:v>
                </c:pt>
                <c:pt idx="945">
                  <c:v>43129</c:v>
                </c:pt>
                <c:pt idx="946">
                  <c:v>43130</c:v>
                </c:pt>
                <c:pt idx="947">
                  <c:v>43131</c:v>
                </c:pt>
                <c:pt idx="948">
                  <c:v>43132</c:v>
                </c:pt>
                <c:pt idx="949">
                  <c:v>43133</c:v>
                </c:pt>
                <c:pt idx="950">
                  <c:v>43136</c:v>
                </c:pt>
                <c:pt idx="951">
                  <c:v>43137</c:v>
                </c:pt>
                <c:pt idx="952">
                  <c:v>43138</c:v>
                </c:pt>
                <c:pt idx="953">
                  <c:v>43139</c:v>
                </c:pt>
                <c:pt idx="954">
                  <c:v>43140</c:v>
                </c:pt>
                <c:pt idx="955">
                  <c:v>43145</c:v>
                </c:pt>
                <c:pt idx="956">
                  <c:v>43146</c:v>
                </c:pt>
                <c:pt idx="957">
                  <c:v>43147</c:v>
                </c:pt>
                <c:pt idx="958">
                  <c:v>43150</c:v>
                </c:pt>
                <c:pt idx="959">
                  <c:v>43151</c:v>
                </c:pt>
                <c:pt idx="960">
                  <c:v>43152</c:v>
                </c:pt>
                <c:pt idx="961">
                  <c:v>43153</c:v>
                </c:pt>
                <c:pt idx="962">
                  <c:v>43154</c:v>
                </c:pt>
                <c:pt idx="963">
                  <c:v>43157</c:v>
                </c:pt>
                <c:pt idx="964">
                  <c:v>43158</c:v>
                </c:pt>
                <c:pt idx="965">
                  <c:v>43159</c:v>
                </c:pt>
                <c:pt idx="966">
                  <c:v>43160</c:v>
                </c:pt>
                <c:pt idx="967">
                  <c:v>43161</c:v>
                </c:pt>
                <c:pt idx="968">
                  <c:v>43164</c:v>
                </c:pt>
                <c:pt idx="969">
                  <c:v>43165</c:v>
                </c:pt>
                <c:pt idx="970">
                  <c:v>43166</c:v>
                </c:pt>
                <c:pt idx="971">
                  <c:v>43167</c:v>
                </c:pt>
                <c:pt idx="972">
                  <c:v>43168</c:v>
                </c:pt>
                <c:pt idx="973">
                  <c:v>43171</c:v>
                </c:pt>
                <c:pt idx="974">
                  <c:v>43172</c:v>
                </c:pt>
                <c:pt idx="975">
                  <c:v>43173</c:v>
                </c:pt>
                <c:pt idx="976">
                  <c:v>43174</c:v>
                </c:pt>
                <c:pt idx="977">
                  <c:v>43175</c:v>
                </c:pt>
                <c:pt idx="978">
                  <c:v>43178</c:v>
                </c:pt>
                <c:pt idx="979">
                  <c:v>43179</c:v>
                </c:pt>
                <c:pt idx="980">
                  <c:v>43180</c:v>
                </c:pt>
                <c:pt idx="981">
                  <c:v>43181</c:v>
                </c:pt>
                <c:pt idx="982">
                  <c:v>43182</c:v>
                </c:pt>
                <c:pt idx="983">
                  <c:v>43185</c:v>
                </c:pt>
                <c:pt idx="984">
                  <c:v>43186</c:v>
                </c:pt>
                <c:pt idx="985">
                  <c:v>43187</c:v>
                </c:pt>
                <c:pt idx="986">
                  <c:v>43188</c:v>
                </c:pt>
                <c:pt idx="987">
                  <c:v>43192</c:v>
                </c:pt>
                <c:pt idx="988">
                  <c:v>43193</c:v>
                </c:pt>
                <c:pt idx="989">
                  <c:v>43194</c:v>
                </c:pt>
                <c:pt idx="990">
                  <c:v>43195</c:v>
                </c:pt>
                <c:pt idx="991">
                  <c:v>43196</c:v>
                </c:pt>
                <c:pt idx="992">
                  <c:v>43199</c:v>
                </c:pt>
                <c:pt idx="993">
                  <c:v>43200</c:v>
                </c:pt>
                <c:pt idx="994">
                  <c:v>43201</c:v>
                </c:pt>
                <c:pt idx="995">
                  <c:v>43202</c:v>
                </c:pt>
                <c:pt idx="996">
                  <c:v>43203</c:v>
                </c:pt>
                <c:pt idx="997">
                  <c:v>43206</c:v>
                </c:pt>
                <c:pt idx="998">
                  <c:v>43207</c:v>
                </c:pt>
                <c:pt idx="999">
                  <c:v>43208</c:v>
                </c:pt>
                <c:pt idx="1000">
                  <c:v>43209</c:v>
                </c:pt>
                <c:pt idx="1001">
                  <c:v>43210</c:v>
                </c:pt>
                <c:pt idx="1002">
                  <c:v>43213</c:v>
                </c:pt>
                <c:pt idx="1003">
                  <c:v>43214</c:v>
                </c:pt>
                <c:pt idx="1004">
                  <c:v>43215</c:v>
                </c:pt>
                <c:pt idx="1005">
                  <c:v>43216</c:v>
                </c:pt>
                <c:pt idx="1006">
                  <c:v>43217</c:v>
                </c:pt>
                <c:pt idx="1007">
                  <c:v>43220</c:v>
                </c:pt>
                <c:pt idx="1008">
                  <c:v>43222</c:v>
                </c:pt>
                <c:pt idx="1009">
                  <c:v>43223</c:v>
                </c:pt>
                <c:pt idx="1010">
                  <c:v>43224</c:v>
                </c:pt>
                <c:pt idx="1011">
                  <c:v>43227</c:v>
                </c:pt>
                <c:pt idx="1012">
                  <c:v>43228</c:v>
                </c:pt>
                <c:pt idx="1013">
                  <c:v>43229</c:v>
                </c:pt>
                <c:pt idx="1014">
                  <c:v>43230</c:v>
                </c:pt>
                <c:pt idx="1015">
                  <c:v>43231</c:v>
                </c:pt>
                <c:pt idx="1016">
                  <c:v>43234</c:v>
                </c:pt>
                <c:pt idx="1017">
                  <c:v>43235</c:v>
                </c:pt>
                <c:pt idx="1018">
                  <c:v>43236</c:v>
                </c:pt>
                <c:pt idx="1019">
                  <c:v>43237</c:v>
                </c:pt>
                <c:pt idx="1020">
                  <c:v>43238</c:v>
                </c:pt>
                <c:pt idx="1021">
                  <c:v>43241</c:v>
                </c:pt>
                <c:pt idx="1022">
                  <c:v>43242</c:v>
                </c:pt>
                <c:pt idx="1023">
                  <c:v>43243</c:v>
                </c:pt>
                <c:pt idx="1024">
                  <c:v>43244</c:v>
                </c:pt>
                <c:pt idx="1025">
                  <c:v>43245</c:v>
                </c:pt>
                <c:pt idx="1026">
                  <c:v>43248</c:v>
                </c:pt>
                <c:pt idx="1027">
                  <c:v>43249</c:v>
                </c:pt>
                <c:pt idx="1028">
                  <c:v>43250</c:v>
                </c:pt>
                <c:pt idx="1029">
                  <c:v>43252</c:v>
                </c:pt>
                <c:pt idx="1030">
                  <c:v>43255</c:v>
                </c:pt>
                <c:pt idx="1031">
                  <c:v>43256</c:v>
                </c:pt>
                <c:pt idx="1032">
                  <c:v>43257</c:v>
                </c:pt>
                <c:pt idx="1033">
                  <c:v>43258</c:v>
                </c:pt>
                <c:pt idx="1034">
                  <c:v>43259</c:v>
                </c:pt>
                <c:pt idx="1035">
                  <c:v>43262</c:v>
                </c:pt>
                <c:pt idx="1036">
                  <c:v>43263</c:v>
                </c:pt>
                <c:pt idx="1037">
                  <c:v>43264</c:v>
                </c:pt>
                <c:pt idx="1038">
                  <c:v>43265</c:v>
                </c:pt>
                <c:pt idx="1039">
                  <c:v>43266</c:v>
                </c:pt>
                <c:pt idx="1040">
                  <c:v>43269</c:v>
                </c:pt>
                <c:pt idx="1041">
                  <c:v>43270</c:v>
                </c:pt>
                <c:pt idx="1042">
                  <c:v>43271</c:v>
                </c:pt>
                <c:pt idx="1043">
                  <c:v>43272</c:v>
                </c:pt>
                <c:pt idx="1044">
                  <c:v>43273</c:v>
                </c:pt>
                <c:pt idx="1045">
                  <c:v>43276</c:v>
                </c:pt>
                <c:pt idx="1046">
                  <c:v>43277</c:v>
                </c:pt>
                <c:pt idx="1047">
                  <c:v>43278</c:v>
                </c:pt>
                <c:pt idx="1048">
                  <c:v>43279</c:v>
                </c:pt>
                <c:pt idx="1049">
                  <c:v>43280</c:v>
                </c:pt>
                <c:pt idx="1050">
                  <c:v>43283</c:v>
                </c:pt>
                <c:pt idx="1051">
                  <c:v>43284</c:v>
                </c:pt>
                <c:pt idx="1052">
                  <c:v>43285</c:v>
                </c:pt>
                <c:pt idx="1053">
                  <c:v>43286</c:v>
                </c:pt>
                <c:pt idx="1054">
                  <c:v>43287</c:v>
                </c:pt>
                <c:pt idx="1055">
                  <c:v>43290</c:v>
                </c:pt>
                <c:pt idx="1056">
                  <c:v>43291</c:v>
                </c:pt>
                <c:pt idx="1057">
                  <c:v>43292</c:v>
                </c:pt>
                <c:pt idx="1058">
                  <c:v>43293</c:v>
                </c:pt>
                <c:pt idx="1059">
                  <c:v>43294</c:v>
                </c:pt>
                <c:pt idx="1060">
                  <c:v>43297</c:v>
                </c:pt>
                <c:pt idx="1061">
                  <c:v>43298</c:v>
                </c:pt>
                <c:pt idx="1062">
                  <c:v>43299</c:v>
                </c:pt>
                <c:pt idx="1063">
                  <c:v>43300</c:v>
                </c:pt>
                <c:pt idx="1064">
                  <c:v>43301</c:v>
                </c:pt>
                <c:pt idx="1065">
                  <c:v>43304</c:v>
                </c:pt>
                <c:pt idx="1066">
                  <c:v>43305</c:v>
                </c:pt>
                <c:pt idx="1067">
                  <c:v>43306</c:v>
                </c:pt>
                <c:pt idx="1068">
                  <c:v>43307</c:v>
                </c:pt>
                <c:pt idx="1069">
                  <c:v>43308</c:v>
                </c:pt>
                <c:pt idx="1070">
                  <c:v>43311</c:v>
                </c:pt>
                <c:pt idx="1071">
                  <c:v>43312</c:v>
                </c:pt>
                <c:pt idx="1072">
                  <c:v>43313</c:v>
                </c:pt>
                <c:pt idx="1073">
                  <c:v>43314</c:v>
                </c:pt>
                <c:pt idx="1074">
                  <c:v>43315</c:v>
                </c:pt>
                <c:pt idx="1075">
                  <c:v>43318</c:v>
                </c:pt>
                <c:pt idx="1076">
                  <c:v>43319</c:v>
                </c:pt>
                <c:pt idx="1077">
                  <c:v>43320</c:v>
                </c:pt>
                <c:pt idx="1078">
                  <c:v>43321</c:v>
                </c:pt>
                <c:pt idx="1079">
                  <c:v>43322</c:v>
                </c:pt>
                <c:pt idx="1080">
                  <c:v>43325</c:v>
                </c:pt>
                <c:pt idx="1081">
                  <c:v>43326</c:v>
                </c:pt>
                <c:pt idx="1082">
                  <c:v>43327</c:v>
                </c:pt>
                <c:pt idx="1083">
                  <c:v>43328</c:v>
                </c:pt>
                <c:pt idx="1084">
                  <c:v>43329</c:v>
                </c:pt>
                <c:pt idx="1085">
                  <c:v>43332</c:v>
                </c:pt>
                <c:pt idx="1086">
                  <c:v>43333</c:v>
                </c:pt>
                <c:pt idx="1087">
                  <c:v>43334</c:v>
                </c:pt>
                <c:pt idx="1088">
                  <c:v>43335</c:v>
                </c:pt>
                <c:pt idx="1089">
                  <c:v>43336</c:v>
                </c:pt>
                <c:pt idx="1090">
                  <c:v>43339</c:v>
                </c:pt>
                <c:pt idx="1091">
                  <c:v>43340</c:v>
                </c:pt>
                <c:pt idx="1092">
                  <c:v>43341</c:v>
                </c:pt>
                <c:pt idx="1093">
                  <c:v>43342</c:v>
                </c:pt>
                <c:pt idx="1094">
                  <c:v>43343</c:v>
                </c:pt>
                <c:pt idx="1095">
                  <c:v>43346</c:v>
                </c:pt>
                <c:pt idx="1096">
                  <c:v>43347</c:v>
                </c:pt>
                <c:pt idx="1097">
                  <c:v>43348</c:v>
                </c:pt>
                <c:pt idx="1098">
                  <c:v>43349</c:v>
                </c:pt>
                <c:pt idx="1099">
                  <c:v>43353</c:v>
                </c:pt>
                <c:pt idx="1100">
                  <c:v>43354</c:v>
                </c:pt>
                <c:pt idx="1101">
                  <c:v>43355</c:v>
                </c:pt>
                <c:pt idx="1102">
                  <c:v>43356</c:v>
                </c:pt>
                <c:pt idx="1103">
                  <c:v>43357</c:v>
                </c:pt>
                <c:pt idx="1104">
                  <c:v>43360</c:v>
                </c:pt>
                <c:pt idx="1105">
                  <c:v>43361</c:v>
                </c:pt>
                <c:pt idx="1106">
                  <c:v>43362</c:v>
                </c:pt>
                <c:pt idx="1107">
                  <c:v>43363</c:v>
                </c:pt>
                <c:pt idx="1108">
                  <c:v>43364</c:v>
                </c:pt>
                <c:pt idx="1109">
                  <c:v>43367</c:v>
                </c:pt>
                <c:pt idx="1110">
                  <c:v>43368</c:v>
                </c:pt>
                <c:pt idx="1111">
                  <c:v>43369</c:v>
                </c:pt>
                <c:pt idx="1112">
                  <c:v>43370</c:v>
                </c:pt>
                <c:pt idx="1113">
                  <c:v>43371</c:v>
                </c:pt>
                <c:pt idx="1114">
                  <c:v>43374</c:v>
                </c:pt>
                <c:pt idx="1115">
                  <c:v>43375</c:v>
                </c:pt>
                <c:pt idx="1116">
                  <c:v>43376</c:v>
                </c:pt>
                <c:pt idx="1117">
                  <c:v>43377</c:v>
                </c:pt>
                <c:pt idx="1118">
                  <c:v>43378</c:v>
                </c:pt>
                <c:pt idx="1119">
                  <c:v>43381</c:v>
                </c:pt>
                <c:pt idx="1120">
                  <c:v>43382</c:v>
                </c:pt>
                <c:pt idx="1121">
                  <c:v>43383</c:v>
                </c:pt>
                <c:pt idx="1122">
                  <c:v>43384</c:v>
                </c:pt>
                <c:pt idx="1123">
                  <c:v>43388</c:v>
                </c:pt>
                <c:pt idx="1124">
                  <c:v>43389</c:v>
                </c:pt>
                <c:pt idx="1125">
                  <c:v>43390</c:v>
                </c:pt>
                <c:pt idx="1126">
                  <c:v>43391</c:v>
                </c:pt>
                <c:pt idx="1127">
                  <c:v>43392</c:v>
                </c:pt>
                <c:pt idx="1128">
                  <c:v>43395</c:v>
                </c:pt>
                <c:pt idx="1129">
                  <c:v>43396</c:v>
                </c:pt>
                <c:pt idx="1130">
                  <c:v>43397</c:v>
                </c:pt>
                <c:pt idx="1131">
                  <c:v>43398</c:v>
                </c:pt>
                <c:pt idx="1132">
                  <c:v>43399</c:v>
                </c:pt>
                <c:pt idx="1133">
                  <c:v>43402</c:v>
                </c:pt>
                <c:pt idx="1134">
                  <c:v>43403</c:v>
                </c:pt>
                <c:pt idx="1135">
                  <c:v>43404</c:v>
                </c:pt>
                <c:pt idx="1136">
                  <c:v>43405</c:v>
                </c:pt>
                <c:pt idx="1137">
                  <c:v>43409</c:v>
                </c:pt>
                <c:pt idx="1138">
                  <c:v>43410</c:v>
                </c:pt>
                <c:pt idx="1139">
                  <c:v>43411</c:v>
                </c:pt>
                <c:pt idx="1140">
                  <c:v>43412</c:v>
                </c:pt>
                <c:pt idx="1141">
                  <c:v>43413</c:v>
                </c:pt>
                <c:pt idx="1142">
                  <c:v>43416</c:v>
                </c:pt>
                <c:pt idx="1143">
                  <c:v>43417</c:v>
                </c:pt>
                <c:pt idx="1144">
                  <c:v>43418</c:v>
                </c:pt>
                <c:pt idx="1145">
                  <c:v>43420</c:v>
                </c:pt>
                <c:pt idx="1146">
                  <c:v>43423</c:v>
                </c:pt>
                <c:pt idx="1147">
                  <c:v>43424</c:v>
                </c:pt>
                <c:pt idx="1148">
                  <c:v>43425</c:v>
                </c:pt>
                <c:pt idx="1149">
                  <c:v>43426</c:v>
                </c:pt>
                <c:pt idx="1150">
                  <c:v>43427</c:v>
                </c:pt>
                <c:pt idx="1151">
                  <c:v>43430</c:v>
                </c:pt>
                <c:pt idx="1152">
                  <c:v>43431</c:v>
                </c:pt>
                <c:pt idx="1153">
                  <c:v>43432</c:v>
                </c:pt>
                <c:pt idx="1154">
                  <c:v>43433</c:v>
                </c:pt>
                <c:pt idx="1155">
                  <c:v>43434</c:v>
                </c:pt>
                <c:pt idx="1156">
                  <c:v>43437</c:v>
                </c:pt>
                <c:pt idx="1157">
                  <c:v>43438</c:v>
                </c:pt>
                <c:pt idx="1158">
                  <c:v>43439</c:v>
                </c:pt>
                <c:pt idx="1159">
                  <c:v>43440</c:v>
                </c:pt>
                <c:pt idx="1160">
                  <c:v>43441</c:v>
                </c:pt>
                <c:pt idx="1161">
                  <c:v>43444</c:v>
                </c:pt>
                <c:pt idx="1162">
                  <c:v>43445</c:v>
                </c:pt>
                <c:pt idx="1163">
                  <c:v>43446</c:v>
                </c:pt>
                <c:pt idx="1164">
                  <c:v>43447</c:v>
                </c:pt>
                <c:pt idx="1165">
                  <c:v>43448</c:v>
                </c:pt>
                <c:pt idx="1166">
                  <c:v>43451</c:v>
                </c:pt>
                <c:pt idx="1167">
                  <c:v>43452</c:v>
                </c:pt>
                <c:pt idx="1168">
                  <c:v>43453</c:v>
                </c:pt>
                <c:pt idx="1169">
                  <c:v>43454</c:v>
                </c:pt>
                <c:pt idx="1170">
                  <c:v>43455</c:v>
                </c:pt>
                <c:pt idx="1171">
                  <c:v>43458</c:v>
                </c:pt>
                <c:pt idx="1172">
                  <c:v>43460</c:v>
                </c:pt>
                <c:pt idx="1173">
                  <c:v>43461</c:v>
                </c:pt>
                <c:pt idx="1174">
                  <c:v>43462</c:v>
                </c:pt>
                <c:pt idx="1175">
                  <c:v>43465</c:v>
                </c:pt>
                <c:pt idx="1176">
                  <c:v>43467</c:v>
                </c:pt>
                <c:pt idx="1177">
                  <c:v>43468</c:v>
                </c:pt>
                <c:pt idx="1178">
                  <c:v>43469</c:v>
                </c:pt>
                <c:pt idx="1179">
                  <c:v>43472</c:v>
                </c:pt>
                <c:pt idx="1180">
                  <c:v>43473</c:v>
                </c:pt>
                <c:pt idx="1181">
                  <c:v>43474</c:v>
                </c:pt>
                <c:pt idx="1182">
                  <c:v>43475</c:v>
                </c:pt>
                <c:pt idx="1183">
                  <c:v>43476</c:v>
                </c:pt>
                <c:pt idx="1184">
                  <c:v>43479</c:v>
                </c:pt>
                <c:pt idx="1185">
                  <c:v>43480</c:v>
                </c:pt>
                <c:pt idx="1186">
                  <c:v>43481</c:v>
                </c:pt>
                <c:pt idx="1187">
                  <c:v>43482</c:v>
                </c:pt>
                <c:pt idx="1188">
                  <c:v>43483</c:v>
                </c:pt>
                <c:pt idx="1189">
                  <c:v>43486</c:v>
                </c:pt>
                <c:pt idx="1190">
                  <c:v>43487</c:v>
                </c:pt>
                <c:pt idx="1191">
                  <c:v>43488</c:v>
                </c:pt>
                <c:pt idx="1192">
                  <c:v>43489</c:v>
                </c:pt>
                <c:pt idx="1193">
                  <c:v>43490</c:v>
                </c:pt>
                <c:pt idx="1194">
                  <c:v>43493</c:v>
                </c:pt>
                <c:pt idx="1195">
                  <c:v>43494</c:v>
                </c:pt>
                <c:pt idx="1196">
                  <c:v>43495</c:v>
                </c:pt>
                <c:pt idx="1197">
                  <c:v>43496</c:v>
                </c:pt>
                <c:pt idx="1198">
                  <c:v>43497</c:v>
                </c:pt>
                <c:pt idx="1199">
                  <c:v>43500</c:v>
                </c:pt>
                <c:pt idx="1200">
                  <c:v>43501</c:v>
                </c:pt>
                <c:pt idx="1201">
                  <c:v>43502</c:v>
                </c:pt>
                <c:pt idx="1202">
                  <c:v>43503</c:v>
                </c:pt>
                <c:pt idx="1203">
                  <c:v>43504</c:v>
                </c:pt>
                <c:pt idx="1204">
                  <c:v>43507</c:v>
                </c:pt>
                <c:pt idx="1205">
                  <c:v>43508</c:v>
                </c:pt>
                <c:pt idx="1206">
                  <c:v>43509</c:v>
                </c:pt>
                <c:pt idx="1207">
                  <c:v>43510</c:v>
                </c:pt>
                <c:pt idx="1208">
                  <c:v>43511</c:v>
                </c:pt>
                <c:pt idx="1209">
                  <c:v>43514</c:v>
                </c:pt>
                <c:pt idx="1210">
                  <c:v>43515</c:v>
                </c:pt>
                <c:pt idx="1211">
                  <c:v>43516</c:v>
                </c:pt>
                <c:pt idx="1212">
                  <c:v>43517</c:v>
                </c:pt>
                <c:pt idx="1213">
                  <c:v>43518</c:v>
                </c:pt>
                <c:pt idx="1214">
                  <c:v>43521</c:v>
                </c:pt>
                <c:pt idx="1215">
                  <c:v>43522</c:v>
                </c:pt>
                <c:pt idx="1216">
                  <c:v>43523</c:v>
                </c:pt>
                <c:pt idx="1217">
                  <c:v>43524</c:v>
                </c:pt>
                <c:pt idx="1218">
                  <c:v>43525</c:v>
                </c:pt>
                <c:pt idx="1219">
                  <c:v>43530</c:v>
                </c:pt>
                <c:pt idx="1220">
                  <c:v>43531</c:v>
                </c:pt>
                <c:pt idx="1221">
                  <c:v>43532</c:v>
                </c:pt>
                <c:pt idx="1222">
                  <c:v>43535</c:v>
                </c:pt>
                <c:pt idx="1223">
                  <c:v>43536</c:v>
                </c:pt>
                <c:pt idx="1224">
                  <c:v>43537</c:v>
                </c:pt>
                <c:pt idx="1225">
                  <c:v>43538</c:v>
                </c:pt>
                <c:pt idx="1226">
                  <c:v>43539</c:v>
                </c:pt>
                <c:pt idx="1227">
                  <c:v>43542</c:v>
                </c:pt>
                <c:pt idx="1228">
                  <c:v>43543</c:v>
                </c:pt>
                <c:pt idx="1229">
                  <c:v>43544</c:v>
                </c:pt>
                <c:pt idx="1230">
                  <c:v>43545</c:v>
                </c:pt>
                <c:pt idx="1231">
                  <c:v>43546</c:v>
                </c:pt>
                <c:pt idx="1232">
                  <c:v>43549</c:v>
                </c:pt>
                <c:pt idx="1233">
                  <c:v>43550</c:v>
                </c:pt>
                <c:pt idx="1234">
                  <c:v>43551</c:v>
                </c:pt>
                <c:pt idx="1235">
                  <c:v>43552</c:v>
                </c:pt>
                <c:pt idx="1236">
                  <c:v>43553</c:v>
                </c:pt>
                <c:pt idx="1237">
                  <c:v>43556</c:v>
                </c:pt>
                <c:pt idx="1238">
                  <c:v>43557</c:v>
                </c:pt>
                <c:pt idx="1239">
                  <c:v>43558</c:v>
                </c:pt>
                <c:pt idx="1240">
                  <c:v>43559</c:v>
                </c:pt>
                <c:pt idx="1241">
                  <c:v>43560</c:v>
                </c:pt>
                <c:pt idx="1242">
                  <c:v>43563</c:v>
                </c:pt>
                <c:pt idx="1243">
                  <c:v>43564</c:v>
                </c:pt>
                <c:pt idx="1244">
                  <c:v>43565</c:v>
                </c:pt>
                <c:pt idx="1245">
                  <c:v>43566</c:v>
                </c:pt>
                <c:pt idx="1246">
                  <c:v>43567</c:v>
                </c:pt>
                <c:pt idx="1247">
                  <c:v>43570</c:v>
                </c:pt>
                <c:pt idx="1248">
                  <c:v>43571</c:v>
                </c:pt>
                <c:pt idx="1249">
                  <c:v>43572</c:v>
                </c:pt>
                <c:pt idx="1250">
                  <c:v>43573</c:v>
                </c:pt>
                <c:pt idx="1251">
                  <c:v>43577</c:v>
                </c:pt>
                <c:pt idx="1252">
                  <c:v>43578</c:v>
                </c:pt>
                <c:pt idx="1253">
                  <c:v>43579</c:v>
                </c:pt>
                <c:pt idx="1254">
                  <c:v>43580</c:v>
                </c:pt>
                <c:pt idx="1255">
                  <c:v>43581</c:v>
                </c:pt>
                <c:pt idx="1256">
                  <c:v>43584</c:v>
                </c:pt>
                <c:pt idx="1257">
                  <c:v>43585</c:v>
                </c:pt>
                <c:pt idx="1258">
                  <c:v>43587</c:v>
                </c:pt>
                <c:pt idx="1259">
                  <c:v>43588</c:v>
                </c:pt>
                <c:pt idx="1260">
                  <c:v>43591</c:v>
                </c:pt>
                <c:pt idx="1261">
                  <c:v>43592</c:v>
                </c:pt>
                <c:pt idx="1262">
                  <c:v>43593</c:v>
                </c:pt>
                <c:pt idx="1263">
                  <c:v>43594</c:v>
                </c:pt>
                <c:pt idx="1264">
                  <c:v>43595</c:v>
                </c:pt>
                <c:pt idx="1265">
                  <c:v>43598</c:v>
                </c:pt>
                <c:pt idx="1266">
                  <c:v>43599</c:v>
                </c:pt>
                <c:pt idx="1267">
                  <c:v>43600</c:v>
                </c:pt>
                <c:pt idx="1268">
                  <c:v>43601</c:v>
                </c:pt>
                <c:pt idx="1269">
                  <c:v>43602</c:v>
                </c:pt>
                <c:pt idx="1270">
                  <c:v>43605</c:v>
                </c:pt>
                <c:pt idx="1271">
                  <c:v>43606</c:v>
                </c:pt>
                <c:pt idx="1272">
                  <c:v>43607</c:v>
                </c:pt>
                <c:pt idx="1273">
                  <c:v>43608</c:v>
                </c:pt>
                <c:pt idx="1274">
                  <c:v>43609</c:v>
                </c:pt>
                <c:pt idx="1275">
                  <c:v>43612</c:v>
                </c:pt>
                <c:pt idx="1276">
                  <c:v>43613</c:v>
                </c:pt>
                <c:pt idx="1277">
                  <c:v>43614</c:v>
                </c:pt>
                <c:pt idx="1278">
                  <c:v>43615</c:v>
                </c:pt>
                <c:pt idx="1279">
                  <c:v>43616</c:v>
                </c:pt>
                <c:pt idx="1280">
                  <c:v>43619</c:v>
                </c:pt>
                <c:pt idx="1281">
                  <c:v>43620</c:v>
                </c:pt>
                <c:pt idx="1282">
                  <c:v>43621</c:v>
                </c:pt>
                <c:pt idx="1283">
                  <c:v>43622</c:v>
                </c:pt>
                <c:pt idx="1284">
                  <c:v>43623</c:v>
                </c:pt>
                <c:pt idx="1285">
                  <c:v>43626</c:v>
                </c:pt>
                <c:pt idx="1286">
                  <c:v>43627</c:v>
                </c:pt>
                <c:pt idx="1287">
                  <c:v>43628</c:v>
                </c:pt>
                <c:pt idx="1288">
                  <c:v>43629</c:v>
                </c:pt>
                <c:pt idx="1289">
                  <c:v>43630</c:v>
                </c:pt>
                <c:pt idx="1290">
                  <c:v>43633</c:v>
                </c:pt>
                <c:pt idx="1291">
                  <c:v>43634</c:v>
                </c:pt>
                <c:pt idx="1292">
                  <c:v>43635</c:v>
                </c:pt>
                <c:pt idx="1293">
                  <c:v>43637</c:v>
                </c:pt>
                <c:pt idx="1294">
                  <c:v>43640</c:v>
                </c:pt>
                <c:pt idx="1295">
                  <c:v>43641</c:v>
                </c:pt>
                <c:pt idx="1296">
                  <c:v>43642</c:v>
                </c:pt>
                <c:pt idx="1297">
                  <c:v>43643</c:v>
                </c:pt>
                <c:pt idx="1298">
                  <c:v>43644</c:v>
                </c:pt>
                <c:pt idx="1299">
                  <c:v>43647</c:v>
                </c:pt>
                <c:pt idx="1300">
                  <c:v>43648</c:v>
                </c:pt>
                <c:pt idx="1301">
                  <c:v>43649</c:v>
                </c:pt>
                <c:pt idx="1302">
                  <c:v>43650</c:v>
                </c:pt>
                <c:pt idx="1303">
                  <c:v>43651</c:v>
                </c:pt>
                <c:pt idx="1304">
                  <c:v>43654</c:v>
                </c:pt>
                <c:pt idx="1305">
                  <c:v>43655</c:v>
                </c:pt>
                <c:pt idx="1306">
                  <c:v>43656</c:v>
                </c:pt>
                <c:pt idx="1307">
                  <c:v>43657</c:v>
                </c:pt>
                <c:pt idx="1308">
                  <c:v>43658</c:v>
                </c:pt>
                <c:pt idx="1309">
                  <c:v>43661</c:v>
                </c:pt>
                <c:pt idx="1310">
                  <c:v>43662</c:v>
                </c:pt>
                <c:pt idx="1311">
                  <c:v>43663</c:v>
                </c:pt>
                <c:pt idx="1312">
                  <c:v>43664</c:v>
                </c:pt>
                <c:pt idx="1313">
                  <c:v>43665</c:v>
                </c:pt>
                <c:pt idx="1314">
                  <c:v>43668</c:v>
                </c:pt>
                <c:pt idx="1315">
                  <c:v>43669</c:v>
                </c:pt>
                <c:pt idx="1316">
                  <c:v>43670</c:v>
                </c:pt>
                <c:pt idx="1317">
                  <c:v>43671</c:v>
                </c:pt>
                <c:pt idx="1318">
                  <c:v>43672</c:v>
                </c:pt>
                <c:pt idx="1319">
                  <c:v>43675</c:v>
                </c:pt>
                <c:pt idx="1320">
                  <c:v>43676</c:v>
                </c:pt>
                <c:pt idx="1321">
                  <c:v>43677</c:v>
                </c:pt>
                <c:pt idx="1322">
                  <c:v>43678</c:v>
                </c:pt>
                <c:pt idx="1323">
                  <c:v>43679</c:v>
                </c:pt>
                <c:pt idx="1324">
                  <c:v>43682</c:v>
                </c:pt>
                <c:pt idx="1325">
                  <c:v>43683</c:v>
                </c:pt>
                <c:pt idx="1326">
                  <c:v>43684</c:v>
                </c:pt>
                <c:pt idx="1327">
                  <c:v>43685</c:v>
                </c:pt>
                <c:pt idx="1328">
                  <c:v>43686</c:v>
                </c:pt>
                <c:pt idx="1329">
                  <c:v>43689</c:v>
                </c:pt>
                <c:pt idx="1330">
                  <c:v>43690</c:v>
                </c:pt>
                <c:pt idx="1331">
                  <c:v>43691</c:v>
                </c:pt>
                <c:pt idx="1332">
                  <c:v>43692</c:v>
                </c:pt>
                <c:pt idx="1333">
                  <c:v>43693</c:v>
                </c:pt>
                <c:pt idx="1334">
                  <c:v>43696</c:v>
                </c:pt>
                <c:pt idx="1335">
                  <c:v>43697</c:v>
                </c:pt>
                <c:pt idx="1336">
                  <c:v>43698</c:v>
                </c:pt>
                <c:pt idx="1337">
                  <c:v>43699</c:v>
                </c:pt>
                <c:pt idx="1338">
                  <c:v>43700</c:v>
                </c:pt>
                <c:pt idx="1339">
                  <c:v>43703</c:v>
                </c:pt>
                <c:pt idx="1340">
                  <c:v>43704</c:v>
                </c:pt>
                <c:pt idx="1341">
                  <c:v>43705</c:v>
                </c:pt>
                <c:pt idx="1342">
                  <c:v>43706</c:v>
                </c:pt>
                <c:pt idx="1343">
                  <c:v>43707</c:v>
                </c:pt>
                <c:pt idx="1344">
                  <c:v>43710</c:v>
                </c:pt>
                <c:pt idx="1345">
                  <c:v>43711</c:v>
                </c:pt>
                <c:pt idx="1346">
                  <c:v>43712</c:v>
                </c:pt>
                <c:pt idx="1347">
                  <c:v>43713</c:v>
                </c:pt>
                <c:pt idx="1348">
                  <c:v>43714</c:v>
                </c:pt>
                <c:pt idx="1349">
                  <c:v>43717</c:v>
                </c:pt>
                <c:pt idx="1350">
                  <c:v>43718</c:v>
                </c:pt>
                <c:pt idx="1351">
                  <c:v>43719</c:v>
                </c:pt>
                <c:pt idx="1352">
                  <c:v>43720</c:v>
                </c:pt>
                <c:pt idx="1353">
                  <c:v>43721</c:v>
                </c:pt>
                <c:pt idx="1354">
                  <c:v>43724</c:v>
                </c:pt>
                <c:pt idx="1355">
                  <c:v>43725</c:v>
                </c:pt>
                <c:pt idx="1356">
                  <c:v>43726</c:v>
                </c:pt>
                <c:pt idx="1357">
                  <c:v>43727</c:v>
                </c:pt>
                <c:pt idx="1358">
                  <c:v>43728</c:v>
                </c:pt>
                <c:pt idx="1359">
                  <c:v>43731</c:v>
                </c:pt>
                <c:pt idx="1360">
                  <c:v>43732</c:v>
                </c:pt>
                <c:pt idx="1361">
                  <c:v>43733</c:v>
                </c:pt>
                <c:pt idx="1362">
                  <c:v>43734</c:v>
                </c:pt>
                <c:pt idx="1363">
                  <c:v>43735</c:v>
                </c:pt>
                <c:pt idx="1364">
                  <c:v>43738</c:v>
                </c:pt>
                <c:pt idx="1365">
                  <c:v>43739</c:v>
                </c:pt>
                <c:pt idx="1366">
                  <c:v>43740</c:v>
                </c:pt>
                <c:pt idx="1367">
                  <c:v>43741</c:v>
                </c:pt>
                <c:pt idx="1368">
                  <c:v>43742</c:v>
                </c:pt>
                <c:pt idx="1369">
                  <c:v>43745</c:v>
                </c:pt>
                <c:pt idx="1370">
                  <c:v>43746</c:v>
                </c:pt>
                <c:pt idx="1371">
                  <c:v>43747</c:v>
                </c:pt>
                <c:pt idx="1372">
                  <c:v>43748</c:v>
                </c:pt>
                <c:pt idx="1373">
                  <c:v>43749</c:v>
                </c:pt>
                <c:pt idx="1374">
                  <c:v>43752</c:v>
                </c:pt>
                <c:pt idx="1375">
                  <c:v>43753</c:v>
                </c:pt>
                <c:pt idx="1376">
                  <c:v>43754</c:v>
                </c:pt>
                <c:pt idx="1377">
                  <c:v>43755</c:v>
                </c:pt>
                <c:pt idx="1378">
                  <c:v>43756</c:v>
                </c:pt>
                <c:pt idx="1379">
                  <c:v>43759</c:v>
                </c:pt>
                <c:pt idx="1380">
                  <c:v>43760</c:v>
                </c:pt>
                <c:pt idx="1381">
                  <c:v>43761</c:v>
                </c:pt>
                <c:pt idx="1382">
                  <c:v>43762</c:v>
                </c:pt>
                <c:pt idx="1383">
                  <c:v>43763</c:v>
                </c:pt>
                <c:pt idx="1384">
                  <c:v>43766</c:v>
                </c:pt>
                <c:pt idx="1385">
                  <c:v>43767</c:v>
                </c:pt>
                <c:pt idx="1386">
                  <c:v>43768</c:v>
                </c:pt>
                <c:pt idx="1387">
                  <c:v>43769</c:v>
                </c:pt>
                <c:pt idx="1388">
                  <c:v>43770</c:v>
                </c:pt>
                <c:pt idx="1389">
                  <c:v>43773</c:v>
                </c:pt>
                <c:pt idx="1390">
                  <c:v>43774</c:v>
                </c:pt>
                <c:pt idx="1391">
                  <c:v>43775</c:v>
                </c:pt>
                <c:pt idx="1392">
                  <c:v>43776</c:v>
                </c:pt>
                <c:pt idx="1393">
                  <c:v>43777</c:v>
                </c:pt>
                <c:pt idx="1394">
                  <c:v>43780</c:v>
                </c:pt>
                <c:pt idx="1395">
                  <c:v>43781</c:v>
                </c:pt>
                <c:pt idx="1396">
                  <c:v>43782</c:v>
                </c:pt>
                <c:pt idx="1397">
                  <c:v>43783</c:v>
                </c:pt>
                <c:pt idx="1398">
                  <c:v>43787</c:v>
                </c:pt>
                <c:pt idx="1399">
                  <c:v>43788</c:v>
                </c:pt>
                <c:pt idx="1400">
                  <c:v>43789</c:v>
                </c:pt>
                <c:pt idx="1401">
                  <c:v>43790</c:v>
                </c:pt>
                <c:pt idx="1402">
                  <c:v>43791</c:v>
                </c:pt>
                <c:pt idx="1403">
                  <c:v>43794</c:v>
                </c:pt>
                <c:pt idx="1404">
                  <c:v>43795</c:v>
                </c:pt>
                <c:pt idx="1405">
                  <c:v>43796</c:v>
                </c:pt>
                <c:pt idx="1406">
                  <c:v>43797</c:v>
                </c:pt>
                <c:pt idx="1407">
                  <c:v>43798</c:v>
                </c:pt>
                <c:pt idx="1408">
                  <c:v>43801</c:v>
                </c:pt>
                <c:pt idx="1409">
                  <c:v>43802</c:v>
                </c:pt>
                <c:pt idx="1410">
                  <c:v>43803</c:v>
                </c:pt>
                <c:pt idx="1411">
                  <c:v>43804</c:v>
                </c:pt>
                <c:pt idx="1412">
                  <c:v>43805</c:v>
                </c:pt>
                <c:pt idx="1413">
                  <c:v>43808</c:v>
                </c:pt>
                <c:pt idx="1414">
                  <c:v>43809</c:v>
                </c:pt>
                <c:pt idx="1415">
                  <c:v>43810</c:v>
                </c:pt>
                <c:pt idx="1416">
                  <c:v>43811</c:v>
                </c:pt>
                <c:pt idx="1417">
                  <c:v>43812</c:v>
                </c:pt>
                <c:pt idx="1418">
                  <c:v>43815</c:v>
                </c:pt>
                <c:pt idx="1419">
                  <c:v>43816</c:v>
                </c:pt>
                <c:pt idx="1420">
                  <c:v>43817</c:v>
                </c:pt>
                <c:pt idx="1421">
                  <c:v>43818</c:v>
                </c:pt>
                <c:pt idx="1422">
                  <c:v>43819</c:v>
                </c:pt>
                <c:pt idx="1423">
                  <c:v>43822</c:v>
                </c:pt>
                <c:pt idx="1424">
                  <c:v>43823</c:v>
                </c:pt>
                <c:pt idx="1425">
                  <c:v>43825</c:v>
                </c:pt>
                <c:pt idx="1426">
                  <c:v>43826</c:v>
                </c:pt>
                <c:pt idx="1427">
                  <c:v>43829</c:v>
                </c:pt>
                <c:pt idx="1428">
                  <c:v>43830</c:v>
                </c:pt>
                <c:pt idx="1429">
                  <c:v>43832</c:v>
                </c:pt>
                <c:pt idx="1430">
                  <c:v>43833</c:v>
                </c:pt>
                <c:pt idx="1431">
                  <c:v>43836</c:v>
                </c:pt>
                <c:pt idx="1432">
                  <c:v>43837</c:v>
                </c:pt>
                <c:pt idx="1433">
                  <c:v>43838</c:v>
                </c:pt>
                <c:pt idx="1434">
                  <c:v>43839</c:v>
                </c:pt>
                <c:pt idx="1435">
                  <c:v>43840</c:v>
                </c:pt>
                <c:pt idx="1436">
                  <c:v>43843</c:v>
                </c:pt>
                <c:pt idx="1437">
                  <c:v>43844</c:v>
                </c:pt>
                <c:pt idx="1438">
                  <c:v>43845</c:v>
                </c:pt>
                <c:pt idx="1439">
                  <c:v>43846</c:v>
                </c:pt>
                <c:pt idx="1440">
                  <c:v>43847</c:v>
                </c:pt>
                <c:pt idx="1441">
                  <c:v>43850</c:v>
                </c:pt>
                <c:pt idx="1442">
                  <c:v>43851</c:v>
                </c:pt>
                <c:pt idx="1443">
                  <c:v>43852</c:v>
                </c:pt>
                <c:pt idx="1444">
                  <c:v>43853</c:v>
                </c:pt>
                <c:pt idx="1445">
                  <c:v>43854</c:v>
                </c:pt>
                <c:pt idx="1446">
                  <c:v>43857</c:v>
                </c:pt>
                <c:pt idx="1447">
                  <c:v>43858</c:v>
                </c:pt>
                <c:pt idx="1448">
                  <c:v>43859</c:v>
                </c:pt>
                <c:pt idx="1449">
                  <c:v>43860</c:v>
                </c:pt>
                <c:pt idx="1450">
                  <c:v>43861</c:v>
                </c:pt>
                <c:pt idx="1451">
                  <c:v>43864</c:v>
                </c:pt>
                <c:pt idx="1452">
                  <c:v>43865</c:v>
                </c:pt>
                <c:pt idx="1453">
                  <c:v>43866</c:v>
                </c:pt>
                <c:pt idx="1454">
                  <c:v>43867</c:v>
                </c:pt>
                <c:pt idx="1455">
                  <c:v>43868</c:v>
                </c:pt>
                <c:pt idx="1456">
                  <c:v>43871</c:v>
                </c:pt>
                <c:pt idx="1457">
                  <c:v>43872</c:v>
                </c:pt>
                <c:pt idx="1458">
                  <c:v>43873</c:v>
                </c:pt>
                <c:pt idx="1459">
                  <c:v>43874</c:v>
                </c:pt>
                <c:pt idx="1460">
                  <c:v>43875</c:v>
                </c:pt>
                <c:pt idx="1461">
                  <c:v>43878</c:v>
                </c:pt>
                <c:pt idx="1462">
                  <c:v>43879</c:v>
                </c:pt>
                <c:pt idx="1463">
                  <c:v>43880</c:v>
                </c:pt>
                <c:pt idx="1464">
                  <c:v>43881</c:v>
                </c:pt>
                <c:pt idx="1465">
                  <c:v>43882</c:v>
                </c:pt>
                <c:pt idx="1466">
                  <c:v>43887</c:v>
                </c:pt>
                <c:pt idx="1467">
                  <c:v>43888</c:v>
                </c:pt>
                <c:pt idx="1468">
                  <c:v>43889</c:v>
                </c:pt>
                <c:pt idx="1469">
                  <c:v>43892</c:v>
                </c:pt>
                <c:pt idx="1470">
                  <c:v>43893</c:v>
                </c:pt>
                <c:pt idx="1471">
                  <c:v>43894</c:v>
                </c:pt>
                <c:pt idx="1472">
                  <c:v>43895</c:v>
                </c:pt>
                <c:pt idx="1473">
                  <c:v>43896</c:v>
                </c:pt>
                <c:pt idx="1474">
                  <c:v>43899</c:v>
                </c:pt>
                <c:pt idx="1475">
                  <c:v>43900</c:v>
                </c:pt>
                <c:pt idx="1476">
                  <c:v>43901</c:v>
                </c:pt>
                <c:pt idx="1477">
                  <c:v>43902</c:v>
                </c:pt>
                <c:pt idx="1478">
                  <c:v>43903</c:v>
                </c:pt>
                <c:pt idx="1479">
                  <c:v>43906</c:v>
                </c:pt>
                <c:pt idx="1480">
                  <c:v>43907</c:v>
                </c:pt>
                <c:pt idx="1481">
                  <c:v>43908</c:v>
                </c:pt>
                <c:pt idx="1482">
                  <c:v>43909</c:v>
                </c:pt>
                <c:pt idx="1483">
                  <c:v>43910</c:v>
                </c:pt>
                <c:pt idx="1484">
                  <c:v>43913</c:v>
                </c:pt>
                <c:pt idx="1485">
                  <c:v>43914</c:v>
                </c:pt>
                <c:pt idx="1486">
                  <c:v>43915</c:v>
                </c:pt>
                <c:pt idx="1487">
                  <c:v>43916</c:v>
                </c:pt>
                <c:pt idx="1488">
                  <c:v>43917</c:v>
                </c:pt>
                <c:pt idx="1489">
                  <c:v>43920</c:v>
                </c:pt>
                <c:pt idx="1490">
                  <c:v>43921</c:v>
                </c:pt>
                <c:pt idx="1491">
                  <c:v>43922</c:v>
                </c:pt>
                <c:pt idx="1492">
                  <c:v>43923</c:v>
                </c:pt>
                <c:pt idx="1493">
                  <c:v>43924</c:v>
                </c:pt>
                <c:pt idx="1494">
                  <c:v>43927</c:v>
                </c:pt>
                <c:pt idx="1495">
                  <c:v>43928</c:v>
                </c:pt>
                <c:pt idx="1496">
                  <c:v>43929</c:v>
                </c:pt>
                <c:pt idx="1497">
                  <c:v>43930</c:v>
                </c:pt>
                <c:pt idx="1498">
                  <c:v>43934</c:v>
                </c:pt>
                <c:pt idx="1499">
                  <c:v>43935</c:v>
                </c:pt>
                <c:pt idx="1500">
                  <c:v>43936</c:v>
                </c:pt>
                <c:pt idx="1501">
                  <c:v>43937</c:v>
                </c:pt>
                <c:pt idx="1502">
                  <c:v>43938</c:v>
                </c:pt>
                <c:pt idx="1503">
                  <c:v>43941</c:v>
                </c:pt>
                <c:pt idx="1504">
                  <c:v>43943</c:v>
                </c:pt>
                <c:pt idx="1505">
                  <c:v>43944</c:v>
                </c:pt>
                <c:pt idx="1506">
                  <c:v>43945</c:v>
                </c:pt>
                <c:pt idx="1507">
                  <c:v>43948</c:v>
                </c:pt>
                <c:pt idx="1508">
                  <c:v>43949</c:v>
                </c:pt>
                <c:pt idx="1509">
                  <c:v>43950</c:v>
                </c:pt>
                <c:pt idx="1510">
                  <c:v>43951</c:v>
                </c:pt>
                <c:pt idx="1511">
                  <c:v>43955</c:v>
                </c:pt>
                <c:pt idx="1512">
                  <c:v>43956</c:v>
                </c:pt>
                <c:pt idx="1513">
                  <c:v>43957</c:v>
                </c:pt>
                <c:pt idx="1514">
                  <c:v>43958</c:v>
                </c:pt>
                <c:pt idx="1515">
                  <c:v>43959</c:v>
                </c:pt>
                <c:pt idx="1516">
                  <c:v>43962</c:v>
                </c:pt>
                <c:pt idx="1517">
                  <c:v>43963</c:v>
                </c:pt>
                <c:pt idx="1518">
                  <c:v>43964</c:v>
                </c:pt>
                <c:pt idx="1519">
                  <c:v>43965</c:v>
                </c:pt>
                <c:pt idx="1520">
                  <c:v>43966</c:v>
                </c:pt>
                <c:pt idx="1521">
                  <c:v>43969</c:v>
                </c:pt>
                <c:pt idx="1522">
                  <c:v>43970</c:v>
                </c:pt>
                <c:pt idx="1523">
                  <c:v>43971</c:v>
                </c:pt>
                <c:pt idx="1524">
                  <c:v>43972</c:v>
                </c:pt>
                <c:pt idx="1525">
                  <c:v>43973</c:v>
                </c:pt>
                <c:pt idx="1526">
                  <c:v>43976</c:v>
                </c:pt>
                <c:pt idx="1527">
                  <c:v>43977</c:v>
                </c:pt>
                <c:pt idx="1528">
                  <c:v>43978</c:v>
                </c:pt>
                <c:pt idx="1529">
                  <c:v>43979</c:v>
                </c:pt>
                <c:pt idx="1530">
                  <c:v>43980</c:v>
                </c:pt>
                <c:pt idx="1531">
                  <c:v>43983</c:v>
                </c:pt>
                <c:pt idx="1532">
                  <c:v>43984</c:v>
                </c:pt>
                <c:pt idx="1533">
                  <c:v>43985</c:v>
                </c:pt>
                <c:pt idx="1534">
                  <c:v>43986</c:v>
                </c:pt>
                <c:pt idx="1535">
                  <c:v>43987</c:v>
                </c:pt>
                <c:pt idx="1536">
                  <c:v>43990</c:v>
                </c:pt>
                <c:pt idx="1537">
                  <c:v>43991</c:v>
                </c:pt>
                <c:pt idx="1538">
                  <c:v>43992</c:v>
                </c:pt>
                <c:pt idx="1539">
                  <c:v>43994</c:v>
                </c:pt>
                <c:pt idx="1540">
                  <c:v>43997</c:v>
                </c:pt>
                <c:pt idx="1541">
                  <c:v>43998</c:v>
                </c:pt>
                <c:pt idx="1542">
                  <c:v>43999</c:v>
                </c:pt>
                <c:pt idx="1543">
                  <c:v>44000</c:v>
                </c:pt>
                <c:pt idx="1544">
                  <c:v>44001</c:v>
                </c:pt>
                <c:pt idx="1545">
                  <c:v>44004</c:v>
                </c:pt>
                <c:pt idx="1546">
                  <c:v>44005</c:v>
                </c:pt>
                <c:pt idx="1547">
                  <c:v>44006</c:v>
                </c:pt>
                <c:pt idx="1548">
                  <c:v>44007</c:v>
                </c:pt>
                <c:pt idx="1549">
                  <c:v>44008</c:v>
                </c:pt>
                <c:pt idx="1550">
                  <c:v>44011</c:v>
                </c:pt>
                <c:pt idx="1551">
                  <c:v>44012</c:v>
                </c:pt>
                <c:pt idx="1552">
                  <c:v>44013</c:v>
                </c:pt>
                <c:pt idx="1553">
                  <c:v>44014</c:v>
                </c:pt>
                <c:pt idx="1554">
                  <c:v>44015</c:v>
                </c:pt>
                <c:pt idx="1555">
                  <c:v>44018</c:v>
                </c:pt>
                <c:pt idx="1556">
                  <c:v>44019</c:v>
                </c:pt>
                <c:pt idx="1557">
                  <c:v>44020</c:v>
                </c:pt>
                <c:pt idx="1558">
                  <c:v>44021</c:v>
                </c:pt>
                <c:pt idx="1559">
                  <c:v>44022</c:v>
                </c:pt>
                <c:pt idx="1560">
                  <c:v>44025</c:v>
                </c:pt>
                <c:pt idx="1561">
                  <c:v>44026</c:v>
                </c:pt>
                <c:pt idx="1562">
                  <c:v>44027</c:v>
                </c:pt>
                <c:pt idx="1563">
                  <c:v>44028</c:v>
                </c:pt>
                <c:pt idx="1564">
                  <c:v>44029</c:v>
                </c:pt>
                <c:pt idx="1565">
                  <c:v>44032</c:v>
                </c:pt>
                <c:pt idx="1566">
                  <c:v>44033</c:v>
                </c:pt>
                <c:pt idx="1567">
                  <c:v>44034</c:v>
                </c:pt>
                <c:pt idx="1568">
                  <c:v>44035</c:v>
                </c:pt>
                <c:pt idx="1569">
                  <c:v>44036</c:v>
                </c:pt>
                <c:pt idx="1570">
                  <c:v>44039</c:v>
                </c:pt>
                <c:pt idx="1571">
                  <c:v>44040</c:v>
                </c:pt>
                <c:pt idx="1572">
                  <c:v>44041</c:v>
                </c:pt>
                <c:pt idx="1573">
                  <c:v>44042</c:v>
                </c:pt>
                <c:pt idx="1574">
                  <c:v>44043</c:v>
                </c:pt>
                <c:pt idx="1575">
                  <c:v>44046</c:v>
                </c:pt>
                <c:pt idx="1576">
                  <c:v>44047</c:v>
                </c:pt>
                <c:pt idx="1577">
                  <c:v>44048</c:v>
                </c:pt>
                <c:pt idx="1578">
                  <c:v>44049</c:v>
                </c:pt>
                <c:pt idx="1579">
                  <c:v>44050</c:v>
                </c:pt>
                <c:pt idx="1580">
                  <c:v>44053</c:v>
                </c:pt>
                <c:pt idx="1581">
                  <c:v>44054</c:v>
                </c:pt>
                <c:pt idx="1582">
                  <c:v>44055</c:v>
                </c:pt>
                <c:pt idx="1583">
                  <c:v>44056</c:v>
                </c:pt>
                <c:pt idx="1584">
                  <c:v>44057</c:v>
                </c:pt>
                <c:pt idx="1585">
                  <c:v>44060</c:v>
                </c:pt>
                <c:pt idx="1586">
                  <c:v>44061</c:v>
                </c:pt>
                <c:pt idx="1587">
                  <c:v>44062</c:v>
                </c:pt>
                <c:pt idx="1588">
                  <c:v>44063</c:v>
                </c:pt>
                <c:pt idx="1589">
                  <c:v>44064</c:v>
                </c:pt>
                <c:pt idx="1590">
                  <c:v>44067</c:v>
                </c:pt>
                <c:pt idx="1591">
                  <c:v>44068</c:v>
                </c:pt>
                <c:pt idx="1592">
                  <c:v>44069</c:v>
                </c:pt>
                <c:pt idx="1593">
                  <c:v>44070</c:v>
                </c:pt>
                <c:pt idx="1594">
                  <c:v>44071</c:v>
                </c:pt>
                <c:pt idx="1595">
                  <c:v>44074</c:v>
                </c:pt>
                <c:pt idx="1596">
                  <c:v>44075</c:v>
                </c:pt>
                <c:pt idx="1597">
                  <c:v>44076</c:v>
                </c:pt>
                <c:pt idx="1598">
                  <c:v>44077</c:v>
                </c:pt>
                <c:pt idx="1599">
                  <c:v>44078</c:v>
                </c:pt>
                <c:pt idx="1600">
                  <c:v>44082</c:v>
                </c:pt>
                <c:pt idx="1601">
                  <c:v>44083</c:v>
                </c:pt>
                <c:pt idx="1602">
                  <c:v>44084</c:v>
                </c:pt>
                <c:pt idx="1603">
                  <c:v>44085</c:v>
                </c:pt>
                <c:pt idx="1604">
                  <c:v>44088</c:v>
                </c:pt>
                <c:pt idx="1605">
                  <c:v>44089</c:v>
                </c:pt>
                <c:pt idx="1606">
                  <c:v>44090</c:v>
                </c:pt>
                <c:pt idx="1607">
                  <c:v>44091</c:v>
                </c:pt>
                <c:pt idx="1608">
                  <c:v>44092</c:v>
                </c:pt>
                <c:pt idx="1609">
                  <c:v>44095</c:v>
                </c:pt>
                <c:pt idx="1610">
                  <c:v>44096</c:v>
                </c:pt>
                <c:pt idx="1611">
                  <c:v>44097</c:v>
                </c:pt>
                <c:pt idx="1612">
                  <c:v>44098</c:v>
                </c:pt>
                <c:pt idx="1613">
                  <c:v>44099</c:v>
                </c:pt>
                <c:pt idx="1614">
                  <c:v>44102</c:v>
                </c:pt>
                <c:pt idx="1615">
                  <c:v>44103</c:v>
                </c:pt>
                <c:pt idx="1616">
                  <c:v>44104</c:v>
                </c:pt>
                <c:pt idx="1617">
                  <c:v>44105</c:v>
                </c:pt>
                <c:pt idx="1618">
                  <c:v>44106</c:v>
                </c:pt>
                <c:pt idx="1619">
                  <c:v>44109</c:v>
                </c:pt>
                <c:pt idx="1620">
                  <c:v>44110</c:v>
                </c:pt>
                <c:pt idx="1621">
                  <c:v>44111</c:v>
                </c:pt>
                <c:pt idx="1622">
                  <c:v>44112</c:v>
                </c:pt>
                <c:pt idx="1623">
                  <c:v>44113</c:v>
                </c:pt>
                <c:pt idx="1624">
                  <c:v>44117</c:v>
                </c:pt>
                <c:pt idx="1625">
                  <c:v>44118</c:v>
                </c:pt>
                <c:pt idx="1626">
                  <c:v>44119</c:v>
                </c:pt>
                <c:pt idx="1627">
                  <c:v>44120</c:v>
                </c:pt>
                <c:pt idx="1628">
                  <c:v>44123</c:v>
                </c:pt>
                <c:pt idx="1629">
                  <c:v>44124</c:v>
                </c:pt>
                <c:pt idx="1630">
                  <c:v>44125</c:v>
                </c:pt>
                <c:pt idx="1631">
                  <c:v>44126</c:v>
                </c:pt>
                <c:pt idx="1632">
                  <c:v>44127</c:v>
                </c:pt>
                <c:pt idx="1633">
                  <c:v>44130</c:v>
                </c:pt>
                <c:pt idx="1634">
                  <c:v>44131</c:v>
                </c:pt>
                <c:pt idx="1635">
                  <c:v>44132</c:v>
                </c:pt>
                <c:pt idx="1636">
                  <c:v>44133</c:v>
                </c:pt>
                <c:pt idx="1637">
                  <c:v>44134</c:v>
                </c:pt>
                <c:pt idx="1638">
                  <c:v>44138</c:v>
                </c:pt>
                <c:pt idx="1639">
                  <c:v>44139</c:v>
                </c:pt>
                <c:pt idx="1640">
                  <c:v>44140</c:v>
                </c:pt>
                <c:pt idx="1641">
                  <c:v>44141</c:v>
                </c:pt>
                <c:pt idx="1642">
                  <c:v>44144</c:v>
                </c:pt>
                <c:pt idx="1643">
                  <c:v>44145</c:v>
                </c:pt>
                <c:pt idx="1644">
                  <c:v>44146</c:v>
                </c:pt>
                <c:pt idx="1645">
                  <c:v>44147</c:v>
                </c:pt>
                <c:pt idx="1646">
                  <c:v>44148</c:v>
                </c:pt>
                <c:pt idx="1647">
                  <c:v>44151</c:v>
                </c:pt>
                <c:pt idx="1648">
                  <c:v>44152</c:v>
                </c:pt>
                <c:pt idx="1649">
                  <c:v>44153</c:v>
                </c:pt>
                <c:pt idx="1650">
                  <c:v>44154</c:v>
                </c:pt>
                <c:pt idx="1651">
                  <c:v>44155</c:v>
                </c:pt>
                <c:pt idx="1652">
                  <c:v>44158</c:v>
                </c:pt>
                <c:pt idx="1653">
                  <c:v>44159</c:v>
                </c:pt>
                <c:pt idx="1654">
                  <c:v>44160</c:v>
                </c:pt>
                <c:pt idx="1655">
                  <c:v>44161</c:v>
                </c:pt>
                <c:pt idx="1656">
                  <c:v>44162</c:v>
                </c:pt>
                <c:pt idx="1657">
                  <c:v>44165</c:v>
                </c:pt>
                <c:pt idx="1658">
                  <c:v>44166</c:v>
                </c:pt>
                <c:pt idx="1659">
                  <c:v>44167</c:v>
                </c:pt>
                <c:pt idx="1660">
                  <c:v>44168</c:v>
                </c:pt>
                <c:pt idx="1661">
                  <c:v>44169</c:v>
                </c:pt>
                <c:pt idx="1662">
                  <c:v>44172</c:v>
                </c:pt>
                <c:pt idx="1663">
                  <c:v>44173</c:v>
                </c:pt>
                <c:pt idx="1664">
                  <c:v>44174</c:v>
                </c:pt>
                <c:pt idx="1665">
                  <c:v>44175</c:v>
                </c:pt>
                <c:pt idx="1666">
                  <c:v>44176</c:v>
                </c:pt>
                <c:pt idx="1667">
                  <c:v>44179</c:v>
                </c:pt>
                <c:pt idx="1668">
                  <c:v>44180</c:v>
                </c:pt>
                <c:pt idx="1669">
                  <c:v>44181</c:v>
                </c:pt>
                <c:pt idx="1670">
                  <c:v>44182</c:v>
                </c:pt>
                <c:pt idx="1671">
                  <c:v>44183</c:v>
                </c:pt>
                <c:pt idx="1672">
                  <c:v>44186</c:v>
                </c:pt>
                <c:pt idx="1673">
                  <c:v>44187</c:v>
                </c:pt>
                <c:pt idx="1674">
                  <c:v>44188</c:v>
                </c:pt>
                <c:pt idx="1675">
                  <c:v>44189</c:v>
                </c:pt>
                <c:pt idx="1676">
                  <c:v>44193</c:v>
                </c:pt>
                <c:pt idx="1677">
                  <c:v>44194</c:v>
                </c:pt>
                <c:pt idx="1678">
                  <c:v>44195</c:v>
                </c:pt>
                <c:pt idx="1679">
                  <c:v>44196</c:v>
                </c:pt>
                <c:pt idx="1680">
                  <c:v>44200</c:v>
                </c:pt>
                <c:pt idx="1681">
                  <c:v>44201</c:v>
                </c:pt>
                <c:pt idx="1682">
                  <c:v>44202</c:v>
                </c:pt>
                <c:pt idx="1683">
                  <c:v>44203</c:v>
                </c:pt>
                <c:pt idx="1684">
                  <c:v>44204</c:v>
                </c:pt>
                <c:pt idx="1685">
                  <c:v>44207</c:v>
                </c:pt>
                <c:pt idx="1686">
                  <c:v>44208</c:v>
                </c:pt>
                <c:pt idx="1687">
                  <c:v>44209</c:v>
                </c:pt>
                <c:pt idx="1688">
                  <c:v>44210</c:v>
                </c:pt>
                <c:pt idx="1689">
                  <c:v>44211</c:v>
                </c:pt>
                <c:pt idx="1690">
                  <c:v>44214</c:v>
                </c:pt>
                <c:pt idx="1691">
                  <c:v>44215</c:v>
                </c:pt>
                <c:pt idx="1692">
                  <c:v>44216</c:v>
                </c:pt>
                <c:pt idx="1693">
                  <c:v>44217</c:v>
                </c:pt>
                <c:pt idx="1694">
                  <c:v>44218</c:v>
                </c:pt>
                <c:pt idx="1695">
                  <c:v>44221</c:v>
                </c:pt>
                <c:pt idx="1696">
                  <c:v>44222</c:v>
                </c:pt>
                <c:pt idx="1697">
                  <c:v>44223</c:v>
                </c:pt>
                <c:pt idx="1698">
                  <c:v>44224</c:v>
                </c:pt>
                <c:pt idx="1699">
                  <c:v>44225</c:v>
                </c:pt>
                <c:pt idx="1700">
                  <c:v>44228</c:v>
                </c:pt>
                <c:pt idx="1701">
                  <c:v>44229</c:v>
                </c:pt>
                <c:pt idx="1702">
                  <c:v>44230</c:v>
                </c:pt>
                <c:pt idx="1703">
                  <c:v>44231</c:v>
                </c:pt>
                <c:pt idx="1704">
                  <c:v>44232</c:v>
                </c:pt>
                <c:pt idx="1705">
                  <c:v>44235</c:v>
                </c:pt>
                <c:pt idx="1706">
                  <c:v>44236</c:v>
                </c:pt>
                <c:pt idx="1707">
                  <c:v>44237</c:v>
                </c:pt>
                <c:pt idx="1708">
                  <c:v>44238</c:v>
                </c:pt>
                <c:pt idx="1709">
                  <c:v>44239</c:v>
                </c:pt>
                <c:pt idx="1710">
                  <c:v>44244</c:v>
                </c:pt>
                <c:pt idx="1711">
                  <c:v>44245</c:v>
                </c:pt>
                <c:pt idx="1712">
                  <c:v>44246</c:v>
                </c:pt>
                <c:pt idx="1713">
                  <c:v>44249</c:v>
                </c:pt>
                <c:pt idx="1714">
                  <c:v>44250</c:v>
                </c:pt>
                <c:pt idx="1715">
                  <c:v>44251</c:v>
                </c:pt>
                <c:pt idx="1716">
                  <c:v>44252</c:v>
                </c:pt>
                <c:pt idx="1717">
                  <c:v>44253</c:v>
                </c:pt>
                <c:pt idx="1718">
                  <c:v>44256</c:v>
                </c:pt>
                <c:pt idx="1719">
                  <c:v>44257</c:v>
                </c:pt>
                <c:pt idx="1720">
                  <c:v>44258</c:v>
                </c:pt>
                <c:pt idx="1721">
                  <c:v>44259</c:v>
                </c:pt>
                <c:pt idx="1722">
                  <c:v>44260</c:v>
                </c:pt>
                <c:pt idx="1723">
                  <c:v>44263</c:v>
                </c:pt>
                <c:pt idx="1724">
                  <c:v>44264</c:v>
                </c:pt>
                <c:pt idx="1725">
                  <c:v>44265</c:v>
                </c:pt>
                <c:pt idx="1726">
                  <c:v>44266</c:v>
                </c:pt>
                <c:pt idx="1727">
                  <c:v>44267</c:v>
                </c:pt>
                <c:pt idx="1728">
                  <c:v>44270</c:v>
                </c:pt>
                <c:pt idx="1729">
                  <c:v>44271</c:v>
                </c:pt>
                <c:pt idx="1730">
                  <c:v>44272</c:v>
                </c:pt>
                <c:pt idx="1731">
                  <c:v>44273</c:v>
                </c:pt>
                <c:pt idx="1732">
                  <c:v>44274</c:v>
                </c:pt>
                <c:pt idx="1733">
                  <c:v>44277</c:v>
                </c:pt>
                <c:pt idx="1734">
                  <c:v>44278</c:v>
                </c:pt>
                <c:pt idx="1735">
                  <c:v>44279</c:v>
                </c:pt>
                <c:pt idx="1736">
                  <c:v>44280</c:v>
                </c:pt>
                <c:pt idx="1737">
                  <c:v>44281</c:v>
                </c:pt>
                <c:pt idx="1738">
                  <c:v>44284</c:v>
                </c:pt>
                <c:pt idx="1739">
                  <c:v>44285</c:v>
                </c:pt>
                <c:pt idx="1740">
                  <c:v>44286</c:v>
                </c:pt>
                <c:pt idx="1741">
                  <c:v>44287</c:v>
                </c:pt>
                <c:pt idx="1742">
                  <c:v>44291</c:v>
                </c:pt>
                <c:pt idx="1743">
                  <c:v>44292</c:v>
                </c:pt>
                <c:pt idx="1744">
                  <c:v>44293</c:v>
                </c:pt>
                <c:pt idx="1745">
                  <c:v>44294</c:v>
                </c:pt>
                <c:pt idx="1746">
                  <c:v>44295</c:v>
                </c:pt>
                <c:pt idx="1747">
                  <c:v>44298</c:v>
                </c:pt>
                <c:pt idx="1748">
                  <c:v>44299</c:v>
                </c:pt>
                <c:pt idx="1749">
                  <c:v>44300</c:v>
                </c:pt>
                <c:pt idx="1750">
                  <c:v>44301</c:v>
                </c:pt>
                <c:pt idx="1751">
                  <c:v>44302</c:v>
                </c:pt>
                <c:pt idx="1752">
                  <c:v>44305</c:v>
                </c:pt>
                <c:pt idx="1753">
                  <c:v>44306</c:v>
                </c:pt>
                <c:pt idx="1754">
                  <c:v>44308</c:v>
                </c:pt>
                <c:pt idx="1755">
                  <c:v>44309</c:v>
                </c:pt>
                <c:pt idx="1756">
                  <c:v>44312</c:v>
                </c:pt>
                <c:pt idx="1757">
                  <c:v>44313</c:v>
                </c:pt>
                <c:pt idx="1758">
                  <c:v>44314</c:v>
                </c:pt>
                <c:pt idx="1759">
                  <c:v>44315</c:v>
                </c:pt>
                <c:pt idx="1760">
                  <c:v>44316</c:v>
                </c:pt>
                <c:pt idx="1761">
                  <c:v>44319</c:v>
                </c:pt>
                <c:pt idx="1762">
                  <c:v>44320</c:v>
                </c:pt>
                <c:pt idx="1763">
                  <c:v>44321</c:v>
                </c:pt>
                <c:pt idx="1764">
                  <c:v>44322</c:v>
                </c:pt>
                <c:pt idx="1765">
                  <c:v>44323</c:v>
                </c:pt>
                <c:pt idx="1766">
                  <c:v>44326</c:v>
                </c:pt>
                <c:pt idx="1767">
                  <c:v>44327</c:v>
                </c:pt>
                <c:pt idx="1768">
                  <c:v>44328</c:v>
                </c:pt>
                <c:pt idx="1769">
                  <c:v>44329</c:v>
                </c:pt>
                <c:pt idx="1770">
                  <c:v>44330</c:v>
                </c:pt>
                <c:pt idx="1771">
                  <c:v>44333</c:v>
                </c:pt>
                <c:pt idx="1772">
                  <c:v>44334</c:v>
                </c:pt>
                <c:pt idx="1773">
                  <c:v>44335</c:v>
                </c:pt>
                <c:pt idx="1774">
                  <c:v>44336</c:v>
                </c:pt>
                <c:pt idx="1775">
                  <c:v>44337</c:v>
                </c:pt>
                <c:pt idx="1776">
                  <c:v>44340</c:v>
                </c:pt>
                <c:pt idx="1777">
                  <c:v>44341</c:v>
                </c:pt>
                <c:pt idx="1778">
                  <c:v>44342</c:v>
                </c:pt>
                <c:pt idx="1779">
                  <c:v>44343</c:v>
                </c:pt>
                <c:pt idx="1780">
                  <c:v>44344</c:v>
                </c:pt>
                <c:pt idx="1781">
                  <c:v>44347</c:v>
                </c:pt>
                <c:pt idx="1782">
                  <c:v>44348</c:v>
                </c:pt>
                <c:pt idx="1783">
                  <c:v>44349</c:v>
                </c:pt>
                <c:pt idx="1784">
                  <c:v>44351</c:v>
                </c:pt>
                <c:pt idx="1785">
                  <c:v>44354</c:v>
                </c:pt>
                <c:pt idx="1786">
                  <c:v>44355</c:v>
                </c:pt>
                <c:pt idx="1787">
                  <c:v>44356</c:v>
                </c:pt>
                <c:pt idx="1788">
                  <c:v>44357</c:v>
                </c:pt>
                <c:pt idx="1789">
                  <c:v>44358</c:v>
                </c:pt>
                <c:pt idx="1790">
                  <c:v>44361</c:v>
                </c:pt>
                <c:pt idx="1791">
                  <c:v>44362</c:v>
                </c:pt>
                <c:pt idx="1792">
                  <c:v>44363</c:v>
                </c:pt>
                <c:pt idx="1793">
                  <c:v>44364</c:v>
                </c:pt>
                <c:pt idx="1794">
                  <c:v>44365</c:v>
                </c:pt>
                <c:pt idx="1795">
                  <c:v>44368</c:v>
                </c:pt>
                <c:pt idx="1796">
                  <c:v>44369</c:v>
                </c:pt>
                <c:pt idx="1797">
                  <c:v>44370</c:v>
                </c:pt>
                <c:pt idx="1798">
                  <c:v>44371</c:v>
                </c:pt>
                <c:pt idx="1799">
                  <c:v>44372</c:v>
                </c:pt>
                <c:pt idx="1800">
                  <c:v>44375</c:v>
                </c:pt>
                <c:pt idx="1801">
                  <c:v>44376</c:v>
                </c:pt>
                <c:pt idx="1802">
                  <c:v>44377</c:v>
                </c:pt>
                <c:pt idx="1803">
                  <c:v>44378</c:v>
                </c:pt>
                <c:pt idx="1804">
                  <c:v>44379</c:v>
                </c:pt>
                <c:pt idx="1805">
                  <c:v>44382</c:v>
                </c:pt>
                <c:pt idx="1806">
                  <c:v>44383</c:v>
                </c:pt>
                <c:pt idx="1807">
                  <c:v>44384</c:v>
                </c:pt>
                <c:pt idx="1808">
                  <c:v>44385</c:v>
                </c:pt>
                <c:pt idx="1809">
                  <c:v>44386</c:v>
                </c:pt>
                <c:pt idx="1810">
                  <c:v>44389</c:v>
                </c:pt>
                <c:pt idx="1811">
                  <c:v>44390</c:v>
                </c:pt>
                <c:pt idx="1812">
                  <c:v>44391</c:v>
                </c:pt>
                <c:pt idx="1813">
                  <c:v>44392</c:v>
                </c:pt>
                <c:pt idx="1814">
                  <c:v>44393</c:v>
                </c:pt>
                <c:pt idx="1815">
                  <c:v>44396</c:v>
                </c:pt>
                <c:pt idx="1816">
                  <c:v>44397</c:v>
                </c:pt>
                <c:pt idx="1817">
                  <c:v>44398</c:v>
                </c:pt>
                <c:pt idx="1818">
                  <c:v>44399</c:v>
                </c:pt>
                <c:pt idx="1819">
                  <c:v>44400</c:v>
                </c:pt>
                <c:pt idx="1820">
                  <c:v>44403</c:v>
                </c:pt>
                <c:pt idx="1821">
                  <c:v>44404</c:v>
                </c:pt>
                <c:pt idx="1822">
                  <c:v>44405</c:v>
                </c:pt>
                <c:pt idx="1823">
                  <c:v>44406</c:v>
                </c:pt>
                <c:pt idx="1824">
                  <c:v>44407</c:v>
                </c:pt>
                <c:pt idx="1825">
                  <c:v>44410</c:v>
                </c:pt>
                <c:pt idx="1826">
                  <c:v>44411</c:v>
                </c:pt>
                <c:pt idx="1827">
                  <c:v>44412</c:v>
                </c:pt>
                <c:pt idx="1828">
                  <c:v>44413</c:v>
                </c:pt>
                <c:pt idx="1829">
                  <c:v>44414</c:v>
                </c:pt>
                <c:pt idx="1830">
                  <c:v>44417</c:v>
                </c:pt>
                <c:pt idx="1831">
                  <c:v>44418</c:v>
                </c:pt>
                <c:pt idx="1832">
                  <c:v>44419</c:v>
                </c:pt>
                <c:pt idx="1833">
                  <c:v>44420</c:v>
                </c:pt>
                <c:pt idx="1834">
                  <c:v>44421</c:v>
                </c:pt>
                <c:pt idx="1835">
                  <c:v>44424</c:v>
                </c:pt>
                <c:pt idx="1836">
                  <c:v>44425</c:v>
                </c:pt>
                <c:pt idx="1837">
                  <c:v>44426</c:v>
                </c:pt>
                <c:pt idx="1838">
                  <c:v>44427</c:v>
                </c:pt>
                <c:pt idx="1839">
                  <c:v>44428</c:v>
                </c:pt>
                <c:pt idx="1840">
                  <c:v>44431</c:v>
                </c:pt>
                <c:pt idx="1841">
                  <c:v>44432</c:v>
                </c:pt>
                <c:pt idx="1842">
                  <c:v>44433</c:v>
                </c:pt>
                <c:pt idx="1843">
                  <c:v>44434</c:v>
                </c:pt>
                <c:pt idx="1844">
                  <c:v>44435</c:v>
                </c:pt>
                <c:pt idx="1845">
                  <c:v>44438</c:v>
                </c:pt>
                <c:pt idx="1846">
                  <c:v>44439</c:v>
                </c:pt>
                <c:pt idx="1847">
                  <c:v>44440</c:v>
                </c:pt>
                <c:pt idx="1848">
                  <c:v>44441</c:v>
                </c:pt>
                <c:pt idx="1849">
                  <c:v>44442</c:v>
                </c:pt>
                <c:pt idx="1850">
                  <c:v>44445</c:v>
                </c:pt>
                <c:pt idx="1851">
                  <c:v>44447</c:v>
                </c:pt>
                <c:pt idx="1852">
                  <c:v>44448</c:v>
                </c:pt>
                <c:pt idx="1853">
                  <c:v>44449</c:v>
                </c:pt>
                <c:pt idx="1854">
                  <c:v>44452</c:v>
                </c:pt>
                <c:pt idx="1855">
                  <c:v>44453</c:v>
                </c:pt>
                <c:pt idx="1856">
                  <c:v>44454</c:v>
                </c:pt>
                <c:pt idx="1857">
                  <c:v>44455</c:v>
                </c:pt>
                <c:pt idx="1858">
                  <c:v>44456</c:v>
                </c:pt>
                <c:pt idx="1859">
                  <c:v>44459</c:v>
                </c:pt>
                <c:pt idx="1860">
                  <c:v>44460</c:v>
                </c:pt>
                <c:pt idx="1861">
                  <c:v>44461</c:v>
                </c:pt>
                <c:pt idx="1862">
                  <c:v>44462</c:v>
                </c:pt>
                <c:pt idx="1863">
                  <c:v>44463</c:v>
                </c:pt>
                <c:pt idx="1864">
                  <c:v>44466</c:v>
                </c:pt>
                <c:pt idx="1865">
                  <c:v>44467</c:v>
                </c:pt>
                <c:pt idx="1866">
                  <c:v>44468</c:v>
                </c:pt>
                <c:pt idx="1867">
                  <c:v>44469</c:v>
                </c:pt>
                <c:pt idx="1868">
                  <c:v>44470</c:v>
                </c:pt>
                <c:pt idx="1869">
                  <c:v>44473</c:v>
                </c:pt>
                <c:pt idx="1870">
                  <c:v>44474</c:v>
                </c:pt>
                <c:pt idx="1871">
                  <c:v>44475</c:v>
                </c:pt>
                <c:pt idx="1872">
                  <c:v>44476</c:v>
                </c:pt>
                <c:pt idx="1873">
                  <c:v>44477</c:v>
                </c:pt>
                <c:pt idx="1874">
                  <c:v>44480</c:v>
                </c:pt>
                <c:pt idx="1875">
                  <c:v>44482</c:v>
                </c:pt>
                <c:pt idx="1876">
                  <c:v>44483</c:v>
                </c:pt>
                <c:pt idx="1877">
                  <c:v>44484</c:v>
                </c:pt>
                <c:pt idx="1878">
                  <c:v>44487</c:v>
                </c:pt>
                <c:pt idx="1879">
                  <c:v>44488</c:v>
                </c:pt>
                <c:pt idx="1880">
                  <c:v>44489</c:v>
                </c:pt>
                <c:pt idx="1881">
                  <c:v>44490</c:v>
                </c:pt>
                <c:pt idx="1882">
                  <c:v>44491</c:v>
                </c:pt>
                <c:pt idx="1883">
                  <c:v>44494</c:v>
                </c:pt>
                <c:pt idx="1884">
                  <c:v>44495</c:v>
                </c:pt>
                <c:pt idx="1885">
                  <c:v>44496</c:v>
                </c:pt>
                <c:pt idx="1886">
                  <c:v>44497</c:v>
                </c:pt>
                <c:pt idx="1887">
                  <c:v>44498</c:v>
                </c:pt>
                <c:pt idx="1888">
                  <c:v>44501</c:v>
                </c:pt>
                <c:pt idx="1889">
                  <c:v>44503</c:v>
                </c:pt>
                <c:pt idx="1890">
                  <c:v>44504</c:v>
                </c:pt>
                <c:pt idx="1891">
                  <c:v>44505</c:v>
                </c:pt>
                <c:pt idx="1892">
                  <c:v>44508</c:v>
                </c:pt>
                <c:pt idx="1893">
                  <c:v>44509</c:v>
                </c:pt>
                <c:pt idx="1894">
                  <c:v>44510</c:v>
                </c:pt>
                <c:pt idx="1895">
                  <c:v>44511</c:v>
                </c:pt>
                <c:pt idx="1896">
                  <c:v>44512</c:v>
                </c:pt>
                <c:pt idx="1897">
                  <c:v>44516</c:v>
                </c:pt>
                <c:pt idx="1898">
                  <c:v>44517</c:v>
                </c:pt>
                <c:pt idx="1899">
                  <c:v>44518</c:v>
                </c:pt>
                <c:pt idx="1900">
                  <c:v>44519</c:v>
                </c:pt>
                <c:pt idx="1901">
                  <c:v>44522</c:v>
                </c:pt>
                <c:pt idx="1902">
                  <c:v>44523</c:v>
                </c:pt>
                <c:pt idx="1903">
                  <c:v>44524</c:v>
                </c:pt>
                <c:pt idx="1904">
                  <c:v>44525</c:v>
                </c:pt>
                <c:pt idx="1905">
                  <c:v>44526</c:v>
                </c:pt>
                <c:pt idx="1906">
                  <c:v>44529</c:v>
                </c:pt>
                <c:pt idx="1907">
                  <c:v>44530</c:v>
                </c:pt>
                <c:pt idx="1908">
                  <c:v>44531</c:v>
                </c:pt>
                <c:pt idx="1909">
                  <c:v>44532</c:v>
                </c:pt>
                <c:pt idx="1910">
                  <c:v>44533</c:v>
                </c:pt>
                <c:pt idx="1911">
                  <c:v>44536</c:v>
                </c:pt>
                <c:pt idx="1912">
                  <c:v>44537</c:v>
                </c:pt>
                <c:pt idx="1913">
                  <c:v>44538</c:v>
                </c:pt>
                <c:pt idx="1914">
                  <c:v>44539</c:v>
                </c:pt>
                <c:pt idx="1915">
                  <c:v>44540</c:v>
                </c:pt>
                <c:pt idx="1916">
                  <c:v>44543</c:v>
                </c:pt>
                <c:pt idx="1917">
                  <c:v>44544</c:v>
                </c:pt>
                <c:pt idx="1918">
                  <c:v>44545</c:v>
                </c:pt>
                <c:pt idx="1919">
                  <c:v>44546</c:v>
                </c:pt>
                <c:pt idx="1920">
                  <c:v>44547</c:v>
                </c:pt>
                <c:pt idx="1921">
                  <c:v>44550</c:v>
                </c:pt>
                <c:pt idx="1922">
                  <c:v>44551</c:v>
                </c:pt>
                <c:pt idx="1923">
                  <c:v>44552</c:v>
                </c:pt>
                <c:pt idx="1924">
                  <c:v>44553</c:v>
                </c:pt>
                <c:pt idx="1925">
                  <c:v>44554</c:v>
                </c:pt>
                <c:pt idx="1926">
                  <c:v>44557</c:v>
                </c:pt>
                <c:pt idx="1927">
                  <c:v>44558</c:v>
                </c:pt>
                <c:pt idx="1928">
                  <c:v>44559</c:v>
                </c:pt>
                <c:pt idx="1929">
                  <c:v>44560</c:v>
                </c:pt>
                <c:pt idx="1930">
                  <c:v>44561</c:v>
                </c:pt>
                <c:pt idx="1931">
                  <c:v>44564</c:v>
                </c:pt>
                <c:pt idx="1932">
                  <c:v>44565</c:v>
                </c:pt>
                <c:pt idx="1933">
                  <c:v>44566</c:v>
                </c:pt>
                <c:pt idx="1934">
                  <c:v>44567</c:v>
                </c:pt>
                <c:pt idx="1935">
                  <c:v>44568</c:v>
                </c:pt>
                <c:pt idx="1936">
                  <c:v>44571</c:v>
                </c:pt>
                <c:pt idx="1937">
                  <c:v>44572</c:v>
                </c:pt>
                <c:pt idx="1938">
                  <c:v>44573</c:v>
                </c:pt>
                <c:pt idx="1939">
                  <c:v>44574</c:v>
                </c:pt>
                <c:pt idx="1940">
                  <c:v>44575</c:v>
                </c:pt>
                <c:pt idx="1941">
                  <c:v>44578</c:v>
                </c:pt>
                <c:pt idx="1942">
                  <c:v>44579</c:v>
                </c:pt>
                <c:pt idx="1943">
                  <c:v>44580</c:v>
                </c:pt>
                <c:pt idx="1944">
                  <c:v>44581</c:v>
                </c:pt>
                <c:pt idx="1945">
                  <c:v>44582</c:v>
                </c:pt>
                <c:pt idx="1946">
                  <c:v>44585</c:v>
                </c:pt>
                <c:pt idx="1947">
                  <c:v>44586</c:v>
                </c:pt>
                <c:pt idx="1948">
                  <c:v>44587</c:v>
                </c:pt>
                <c:pt idx="1949">
                  <c:v>44588</c:v>
                </c:pt>
                <c:pt idx="1950">
                  <c:v>44589</c:v>
                </c:pt>
                <c:pt idx="1951">
                  <c:v>44592</c:v>
                </c:pt>
                <c:pt idx="1952">
                  <c:v>44593</c:v>
                </c:pt>
                <c:pt idx="1953">
                  <c:v>44594</c:v>
                </c:pt>
                <c:pt idx="1954">
                  <c:v>44595</c:v>
                </c:pt>
                <c:pt idx="1955">
                  <c:v>44596</c:v>
                </c:pt>
                <c:pt idx="1956">
                  <c:v>44599</c:v>
                </c:pt>
                <c:pt idx="1957">
                  <c:v>44600</c:v>
                </c:pt>
                <c:pt idx="1958">
                  <c:v>44601</c:v>
                </c:pt>
                <c:pt idx="1959">
                  <c:v>44602</c:v>
                </c:pt>
                <c:pt idx="1960">
                  <c:v>44603</c:v>
                </c:pt>
                <c:pt idx="1961">
                  <c:v>44606</c:v>
                </c:pt>
                <c:pt idx="1962">
                  <c:v>44607</c:v>
                </c:pt>
                <c:pt idx="1963">
                  <c:v>44608</c:v>
                </c:pt>
                <c:pt idx="1964">
                  <c:v>44609</c:v>
                </c:pt>
                <c:pt idx="1965">
                  <c:v>44610</c:v>
                </c:pt>
                <c:pt idx="1966">
                  <c:v>44613</c:v>
                </c:pt>
                <c:pt idx="1967">
                  <c:v>44614</c:v>
                </c:pt>
                <c:pt idx="1968">
                  <c:v>44615</c:v>
                </c:pt>
                <c:pt idx="1969">
                  <c:v>44616</c:v>
                </c:pt>
                <c:pt idx="1970">
                  <c:v>44617</c:v>
                </c:pt>
                <c:pt idx="1971">
                  <c:v>44622</c:v>
                </c:pt>
                <c:pt idx="1972">
                  <c:v>44623</c:v>
                </c:pt>
                <c:pt idx="1973">
                  <c:v>44624</c:v>
                </c:pt>
                <c:pt idx="1974">
                  <c:v>44627</c:v>
                </c:pt>
                <c:pt idx="1975">
                  <c:v>44628</c:v>
                </c:pt>
                <c:pt idx="1976">
                  <c:v>44629</c:v>
                </c:pt>
                <c:pt idx="1977">
                  <c:v>44630</c:v>
                </c:pt>
                <c:pt idx="1978">
                  <c:v>44631</c:v>
                </c:pt>
                <c:pt idx="1979">
                  <c:v>44634</c:v>
                </c:pt>
                <c:pt idx="1980">
                  <c:v>44635</c:v>
                </c:pt>
                <c:pt idx="1981">
                  <c:v>44636</c:v>
                </c:pt>
                <c:pt idx="1982">
                  <c:v>44637</c:v>
                </c:pt>
                <c:pt idx="1983">
                  <c:v>44638</c:v>
                </c:pt>
                <c:pt idx="1984">
                  <c:v>44641</c:v>
                </c:pt>
                <c:pt idx="1985">
                  <c:v>44642</c:v>
                </c:pt>
                <c:pt idx="1986">
                  <c:v>44643</c:v>
                </c:pt>
                <c:pt idx="1987">
                  <c:v>44644</c:v>
                </c:pt>
                <c:pt idx="1988">
                  <c:v>44645</c:v>
                </c:pt>
                <c:pt idx="1989">
                  <c:v>44648</c:v>
                </c:pt>
                <c:pt idx="1990">
                  <c:v>44649</c:v>
                </c:pt>
                <c:pt idx="1991">
                  <c:v>44650</c:v>
                </c:pt>
                <c:pt idx="1992">
                  <c:v>44651</c:v>
                </c:pt>
                <c:pt idx="1993">
                  <c:v>44652</c:v>
                </c:pt>
                <c:pt idx="1994">
                  <c:v>44655</c:v>
                </c:pt>
                <c:pt idx="1995">
                  <c:v>44656</c:v>
                </c:pt>
                <c:pt idx="1996">
                  <c:v>44657</c:v>
                </c:pt>
                <c:pt idx="1997">
                  <c:v>44658</c:v>
                </c:pt>
                <c:pt idx="1998">
                  <c:v>44659</c:v>
                </c:pt>
                <c:pt idx="1999">
                  <c:v>44662</c:v>
                </c:pt>
                <c:pt idx="2000">
                  <c:v>44663</c:v>
                </c:pt>
                <c:pt idx="2001">
                  <c:v>44664</c:v>
                </c:pt>
                <c:pt idx="2002">
                  <c:v>44665</c:v>
                </c:pt>
                <c:pt idx="2003">
                  <c:v>44669</c:v>
                </c:pt>
                <c:pt idx="2004">
                  <c:v>44670</c:v>
                </c:pt>
                <c:pt idx="2005">
                  <c:v>44671</c:v>
                </c:pt>
                <c:pt idx="2006">
                  <c:v>44673</c:v>
                </c:pt>
                <c:pt idx="2007">
                  <c:v>44676</c:v>
                </c:pt>
                <c:pt idx="2008">
                  <c:v>44677</c:v>
                </c:pt>
                <c:pt idx="2009">
                  <c:v>44678</c:v>
                </c:pt>
                <c:pt idx="2010">
                  <c:v>44679</c:v>
                </c:pt>
                <c:pt idx="2011">
                  <c:v>44680</c:v>
                </c:pt>
                <c:pt idx="2012">
                  <c:v>44683</c:v>
                </c:pt>
                <c:pt idx="2013">
                  <c:v>44684</c:v>
                </c:pt>
                <c:pt idx="2014">
                  <c:v>44685</c:v>
                </c:pt>
                <c:pt idx="2015">
                  <c:v>44686</c:v>
                </c:pt>
                <c:pt idx="2016">
                  <c:v>44687</c:v>
                </c:pt>
                <c:pt idx="2017">
                  <c:v>44690</c:v>
                </c:pt>
                <c:pt idx="2018">
                  <c:v>44691</c:v>
                </c:pt>
                <c:pt idx="2019">
                  <c:v>44692</c:v>
                </c:pt>
                <c:pt idx="2020">
                  <c:v>44693</c:v>
                </c:pt>
                <c:pt idx="2021">
                  <c:v>44694</c:v>
                </c:pt>
                <c:pt idx="2022">
                  <c:v>44697</c:v>
                </c:pt>
                <c:pt idx="2023">
                  <c:v>44698</c:v>
                </c:pt>
                <c:pt idx="2024">
                  <c:v>44699</c:v>
                </c:pt>
                <c:pt idx="2025">
                  <c:v>44700</c:v>
                </c:pt>
                <c:pt idx="2026">
                  <c:v>44701</c:v>
                </c:pt>
                <c:pt idx="2027">
                  <c:v>44704</c:v>
                </c:pt>
                <c:pt idx="2028">
                  <c:v>44705</c:v>
                </c:pt>
                <c:pt idx="2029">
                  <c:v>44706</c:v>
                </c:pt>
                <c:pt idx="2030">
                  <c:v>44707</c:v>
                </c:pt>
                <c:pt idx="2031">
                  <c:v>44708</c:v>
                </c:pt>
                <c:pt idx="2032">
                  <c:v>44711</c:v>
                </c:pt>
                <c:pt idx="2033">
                  <c:v>44712</c:v>
                </c:pt>
                <c:pt idx="2034">
                  <c:v>44713</c:v>
                </c:pt>
                <c:pt idx="2035">
                  <c:v>44714</c:v>
                </c:pt>
                <c:pt idx="2036">
                  <c:v>44715</c:v>
                </c:pt>
                <c:pt idx="2037">
                  <c:v>44718</c:v>
                </c:pt>
                <c:pt idx="2038">
                  <c:v>44719</c:v>
                </c:pt>
                <c:pt idx="2039">
                  <c:v>44720</c:v>
                </c:pt>
                <c:pt idx="2040">
                  <c:v>44721</c:v>
                </c:pt>
                <c:pt idx="2041">
                  <c:v>44722</c:v>
                </c:pt>
                <c:pt idx="2042">
                  <c:v>44725</c:v>
                </c:pt>
                <c:pt idx="2043">
                  <c:v>44726</c:v>
                </c:pt>
                <c:pt idx="2044">
                  <c:v>44727</c:v>
                </c:pt>
                <c:pt idx="2045">
                  <c:v>44729</c:v>
                </c:pt>
                <c:pt idx="2046">
                  <c:v>44732</c:v>
                </c:pt>
                <c:pt idx="2047">
                  <c:v>44733</c:v>
                </c:pt>
                <c:pt idx="2048">
                  <c:v>44734</c:v>
                </c:pt>
                <c:pt idx="2049">
                  <c:v>44735</c:v>
                </c:pt>
                <c:pt idx="2050">
                  <c:v>44736</c:v>
                </c:pt>
                <c:pt idx="2051">
                  <c:v>44739</c:v>
                </c:pt>
                <c:pt idx="2052">
                  <c:v>44740</c:v>
                </c:pt>
                <c:pt idx="2053">
                  <c:v>44741</c:v>
                </c:pt>
                <c:pt idx="2054">
                  <c:v>44742</c:v>
                </c:pt>
                <c:pt idx="2055">
                  <c:v>44743</c:v>
                </c:pt>
                <c:pt idx="2056">
                  <c:v>44746</c:v>
                </c:pt>
                <c:pt idx="2057">
                  <c:v>44747</c:v>
                </c:pt>
                <c:pt idx="2058">
                  <c:v>44748</c:v>
                </c:pt>
                <c:pt idx="2059">
                  <c:v>44749</c:v>
                </c:pt>
                <c:pt idx="2060">
                  <c:v>44750</c:v>
                </c:pt>
                <c:pt idx="2061">
                  <c:v>44753</c:v>
                </c:pt>
                <c:pt idx="2062">
                  <c:v>44754</c:v>
                </c:pt>
                <c:pt idx="2063">
                  <c:v>44755</c:v>
                </c:pt>
                <c:pt idx="2064">
                  <c:v>44756</c:v>
                </c:pt>
                <c:pt idx="2065">
                  <c:v>44757</c:v>
                </c:pt>
                <c:pt idx="2066">
                  <c:v>44760</c:v>
                </c:pt>
                <c:pt idx="2067">
                  <c:v>44761</c:v>
                </c:pt>
                <c:pt idx="2068">
                  <c:v>44762</c:v>
                </c:pt>
                <c:pt idx="2069">
                  <c:v>44763</c:v>
                </c:pt>
                <c:pt idx="2070">
                  <c:v>44764</c:v>
                </c:pt>
                <c:pt idx="2071">
                  <c:v>44767</c:v>
                </c:pt>
                <c:pt idx="2072">
                  <c:v>44768</c:v>
                </c:pt>
                <c:pt idx="2073">
                  <c:v>44769</c:v>
                </c:pt>
                <c:pt idx="2074">
                  <c:v>44770</c:v>
                </c:pt>
                <c:pt idx="2075">
                  <c:v>44771</c:v>
                </c:pt>
                <c:pt idx="2076">
                  <c:v>44774</c:v>
                </c:pt>
                <c:pt idx="2077">
                  <c:v>44775</c:v>
                </c:pt>
                <c:pt idx="2078">
                  <c:v>44776</c:v>
                </c:pt>
                <c:pt idx="2079">
                  <c:v>44777</c:v>
                </c:pt>
                <c:pt idx="2080">
                  <c:v>44778</c:v>
                </c:pt>
                <c:pt idx="2081">
                  <c:v>44781</c:v>
                </c:pt>
                <c:pt idx="2082">
                  <c:v>44782</c:v>
                </c:pt>
                <c:pt idx="2083">
                  <c:v>44783</c:v>
                </c:pt>
                <c:pt idx="2084">
                  <c:v>44784</c:v>
                </c:pt>
                <c:pt idx="2085">
                  <c:v>44785</c:v>
                </c:pt>
                <c:pt idx="2086">
                  <c:v>44788</c:v>
                </c:pt>
                <c:pt idx="2087">
                  <c:v>44789</c:v>
                </c:pt>
                <c:pt idx="2088">
                  <c:v>44790</c:v>
                </c:pt>
                <c:pt idx="2089">
                  <c:v>44791</c:v>
                </c:pt>
                <c:pt idx="2090">
                  <c:v>44792</c:v>
                </c:pt>
                <c:pt idx="2091">
                  <c:v>44795</c:v>
                </c:pt>
                <c:pt idx="2092">
                  <c:v>44796</c:v>
                </c:pt>
                <c:pt idx="2093">
                  <c:v>44797</c:v>
                </c:pt>
                <c:pt idx="2094">
                  <c:v>44798</c:v>
                </c:pt>
                <c:pt idx="2095">
                  <c:v>44799</c:v>
                </c:pt>
                <c:pt idx="2096">
                  <c:v>44802</c:v>
                </c:pt>
                <c:pt idx="2097">
                  <c:v>44803</c:v>
                </c:pt>
                <c:pt idx="2098">
                  <c:v>44804</c:v>
                </c:pt>
                <c:pt idx="2099">
                  <c:v>44805</c:v>
                </c:pt>
                <c:pt idx="2100">
                  <c:v>44806</c:v>
                </c:pt>
                <c:pt idx="2101">
                  <c:v>44809</c:v>
                </c:pt>
                <c:pt idx="2102">
                  <c:v>44810</c:v>
                </c:pt>
                <c:pt idx="2103">
                  <c:v>44812</c:v>
                </c:pt>
                <c:pt idx="2104">
                  <c:v>44813</c:v>
                </c:pt>
                <c:pt idx="2105">
                  <c:v>44816</c:v>
                </c:pt>
                <c:pt idx="2106">
                  <c:v>44817</c:v>
                </c:pt>
                <c:pt idx="2107">
                  <c:v>44818</c:v>
                </c:pt>
                <c:pt idx="2108">
                  <c:v>44819</c:v>
                </c:pt>
                <c:pt idx="2109">
                  <c:v>44820</c:v>
                </c:pt>
                <c:pt idx="2110">
                  <c:v>44823</c:v>
                </c:pt>
                <c:pt idx="2111">
                  <c:v>44824</c:v>
                </c:pt>
                <c:pt idx="2112">
                  <c:v>44825</c:v>
                </c:pt>
                <c:pt idx="2113">
                  <c:v>44826</c:v>
                </c:pt>
                <c:pt idx="2114">
                  <c:v>44827</c:v>
                </c:pt>
                <c:pt idx="2115">
                  <c:v>44830</c:v>
                </c:pt>
                <c:pt idx="2116">
                  <c:v>44831</c:v>
                </c:pt>
                <c:pt idx="2117">
                  <c:v>44832</c:v>
                </c:pt>
                <c:pt idx="2118">
                  <c:v>44833</c:v>
                </c:pt>
                <c:pt idx="2119">
                  <c:v>44834</c:v>
                </c:pt>
                <c:pt idx="2120">
                  <c:v>44837</c:v>
                </c:pt>
                <c:pt idx="2121">
                  <c:v>44838</c:v>
                </c:pt>
                <c:pt idx="2122">
                  <c:v>44839</c:v>
                </c:pt>
                <c:pt idx="2123">
                  <c:v>44840</c:v>
                </c:pt>
                <c:pt idx="2124">
                  <c:v>44841</c:v>
                </c:pt>
                <c:pt idx="2125">
                  <c:v>44844</c:v>
                </c:pt>
                <c:pt idx="2126">
                  <c:v>44845</c:v>
                </c:pt>
                <c:pt idx="2127">
                  <c:v>44847</c:v>
                </c:pt>
                <c:pt idx="2128">
                  <c:v>44848</c:v>
                </c:pt>
                <c:pt idx="2129">
                  <c:v>44851</c:v>
                </c:pt>
                <c:pt idx="2130">
                  <c:v>44852</c:v>
                </c:pt>
                <c:pt idx="2131">
                  <c:v>44853</c:v>
                </c:pt>
                <c:pt idx="2132">
                  <c:v>44854</c:v>
                </c:pt>
                <c:pt idx="2133">
                  <c:v>44855</c:v>
                </c:pt>
                <c:pt idx="2134">
                  <c:v>44858</c:v>
                </c:pt>
                <c:pt idx="2135">
                  <c:v>44859</c:v>
                </c:pt>
                <c:pt idx="2136">
                  <c:v>44860</c:v>
                </c:pt>
                <c:pt idx="2137">
                  <c:v>44861</c:v>
                </c:pt>
                <c:pt idx="2138">
                  <c:v>44862</c:v>
                </c:pt>
                <c:pt idx="2139">
                  <c:v>44865</c:v>
                </c:pt>
                <c:pt idx="2140">
                  <c:v>44866</c:v>
                </c:pt>
                <c:pt idx="2141">
                  <c:v>44868</c:v>
                </c:pt>
                <c:pt idx="2142">
                  <c:v>44869</c:v>
                </c:pt>
                <c:pt idx="2143">
                  <c:v>44872</c:v>
                </c:pt>
                <c:pt idx="2144">
                  <c:v>44873</c:v>
                </c:pt>
                <c:pt idx="2145">
                  <c:v>44874</c:v>
                </c:pt>
                <c:pt idx="2146">
                  <c:v>44875</c:v>
                </c:pt>
                <c:pt idx="2147">
                  <c:v>44876</c:v>
                </c:pt>
                <c:pt idx="2148">
                  <c:v>44879</c:v>
                </c:pt>
                <c:pt idx="2149">
                  <c:v>44881</c:v>
                </c:pt>
                <c:pt idx="2150">
                  <c:v>44882</c:v>
                </c:pt>
                <c:pt idx="2151">
                  <c:v>44883</c:v>
                </c:pt>
                <c:pt idx="2152">
                  <c:v>44886</c:v>
                </c:pt>
                <c:pt idx="2153">
                  <c:v>44887</c:v>
                </c:pt>
                <c:pt idx="2154">
                  <c:v>44888</c:v>
                </c:pt>
                <c:pt idx="2155">
                  <c:v>44889</c:v>
                </c:pt>
                <c:pt idx="2156">
                  <c:v>44890</c:v>
                </c:pt>
                <c:pt idx="2157">
                  <c:v>44893</c:v>
                </c:pt>
                <c:pt idx="2158">
                  <c:v>44894</c:v>
                </c:pt>
                <c:pt idx="2159">
                  <c:v>44895</c:v>
                </c:pt>
                <c:pt idx="2160">
                  <c:v>44896</c:v>
                </c:pt>
                <c:pt idx="2161">
                  <c:v>44897</c:v>
                </c:pt>
                <c:pt idx="2162">
                  <c:v>44900</c:v>
                </c:pt>
                <c:pt idx="2163">
                  <c:v>44901</c:v>
                </c:pt>
                <c:pt idx="2164">
                  <c:v>44902</c:v>
                </c:pt>
                <c:pt idx="2165">
                  <c:v>44903</c:v>
                </c:pt>
                <c:pt idx="2166">
                  <c:v>44904</c:v>
                </c:pt>
                <c:pt idx="2167">
                  <c:v>44907</c:v>
                </c:pt>
                <c:pt idx="2168">
                  <c:v>44908</c:v>
                </c:pt>
                <c:pt idx="2169">
                  <c:v>44909</c:v>
                </c:pt>
                <c:pt idx="2170">
                  <c:v>44910</c:v>
                </c:pt>
                <c:pt idx="2171">
                  <c:v>44911</c:v>
                </c:pt>
                <c:pt idx="2172">
                  <c:v>44914</c:v>
                </c:pt>
                <c:pt idx="2173">
                  <c:v>44915</c:v>
                </c:pt>
                <c:pt idx="2174">
                  <c:v>44916</c:v>
                </c:pt>
                <c:pt idx="2175">
                  <c:v>44917</c:v>
                </c:pt>
                <c:pt idx="2176">
                  <c:v>44918</c:v>
                </c:pt>
                <c:pt idx="2177">
                  <c:v>44921</c:v>
                </c:pt>
                <c:pt idx="2178">
                  <c:v>44922</c:v>
                </c:pt>
                <c:pt idx="2179">
                  <c:v>44923</c:v>
                </c:pt>
                <c:pt idx="2180">
                  <c:v>44924</c:v>
                </c:pt>
                <c:pt idx="2181">
                  <c:v>44925</c:v>
                </c:pt>
                <c:pt idx="2182">
                  <c:v>44928</c:v>
                </c:pt>
                <c:pt idx="2183">
                  <c:v>44929</c:v>
                </c:pt>
                <c:pt idx="2184">
                  <c:v>44930</c:v>
                </c:pt>
                <c:pt idx="2185">
                  <c:v>44931</c:v>
                </c:pt>
                <c:pt idx="2186">
                  <c:v>44932</c:v>
                </c:pt>
                <c:pt idx="2187">
                  <c:v>44935</c:v>
                </c:pt>
                <c:pt idx="2188">
                  <c:v>44936</c:v>
                </c:pt>
                <c:pt idx="2189">
                  <c:v>44937</c:v>
                </c:pt>
                <c:pt idx="2190">
                  <c:v>44938</c:v>
                </c:pt>
                <c:pt idx="2191">
                  <c:v>44939</c:v>
                </c:pt>
                <c:pt idx="2192">
                  <c:v>44942</c:v>
                </c:pt>
                <c:pt idx="2193">
                  <c:v>44943</c:v>
                </c:pt>
                <c:pt idx="2194">
                  <c:v>44944</c:v>
                </c:pt>
                <c:pt idx="2195">
                  <c:v>44945</c:v>
                </c:pt>
                <c:pt idx="2196">
                  <c:v>44946</c:v>
                </c:pt>
                <c:pt idx="2197">
                  <c:v>44949</c:v>
                </c:pt>
                <c:pt idx="2198">
                  <c:v>44950</c:v>
                </c:pt>
                <c:pt idx="2199">
                  <c:v>44951</c:v>
                </c:pt>
                <c:pt idx="2200">
                  <c:v>44952</c:v>
                </c:pt>
                <c:pt idx="2201">
                  <c:v>44953</c:v>
                </c:pt>
                <c:pt idx="2202">
                  <c:v>44956</c:v>
                </c:pt>
                <c:pt idx="2203">
                  <c:v>44957</c:v>
                </c:pt>
                <c:pt idx="2204">
                  <c:v>44958</c:v>
                </c:pt>
                <c:pt idx="2205">
                  <c:v>44959</c:v>
                </c:pt>
                <c:pt idx="2206">
                  <c:v>44960</c:v>
                </c:pt>
                <c:pt idx="2207">
                  <c:v>44963</c:v>
                </c:pt>
                <c:pt idx="2208">
                  <c:v>44964</c:v>
                </c:pt>
                <c:pt idx="2209">
                  <c:v>44965</c:v>
                </c:pt>
                <c:pt idx="2210">
                  <c:v>44966</c:v>
                </c:pt>
                <c:pt idx="2211">
                  <c:v>44967</c:v>
                </c:pt>
                <c:pt idx="2212">
                  <c:v>44970</c:v>
                </c:pt>
                <c:pt idx="2213">
                  <c:v>44971</c:v>
                </c:pt>
                <c:pt idx="2214">
                  <c:v>44972</c:v>
                </c:pt>
                <c:pt idx="2215">
                  <c:v>44973</c:v>
                </c:pt>
                <c:pt idx="2216">
                  <c:v>44974</c:v>
                </c:pt>
                <c:pt idx="2217">
                  <c:v>44979</c:v>
                </c:pt>
                <c:pt idx="2218">
                  <c:v>44980</c:v>
                </c:pt>
                <c:pt idx="2219">
                  <c:v>44981</c:v>
                </c:pt>
                <c:pt idx="2220">
                  <c:v>44984</c:v>
                </c:pt>
                <c:pt idx="2221">
                  <c:v>44985</c:v>
                </c:pt>
                <c:pt idx="2222">
                  <c:v>44986</c:v>
                </c:pt>
                <c:pt idx="2223">
                  <c:v>44987</c:v>
                </c:pt>
                <c:pt idx="2224">
                  <c:v>44988</c:v>
                </c:pt>
                <c:pt idx="2225">
                  <c:v>44991</c:v>
                </c:pt>
                <c:pt idx="2226">
                  <c:v>44992</c:v>
                </c:pt>
                <c:pt idx="2227">
                  <c:v>44993</c:v>
                </c:pt>
                <c:pt idx="2228">
                  <c:v>44994</c:v>
                </c:pt>
                <c:pt idx="2229">
                  <c:v>44995</c:v>
                </c:pt>
                <c:pt idx="2230">
                  <c:v>44998</c:v>
                </c:pt>
                <c:pt idx="2231">
                  <c:v>44999</c:v>
                </c:pt>
                <c:pt idx="2232">
                  <c:v>45000</c:v>
                </c:pt>
                <c:pt idx="2233">
                  <c:v>45001</c:v>
                </c:pt>
                <c:pt idx="2234">
                  <c:v>45002</c:v>
                </c:pt>
                <c:pt idx="2235">
                  <c:v>45005</c:v>
                </c:pt>
                <c:pt idx="2236">
                  <c:v>45006</c:v>
                </c:pt>
                <c:pt idx="2237">
                  <c:v>45007</c:v>
                </c:pt>
                <c:pt idx="2238">
                  <c:v>45008</c:v>
                </c:pt>
                <c:pt idx="2239">
                  <c:v>45009</c:v>
                </c:pt>
                <c:pt idx="2240">
                  <c:v>45012</c:v>
                </c:pt>
                <c:pt idx="2241">
                  <c:v>45013</c:v>
                </c:pt>
                <c:pt idx="2242">
                  <c:v>45014</c:v>
                </c:pt>
                <c:pt idx="2243">
                  <c:v>45015</c:v>
                </c:pt>
                <c:pt idx="2244">
                  <c:v>45016</c:v>
                </c:pt>
                <c:pt idx="2245">
                  <c:v>45019</c:v>
                </c:pt>
                <c:pt idx="2246">
                  <c:v>45020</c:v>
                </c:pt>
                <c:pt idx="2247">
                  <c:v>45021</c:v>
                </c:pt>
                <c:pt idx="2248">
                  <c:v>45022</c:v>
                </c:pt>
                <c:pt idx="2249">
                  <c:v>45026</c:v>
                </c:pt>
                <c:pt idx="2250">
                  <c:v>45027</c:v>
                </c:pt>
                <c:pt idx="2251">
                  <c:v>45028</c:v>
                </c:pt>
                <c:pt idx="2252">
                  <c:v>45029</c:v>
                </c:pt>
                <c:pt idx="2253">
                  <c:v>45030</c:v>
                </c:pt>
                <c:pt idx="2254">
                  <c:v>45033</c:v>
                </c:pt>
                <c:pt idx="2255">
                  <c:v>45034</c:v>
                </c:pt>
                <c:pt idx="2256">
                  <c:v>45035</c:v>
                </c:pt>
                <c:pt idx="2257">
                  <c:v>45036</c:v>
                </c:pt>
                <c:pt idx="2258">
                  <c:v>45040</c:v>
                </c:pt>
                <c:pt idx="2259">
                  <c:v>45041</c:v>
                </c:pt>
                <c:pt idx="2260">
                  <c:v>45042</c:v>
                </c:pt>
                <c:pt idx="2261">
                  <c:v>45043</c:v>
                </c:pt>
                <c:pt idx="2262">
                  <c:v>45044</c:v>
                </c:pt>
                <c:pt idx="2263">
                  <c:v>45048</c:v>
                </c:pt>
                <c:pt idx="2264">
                  <c:v>45049</c:v>
                </c:pt>
                <c:pt idx="2265">
                  <c:v>45050</c:v>
                </c:pt>
                <c:pt idx="2266">
                  <c:v>45051</c:v>
                </c:pt>
                <c:pt idx="2267">
                  <c:v>45054</c:v>
                </c:pt>
                <c:pt idx="2268">
                  <c:v>45055</c:v>
                </c:pt>
                <c:pt idx="2269">
                  <c:v>45056</c:v>
                </c:pt>
                <c:pt idx="2270">
                  <c:v>45057</c:v>
                </c:pt>
                <c:pt idx="2271">
                  <c:v>45058</c:v>
                </c:pt>
                <c:pt idx="2272">
                  <c:v>45061</c:v>
                </c:pt>
                <c:pt idx="2273">
                  <c:v>45062</c:v>
                </c:pt>
                <c:pt idx="2274">
                  <c:v>45063</c:v>
                </c:pt>
                <c:pt idx="2275">
                  <c:v>45064</c:v>
                </c:pt>
                <c:pt idx="2276">
                  <c:v>45065</c:v>
                </c:pt>
                <c:pt idx="2277">
                  <c:v>45068</c:v>
                </c:pt>
                <c:pt idx="2278">
                  <c:v>45069</c:v>
                </c:pt>
                <c:pt idx="2279">
                  <c:v>45070</c:v>
                </c:pt>
                <c:pt idx="2280">
                  <c:v>45071</c:v>
                </c:pt>
                <c:pt idx="2281">
                  <c:v>45072</c:v>
                </c:pt>
                <c:pt idx="2282">
                  <c:v>45075</c:v>
                </c:pt>
                <c:pt idx="2283">
                  <c:v>45076</c:v>
                </c:pt>
                <c:pt idx="2284">
                  <c:v>45077</c:v>
                </c:pt>
                <c:pt idx="2285">
                  <c:v>45078</c:v>
                </c:pt>
                <c:pt idx="2286">
                  <c:v>45079</c:v>
                </c:pt>
                <c:pt idx="2287">
                  <c:v>45082</c:v>
                </c:pt>
                <c:pt idx="2288">
                  <c:v>45083</c:v>
                </c:pt>
                <c:pt idx="2289">
                  <c:v>45084</c:v>
                </c:pt>
                <c:pt idx="2290">
                  <c:v>45086</c:v>
                </c:pt>
                <c:pt idx="2291">
                  <c:v>45089</c:v>
                </c:pt>
                <c:pt idx="2292">
                  <c:v>45090</c:v>
                </c:pt>
                <c:pt idx="2293">
                  <c:v>45091</c:v>
                </c:pt>
                <c:pt idx="2294">
                  <c:v>45092</c:v>
                </c:pt>
                <c:pt idx="2295">
                  <c:v>45093</c:v>
                </c:pt>
                <c:pt idx="2296">
                  <c:v>45096</c:v>
                </c:pt>
                <c:pt idx="2297">
                  <c:v>45097</c:v>
                </c:pt>
                <c:pt idx="2298">
                  <c:v>45098</c:v>
                </c:pt>
                <c:pt idx="2299">
                  <c:v>45099</c:v>
                </c:pt>
                <c:pt idx="2300">
                  <c:v>45100</c:v>
                </c:pt>
                <c:pt idx="2301">
                  <c:v>45103</c:v>
                </c:pt>
                <c:pt idx="2302">
                  <c:v>45104</c:v>
                </c:pt>
                <c:pt idx="2303">
                  <c:v>45105</c:v>
                </c:pt>
                <c:pt idx="2304">
                  <c:v>45106</c:v>
                </c:pt>
                <c:pt idx="2305">
                  <c:v>45107</c:v>
                </c:pt>
                <c:pt idx="2306">
                  <c:v>45110</c:v>
                </c:pt>
                <c:pt idx="2307">
                  <c:v>45111</c:v>
                </c:pt>
                <c:pt idx="2308">
                  <c:v>45112</c:v>
                </c:pt>
                <c:pt idx="2309">
                  <c:v>45113</c:v>
                </c:pt>
                <c:pt idx="2310">
                  <c:v>45114</c:v>
                </c:pt>
                <c:pt idx="2311">
                  <c:v>45117</c:v>
                </c:pt>
                <c:pt idx="2312">
                  <c:v>45118</c:v>
                </c:pt>
                <c:pt idx="2313">
                  <c:v>45119</c:v>
                </c:pt>
                <c:pt idx="2314">
                  <c:v>45120</c:v>
                </c:pt>
                <c:pt idx="2315">
                  <c:v>45121</c:v>
                </c:pt>
                <c:pt idx="2316">
                  <c:v>45124</c:v>
                </c:pt>
                <c:pt idx="2317">
                  <c:v>45125</c:v>
                </c:pt>
                <c:pt idx="2318">
                  <c:v>45126</c:v>
                </c:pt>
                <c:pt idx="2319">
                  <c:v>45127</c:v>
                </c:pt>
                <c:pt idx="2320">
                  <c:v>45128</c:v>
                </c:pt>
                <c:pt idx="2321">
                  <c:v>45131</c:v>
                </c:pt>
                <c:pt idx="2322">
                  <c:v>45132</c:v>
                </c:pt>
                <c:pt idx="2323">
                  <c:v>45133</c:v>
                </c:pt>
                <c:pt idx="2324">
                  <c:v>45134</c:v>
                </c:pt>
                <c:pt idx="2325">
                  <c:v>45135</c:v>
                </c:pt>
                <c:pt idx="2326">
                  <c:v>45138</c:v>
                </c:pt>
                <c:pt idx="2327">
                  <c:v>45139</c:v>
                </c:pt>
                <c:pt idx="2328">
                  <c:v>45140</c:v>
                </c:pt>
                <c:pt idx="2329">
                  <c:v>45141</c:v>
                </c:pt>
                <c:pt idx="2330">
                  <c:v>45142</c:v>
                </c:pt>
                <c:pt idx="2331">
                  <c:v>45145</c:v>
                </c:pt>
                <c:pt idx="2332">
                  <c:v>45146</c:v>
                </c:pt>
                <c:pt idx="2333">
                  <c:v>45147</c:v>
                </c:pt>
                <c:pt idx="2334">
                  <c:v>45148</c:v>
                </c:pt>
                <c:pt idx="2335">
                  <c:v>45149</c:v>
                </c:pt>
                <c:pt idx="2336">
                  <c:v>45152</c:v>
                </c:pt>
                <c:pt idx="2337">
                  <c:v>45153</c:v>
                </c:pt>
                <c:pt idx="2338">
                  <c:v>45154</c:v>
                </c:pt>
                <c:pt idx="2339">
                  <c:v>45155</c:v>
                </c:pt>
                <c:pt idx="2340">
                  <c:v>45156</c:v>
                </c:pt>
                <c:pt idx="2341">
                  <c:v>45159</c:v>
                </c:pt>
                <c:pt idx="2342">
                  <c:v>45160</c:v>
                </c:pt>
                <c:pt idx="2343">
                  <c:v>45161</c:v>
                </c:pt>
                <c:pt idx="2344">
                  <c:v>45162</c:v>
                </c:pt>
                <c:pt idx="2345">
                  <c:v>45163</c:v>
                </c:pt>
                <c:pt idx="2346">
                  <c:v>45166</c:v>
                </c:pt>
                <c:pt idx="2347">
                  <c:v>45167</c:v>
                </c:pt>
                <c:pt idx="2348">
                  <c:v>45168</c:v>
                </c:pt>
                <c:pt idx="2349">
                  <c:v>45169</c:v>
                </c:pt>
                <c:pt idx="2350">
                  <c:v>45170</c:v>
                </c:pt>
                <c:pt idx="2351">
                  <c:v>45173</c:v>
                </c:pt>
                <c:pt idx="2352">
                  <c:v>45174</c:v>
                </c:pt>
                <c:pt idx="2353">
                  <c:v>45175</c:v>
                </c:pt>
                <c:pt idx="2354">
                  <c:v>45177</c:v>
                </c:pt>
                <c:pt idx="2355">
                  <c:v>45180</c:v>
                </c:pt>
                <c:pt idx="2356">
                  <c:v>45181</c:v>
                </c:pt>
                <c:pt idx="2357">
                  <c:v>45182</c:v>
                </c:pt>
                <c:pt idx="2358">
                  <c:v>45183</c:v>
                </c:pt>
                <c:pt idx="2359">
                  <c:v>45184</c:v>
                </c:pt>
                <c:pt idx="2360">
                  <c:v>45187</c:v>
                </c:pt>
                <c:pt idx="2361">
                  <c:v>45188</c:v>
                </c:pt>
                <c:pt idx="2362">
                  <c:v>45189</c:v>
                </c:pt>
                <c:pt idx="2363">
                  <c:v>45190</c:v>
                </c:pt>
                <c:pt idx="2364">
                  <c:v>45191</c:v>
                </c:pt>
                <c:pt idx="2365">
                  <c:v>45194</c:v>
                </c:pt>
                <c:pt idx="2366">
                  <c:v>45195</c:v>
                </c:pt>
                <c:pt idx="2367">
                  <c:v>45196</c:v>
                </c:pt>
                <c:pt idx="2368">
                  <c:v>45197</c:v>
                </c:pt>
                <c:pt idx="2369">
                  <c:v>45198</c:v>
                </c:pt>
                <c:pt idx="2370">
                  <c:v>45201</c:v>
                </c:pt>
                <c:pt idx="2371">
                  <c:v>45202</c:v>
                </c:pt>
                <c:pt idx="2372">
                  <c:v>45203</c:v>
                </c:pt>
                <c:pt idx="2373">
                  <c:v>45204</c:v>
                </c:pt>
                <c:pt idx="2374">
                  <c:v>45205</c:v>
                </c:pt>
                <c:pt idx="2375">
                  <c:v>45208</c:v>
                </c:pt>
                <c:pt idx="2376">
                  <c:v>45209</c:v>
                </c:pt>
                <c:pt idx="2377">
                  <c:v>45210</c:v>
                </c:pt>
                <c:pt idx="2378">
                  <c:v>45212</c:v>
                </c:pt>
                <c:pt idx="2379">
                  <c:v>45215</c:v>
                </c:pt>
                <c:pt idx="2380">
                  <c:v>45216</c:v>
                </c:pt>
                <c:pt idx="2381">
                  <c:v>45217</c:v>
                </c:pt>
                <c:pt idx="2382">
                  <c:v>45218</c:v>
                </c:pt>
                <c:pt idx="2383">
                  <c:v>45219</c:v>
                </c:pt>
                <c:pt idx="2384">
                  <c:v>45222</c:v>
                </c:pt>
                <c:pt idx="2385">
                  <c:v>45223</c:v>
                </c:pt>
                <c:pt idx="2386">
                  <c:v>45224</c:v>
                </c:pt>
                <c:pt idx="2387">
                  <c:v>45225</c:v>
                </c:pt>
                <c:pt idx="2388">
                  <c:v>45226</c:v>
                </c:pt>
                <c:pt idx="2389">
                  <c:v>45229</c:v>
                </c:pt>
                <c:pt idx="2390">
                  <c:v>45230</c:v>
                </c:pt>
                <c:pt idx="2391">
                  <c:v>45231</c:v>
                </c:pt>
                <c:pt idx="2392">
                  <c:v>45233</c:v>
                </c:pt>
                <c:pt idx="2393">
                  <c:v>45236</c:v>
                </c:pt>
                <c:pt idx="2394">
                  <c:v>45237</c:v>
                </c:pt>
                <c:pt idx="2395">
                  <c:v>45238</c:v>
                </c:pt>
                <c:pt idx="2396">
                  <c:v>45239</c:v>
                </c:pt>
                <c:pt idx="2397">
                  <c:v>45240</c:v>
                </c:pt>
                <c:pt idx="2398">
                  <c:v>45243</c:v>
                </c:pt>
                <c:pt idx="2399">
                  <c:v>45244</c:v>
                </c:pt>
                <c:pt idx="2400">
                  <c:v>45246</c:v>
                </c:pt>
                <c:pt idx="2401">
                  <c:v>45247</c:v>
                </c:pt>
                <c:pt idx="2402">
                  <c:v>45250</c:v>
                </c:pt>
                <c:pt idx="2403">
                  <c:v>45251</c:v>
                </c:pt>
                <c:pt idx="2404">
                  <c:v>45252</c:v>
                </c:pt>
                <c:pt idx="2405">
                  <c:v>45253</c:v>
                </c:pt>
                <c:pt idx="2406">
                  <c:v>45254</c:v>
                </c:pt>
                <c:pt idx="2407">
                  <c:v>45257</c:v>
                </c:pt>
                <c:pt idx="2408">
                  <c:v>45258</c:v>
                </c:pt>
                <c:pt idx="2409">
                  <c:v>45259</c:v>
                </c:pt>
                <c:pt idx="2410">
                  <c:v>45260</c:v>
                </c:pt>
                <c:pt idx="2411">
                  <c:v>45261</c:v>
                </c:pt>
                <c:pt idx="2412">
                  <c:v>45264</c:v>
                </c:pt>
                <c:pt idx="2413">
                  <c:v>45265</c:v>
                </c:pt>
                <c:pt idx="2414">
                  <c:v>45266</c:v>
                </c:pt>
                <c:pt idx="2415">
                  <c:v>45267</c:v>
                </c:pt>
                <c:pt idx="2416">
                  <c:v>45268</c:v>
                </c:pt>
                <c:pt idx="2417">
                  <c:v>45271</c:v>
                </c:pt>
                <c:pt idx="2418">
                  <c:v>45272</c:v>
                </c:pt>
                <c:pt idx="2419">
                  <c:v>45273</c:v>
                </c:pt>
                <c:pt idx="2420">
                  <c:v>45274</c:v>
                </c:pt>
                <c:pt idx="2421">
                  <c:v>45275</c:v>
                </c:pt>
                <c:pt idx="2422">
                  <c:v>45278</c:v>
                </c:pt>
                <c:pt idx="2423">
                  <c:v>45279</c:v>
                </c:pt>
                <c:pt idx="2424">
                  <c:v>45280</c:v>
                </c:pt>
                <c:pt idx="2425">
                  <c:v>45281</c:v>
                </c:pt>
                <c:pt idx="2426">
                  <c:v>45282</c:v>
                </c:pt>
                <c:pt idx="2427">
                  <c:v>45286</c:v>
                </c:pt>
                <c:pt idx="2428">
                  <c:v>45287</c:v>
                </c:pt>
                <c:pt idx="2429">
                  <c:v>45288</c:v>
                </c:pt>
                <c:pt idx="2430">
                  <c:v>45289</c:v>
                </c:pt>
                <c:pt idx="2431">
                  <c:v>45293</c:v>
                </c:pt>
                <c:pt idx="2432">
                  <c:v>45294</c:v>
                </c:pt>
                <c:pt idx="2433">
                  <c:v>45295</c:v>
                </c:pt>
                <c:pt idx="2434">
                  <c:v>45296</c:v>
                </c:pt>
                <c:pt idx="2435">
                  <c:v>45299</c:v>
                </c:pt>
                <c:pt idx="2436">
                  <c:v>45300</c:v>
                </c:pt>
                <c:pt idx="2437">
                  <c:v>45301</c:v>
                </c:pt>
                <c:pt idx="2438">
                  <c:v>45302</c:v>
                </c:pt>
                <c:pt idx="2439">
                  <c:v>45303</c:v>
                </c:pt>
                <c:pt idx="2440">
                  <c:v>45306</c:v>
                </c:pt>
                <c:pt idx="2441">
                  <c:v>45307</c:v>
                </c:pt>
                <c:pt idx="2442">
                  <c:v>45308</c:v>
                </c:pt>
                <c:pt idx="2443">
                  <c:v>45309</c:v>
                </c:pt>
                <c:pt idx="2444">
                  <c:v>45310</c:v>
                </c:pt>
                <c:pt idx="2445">
                  <c:v>45313</c:v>
                </c:pt>
                <c:pt idx="2446">
                  <c:v>45314</c:v>
                </c:pt>
                <c:pt idx="2447">
                  <c:v>45315</c:v>
                </c:pt>
                <c:pt idx="2448">
                  <c:v>45316</c:v>
                </c:pt>
                <c:pt idx="2449">
                  <c:v>45317</c:v>
                </c:pt>
                <c:pt idx="2450">
                  <c:v>45320</c:v>
                </c:pt>
                <c:pt idx="2451">
                  <c:v>45321</c:v>
                </c:pt>
                <c:pt idx="2452">
                  <c:v>45322</c:v>
                </c:pt>
                <c:pt idx="2453">
                  <c:v>45323</c:v>
                </c:pt>
                <c:pt idx="2454">
                  <c:v>45324</c:v>
                </c:pt>
                <c:pt idx="2455">
                  <c:v>45327</c:v>
                </c:pt>
                <c:pt idx="2456">
                  <c:v>45328</c:v>
                </c:pt>
                <c:pt idx="2457">
                  <c:v>45329</c:v>
                </c:pt>
                <c:pt idx="2458">
                  <c:v>45330</c:v>
                </c:pt>
                <c:pt idx="2459">
                  <c:v>45331</c:v>
                </c:pt>
                <c:pt idx="2460">
                  <c:v>45336</c:v>
                </c:pt>
                <c:pt idx="2461">
                  <c:v>45337</c:v>
                </c:pt>
                <c:pt idx="2462">
                  <c:v>45338</c:v>
                </c:pt>
                <c:pt idx="2463">
                  <c:v>45341</c:v>
                </c:pt>
                <c:pt idx="2464">
                  <c:v>45342</c:v>
                </c:pt>
                <c:pt idx="2465">
                  <c:v>45343</c:v>
                </c:pt>
                <c:pt idx="2466">
                  <c:v>45344</c:v>
                </c:pt>
                <c:pt idx="2467">
                  <c:v>45345</c:v>
                </c:pt>
                <c:pt idx="2468">
                  <c:v>45348</c:v>
                </c:pt>
                <c:pt idx="2469">
                  <c:v>45349</c:v>
                </c:pt>
                <c:pt idx="2470">
                  <c:v>45350</c:v>
                </c:pt>
                <c:pt idx="2471">
                  <c:v>45351</c:v>
                </c:pt>
                <c:pt idx="2472">
                  <c:v>45352</c:v>
                </c:pt>
                <c:pt idx="2473">
                  <c:v>45355</c:v>
                </c:pt>
                <c:pt idx="2474">
                  <c:v>45356</c:v>
                </c:pt>
                <c:pt idx="2475">
                  <c:v>45357</c:v>
                </c:pt>
                <c:pt idx="2476">
                  <c:v>45358</c:v>
                </c:pt>
                <c:pt idx="2477">
                  <c:v>45359</c:v>
                </c:pt>
                <c:pt idx="2478">
                  <c:v>45362</c:v>
                </c:pt>
                <c:pt idx="2479">
                  <c:v>45363</c:v>
                </c:pt>
                <c:pt idx="2480">
                  <c:v>45364</c:v>
                </c:pt>
                <c:pt idx="2481">
                  <c:v>45365</c:v>
                </c:pt>
                <c:pt idx="2482">
                  <c:v>45366</c:v>
                </c:pt>
                <c:pt idx="2483">
                  <c:v>45369</c:v>
                </c:pt>
                <c:pt idx="2484">
                  <c:v>45370</c:v>
                </c:pt>
                <c:pt idx="2485">
                  <c:v>45371</c:v>
                </c:pt>
                <c:pt idx="2486">
                  <c:v>45372</c:v>
                </c:pt>
                <c:pt idx="2487">
                  <c:v>45373</c:v>
                </c:pt>
                <c:pt idx="2488">
                  <c:v>45376</c:v>
                </c:pt>
                <c:pt idx="2489">
                  <c:v>45377</c:v>
                </c:pt>
                <c:pt idx="2490">
                  <c:v>45378</c:v>
                </c:pt>
                <c:pt idx="2491">
                  <c:v>45379</c:v>
                </c:pt>
                <c:pt idx="2492">
                  <c:v>45383</c:v>
                </c:pt>
                <c:pt idx="2493">
                  <c:v>45384</c:v>
                </c:pt>
                <c:pt idx="2494">
                  <c:v>45385</c:v>
                </c:pt>
                <c:pt idx="2495">
                  <c:v>45386</c:v>
                </c:pt>
                <c:pt idx="2496">
                  <c:v>45387</c:v>
                </c:pt>
                <c:pt idx="2497">
                  <c:v>45390</c:v>
                </c:pt>
                <c:pt idx="2498">
                  <c:v>45391</c:v>
                </c:pt>
                <c:pt idx="2499">
                  <c:v>45392</c:v>
                </c:pt>
                <c:pt idx="2500">
                  <c:v>45393</c:v>
                </c:pt>
                <c:pt idx="2501">
                  <c:v>45394</c:v>
                </c:pt>
                <c:pt idx="2502">
                  <c:v>45397</c:v>
                </c:pt>
                <c:pt idx="2503">
                  <c:v>45398</c:v>
                </c:pt>
                <c:pt idx="2504">
                  <c:v>45399</c:v>
                </c:pt>
                <c:pt idx="2505">
                  <c:v>45400</c:v>
                </c:pt>
                <c:pt idx="2506">
                  <c:v>45401</c:v>
                </c:pt>
                <c:pt idx="2507">
                  <c:v>45404</c:v>
                </c:pt>
                <c:pt idx="2508">
                  <c:v>45405</c:v>
                </c:pt>
                <c:pt idx="2509">
                  <c:v>45406</c:v>
                </c:pt>
                <c:pt idx="2510">
                  <c:v>45407</c:v>
                </c:pt>
                <c:pt idx="2511">
                  <c:v>45408</c:v>
                </c:pt>
                <c:pt idx="2512">
                  <c:v>45411</c:v>
                </c:pt>
                <c:pt idx="2513">
                  <c:v>45412</c:v>
                </c:pt>
                <c:pt idx="2514">
                  <c:v>45414</c:v>
                </c:pt>
                <c:pt idx="2515">
                  <c:v>45415</c:v>
                </c:pt>
                <c:pt idx="2516">
                  <c:v>45418</c:v>
                </c:pt>
                <c:pt idx="2517">
                  <c:v>45419</c:v>
                </c:pt>
                <c:pt idx="2518">
                  <c:v>45420</c:v>
                </c:pt>
                <c:pt idx="2519">
                  <c:v>45421</c:v>
                </c:pt>
                <c:pt idx="2520">
                  <c:v>45422</c:v>
                </c:pt>
                <c:pt idx="2521">
                  <c:v>45425</c:v>
                </c:pt>
                <c:pt idx="2522">
                  <c:v>45426</c:v>
                </c:pt>
                <c:pt idx="2523">
                  <c:v>45427</c:v>
                </c:pt>
                <c:pt idx="2524">
                  <c:v>45428</c:v>
                </c:pt>
                <c:pt idx="2525">
                  <c:v>45429</c:v>
                </c:pt>
                <c:pt idx="2526">
                  <c:v>45432</c:v>
                </c:pt>
                <c:pt idx="2527">
                  <c:v>45433</c:v>
                </c:pt>
                <c:pt idx="2528">
                  <c:v>45434</c:v>
                </c:pt>
                <c:pt idx="2529">
                  <c:v>45435</c:v>
                </c:pt>
                <c:pt idx="2530">
                  <c:v>45436</c:v>
                </c:pt>
                <c:pt idx="2531">
                  <c:v>45439</c:v>
                </c:pt>
                <c:pt idx="2532">
                  <c:v>45440</c:v>
                </c:pt>
                <c:pt idx="2533">
                  <c:v>45441</c:v>
                </c:pt>
                <c:pt idx="2534">
                  <c:v>45443</c:v>
                </c:pt>
                <c:pt idx="2535">
                  <c:v>45446</c:v>
                </c:pt>
                <c:pt idx="2536">
                  <c:v>45447</c:v>
                </c:pt>
                <c:pt idx="2537">
                  <c:v>45448</c:v>
                </c:pt>
                <c:pt idx="2538">
                  <c:v>45449</c:v>
                </c:pt>
                <c:pt idx="2539">
                  <c:v>45450</c:v>
                </c:pt>
                <c:pt idx="2540">
                  <c:v>45453</c:v>
                </c:pt>
                <c:pt idx="2541">
                  <c:v>45454</c:v>
                </c:pt>
                <c:pt idx="2542">
                  <c:v>45455</c:v>
                </c:pt>
                <c:pt idx="2543">
                  <c:v>45456</c:v>
                </c:pt>
                <c:pt idx="2544">
                  <c:v>45457</c:v>
                </c:pt>
                <c:pt idx="2545">
                  <c:v>45460</c:v>
                </c:pt>
                <c:pt idx="2546">
                  <c:v>45461</c:v>
                </c:pt>
                <c:pt idx="2547">
                  <c:v>45462</c:v>
                </c:pt>
                <c:pt idx="2548">
                  <c:v>45463</c:v>
                </c:pt>
                <c:pt idx="2549">
                  <c:v>45464</c:v>
                </c:pt>
                <c:pt idx="2550">
                  <c:v>45467</c:v>
                </c:pt>
                <c:pt idx="2551">
                  <c:v>45468</c:v>
                </c:pt>
                <c:pt idx="2552">
                  <c:v>45469</c:v>
                </c:pt>
                <c:pt idx="2553">
                  <c:v>45470</c:v>
                </c:pt>
                <c:pt idx="2554">
                  <c:v>45471</c:v>
                </c:pt>
                <c:pt idx="2555">
                  <c:v>45474</c:v>
                </c:pt>
                <c:pt idx="2556">
                  <c:v>45475</c:v>
                </c:pt>
                <c:pt idx="2557">
                  <c:v>45476</c:v>
                </c:pt>
                <c:pt idx="2558">
                  <c:v>45477</c:v>
                </c:pt>
                <c:pt idx="2559">
                  <c:v>45478</c:v>
                </c:pt>
                <c:pt idx="2560">
                  <c:v>45481</c:v>
                </c:pt>
                <c:pt idx="2561">
                  <c:v>45482</c:v>
                </c:pt>
                <c:pt idx="2562">
                  <c:v>45483</c:v>
                </c:pt>
                <c:pt idx="2563">
                  <c:v>45484</c:v>
                </c:pt>
                <c:pt idx="2564">
                  <c:v>45485</c:v>
                </c:pt>
                <c:pt idx="2565">
                  <c:v>45488</c:v>
                </c:pt>
                <c:pt idx="2566">
                  <c:v>45489</c:v>
                </c:pt>
                <c:pt idx="2567">
                  <c:v>45490</c:v>
                </c:pt>
                <c:pt idx="2568">
                  <c:v>45491</c:v>
                </c:pt>
                <c:pt idx="2569">
                  <c:v>45492</c:v>
                </c:pt>
                <c:pt idx="2570">
                  <c:v>45495</c:v>
                </c:pt>
                <c:pt idx="2571">
                  <c:v>45496</c:v>
                </c:pt>
                <c:pt idx="2572">
                  <c:v>45497</c:v>
                </c:pt>
                <c:pt idx="2573">
                  <c:v>45498</c:v>
                </c:pt>
                <c:pt idx="2574">
                  <c:v>45499</c:v>
                </c:pt>
                <c:pt idx="2575">
                  <c:v>45502</c:v>
                </c:pt>
                <c:pt idx="2576">
                  <c:v>45503</c:v>
                </c:pt>
                <c:pt idx="2577">
                  <c:v>45504</c:v>
                </c:pt>
                <c:pt idx="2578">
                  <c:v>45505</c:v>
                </c:pt>
                <c:pt idx="2579">
                  <c:v>45506</c:v>
                </c:pt>
                <c:pt idx="2580">
                  <c:v>45509</c:v>
                </c:pt>
                <c:pt idx="2581">
                  <c:v>45510</c:v>
                </c:pt>
                <c:pt idx="2582">
                  <c:v>45511</c:v>
                </c:pt>
                <c:pt idx="2583">
                  <c:v>45512</c:v>
                </c:pt>
                <c:pt idx="2584">
                  <c:v>45513</c:v>
                </c:pt>
                <c:pt idx="2585">
                  <c:v>45516</c:v>
                </c:pt>
                <c:pt idx="2586">
                  <c:v>45517</c:v>
                </c:pt>
                <c:pt idx="2587">
                  <c:v>45518</c:v>
                </c:pt>
                <c:pt idx="2588">
                  <c:v>45519</c:v>
                </c:pt>
                <c:pt idx="2589">
                  <c:v>45520</c:v>
                </c:pt>
                <c:pt idx="2590">
                  <c:v>45523</c:v>
                </c:pt>
                <c:pt idx="2591">
                  <c:v>45524</c:v>
                </c:pt>
                <c:pt idx="2592">
                  <c:v>45525</c:v>
                </c:pt>
                <c:pt idx="2593">
                  <c:v>45526</c:v>
                </c:pt>
                <c:pt idx="2594">
                  <c:v>45527</c:v>
                </c:pt>
                <c:pt idx="2595">
                  <c:v>45530</c:v>
                </c:pt>
                <c:pt idx="2596">
                  <c:v>45531</c:v>
                </c:pt>
                <c:pt idx="2597">
                  <c:v>45532</c:v>
                </c:pt>
                <c:pt idx="2598">
                  <c:v>45533</c:v>
                </c:pt>
                <c:pt idx="2599">
                  <c:v>45534</c:v>
                </c:pt>
                <c:pt idx="2600">
                  <c:v>45537</c:v>
                </c:pt>
                <c:pt idx="2601">
                  <c:v>45538</c:v>
                </c:pt>
                <c:pt idx="2602">
                  <c:v>45539</c:v>
                </c:pt>
                <c:pt idx="2603">
                  <c:v>45540</c:v>
                </c:pt>
                <c:pt idx="2604">
                  <c:v>45541</c:v>
                </c:pt>
                <c:pt idx="2605">
                  <c:v>45544</c:v>
                </c:pt>
                <c:pt idx="2606">
                  <c:v>45545</c:v>
                </c:pt>
                <c:pt idx="2607">
                  <c:v>45546</c:v>
                </c:pt>
                <c:pt idx="2608">
                  <c:v>45547</c:v>
                </c:pt>
                <c:pt idx="2609">
                  <c:v>45548</c:v>
                </c:pt>
                <c:pt idx="2610">
                  <c:v>45551</c:v>
                </c:pt>
                <c:pt idx="2611">
                  <c:v>45552</c:v>
                </c:pt>
                <c:pt idx="2612">
                  <c:v>45553</c:v>
                </c:pt>
                <c:pt idx="2613">
                  <c:v>45554</c:v>
                </c:pt>
                <c:pt idx="2614">
                  <c:v>45555</c:v>
                </c:pt>
                <c:pt idx="2615">
                  <c:v>45558</c:v>
                </c:pt>
                <c:pt idx="2616">
                  <c:v>45559</c:v>
                </c:pt>
                <c:pt idx="2617">
                  <c:v>45560</c:v>
                </c:pt>
                <c:pt idx="2618">
                  <c:v>45561</c:v>
                </c:pt>
                <c:pt idx="2619">
                  <c:v>45562</c:v>
                </c:pt>
                <c:pt idx="2620">
                  <c:v>45565</c:v>
                </c:pt>
                <c:pt idx="2621">
                  <c:v>45566</c:v>
                </c:pt>
                <c:pt idx="2622">
                  <c:v>45567</c:v>
                </c:pt>
                <c:pt idx="2623">
                  <c:v>45568</c:v>
                </c:pt>
                <c:pt idx="2624">
                  <c:v>45569</c:v>
                </c:pt>
                <c:pt idx="2625">
                  <c:v>45572</c:v>
                </c:pt>
                <c:pt idx="2626">
                  <c:v>45573</c:v>
                </c:pt>
                <c:pt idx="2627">
                  <c:v>45574</c:v>
                </c:pt>
                <c:pt idx="2628">
                  <c:v>45575</c:v>
                </c:pt>
                <c:pt idx="2629">
                  <c:v>45576</c:v>
                </c:pt>
                <c:pt idx="2630">
                  <c:v>45579</c:v>
                </c:pt>
                <c:pt idx="2631">
                  <c:v>45580</c:v>
                </c:pt>
                <c:pt idx="2632">
                  <c:v>45581</c:v>
                </c:pt>
                <c:pt idx="2633">
                  <c:v>45582</c:v>
                </c:pt>
                <c:pt idx="2634">
                  <c:v>45583</c:v>
                </c:pt>
                <c:pt idx="2635">
                  <c:v>45586</c:v>
                </c:pt>
                <c:pt idx="2636">
                  <c:v>45587</c:v>
                </c:pt>
                <c:pt idx="2637">
                  <c:v>45588</c:v>
                </c:pt>
                <c:pt idx="2638">
                  <c:v>45589</c:v>
                </c:pt>
                <c:pt idx="2639">
                  <c:v>45590</c:v>
                </c:pt>
                <c:pt idx="2640">
                  <c:v>45593</c:v>
                </c:pt>
                <c:pt idx="2641">
                  <c:v>45594</c:v>
                </c:pt>
                <c:pt idx="2642">
                  <c:v>45595</c:v>
                </c:pt>
                <c:pt idx="2643">
                  <c:v>45596</c:v>
                </c:pt>
                <c:pt idx="2644">
                  <c:v>45597</c:v>
                </c:pt>
                <c:pt idx="2645">
                  <c:v>45600</c:v>
                </c:pt>
                <c:pt idx="2646">
                  <c:v>45601</c:v>
                </c:pt>
                <c:pt idx="2647">
                  <c:v>45602</c:v>
                </c:pt>
                <c:pt idx="2648">
                  <c:v>45603</c:v>
                </c:pt>
                <c:pt idx="2649">
                  <c:v>45604</c:v>
                </c:pt>
                <c:pt idx="2650">
                  <c:v>45607</c:v>
                </c:pt>
                <c:pt idx="2651">
                  <c:v>45608</c:v>
                </c:pt>
                <c:pt idx="2652">
                  <c:v>45609</c:v>
                </c:pt>
                <c:pt idx="2653">
                  <c:v>45610</c:v>
                </c:pt>
                <c:pt idx="2654">
                  <c:v>45614</c:v>
                </c:pt>
                <c:pt idx="2655">
                  <c:v>45615</c:v>
                </c:pt>
                <c:pt idx="2656">
                  <c:v>45617</c:v>
                </c:pt>
                <c:pt idx="2657">
                  <c:v>45618</c:v>
                </c:pt>
                <c:pt idx="2658">
                  <c:v>45621</c:v>
                </c:pt>
                <c:pt idx="2659">
                  <c:v>45622</c:v>
                </c:pt>
                <c:pt idx="2660">
                  <c:v>45623</c:v>
                </c:pt>
                <c:pt idx="2661">
                  <c:v>45624</c:v>
                </c:pt>
                <c:pt idx="2662">
                  <c:v>45625</c:v>
                </c:pt>
                <c:pt idx="2663">
                  <c:v>45628</c:v>
                </c:pt>
                <c:pt idx="2664">
                  <c:v>45629</c:v>
                </c:pt>
                <c:pt idx="2665">
                  <c:v>45630</c:v>
                </c:pt>
                <c:pt idx="2666">
                  <c:v>45631</c:v>
                </c:pt>
                <c:pt idx="2667">
                  <c:v>45632</c:v>
                </c:pt>
                <c:pt idx="2668">
                  <c:v>45635</c:v>
                </c:pt>
                <c:pt idx="2669">
                  <c:v>45636</c:v>
                </c:pt>
                <c:pt idx="2670">
                  <c:v>45637</c:v>
                </c:pt>
                <c:pt idx="2671">
                  <c:v>45638</c:v>
                </c:pt>
                <c:pt idx="2672">
                  <c:v>45639</c:v>
                </c:pt>
                <c:pt idx="2673">
                  <c:v>45642</c:v>
                </c:pt>
                <c:pt idx="2674">
                  <c:v>45643</c:v>
                </c:pt>
                <c:pt idx="2675">
                  <c:v>45644</c:v>
                </c:pt>
                <c:pt idx="2676">
                  <c:v>45645</c:v>
                </c:pt>
                <c:pt idx="2677">
                  <c:v>45646</c:v>
                </c:pt>
                <c:pt idx="2678">
                  <c:v>45649</c:v>
                </c:pt>
                <c:pt idx="2679">
                  <c:v>45650</c:v>
                </c:pt>
                <c:pt idx="2680">
                  <c:v>45652</c:v>
                </c:pt>
                <c:pt idx="2681">
                  <c:v>45653</c:v>
                </c:pt>
                <c:pt idx="2682">
                  <c:v>45656</c:v>
                </c:pt>
                <c:pt idx="2683">
                  <c:v>45657</c:v>
                </c:pt>
                <c:pt idx="2684">
                  <c:v>45659</c:v>
                </c:pt>
                <c:pt idx="2685">
                  <c:v>45660</c:v>
                </c:pt>
                <c:pt idx="2686">
                  <c:v>45663</c:v>
                </c:pt>
                <c:pt idx="2687">
                  <c:v>45664</c:v>
                </c:pt>
                <c:pt idx="2688">
                  <c:v>45665</c:v>
                </c:pt>
                <c:pt idx="2689">
                  <c:v>45666</c:v>
                </c:pt>
                <c:pt idx="2690">
                  <c:v>45667</c:v>
                </c:pt>
                <c:pt idx="2691">
                  <c:v>45670</c:v>
                </c:pt>
                <c:pt idx="2692">
                  <c:v>45671</c:v>
                </c:pt>
                <c:pt idx="2693">
                  <c:v>45672</c:v>
                </c:pt>
                <c:pt idx="2694">
                  <c:v>45673</c:v>
                </c:pt>
                <c:pt idx="2695">
                  <c:v>45674</c:v>
                </c:pt>
                <c:pt idx="2696">
                  <c:v>45677</c:v>
                </c:pt>
                <c:pt idx="2697">
                  <c:v>45678</c:v>
                </c:pt>
                <c:pt idx="2698">
                  <c:v>45679</c:v>
                </c:pt>
                <c:pt idx="2699">
                  <c:v>45680</c:v>
                </c:pt>
                <c:pt idx="2700">
                  <c:v>45681</c:v>
                </c:pt>
                <c:pt idx="2701">
                  <c:v>45684</c:v>
                </c:pt>
                <c:pt idx="2702">
                  <c:v>45685</c:v>
                </c:pt>
                <c:pt idx="2703">
                  <c:v>45686</c:v>
                </c:pt>
                <c:pt idx="2704">
                  <c:v>45687</c:v>
                </c:pt>
                <c:pt idx="2705">
                  <c:v>45688</c:v>
                </c:pt>
              </c:numCache>
            </c:numRef>
          </c:cat>
          <c:val>
            <c:numRef>
              <c:f>Planilha1!$C$2:$C$2707</c:f>
              <c:numCache>
                <c:formatCode>0.0%</c:formatCode>
                <c:ptCount val="2706"/>
                <c:pt idx="0">
                  <c:v>0</c:v>
                </c:pt>
                <c:pt idx="1">
                  <c:v>4.0705341235902637E-4</c:v>
                </c:pt>
                <c:pt idx="2">
                  <c:v>8.1427251719379257E-4</c:v>
                </c:pt>
                <c:pt idx="3">
                  <c:v>1.2216573819572307E-3</c:v>
                </c:pt>
                <c:pt idx="4">
                  <c:v>1.6292080741164838E-3</c:v>
                </c:pt>
                <c:pt idx="5">
                  <c:v>2.0369246611846581E-3</c:v>
                </c:pt>
                <c:pt idx="6">
                  <c:v>2.4448072106746377E-3</c:v>
                </c:pt>
                <c:pt idx="7">
                  <c:v>2.852855790145048E-3</c:v>
                </c:pt>
                <c:pt idx="8">
                  <c:v>3.2610704671849344E-3</c:v>
                </c:pt>
                <c:pt idx="9">
                  <c:v>3.669451309405769E-3</c:v>
                </c:pt>
                <c:pt idx="10">
                  <c:v>4.0779983844421155E-3</c:v>
                </c:pt>
                <c:pt idx="11">
                  <c:v>4.4867117599589612E-3</c:v>
                </c:pt>
                <c:pt idx="12">
                  <c:v>4.8955915036432715E-3</c:v>
                </c:pt>
                <c:pt idx="13">
                  <c:v>5.3046376832286413E-3</c:v>
                </c:pt>
                <c:pt idx="14">
                  <c:v>5.7138503664555529E-3</c:v>
                </c:pt>
                <c:pt idx="15">
                  <c:v>6.1232296211026771E-3</c:v>
                </c:pt>
                <c:pt idx="16">
                  <c:v>6.532775514971334E-3</c:v>
                </c:pt>
                <c:pt idx="17">
                  <c:v>6.9424881158932639E-3</c:v>
                </c:pt>
                <c:pt idx="18">
                  <c:v>7.352367491730849E-3</c:v>
                </c:pt>
                <c:pt idx="19">
                  <c:v>7.7624137103606827E-3</c:v>
                </c:pt>
                <c:pt idx="20">
                  <c:v>8.1726268397059876E-3</c:v>
                </c:pt>
                <c:pt idx="21">
                  <c:v>8.5830069477046411E-3</c:v>
                </c:pt>
                <c:pt idx="22">
                  <c:v>8.9935541023324905E-3</c:v>
                </c:pt>
                <c:pt idx="23">
                  <c:v>9.4042683715733766E-3</c:v>
                </c:pt>
                <c:pt idx="24">
                  <c:v>9.8151498234633205E-3</c:v>
                </c:pt>
                <c:pt idx="25">
                  <c:v>1.0226198526047003E-2</c:v>
                </c:pt>
                <c:pt idx="26">
                  <c:v>1.0637414547406632E-2</c:v>
                </c:pt>
                <c:pt idx="27">
                  <c:v>1.1048797955654166E-2</c:v>
                </c:pt>
                <c:pt idx="28">
                  <c:v>1.1460348818925326E-2</c:v>
                </c:pt>
                <c:pt idx="29">
                  <c:v>1.1872067205370262E-2</c:v>
                </c:pt>
                <c:pt idx="30">
                  <c:v>1.2283953183200413E-2</c:v>
                </c:pt>
                <c:pt idx="31">
                  <c:v>1.2697457330586026E-2</c:v>
                </c:pt>
                <c:pt idx="32">
                  <c:v>1.3109679286272158E-2</c:v>
                </c:pt>
                <c:pt idx="33">
                  <c:v>1.3522069038318207E-2</c:v>
                </c:pt>
                <c:pt idx="34">
                  <c:v>1.3934626655018656E-2</c:v>
                </c:pt>
                <c:pt idx="35">
                  <c:v>1.4347352204706398E-2</c:v>
                </c:pt>
                <c:pt idx="36">
                  <c:v>1.4760245755736534E-2</c:v>
                </c:pt>
                <c:pt idx="37">
                  <c:v>1.5173307376494805E-2</c:v>
                </c:pt>
                <c:pt idx="38">
                  <c:v>1.5586537135397149E-2</c:v>
                </c:pt>
                <c:pt idx="39">
                  <c:v>1.5999935100882601E-2</c:v>
                </c:pt>
                <c:pt idx="40">
                  <c:v>1.6413501341419945E-2</c:v>
                </c:pt>
                <c:pt idx="41">
                  <c:v>1.6827235925508832E-2</c:v>
                </c:pt>
                <c:pt idx="42">
                  <c:v>1.7241138921664012E-2</c:v>
                </c:pt>
                <c:pt idx="43">
                  <c:v>1.7655210398453303E-2</c:v>
                </c:pt>
                <c:pt idx="44">
                  <c:v>1.8069450424452068E-2</c:v>
                </c:pt>
                <c:pt idx="45">
                  <c:v>1.8483859068258335E-2</c:v>
                </c:pt>
                <c:pt idx="46">
                  <c:v>1.8898436398523618E-2</c:v>
                </c:pt>
                <c:pt idx="47">
                  <c:v>1.9313182483906344E-2</c:v>
                </c:pt>
                <c:pt idx="48">
                  <c:v>1.9728097393096E-2</c:v>
                </c:pt>
                <c:pt idx="49">
                  <c:v>2.0143181194819615E-2</c:v>
                </c:pt>
                <c:pt idx="50">
                  <c:v>2.0558433957811983E-2</c:v>
                </c:pt>
                <c:pt idx="51">
                  <c:v>2.097385575086852E-2</c:v>
                </c:pt>
                <c:pt idx="52">
                  <c:v>2.1389446642777088E-2</c:v>
                </c:pt>
                <c:pt idx="53">
                  <c:v>2.1805206702378621E-2</c:v>
                </c:pt>
                <c:pt idx="54">
                  <c:v>2.2221135998529373E-2</c:v>
                </c:pt>
                <c:pt idx="55">
                  <c:v>2.2637234600123568E-2</c:v>
                </c:pt>
                <c:pt idx="56">
                  <c:v>2.3053502576070306E-2</c:v>
                </c:pt>
                <c:pt idx="57">
                  <c:v>2.346993999531688E-2</c:v>
                </c:pt>
                <c:pt idx="58">
                  <c:v>2.3886546926833008E-2</c:v>
                </c:pt>
                <c:pt idx="59">
                  <c:v>2.4303323439626601E-2</c:v>
                </c:pt>
                <c:pt idx="60">
                  <c:v>2.4720269602721112E-2</c:v>
                </c:pt>
                <c:pt idx="61">
                  <c:v>2.5137385485177299E-2</c:v>
                </c:pt>
                <c:pt idx="62">
                  <c:v>2.555467115607124E-2</c:v>
                </c:pt>
                <c:pt idx="63">
                  <c:v>2.5972126684524977E-2</c:v>
                </c:pt>
                <c:pt idx="64">
                  <c:v>2.6389752139675426E-2</c:v>
                </c:pt>
                <c:pt idx="65">
                  <c:v>2.6807547590689706E-2</c:v>
                </c:pt>
                <c:pt idx="66">
                  <c:v>2.7225513106772903E-2</c:v>
                </c:pt>
                <c:pt idx="67">
                  <c:v>2.7643648757145645E-2</c:v>
                </c:pt>
                <c:pt idx="68">
                  <c:v>2.8061954611058537E-2</c:v>
                </c:pt>
                <c:pt idx="69">
                  <c:v>2.8480430737792828E-2</c:v>
                </c:pt>
                <c:pt idx="70">
                  <c:v>2.8899445685854008E-2</c:v>
                </c:pt>
                <c:pt idx="71">
                  <c:v>2.9318631345491619E-2</c:v>
                </c:pt>
                <c:pt idx="72">
                  <c:v>2.9737987786275122E-2</c:v>
                </c:pt>
                <c:pt idx="73">
                  <c:v>3.0157515077773533E-2</c:v>
                </c:pt>
                <c:pt idx="74">
                  <c:v>3.0577213289586735E-2</c:v>
                </c:pt>
                <c:pt idx="75">
                  <c:v>3.0997082491360572E-2</c:v>
                </c:pt>
                <c:pt idx="76">
                  <c:v>3.1417122752754878E-2</c:v>
                </c:pt>
                <c:pt idx="77">
                  <c:v>3.1837334143468336E-2</c:v>
                </c:pt>
                <c:pt idx="78">
                  <c:v>3.2257716733199659E-2</c:v>
                </c:pt>
                <c:pt idx="79">
                  <c:v>3.2678640390968676E-2</c:v>
                </c:pt>
                <c:pt idx="80">
                  <c:v>3.3099365738708419E-2</c:v>
                </c:pt>
                <c:pt idx="81">
                  <c:v>3.352026249486495E-2</c:v>
                </c:pt>
                <c:pt idx="82">
                  <c:v>3.3942441384109179E-2</c:v>
                </c:pt>
                <c:pt idx="83">
                  <c:v>3.4364052021927272E-2</c:v>
                </c:pt>
                <c:pt idx="84">
                  <c:v>3.4785464026060531E-2</c:v>
                </c:pt>
                <c:pt idx="85">
                  <c:v>3.5208159732820654E-2</c:v>
                </c:pt>
                <c:pt idx="86">
                  <c:v>3.5631028104990081E-2</c:v>
                </c:pt>
                <c:pt idx="87">
                  <c:v>3.6052956289988954E-2</c:v>
                </c:pt>
                <c:pt idx="88">
                  <c:v>3.6476169749999794E-2</c:v>
                </c:pt>
                <c:pt idx="89">
                  <c:v>3.6898442255580484E-2</c:v>
                </c:pt>
                <c:pt idx="90">
                  <c:v>3.732088679991441E-2</c:v>
                </c:pt>
                <c:pt idx="91">
                  <c:v>3.7743503453094414E-2</c:v>
                </c:pt>
                <c:pt idx="92">
                  <c:v>3.8166292285243708E-2</c:v>
                </c:pt>
                <c:pt idx="93">
                  <c:v>3.8589253366501319E-2</c:v>
                </c:pt>
                <c:pt idx="94">
                  <c:v>3.9012386767043335E-2</c:v>
                </c:pt>
                <c:pt idx="95">
                  <c:v>3.9435692557076914E-2</c:v>
                </c:pt>
                <c:pt idx="96">
                  <c:v>3.9859170806846526E-2</c:v>
                </c:pt>
                <c:pt idx="97">
                  <c:v>4.0283939053419093E-2</c:v>
                </c:pt>
                <c:pt idx="98">
                  <c:v>4.0707762888715804E-2</c:v>
                </c:pt>
                <c:pt idx="99">
                  <c:v>4.1131759394802181E-2</c:v>
                </c:pt>
                <c:pt idx="100">
                  <c:v>4.1555928642013518E-2</c:v>
                </c:pt>
                <c:pt idx="101">
                  <c:v>4.1980270700739286E-2</c:v>
                </c:pt>
                <c:pt idx="102">
                  <c:v>4.2404785641383169E-2</c:v>
                </c:pt>
                <c:pt idx="103">
                  <c:v>4.2829473534372386E-2</c:v>
                </c:pt>
                <c:pt idx="104">
                  <c:v>4.3254334450171683E-2</c:v>
                </c:pt>
                <c:pt idx="105">
                  <c:v>4.3679368459268675E-2</c:v>
                </c:pt>
                <c:pt idx="106">
                  <c:v>4.4105697204321448E-2</c:v>
                </c:pt>
                <c:pt idx="107">
                  <c:v>4.4532200098840846E-2</c:v>
                </c:pt>
                <c:pt idx="108">
                  <c:v>4.4958877213951531E-2</c:v>
                </c:pt>
                <c:pt idx="109">
                  <c:v>4.5384605673701062E-2</c:v>
                </c:pt>
                <c:pt idx="110">
                  <c:v>4.5810507580195781E-2</c:v>
                </c:pt>
                <c:pt idx="111">
                  <c:v>4.6236583004105825E-2</c:v>
                </c:pt>
                <c:pt idx="112">
                  <c:v>4.6662832016122868E-2</c:v>
                </c:pt>
                <c:pt idx="113">
                  <c:v>4.7089254686970339E-2</c:v>
                </c:pt>
                <c:pt idx="114">
                  <c:v>4.7515851087401195E-2</c:v>
                </c:pt>
                <c:pt idx="115">
                  <c:v>4.794262128818394E-2</c:v>
                </c:pt>
                <c:pt idx="116">
                  <c:v>4.837069151370299E-2</c:v>
                </c:pt>
                <c:pt idx="117">
                  <c:v>4.8798936600052523E-2</c:v>
                </c:pt>
                <c:pt idx="118">
                  <c:v>4.922735661865385E-2</c:v>
                </c:pt>
                <c:pt idx="119">
                  <c:v>4.9655951640981133E-2</c:v>
                </c:pt>
                <c:pt idx="120">
                  <c:v>5.008359374374538E-2</c:v>
                </c:pt>
                <c:pt idx="121">
                  <c:v>5.0512538527223372E-2</c:v>
                </c:pt>
                <c:pt idx="122">
                  <c:v>5.0940529613497931E-2</c:v>
                </c:pt>
                <c:pt idx="123">
                  <c:v>5.1369824443560086E-2</c:v>
                </c:pt>
                <c:pt idx="124">
                  <c:v>5.1799294634680582E-2</c:v>
                </c:pt>
                <c:pt idx="125">
                  <c:v>5.2228940258500778E-2</c:v>
                </c:pt>
                <c:pt idx="126">
                  <c:v>5.2658761386684239E-2</c:v>
                </c:pt>
                <c:pt idx="127">
                  <c:v>5.3088758090917398E-2</c:v>
                </c:pt>
                <c:pt idx="128">
                  <c:v>5.351893044291689E-2</c:v>
                </c:pt>
                <c:pt idx="129">
                  <c:v>5.3949278514445975E-2</c:v>
                </c:pt>
                <c:pt idx="130">
                  <c:v>5.4379802377266584E-2</c:v>
                </c:pt>
                <c:pt idx="131">
                  <c:v>5.4810502103202152E-2</c:v>
                </c:pt>
                <c:pt idx="132">
                  <c:v>5.5241377764083444E-2</c:v>
                </c:pt>
                <c:pt idx="133">
                  <c:v>5.5681867535695151E-2</c:v>
                </c:pt>
                <c:pt idx="134">
                  <c:v>5.6121409253962584E-2</c:v>
                </c:pt>
                <c:pt idx="135">
                  <c:v>5.6561133978991984E-2</c:v>
                </c:pt>
                <c:pt idx="136">
                  <c:v>5.7001041786984619E-2</c:v>
                </c:pt>
                <c:pt idx="137">
                  <c:v>5.7442266095758754E-2</c:v>
                </c:pt>
                <c:pt idx="138">
                  <c:v>5.7883674584944922E-2</c:v>
                </c:pt>
                <c:pt idx="139">
                  <c:v>5.8325267331427844E-2</c:v>
                </c:pt>
                <c:pt idx="140">
                  <c:v>5.8767044412122882E-2</c:v>
                </c:pt>
                <c:pt idx="141">
                  <c:v>5.9209005903982481E-2</c:v>
                </c:pt>
                <c:pt idx="142">
                  <c:v>5.9651151883974407E-2</c:v>
                </c:pt>
                <c:pt idx="143">
                  <c:v>6.0093482429120604E-2</c:v>
                </c:pt>
                <c:pt idx="144">
                  <c:v>6.0535997616449011E-2</c:v>
                </c:pt>
                <c:pt idx="145">
                  <c:v>6.0978697523049519E-2</c:v>
                </c:pt>
                <c:pt idx="146">
                  <c:v>6.142158222602645E-2</c:v>
                </c:pt>
                <c:pt idx="147">
                  <c:v>6.1864651802514992E-2</c:v>
                </c:pt>
                <c:pt idx="148">
                  <c:v>6.230790632969585E-2</c:v>
                </c:pt>
                <c:pt idx="149">
                  <c:v>6.2751345884756629E-2</c:v>
                </c:pt>
                <c:pt idx="150">
                  <c:v>6.3194970544946383E-2</c:v>
                </c:pt>
                <c:pt idx="151">
                  <c:v>6.3638780387536689E-2</c:v>
                </c:pt>
                <c:pt idx="152">
                  <c:v>6.4082775489814336E-2</c:v>
                </c:pt>
                <c:pt idx="153">
                  <c:v>6.4526955929126592E-2</c:v>
                </c:pt>
                <c:pt idx="154">
                  <c:v>6.4970180371771269E-2</c:v>
                </c:pt>
                <c:pt idx="155">
                  <c:v>6.5413589354512913E-2</c:v>
                </c:pt>
                <c:pt idx="156">
                  <c:v>6.5857182954190963E-2</c:v>
                </c:pt>
                <c:pt idx="157">
                  <c:v>6.6302104085019797E-2</c:v>
                </c:pt>
                <c:pt idx="158">
                  <c:v>6.676622103770713E-2</c:v>
                </c:pt>
                <c:pt idx="159">
                  <c:v>6.7230540001202321E-2</c:v>
                </c:pt>
                <c:pt idx="160">
                  <c:v>6.7695061063431261E-2</c:v>
                </c:pt>
                <c:pt idx="161">
                  <c:v>6.8159024547558733E-2</c:v>
                </c:pt>
                <c:pt idx="162">
                  <c:v>6.862318964553582E-2</c:v>
                </c:pt>
                <c:pt idx="163">
                  <c:v>6.9088316870221433E-2</c:v>
                </c:pt>
                <c:pt idx="164">
                  <c:v>6.9553646545448933E-2</c:v>
                </c:pt>
                <c:pt idx="165">
                  <c:v>7.001917875931829E-2</c:v>
                </c:pt>
                <c:pt idx="166">
                  <c:v>7.0484913600005417E-2</c:v>
                </c:pt>
                <c:pt idx="167">
                  <c:v>7.0950851155693773E-2</c:v>
                </c:pt>
                <c:pt idx="168">
                  <c:v>7.141699151461256E-2</c:v>
                </c:pt>
                <c:pt idx="169">
                  <c:v>7.1883334765051599E-2</c:v>
                </c:pt>
                <c:pt idx="170">
                  <c:v>7.2349880995300264E-2</c:v>
                </c:pt>
                <c:pt idx="171">
                  <c:v>7.2815867216584618E-2</c:v>
                </c:pt>
                <c:pt idx="172">
                  <c:v>7.3282055930692591E-2</c:v>
                </c:pt>
                <c:pt idx="173">
                  <c:v>7.3748447225625791E-2</c:v>
                </c:pt>
                <c:pt idx="174">
                  <c:v>7.4215805261752532E-2</c:v>
                </c:pt>
                <c:pt idx="175">
                  <c:v>7.4682602314472213E-2</c:v>
                </c:pt>
                <c:pt idx="176">
                  <c:v>7.5149602212366551E-2</c:v>
                </c:pt>
                <c:pt idx="177">
                  <c:v>7.5616805043577262E-2</c:v>
                </c:pt>
                <c:pt idx="178">
                  <c:v>7.6084210896288251E-2</c:v>
                </c:pt>
                <c:pt idx="179">
                  <c:v>7.6551819858722503E-2</c:v>
                </c:pt>
                <c:pt idx="180">
                  <c:v>7.7019632019140291E-2</c:v>
                </c:pt>
                <c:pt idx="181">
                  <c:v>7.7487647465840137E-2</c:v>
                </c:pt>
                <c:pt idx="182">
                  <c:v>7.7955866287160211E-2</c:v>
                </c:pt>
                <c:pt idx="183">
                  <c:v>7.8424288571476319E-2</c:v>
                </c:pt>
                <c:pt idx="184">
                  <c:v>7.8892914407202142E-2</c:v>
                </c:pt>
                <c:pt idx="185">
                  <c:v>7.9361743882790492E-2</c:v>
                </c:pt>
                <c:pt idx="186">
                  <c:v>7.9830777086732363E-2</c:v>
                </c:pt>
                <c:pt idx="187">
                  <c:v>8.0300014107557369E-2</c:v>
                </c:pt>
                <c:pt idx="188">
                  <c:v>8.0769455033833579E-2</c:v>
                </c:pt>
                <c:pt idx="189">
                  <c:v>8.1239099954167227E-2</c:v>
                </c:pt>
                <c:pt idx="190">
                  <c:v>8.1708948957203376E-2</c:v>
                </c:pt>
                <c:pt idx="191">
                  <c:v>8.2198970766234059E-2</c:v>
                </c:pt>
                <c:pt idx="192">
                  <c:v>8.2688831243716177E-2</c:v>
                </c:pt>
                <c:pt idx="193">
                  <c:v>8.317891345795235E-2</c:v>
                </c:pt>
                <c:pt idx="194">
                  <c:v>8.3669217509312777E-2</c:v>
                </c:pt>
                <c:pt idx="195">
                  <c:v>8.4159743498212661E-2</c:v>
                </c:pt>
                <c:pt idx="196">
                  <c:v>8.4650491525112503E-2</c:v>
                </c:pt>
                <c:pt idx="197">
                  <c:v>8.514146169051863E-2</c:v>
                </c:pt>
                <c:pt idx="198">
                  <c:v>8.5632654094982552E-2</c:v>
                </c:pt>
                <c:pt idx="199">
                  <c:v>8.612445337020859E-2</c:v>
                </c:pt>
                <c:pt idx="200">
                  <c:v>8.6616475433986859E-2</c:v>
                </c:pt>
                <c:pt idx="201">
                  <c:v>8.71087203872416E-2</c:v>
                </c:pt>
                <c:pt idx="202">
                  <c:v>8.7601188330943991E-2</c:v>
                </c:pt>
                <c:pt idx="203">
                  <c:v>8.8093879366109906E-2</c:v>
                </c:pt>
                <c:pt idx="204">
                  <c:v>8.8586793593801616E-2</c:v>
                </c:pt>
                <c:pt idx="205">
                  <c:v>8.9079931115126687E-2</c:v>
                </c:pt>
                <c:pt idx="206">
                  <c:v>8.9573292031238871E-2</c:v>
                </c:pt>
                <c:pt idx="207">
                  <c:v>9.0066876443337426E-2</c:v>
                </c:pt>
                <c:pt idx="208">
                  <c:v>9.056068445266785E-2</c:v>
                </c:pt>
                <c:pt idx="209">
                  <c:v>9.105471616052109E-2</c:v>
                </c:pt>
                <c:pt idx="210">
                  <c:v>9.154897166823428E-2</c:v>
                </c:pt>
                <c:pt idx="211">
                  <c:v>9.2043451077189933E-2</c:v>
                </c:pt>
                <c:pt idx="212">
                  <c:v>9.2538154488817762E-2</c:v>
                </c:pt>
                <c:pt idx="213">
                  <c:v>9.3033082004591705E-2</c:v>
                </c:pt>
                <c:pt idx="214">
                  <c:v>9.3528233726032806E-2</c:v>
                </c:pt>
                <c:pt idx="215">
                  <c:v>9.4023609754708026E-2</c:v>
                </c:pt>
                <c:pt idx="216">
                  <c:v>9.4519210192229863E-2</c:v>
                </c:pt>
                <c:pt idx="217">
                  <c:v>9.5015035140257206E-2</c:v>
                </c:pt>
                <c:pt idx="218">
                  <c:v>9.551108470049495E-2</c:v>
                </c:pt>
                <c:pt idx="219">
                  <c:v>9.6027102923418331E-2</c:v>
                </c:pt>
                <c:pt idx="220">
                  <c:v>9.6543364206234106E-2</c:v>
                </c:pt>
                <c:pt idx="221">
                  <c:v>9.7059868663430748E-2</c:v>
                </c:pt>
                <c:pt idx="222">
                  <c:v>9.7576616409550621E-2</c:v>
                </c:pt>
                <c:pt idx="223">
                  <c:v>9.8093607559190291E-2</c:v>
                </c:pt>
                <c:pt idx="224">
                  <c:v>9.8610842226999118E-2</c:v>
                </c:pt>
                <c:pt idx="225">
                  <c:v>9.9128320527682293E-2</c:v>
                </c:pt>
                <c:pt idx="226">
                  <c:v>9.964604257599774E-2</c:v>
                </c:pt>
                <c:pt idx="227">
                  <c:v>0.10016400848675809</c:v>
                </c:pt>
                <c:pt idx="228">
                  <c:v>0.10068221837482948</c:v>
                </c:pt>
                <c:pt idx="229">
                  <c:v>0.10120067235513265</c:v>
                </c:pt>
                <c:pt idx="230">
                  <c:v>0.10171937054264223</c:v>
                </c:pt>
                <c:pt idx="231">
                  <c:v>0.10223870148650027</c:v>
                </c:pt>
                <c:pt idx="232">
                  <c:v>0.10275827723374166</c:v>
                </c:pt>
                <c:pt idx="233">
                  <c:v>0.10327809789976182</c:v>
                </c:pt>
                <c:pt idx="234">
                  <c:v>0.10379816360001204</c:v>
                </c:pt>
                <c:pt idx="235">
                  <c:v>0.10431847444999631</c:v>
                </c:pt>
                <c:pt idx="236">
                  <c:v>0.10483864121479236</c:v>
                </c:pt>
                <c:pt idx="237">
                  <c:v>0.10535905299356774</c:v>
                </c:pt>
                <c:pt idx="238">
                  <c:v>0.10587970990173036</c:v>
                </c:pt>
                <c:pt idx="239">
                  <c:v>0.10640061205474384</c:v>
                </c:pt>
                <c:pt idx="240">
                  <c:v>0.10692175956812576</c:v>
                </c:pt>
                <c:pt idx="241">
                  <c:v>0.10744315255744796</c:v>
                </c:pt>
                <c:pt idx="242">
                  <c:v>0.10796479113833701</c:v>
                </c:pt>
                <c:pt idx="243">
                  <c:v>0.10848667542647418</c:v>
                </c:pt>
                <c:pt idx="244">
                  <c:v>0.10900880553759418</c:v>
                </c:pt>
                <c:pt idx="245">
                  <c:v>0.10953118158748708</c:v>
                </c:pt>
                <c:pt idx="246">
                  <c:v>0.11005380369199781</c:v>
                </c:pt>
                <c:pt idx="247">
                  <c:v>0.11057667196702514</c:v>
                </c:pt>
                <c:pt idx="248">
                  <c:v>0.11109978652852259</c:v>
                </c:pt>
                <c:pt idx="249">
                  <c:v>0.11162314749249846</c:v>
                </c:pt>
                <c:pt idx="250">
                  <c:v>0.11214675497501571</c:v>
                </c:pt>
                <c:pt idx="251">
                  <c:v>0.11267060909219161</c:v>
                </c:pt>
                <c:pt idx="252">
                  <c:v>0.11319470996019865</c:v>
                </c:pt>
                <c:pt idx="253">
                  <c:v>0.1137190576952638</c:v>
                </c:pt>
                <c:pt idx="254">
                  <c:v>0.11424404507852159</c:v>
                </c:pt>
                <c:pt idx="255">
                  <c:v>0.11476967274671003</c:v>
                </c:pt>
                <c:pt idx="256">
                  <c:v>0.11529554837175017</c:v>
                </c:pt>
                <c:pt idx="257">
                  <c:v>0.11584089570370247</c:v>
                </c:pt>
                <c:pt idx="258">
                  <c:v>0.11638650969475961</c:v>
                </c:pt>
                <c:pt idx="259">
                  <c:v>0.11693317411621473</c:v>
                </c:pt>
                <c:pt idx="260">
                  <c:v>0.117480106224521</c:v>
                </c:pt>
                <c:pt idx="261">
                  <c:v>0.11802730615075818</c:v>
                </c:pt>
                <c:pt idx="262">
                  <c:v>0.11857477402606896</c:v>
                </c:pt>
                <c:pt idx="263">
                  <c:v>0.11912250998166041</c:v>
                </c:pt>
                <c:pt idx="264">
                  <c:v>0.11967051414880482</c:v>
                </c:pt>
                <c:pt idx="265">
                  <c:v>0.12021878665883824</c:v>
                </c:pt>
                <c:pt idx="266">
                  <c:v>0.12076732764316045</c:v>
                </c:pt>
                <c:pt idx="267">
                  <c:v>0.12131613723323632</c:v>
                </c:pt>
                <c:pt idx="268">
                  <c:v>0.12186521556059503</c:v>
                </c:pt>
                <c:pt idx="269">
                  <c:v>0.12241456275682984</c:v>
                </c:pt>
                <c:pt idx="270">
                  <c:v>0.12296417895359847</c:v>
                </c:pt>
                <c:pt idx="271">
                  <c:v>0.12351406428262335</c:v>
                </c:pt>
                <c:pt idx="272">
                  <c:v>0.12406421887569152</c:v>
                </c:pt>
                <c:pt idx="273">
                  <c:v>0.12461464286465397</c:v>
                </c:pt>
                <c:pt idx="274">
                  <c:v>0.12516533638142691</c:v>
                </c:pt>
                <c:pt idx="275">
                  <c:v>0.12571629955799057</c:v>
                </c:pt>
                <c:pt idx="276">
                  <c:v>0.12626753252639022</c:v>
                </c:pt>
                <c:pt idx="277">
                  <c:v>0.12681903541873574</c:v>
                </c:pt>
                <c:pt idx="278">
                  <c:v>0.1273708083672016</c:v>
                </c:pt>
                <c:pt idx="279">
                  <c:v>0.12792285150402716</c:v>
                </c:pt>
                <c:pt idx="280">
                  <c:v>0.12847516496151612</c:v>
                </c:pt>
                <c:pt idx="281">
                  <c:v>0.12904790110871112</c:v>
                </c:pt>
                <c:pt idx="282">
                  <c:v>0.12962092793726487</c:v>
                </c:pt>
                <c:pt idx="283">
                  <c:v>0.13019424559470738</c:v>
                </c:pt>
                <c:pt idx="284">
                  <c:v>0.13076785422864298</c:v>
                </c:pt>
                <c:pt idx="285">
                  <c:v>0.13134175398675141</c:v>
                </c:pt>
                <c:pt idx="286">
                  <c:v>0.13191594501678727</c:v>
                </c:pt>
                <c:pt idx="287">
                  <c:v>0.13249042746658013</c:v>
                </c:pt>
                <c:pt idx="288">
                  <c:v>0.13306520148403456</c:v>
                </c:pt>
                <c:pt idx="289">
                  <c:v>0.13364026721712996</c:v>
                </c:pt>
                <c:pt idx="290">
                  <c:v>0.13421562481392124</c:v>
                </c:pt>
                <c:pt idx="291">
                  <c:v>0.13479127442253835</c:v>
                </c:pt>
                <c:pt idx="292">
                  <c:v>0.1353672161911863</c:v>
                </c:pt>
                <c:pt idx="293">
                  <c:v>0.13594345026814536</c:v>
                </c:pt>
                <c:pt idx="294">
                  <c:v>0.13651997680177086</c:v>
                </c:pt>
                <c:pt idx="295">
                  <c:v>0.13709679594049429</c:v>
                </c:pt>
                <c:pt idx="296">
                  <c:v>0.13767390783282085</c:v>
                </c:pt>
                <c:pt idx="297">
                  <c:v>0.13825131262733278</c:v>
                </c:pt>
                <c:pt idx="298">
                  <c:v>0.13882901047268703</c:v>
                </c:pt>
                <c:pt idx="299">
                  <c:v>0.13940700151761587</c:v>
                </c:pt>
                <c:pt idx="300">
                  <c:v>0.13998528591092652</c:v>
                </c:pt>
                <c:pt idx="301">
                  <c:v>0.14056386380150321</c:v>
                </c:pt>
                <c:pt idx="302">
                  <c:v>0.14114273533830457</c:v>
                </c:pt>
                <c:pt idx="303">
                  <c:v>0.14172190067036539</c:v>
                </c:pt>
                <c:pt idx="304">
                  <c:v>0.14230135994679569</c:v>
                </c:pt>
                <c:pt idx="305">
                  <c:v>0.14288111331678133</c:v>
                </c:pt>
                <c:pt idx="306">
                  <c:v>0.14346116092958372</c:v>
                </c:pt>
                <c:pt idx="307">
                  <c:v>0.14404150293454077</c:v>
                </c:pt>
                <c:pt idx="308">
                  <c:v>0.14462213948106517</c:v>
                </c:pt>
                <c:pt idx="309">
                  <c:v>0.14520307071864602</c:v>
                </c:pt>
                <c:pt idx="310">
                  <c:v>0.14578429679684834</c:v>
                </c:pt>
                <c:pt idx="311">
                  <c:v>0.14636581786531266</c:v>
                </c:pt>
                <c:pt idx="312">
                  <c:v>0.14694763407375588</c:v>
                </c:pt>
                <c:pt idx="313">
                  <c:v>0.14752974557197063</c:v>
                </c:pt>
                <c:pt idx="314">
                  <c:v>0.14811215250982546</c:v>
                </c:pt>
                <c:pt idx="315">
                  <c:v>0.14869485503726532</c:v>
                </c:pt>
                <c:pt idx="316">
                  <c:v>0.14927785330431109</c:v>
                </c:pt>
                <c:pt idx="317">
                  <c:v>0.14986114746105983</c:v>
                </c:pt>
                <c:pt idx="318">
                  <c:v>0.15044473765768429</c:v>
                </c:pt>
                <c:pt idx="319">
                  <c:v>0.15102862404443448</c:v>
                </c:pt>
                <c:pt idx="320">
                  <c:v>0.15163246932328955</c:v>
                </c:pt>
                <c:pt idx="321">
                  <c:v>0.15223663138759488</c:v>
                </c:pt>
                <c:pt idx="322">
                  <c:v>0.15284111040354054</c:v>
                </c:pt>
                <c:pt idx="323">
                  <c:v>0.15344590653740298</c:v>
                </c:pt>
                <c:pt idx="324">
                  <c:v>0.15405101995554715</c:v>
                </c:pt>
                <c:pt idx="325">
                  <c:v>0.15465645082442459</c:v>
                </c:pt>
                <c:pt idx="326">
                  <c:v>0.15526219931057428</c:v>
                </c:pt>
                <c:pt idx="327">
                  <c:v>0.15586826558062272</c:v>
                </c:pt>
                <c:pt idx="328">
                  <c:v>0.15647464980128345</c:v>
                </c:pt>
                <c:pt idx="329">
                  <c:v>0.1570813521393577</c:v>
                </c:pt>
                <c:pt idx="330">
                  <c:v>0.1576883727617342</c:v>
                </c:pt>
                <c:pt idx="331">
                  <c:v>0.15829571183538937</c:v>
                </c:pt>
                <c:pt idx="332">
                  <c:v>0.15890336952738671</c:v>
                </c:pt>
                <c:pt idx="333">
                  <c:v>0.15951134600487826</c:v>
                </c:pt>
                <c:pt idx="334">
                  <c:v>0.16011964143510293</c:v>
                </c:pt>
                <c:pt idx="335">
                  <c:v>0.16072825598538779</c:v>
                </c:pt>
                <c:pt idx="336">
                  <c:v>0.16133718982314726</c:v>
                </c:pt>
                <c:pt idx="337">
                  <c:v>0.16194644311588433</c:v>
                </c:pt>
                <c:pt idx="338">
                  <c:v>0.16255601603118897</c:v>
                </c:pt>
                <c:pt idx="339">
                  <c:v>0.16316590873674008</c:v>
                </c:pt>
                <c:pt idx="340">
                  <c:v>0.16377612140030329</c:v>
                </c:pt>
                <c:pt idx="341">
                  <c:v>0.16438665418973386</c:v>
                </c:pt>
                <c:pt idx="342">
                  <c:v>0.16499750727297324</c:v>
                </c:pt>
                <c:pt idx="343">
                  <c:v>0.16560868081805236</c:v>
                </c:pt>
                <c:pt idx="344">
                  <c:v>0.16622017499308961</c:v>
                </c:pt>
                <c:pt idx="345">
                  <c:v>0.16683198996629245</c:v>
                </c:pt>
                <c:pt idx="346">
                  <c:v>0.16744412590595537</c:v>
                </c:pt>
                <c:pt idx="347">
                  <c:v>0.16805658298046189</c:v>
                </c:pt>
                <c:pt idx="348">
                  <c:v>0.16866936135828373</c:v>
                </c:pt>
                <c:pt idx="349">
                  <c:v>0.16928246120798085</c:v>
                </c:pt>
                <c:pt idx="350">
                  <c:v>0.16989588269820199</c:v>
                </c:pt>
                <c:pt idx="351">
                  <c:v>0.17050962599768416</c:v>
                </c:pt>
                <c:pt idx="352">
                  <c:v>0.17112369127525273</c:v>
                </c:pt>
                <c:pt idx="353">
                  <c:v>0.17173807869982174</c:v>
                </c:pt>
                <c:pt idx="354">
                  <c:v>0.17235278844039414</c:v>
                </c:pt>
                <c:pt idx="355">
                  <c:v>0.17296782066606098</c:v>
                </c:pt>
                <c:pt idx="356">
                  <c:v>0.17358317554600267</c:v>
                </c:pt>
                <c:pt idx="357">
                  <c:v>0.17419885324948781</c:v>
                </c:pt>
                <c:pt idx="358">
                  <c:v>0.17481485394587407</c:v>
                </c:pt>
                <c:pt idx="359">
                  <c:v>0.17543117780460782</c:v>
                </c:pt>
                <c:pt idx="360">
                  <c:v>0.17604782499522417</c:v>
                </c:pt>
                <c:pt idx="361">
                  <c:v>0.17666479568734839</c:v>
                </c:pt>
                <c:pt idx="362">
                  <c:v>0.17728209005069284</c:v>
                </c:pt>
                <c:pt idx="363">
                  <c:v>0.17789970825506018</c:v>
                </c:pt>
                <c:pt idx="364">
                  <c:v>0.17851765047034185</c:v>
                </c:pt>
                <c:pt idx="365">
                  <c:v>0.17913591686651831</c:v>
                </c:pt>
                <c:pt idx="366">
                  <c:v>0.1797545076136593</c:v>
                </c:pt>
                <c:pt idx="367">
                  <c:v>0.18037342288192382</c:v>
                </c:pt>
                <c:pt idx="368">
                  <c:v>0.1809926628415599</c:v>
                </c:pt>
                <c:pt idx="369">
                  <c:v>0.18161222766290527</c:v>
                </c:pt>
                <c:pt idx="370">
                  <c:v>0.18223211751638657</c:v>
                </c:pt>
                <c:pt idx="371">
                  <c:v>0.1828523325725202</c:v>
                </c:pt>
                <c:pt idx="372">
                  <c:v>0.18347287300191173</c:v>
                </c:pt>
                <c:pt idx="373">
                  <c:v>0.18409373897525705</c:v>
                </c:pt>
                <c:pt idx="374">
                  <c:v>0.18471493066334024</c:v>
                </c:pt>
                <c:pt idx="375">
                  <c:v>0.18533644823703591</c:v>
                </c:pt>
                <c:pt idx="376">
                  <c:v>0.18595829186730797</c:v>
                </c:pt>
                <c:pt idx="377">
                  <c:v>0.18658046172521026</c:v>
                </c:pt>
                <c:pt idx="378">
                  <c:v>0.18720337074954485</c:v>
                </c:pt>
                <c:pt idx="379">
                  <c:v>0.18782660677711682</c:v>
                </c:pt>
                <c:pt idx="380">
                  <c:v>0.18845016997959063</c:v>
                </c:pt>
                <c:pt idx="381">
                  <c:v>0.18907406052872022</c:v>
                </c:pt>
                <c:pt idx="382">
                  <c:v>0.18969827859635013</c:v>
                </c:pt>
                <c:pt idx="383">
                  <c:v>0.19032282435441483</c:v>
                </c:pt>
                <c:pt idx="384">
                  <c:v>0.19094769797493893</c:v>
                </c:pt>
                <c:pt idx="385">
                  <c:v>0.1915728996300381</c:v>
                </c:pt>
                <c:pt idx="386">
                  <c:v>0.19219842949191768</c:v>
                </c:pt>
                <c:pt idx="387">
                  <c:v>0.19282428773287363</c:v>
                </c:pt>
                <c:pt idx="388">
                  <c:v>0.19345047452529207</c:v>
                </c:pt>
                <c:pt idx="389">
                  <c:v>0.19407699004165013</c:v>
                </c:pt>
                <c:pt idx="390">
                  <c:v>0.19470383445451511</c:v>
                </c:pt>
                <c:pt idx="391">
                  <c:v>0.1953310079365449</c:v>
                </c:pt>
                <c:pt idx="392">
                  <c:v>0.19595851066048819</c:v>
                </c:pt>
                <c:pt idx="393">
                  <c:v>0.19658634279918452</c:v>
                </c:pt>
                <c:pt idx="394">
                  <c:v>0.19721450452556355</c:v>
                </c:pt>
                <c:pt idx="395">
                  <c:v>0.19784299601264643</c:v>
                </c:pt>
                <c:pt idx="396">
                  <c:v>0.19847181743354469</c:v>
                </c:pt>
                <c:pt idx="397">
                  <c:v>0.1991009689614609</c:v>
                </c:pt>
                <c:pt idx="398">
                  <c:v>0.19973045076968846</c:v>
                </c:pt>
                <c:pt idx="399">
                  <c:v>0.20036026303161195</c:v>
                </c:pt>
                <c:pt idx="400">
                  <c:v>0.20099040592070661</c:v>
                </c:pt>
                <c:pt idx="401">
                  <c:v>0.20162087961053921</c:v>
                </c:pt>
                <c:pt idx="402">
                  <c:v>0.20225168427476725</c:v>
                </c:pt>
                <c:pt idx="403">
                  <c:v>0.20288282008713954</c:v>
                </c:pt>
                <c:pt idx="404">
                  <c:v>0.20351428722149614</c:v>
                </c:pt>
                <c:pt idx="405">
                  <c:v>0.2041460858517683</c:v>
                </c:pt>
                <c:pt idx="406">
                  <c:v>0.20477821615197864</c:v>
                </c:pt>
                <c:pt idx="407">
                  <c:v>0.20541067829624127</c:v>
                </c:pt>
                <c:pt idx="408">
                  <c:v>0.2060434724587612</c:v>
                </c:pt>
                <c:pt idx="409">
                  <c:v>0.20667659881383571</c:v>
                </c:pt>
                <c:pt idx="410">
                  <c:v>0.20731005753585219</c:v>
                </c:pt>
                <c:pt idx="411">
                  <c:v>0.20794384879929151</c:v>
                </c:pt>
                <c:pt idx="412">
                  <c:v>0.20857797277872425</c:v>
                </c:pt>
                <c:pt idx="413">
                  <c:v>0.20921242964881404</c:v>
                </c:pt>
                <c:pt idx="414">
                  <c:v>0.20984721958431529</c:v>
                </c:pt>
                <c:pt idx="415">
                  <c:v>0.21048234276007485</c:v>
                </c:pt>
                <c:pt idx="416">
                  <c:v>0.2111177993510307</c:v>
                </c:pt>
                <c:pt idx="417">
                  <c:v>0.21175358953221313</c:v>
                </c:pt>
                <c:pt idx="418">
                  <c:v>0.21238971347874425</c:v>
                </c:pt>
                <c:pt idx="419">
                  <c:v>0.2130261713658379</c:v>
                </c:pt>
                <c:pt idx="420">
                  <c:v>0.21366296336880009</c:v>
                </c:pt>
                <c:pt idx="421">
                  <c:v>0.21430008966302871</c:v>
                </c:pt>
                <c:pt idx="422">
                  <c:v>0.21493755042401363</c:v>
                </c:pt>
                <c:pt idx="423">
                  <c:v>0.21557534582733726</c:v>
                </c:pt>
                <c:pt idx="424">
                  <c:v>0.2162134760486738</c:v>
                </c:pt>
                <c:pt idx="425">
                  <c:v>0.21685194126378993</c:v>
                </c:pt>
                <c:pt idx="426">
                  <c:v>0.21749074164854409</c:v>
                </c:pt>
                <c:pt idx="427">
                  <c:v>0.21812987737888823</c:v>
                </c:pt>
                <c:pt idx="428">
                  <c:v>0.21876934863086528</c:v>
                </c:pt>
                <c:pt idx="429">
                  <c:v>0.21940915558061147</c:v>
                </c:pt>
                <c:pt idx="430">
                  <c:v>0.22004929840435453</c:v>
                </c:pt>
                <c:pt idx="431">
                  <c:v>0.22068977727841599</c:v>
                </c:pt>
                <c:pt idx="432">
                  <c:v>0.22133059237920905</c:v>
                </c:pt>
                <c:pt idx="433">
                  <c:v>0.22197174388324004</c:v>
                </c:pt>
                <c:pt idx="434">
                  <c:v>0.22261323196710769</c:v>
                </c:pt>
                <c:pt idx="435">
                  <c:v>0.22325505680750315</c:v>
                </c:pt>
                <c:pt idx="436">
                  <c:v>0.22389721858121051</c:v>
                </c:pt>
                <c:pt idx="437">
                  <c:v>0.22453971746510715</c:v>
                </c:pt>
                <c:pt idx="438">
                  <c:v>0.22518255363616291</c:v>
                </c:pt>
                <c:pt idx="439">
                  <c:v>0.22582572727144057</c:v>
                </c:pt>
                <c:pt idx="440">
                  <c:v>0.22646881212845393</c:v>
                </c:pt>
                <c:pt idx="441">
                  <c:v>0.22711223435653438</c:v>
                </c:pt>
                <c:pt idx="442">
                  <c:v>0.22775599413267056</c:v>
                </c:pt>
                <c:pt idx="443">
                  <c:v>0.2284000916339457</c:v>
                </c:pt>
                <c:pt idx="444">
                  <c:v>0.22904452703753453</c:v>
                </c:pt>
                <c:pt idx="445">
                  <c:v>0.22968930052070521</c:v>
                </c:pt>
                <c:pt idx="446">
                  <c:v>0.23033441226081908</c:v>
                </c:pt>
                <c:pt idx="447">
                  <c:v>0.23097986243533009</c:v>
                </c:pt>
                <c:pt idx="448">
                  <c:v>0.2316256512217858</c:v>
                </c:pt>
                <c:pt idx="449">
                  <c:v>0.23227177879782634</c:v>
                </c:pt>
                <c:pt idx="450">
                  <c:v>0.23291824534118555</c:v>
                </c:pt>
                <c:pt idx="451">
                  <c:v>0.23356505102969027</c:v>
                </c:pt>
                <c:pt idx="452">
                  <c:v>0.23421219604126065</c:v>
                </c:pt>
                <c:pt idx="453">
                  <c:v>0.23485968055391004</c:v>
                </c:pt>
                <c:pt idx="454">
                  <c:v>0.23550750474574556</c:v>
                </c:pt>
                <c:pt idx="455">
                  <c:v>0.2361556687949673</c:v>
                </c:pt>
                <c:pt idx="456">
                  <c:v>0.2368041728798693</c:v>
                </c:pt>
                <c:pt idx="457">
                  <c:v>0.23745301717883852</c:v>
                </c:pt>
                <c:pt idx="458">
                  <c:v>0.23810220187035624</c:v>
                </c:pt>
                <c:pt idx="459">
                  <c:v>0.23875172713299708</c:v>
                </c:pt>
                <c:pt idx="460">
                  <c:v>0.23940159314542922</c:v>
                </c:pt>
                <c:pt idx="461">
                  <c:v>0.24005180008641447</c:v>
                </c:pt>
                <c:pt idx="462">
                  <c:v>0.24070234813480873</c:v>
                </c:pt>
                <c:pt idx="463">
                  <c:v>0.2413532374695615</c:v>
                </c:pt>
                <c:pt idx="464">
                  <c:v>0.24200446826971622</c:v>
                </c:pt>
                <c:pt idx="465">
                  <c:v>0.24265604071441049</c:v>
                </c:pt>
                <c:pt idx="466">
                  <c:v>0.24330795498287561</c:v>
                </c:pt>
                <c:pt idx="467">
                  <c:v>0.24396021125443682</c:v>
                </c:pt>
                <c:pt idx="468">
                  <c:v>0.24461280970851362</c:v>
                </c:pt>
                <c:pt idx="469">
                  <c:v>0.24526575052461985</c:v>
                </c:pt>
                <c:pt idx="470">
                  <c:v>0.24591903388236314</c:v>
                </c:pt>
                <c:pt idx="471">
                  <c:v>0.24657265996144548</c:v>
                </c:pt>
                <c:pt idx="472">
                  <c:v>0.24722662894166311</c:v>
                </c:pt>
                <c:pt idx="473">
                  <c:v>0.24788094100290636</c:v>
                </c:pt>
                <c:pt idx="474">
                  <c:v>0.2485355963251612</c:v>
                </c:pt>
                <c:pt idx="475">
                  <c:v>0.24919059508850605</c:v>
                </c:pt>
                <c:pt idx="476">
                  <c:v>0.24984593747311501</c:v>
                </c:pt>
                <c:pt idx="477">
                  <c:v>0.25050162365925654</c:v>
                </c:pt>
                <c:pt idx="478">
                  <c:v>0.25115765382729349</c:v>
                </c:pt>
                <c:pt idx="479">
                  <c:v>0.25181402815768367</c:v>
                </c:pt>
                <c:pt idx="480">
                  <c:v>0.25247074683097925</c:v>
                </c:pt>
                <c:pt idx="481">
                  <c:v>0.25312781002782714</c:v>
                </c:pt>
                <c:pt idx="482">
                  <c:v>0.25378521792896902</c:v>
                </c:pt>
                <c:pt idx="483">
                  <c:v>0.25444297071524163</c:v>
                </c:pt>
                <c:pt idx="484">
                  <c:v>0.25510106856757631</c:v>
                </c:pt>
                <c:pt idx="485">
                  <c:v>0.25575951166699951</c:v>
                </c:pt>
                <c:pt idx="486">
                  <c:v>0.2564183001946323</c:v>
                </c:pt>
                <c:pt idx="487">
                  <c:v>0.25707743433169133</c:v>
                </c:pt>
                <c:pt idx="488">
                  <c:v>0.25773691425948742</c:v>
                </c:pt>
                <c:pt idx="489">
                  <c:v>0.25839674015942826</c:v>
                </c:pt>
                <c:pt idx="490">
                  <c:v>0.25905691221301486</c:v>
                </c:pt>
                <c:pt idx="491">
                  <c:v>0.25971743060184349</c:v>
                </c:pt>
                <c:pt idx="492">
                  <c:v>0.26037829550760727</c:v>
                </c:pt>
                <c:pt idx="493">
                  <c:v>0.26103950711209317</c:v>
                </c:pt>
                <c:pt idx="494">
                  <c:v>0.26170106559718453</c:v>
                </c:pt>
                <c:pt idx="495">
                  <c:v>0.26236297114485924</c:v>
                </c:pt>
                <c:pt idx="496">
                  <c:v>0.26302522393719086</c:v>
                </c:pt>
                <c:pt idx="497">
                  <c:v>0.26368782415634962</c:v>
                </c:pt>
                <c:pt idx="498">
                  <c:v>0.26435077198459944</c:v>
                </c:pt>
                <c:pt idx="499">
                  <c:v>0.26501406760430091</c:v>
                </c:pt>
                <c:pt idx="500">
                  <c:v>0.26567771119791028</c:v>
                </c:pt>
                <c:pt idx="501">
                  <c:v>0.26634170294797954</c:v>
                </c:pt>
                <c:pt idx="502">
                  <c:v>0.26700604303715614</c:v>
                </c:pt>
                <c:pt idx="503">
                  <c:v>0.26767073164818367</c:v>
                </c:pt>
                <c:pt idx="504">
                  <c:v>0.26833576896390121</c:v>
                </c:pt>
                <c:pt idx="505">
                  <c:v>0.26900115516724421</c:v>
                </c:pt>
                <c:pt idx="506">
                  <c:v>0.26966689044124359</c:v>
                </c:pt>
                <c:pt idx="507">
                  <c:v>0.27033297496902686</c:v>
                </c:pt>
                <c:pt idx="508">
                  <c:v>0.27099940893381724</c:v>
                </c:pt>
                <c:pt idx="509">
                  <c:v>0.27166619251893365</c:v>
                </c:pt>
                <c:pt idx="510">
                  <c:v>0.27233332590779247</c:v>
                </c:pt>
                <c:pt idx="511">
                  <c:v>0.27300080928390513</c:v>
                </c:pt>
                <c:pt idx="512">
                  <c:v>0.27366864283087966</c:v>
                </c:pt>
                <c:pt idx="513">
                  <c:v>0.27433682673242066</c:v>
                </c:pt>
                <c:pt idx="514">
                  <c:v>0.27500536117232866</c:v>
                </c:pt>
                <c:pt idx="515">
                  <c:v>0.27567424633450099</c:v>
                </c:pt>
                <c:pt idx="516">
                  <c:v>0.27634348240293116</c:v>
                </c:pt>
                <c:pt idx="517">
                  <c:v>0.27701306956170968</c:v>
                </c:pt>
                <c:pt idx="518">
                  <c:v>0.27768300799502299</c:v>
                </c:pt>
                <c:pt idx="519">
                  <c:v>0.27835329788715457</c:v>
                </c:pt>
                <c:pt idx="520">
                  <c:v>0.27902393942248471</c:v>
                </c:pt>
                <c:pt idx="521">
                  <c:v>0.27969493278549007</c:v>
                </c:pt>
                <c:pt idx="522">
                  <c:v>0.28036627816074411</c:v>
                </c:pt>
                <c:pt idx="523">
                  <c:v>0.28103797573291778</c:v>
                </c:pt>
                <c:pt idx="524">
                  <c:v>0.28171002568677728</c:v>
                </c:pt>
                <c:pt idx="525">
                  <c:v>0.28238242820718784</c:v>
                </c:pt>
                <c:pt idx="526">
                  <c:v>0.28305518347911041</c:v>
                </c:pt>
                <c:pt idx="527">
                  <c:v>0.28372829168760316</c:v>
                </c:pt>
                <c:pt idx="528">
                  <c:v>0.28440175301782156</c:v>
                </c:pt>
                <c:pt idx="529">
                  <c:v>0.28507556765501785</c:v>
                </c:pt>
                <c:pt idx="530">
                  <c:v>0.28574973578454177</c:v>
                </c:pt>
                <c:pt idx="531">
                  <c:v>0.28642425759184031</c:v>
                </c:pt>
                <c:pt idx="532">
                  <c:v>0.28709913326245751</c:v>
                </c:pt>
                <c:pt idx="533">
                  <c:v>0.28777436298203529</c:v>
                </c:pt>
                <c:pt idx="534">
                  <c:v>0.28844994693631154</c:v>
                </c:pt>
                <c:pt idx="535">
                  <c:v>0.2891258853111236</c:v>
                </c:pt>
                <c:pt idx="536">
                  <c:v>0.28980217829240518</c:v>
                </c:pt>
                <c:pt idx="537">
                  <c:v>0.2904788260661868</c:v>
                </c:pt>
                <c:pt idx="538">
                  <c:v>0.29115582881859847</c:v>
                </c:pt>
                <c:pt idx="539">
                  <c:v>0.29183318673586633</c:v>
                </c:pt>
                <c:pt idx="540">
                  <c:v>0.29251090000431512</c:v>
                </c:pt>
                <c:pt idx="541">
                  <c:v>0.29318896881036594</c:v>
                </c:pt>
                <c:pt idx="542">
                  <c:v>0.29386739334053957</c:v>
                </c:pt>
                <c:pt idx="543">
                  <c:v>0.29454617378145342</c:v>
                </c:pt>
                <c:pt idx="544">
                  <c:v>0.29522531031982302</c:v>
                </c:pt>
                <c:pt idx="545">
                  <c:v>0.29590480314246204</c:v>
                </c:pt>
                <c:pt idx="546">
                  <c:v>0.29658465243628207</c:v>
                </c:pt>
                <c:pt idx="547">
                  <c:v>0.29726485838829264</c:v>
                </c:pt>
                <c:pt idx="548">
                  <c:v>0.29794542118560163</c:v>
                </c:pt>
                <c:pt idx="549">
                  <c:v>0.2986263410154153</c:v>
                </c:pt>
                <c:pt idx="550">
                  <c:v>0.2993076180650367</c:v>
                </c:pt>
                <c:pt idx="551">
                  <c:v>0.29998925252186903</c:v>
                </c:pt>
                <c:pt idx="552">
                  <c:v>0.30067124457341277</c:v>
                </c:pt>
                <c:pt idx="553">
                  <c:v>0.30135359440726717</c:v>
                </c:pt>
                <c:pt idx="554">
                  <c:v>0.30203630221112943</c:v>
                </c:pt>
                <c:pt idx="555">
                  <c:v>0.30271936817279554</c:v>
                </c:pt>
                <c:pt idx="556">
                  <c:v>0.30340279248016011</c:v>
                </c:pt>
                <c:pt idx="557">
                  <c:v>0.30408657532121608</c:v>
                </c:pt>
                <c:pt idx="558">
                  <c:v>0.30477071688405499</c:v>
                </c:pt>
                <c:pt idx="559">
                  <c:v>0.3054552173568672</c:v>
                </c:pt>
                <c:pt idx="560">
                  <c:v>0.30614007692794187</c:v>
                </c:pt>
                <c:pt idx="561">
                  <c:v>0.30682529578566653</c:v>
                </c:pt>
                <c:pt idx="562">
                  <c:v>0.30751087411852862</c:v>
                </c:pt>
                <c:pt idx="563">
                  <c:v>0.30819681211511285</c:v>
                </c:pt>
                <c:pt idx="564">
                  <c:v>0.30888310996410406</c:v>
                </c:pt>
                <c:pt idx="565">
                  <c:v>0.30956976785428569</c:v>
                </c:pt>
                <c:pt idx="566">
                  <c:v>0.31025678597454021</c:v>
                </c:pt>
                <c:pt idx="567">
                  <c:v>0.31094416451384932</c:v>
                </c:pt>
                <c:pt idx="568">
                  <c:v>0.31163190366129379</c:v>
                </c:pt>
                <c:pt idx="569">
                  <c:v>0.31232000360605339</c:v>
                </c:pt>
                <c:pt idx="570">
                  <c:v>0.31300846453740738</c:v>
                </c:pt>
                <c:pt idx="571">
                  <c:v>0.31369728664473429</c:v>
                </c:pt>
                <c:pt idx="572">
                  <c:v>0.31438647011751142</c:v>
                </c:pt>
                <c:pt idx="573">
                  <c:v>0.31507601514531691</c:v>
                </c:pt>
                <c:pt idx="574">
                  <c:v>0.31576592191782682</c:v>
                </c:pt>
                <c:pt idx="575">
                  <c:v>0.31645619062481756</c:v>
                </c:pt>
                <c:pt idx="576">
                  <c:v>0.31714682145616502</c:v>
                </c:pt>
                <c:pt idx="577">
                  <c:v>0.31783781460184435</c:v>
                </c:pt>
                <c:pt idx="578">
                  <c:v>0.31852917025193017</c:v>
                </c:pt>
                <c:pt idx="579">
                  <c:v>0.31922088859659814</c:v>
                </c:pt>
                <c:pt idx="580">
                  <c:v>0.31991296982612227</c:v>
                </c:pt>
                <c:pt idx="581">
                  <c:v>0.32060541413087695</c:v>
                </c:pt>
                <c:pt idx="582">
                  <c:v>0.3212982217013361</c:v>
                </c:pt>
                <c:pt idx="583">
                  <c:v>0.32199139272807442</c:v>
                </c:pt>
                <c:pt idx="584">
                  <c:v>0.32268492740176585</c:v>
                </c:pt>
                <c:pt idx="585">
                  <c:v>0.32337882591318423</c:v>
                </c:pt>
                <c:pt idx="586">
                  <c:v>0.32407308845320393</c:v>
                </c:pt>
                <c:pt idx="587">
                  <c:v>0.32476771521279901</c:v>
                </c:pt>
                <c:pt idx="588">
                  <c:v>0.32546270638304514</c:v>
                </c:pt>
                <c:pt idx="589">
                  <c:v>0.32615806215511589</c:v>
                </c:pt>
                <c:pt idx="590">
                  <c:v>0.32685378272028687</c:v>
                </c:pt>
                <c:pt idx="591">
                  <c:v>0.32754986826993293</c:v>
                </c:pt>
                <c:pt idx="592">
                  <c:v>0.32824631899553069</c:v>
                </c:pt>
                <c:pt idx="593">
                  <c:v>0.32894313508865602</c:v>
                </c:pt>
                <c:pt idx="594">
                  <c:v>0.32964031674098604</c:v>
                </c:pt>
                <c:pt idx="595">
                  <c:v>0.33033786414429755</c:v>
                </c:pt>
                <c:pt idx="596">
                  <c:v>0.33103577749046842</c:v>
                </c:pt>
                <c:pt idx="597">
                  <c:v>0.33173405697147795</c:v>
                </c:pt>
                <c:pt idx="598">
                  <c:v>0.33243270277940518</c:v>
                </c:pt>
                <c:pt idx="599">
                  <c:v>0.33313171510643014</c:v>
                </c:pt>
                <c:pt idx="600">
                  <c:v>0.3338310941448337</c:v>
                </c:pt>
                <c:pt idx="601">
                  <c:v>0.33453084008699746</c:v>
                </c:pt>
                <c:pt idx="602">
                  <c:v>0.33523095312540474</c:v>
                </c:pt>
                <c:pt idx="603">
                  <c:v>0.33593143345263843</c:v>
                </c:pt>
                <c:pt idx="604">
                  <c:v>0.33663228126138356</c:v>
                </c:pt>
                <c:pt idx="605">
                  <c:v>0.33733349674442614</c:v>
                </c:pt>
                <c:pt idx="606">
                  <c:v>0.33803508009465283</c:v>
                </c:pt>
                <c:pt idx="607">
                  <c:v>0.33873703150505202</c:v>
                </c:pt>
                <c:pt idx="608">
                  <c:v>0.33943935116871282</c:v>
                </c:pt>
                <c:pt idx="609">
                  <c:v>0.34014203927882614</c:v>
                </c:pt>
                <c:pt idx="610">
                  <c:v>0.34084509602868374</c:v>
                </c:pt>
                <c:pt idx="611">
                  <c:v>0.34154852161167915</c:v>
                </c:pt>
                <c:pt idx="612">
                  <c:v>0.34225231622130736</c:v>
                </c:pt>
                <c:pt idx="613">
                  <c:v>0.34295648005116486</c:v>
                </c:pt>
                <c:pt idx="614">
                  <c:v>0.34366101329494936</c:v>
                </c:pt>
                <c:pt idx="615">
                  <c:v>0.3443659161464605</c:v>
                </c:pt>
                <c:pt idx="616">
                  <c:v>0.34507118879959964</c:v>
                </c:pt>
                <c:pt idx="617">
                  <c:v>0.34577683144836951</c:v>
                </c:pt>
                <c:pt idx="618">
                  <c:v>0.34648284428687504</c:v>
                </c:pt>
                <c:pt idx="619">
                  <c:v>0.34718922750932246</c:v>
                </c:pt>
                <c:pt idx="620">
                  <c:v>0.34789598131002086</c:v>
                </c:pt>
                <c:pt idx="621">
                  <c:v>0.34860310588338028</c:v>
                </c:pt>
                <c:pt idx="622">
                  <c:v>0.34931060142391313</c:v>
                </c:pt>
                <c:pt idx="623">
                  <c:v>0.35001846812623372</c:v>
                </c:pt>
                <c:pt idx="624">
                  <c:v>0.35072670618505875</c:v>
                </c:pt>
                <c:pt idx="625">
                  <c:v>0.35143531579520704</c:v>
                </c:pt>
                <c:pt idx="626">
                  <c:v>0.35214429715159873</c:v>
                </c:pt>
                <c:pt idx="627">
                  <c:v>0.35285365044925771</c:v>
                </c:pt>
                <c:pt idx="628">
                  <c:v>0.35355159731653624</c:v>
                </c:pt>
                <c:pt idx="629">
                  <c:v>0.35424990425959213</c:v>
                </c:pt>
                <c:pt idx="630">
                  <c:v>0.35494857146419073</c:v>
                </c:pt>
                <c:pt idx="631">
                  <c:v>0.35564759911619342</c:v>
                </c:pt>
                <c:pt idx="632">
                  <c:v>0.3563469874015579</c:v>
                </c:pt>
                <c:pt idx="633">
                  <c:v>0.35704673650633745</c:v>
                </c:pt>
                <c:pt idx="634">
                  <c:v>0.35774684661668132</c:v>
                </c:pt>
                <c:pt idx="635">
                  <c:v>0.358447317918835</c:v>
                </c:pt>
                <c:pt idx="636">
                  <c:v>0.35914815059913963</c:v>
                </c:pt>
                <c:pt idx="637">
                  <c:v>0.35984934484403297</c:v>
                </c:pt>
                <c:pt idx="638">
                  <c:v>0.36055090084004887</c:v>
                </c:pt>
                <c:pt idx="639">
                  <c:v>0.36125281877381754</c:v>
                </c:pt>
                <c:pt idx="640">
                  <c:v>0.36195509883206434</c:v>
                </c:pt>
                <c:pt idx="641">
                  <c:v>0.36265774120161276</c:v>
                </c:pt>
                <c:pt idx="642">
                  <c:v>0.36336074606938146</c:v>
                </c:pt>
                <c:pt idx="643">
                  <c:v>0.36406411362238594</c:v>
                </c:pt>
                <c:pt idx="644">
                  <c:v>0.36476784404773804</c:v>
                </c:pt>
                <c:pt idx="645">
                  <c:v>0.36547193753264584</c:v>
                </c:pt>
                <c:pt idx="646">
                  <c:v>0.36617639426441523</c:v>
                </c:pt>
                <c:pt idx="647">
                  <c:v>0.36688121443044719</c:v>
                </c:pt>
                <c:pt idx="648">
                  <c:v>0.36758639821824035</c:v>
                </c:pt>
                <c:pt idx="649">
                  <c:v>0.36829194581538971</c:v>
                </c:pt>
                <c:pt idx="650">
                  <c:v>0.36899785740958713</c:v>
                </c:pt>
                <c:pt idx="651">
                  <c:v>0.3697041331886215</c:v>
                </c:pt>
                <c:pt idx="652">
                  <c:v>0.37041077334037764</c:v>
                </c:pt>
                <c:pt idx="653">
                  <c:v>0.37111777805283852</c:v>
                </c:pt>
                <c:pt idx="654">
                  <c:v>0.37182514751408369</c:v>
                </c:pt>
                <c:pt idx="655">
                  <c:v>0.37253288191228934</c:v>
                </c:pt>
                <c:pt idx="656">
                  <c:v>0.37322900537444653</c:v>
                </c:pt>
                <c:pt idx="657">
                  <c:v>0.37392548189763453</c:v>
                </c:pt>
                <c:pt idx="658">
                  <c:v>0.37462231166091975</c:v>
                </c:pt>
                <c:pt idx="659">
                  <c:v>0.37531949484345906</c:v>
                </c:pt>
                <c:pt idx="660">
                  <c:v>0.37601703162450023</c:v>
                </c:pt>
                <c:pt idx="661">
                  <c:v>0.37671492218338187</c:v>
                </c:pt>
                <c:pt idx="662">
                  <c:v>0.37741316669953373</c:v>
                </c:pt>
                <c:pt idx="663">
                  <c:v>0.37811176535247637</c:v>
                </c:pt>
                <c:pt idx="664">
                  <c:v>0.37881071832182167</c:v>
                </c:pt>
                <c:pt idx="665">
                  <c:v>0.37951002578727189</c:v>
                </c:pt>
                <c:pt idx="666">
                  <c:v>0.3802096879286212</c:v>
                </c:pt>
                <c:pt idx="667">
                  <c:v>0.38090970492575482</c:v>
                </c:pt>
                <c:pt idx="668">
                  <c:v>0.38161007695864901</c:v>
                </c:pt>
                <c:pt idx="669">
                  <c:v>0.38231080420737129</c:v>
                </c:pt>
                <c:pt idx="670">
                  <c:v>0.38301188685208065</c:v>
                </c:pt>
                <c:pt idx="671">
                  <c:v>0.38371332507302758</c:v>
                </c:pt>
                <c:pt idx="672">
                  <c:v>0.38441511905055359</c:v>
                </c:pt>
                <c:pt idx="673">
                  <c:v>0.38511726896509191</c:v>
                </c:pt>
                <c:pt idx="674">
                  <c:v>0.38581977499716724</c:v>
                </c:pt>
                <c:pt idx="675">
                  <c:v>0.386522637327396</c:v>
                </c:pt>
                <c:pt idx="676">
                  <c:v>0.38722585613648614</c:v>
                </c:pt>
                <c:pt idx="677">
                  <c:v>0.38792943160523685</c:v>
                </c:pt>
                <c:pt idx="678">
                  <c:v>0.38863336391453962</c:v>
                </c:pt>
                <c:pt idx="679">
                  <c:v>0.38933765324537739</c:v>
                </c:pt>
                <c:pt idx="680">
                  <c:v>0.39004229977882487</c:v>
                </c:pt>
                <c:pt idx="681">
                  <c:v>0.39074730369604871</c:v>
                </c:pt>
                <c:pt idx="682">
                  <c:v>0.39145266517830746</c:v>
                </c:pt>
                <c:pt idx="683">
                  <c:v>0.39215838440695117</c:v>
                </c:pt>
                <c:pt idx="684">
                  <c:v>0.39286446156342253</c:v>
                </c:pt>
                <c:pt idx="685">
                  <c:v>0.39357089682925595</c:v>
                </c:pt>
                <c:pt idx="686">
                  <c:v>0.39424105097391204</c:v>
                </c:pt>
                <c:pt idx="687">
                  <c:v>0.39491152738891655</c:v>
                </c:pt>
                <c:pt idx="688">
                  <c:v>0.39558232622924505</c:v>
                </c:pt>
                <c:pt idx="689">
                  <c:v>0.39625344764994908</c:v>
                </c:pt>
                <c:pt idx="690">
                  <c:v>0.39692489180615409</c:v>
                </c:pt>
                <c:pt idx="691">
                  <c:v>0.39759665885306039</c:v>
                </c:pt>
                <c:pt idx="692">
                  <c:v>0.39826874894594289</c:v>
                </c:pt>
                <c:pt idx="693">
                  <c:v>0.39894116224015108</c:v>
                </c:pt>
                <c:pt idx="694">
                  <c:v>0.39961389889110888</c:v>
                </c:pt>
                <c:pt idx="695">
                  <c:v>0.40028695905431633</c:v>
                </c:pt>
                <c:pt idx="696">
                  <c:v>0.4009603428853461</c:v>
                </c:pt>
                <c:pt idx="697">
                  <c:v>0.40163405053984724</c:v>
                </c:pt>
                <c:pt idx="698">
                  <c:v>0.40230808217354275</c:v>
                </c:pt>
                <c:pt idx="699">
                  <c:v>0.40298243794223176</c:v>
                </c:pt>
                <c:pt idx="700">
                  <c:v>0.40365711800178694</c:v>
                </c:pt>
                <c:pt idx="701">
                  <c:v>0.40433212250815642</c:v>
                </c:pt>
                <c:pt idx="702">
                  <c:v>0.40500745161736385</c:v>
                </c:pt>
                <c:pt idx="703">
                  <c:v>0.40568310548550701</c:v>
                </c:pt>
                <c:pt idx="704">
                  <c:v>0.40635908426875944</c:v>
                </c:pt>
                <c:pt idx="705">
                  <c:v>0.40703538812336953</c:v>
                </c:pt>
                <c:pt idx="706">
                  <c:v>0.40771201720566047</c:v>
                </c:pt>
                <c:pt idx="707">
                  <c:v>0.4083889716720317</c:v>
                </c:pt>
                <c:pt idx="708">
                  <c:v>0.40906625167895627</c:v>
                </c:pt>
                <c:pt idx="709">
                  <c:v>0.40974385738298374</c:v>
                </c:pt>
                <c:pt idx="710">
                  <c:v>0.41042178894073844</c:v>
                </c:pt>
                <c:pt idx="711">
                  <c:v>0.41110004650892051</c:v>
                </c:pt>
                <c:pt idx="712">
                  <c:v>0.41177863024430428</c:v>
                </c:pt>
                <c:pt idx="713">
                  <c:v>0.41245754030374093</c:v>
                </c:pt>
                <c:pt idx="714">
                  <c:v>0.4131367768441559</c:v>
                </c:pt>
                <c:pt idx="715">
                  <c:v>0.41381634002255141</c:v>
                </c:pt>
                <c:pt idx="716">
                  <c:v>0.41445881148023811</c:v>
                </c:pt>
                <c:pt idx="717">
                  <c:v>0.41510157489209343</c:v>
                </c:pt>
                <c:pt idx="718">
                  <c:v>0.41574463039078813</c:v>
                </c:pt>
                <c:pt idx="719">
                  <c:v>0.41638797810905315</c:v>
                </c:pt>
                <c:pt idx="720">
                  <c:v>0.41703161817968026</c:v>
                </c:pt>
                <c:pt idx="721">
                  <c:v>0.41767555073552104</c:v>
                </c:pt>
                <c:pt idx="722">
                  <c:v>0.41831977590948766</c:v>
                </c:pt>
                <c:pt idx="723">
                  <c:v>0.41896429383455325</c:v>
                </c:pt>
                <c:pt idx="724">
                  <c:v>0.41960910464374956</c:v>
                </c:pt>
                <c:pt idx="725">
                  <c:v>0.42025420847017125</c:v>
                </c:pt>
                <c:pt idx="726">
                  <c:v>0.42089960544697197</c:v>
                </c:pt>
                <c:pt idx="727">
                  <c:v>0.42154529570736554</c:v>
                </c:pt>
                <c:pt idx="728">
                  <c:v>0.42219127938462764</c:v>
                </c:pt>
                <c:pt idx="729">
                  <c:v>0.42283755661209343</c:v>
                </c:pt>
                <c:pt idx="730">
                  <c:v>0.42348412752315939</c:v>
                </c:pt>
                <c:pt idx="731">
                  <c:v>0.42413099225128215</c:v>
                </c:pt>
                <c:pt idx="732">
                  <c:v>0.42477815092997839</c:v>
                </c:pt>
                <c:pt idx="733">
                  <c:v>0.42542560369282745</c:v>
                </c:pt>
                <c:pt idx="734">
                  <c:v>0.42607335067346708</c:v>
                </c:pt>
                <c:pt idx="735">
                  <c:v>0.42672139200559722</c:v>
                </c:pt>
                <c:pt idx="736">
                  <c:v>0.42736972782297822</c:v>
                </c:pt>
                <c:pt idx="737">
                  <c:v>0.42801835825943058</c:v>
                </c:pt>
                <c:pt idx="738">
                  <c:v>0.42866728344883631</c:v>
                </c:pt>
                <c:pt idx="739">
                  <c:v>0.42931650352513828</c:v>
                </c:pt>
                <c:pt idx="740">
                  <c:v>0.42996601862234063</c:v>
                </c:pt>
                <c:pt idx="741">
                  <c:v>0.43061582887450656</c:v>
                </c:pt>
                <c:pt idx="742">
                  <c:v>0.43126593441576283</c:v>
                </c:pt>
                <c:pt idx="743">
                  <c:v>0.43191633538029456</c:v>
                </c:pt>
                <c:pt idx="744">
                  <c:v>0.4325670319023498</c:v>
                </c:pt>
                <c:pt idx="745">
                  <c:v>0.43321802411623644</c:v>
                </c:pt>
                <c:pt idx="746">
                  <c:v>0.43386931215632396</c:v>
                </c:pt>
                <c:pt idx="747">
                  <c:v>0.43452089615704281</c:v>
                </c:pt>
                <c:pt idx="748">
                  <c:v>0.43517277625288431</c:v>
                </c:pt>
                <c:pt idx="749">
                  <c:v>0.43577391204362614</c:v>
                </c:pt>
                <c:pt idx="750">
                  <c:v>0.43637529962582122</c:v>
                </c:pt>
                <c:pt idx="751">
                  <c:v>0.43697693910493479</c:v>
                </c:pt>
                <c:pt idx="752">
                  <c:v>0.43757883058647606</c:v>
                </c:pt>
                <c:pt idx="753">
                  <c:v>0.43818097417599861</c:v>
                </c:pt>
                <c:pt idx="754">
                  <c:v>0.43878336997910106</c:v>
                </c:pt>
                <c:pt idx="755">
                  <c:v>0.43938601810142464</c:v>
                </c:pt>
                <c:pt idx="756">
                  <c:v>0.43998891864865541</c:v>
                </c:pt>
                <c:pt idx="757">
                  <c:v>0.44059207172652526</c:v>
                </c:pt>
                <c:pt idx="758">
                  <c:v>0.44119547744080784</c:v>
                </c:pt>
                <c:pt idx="759">
                  <c:v>0.44179913589732256</c:v>
                </c:pt>
                <c:pt idx="760">
                  <c:v>0.44240304720193313</c:v>
                </c:pt>
                <c:pt idx="761">
                  <c:v>0.44300721146054767</c:v>
                </c:pt>
                <c:pt idx="762">
                  <c:v>0.44361162877911736</c:v>
                </c:pt>
                <c:pt idx="763">
                  <c:v>0.44421629926363976</c:v>
                </c:pt>
                <c:pt idx="764">
                  <c:v>0.44482122302015559</c:v>
                </c:pt>
                <c:pt idx="765">
                  <c:v>0.4454264001547501</c:v>
                </c:pt>
                <c:pt idx="766">
                  <c:v>0.44603183077355313</c:v>
                </c:pt>
                <c:pt idx="767">
                  <c:v>0.44663751498273901</c:v>
                </c:pt>
                <c:pt idx="768">
                  <c:v>0.44724345288852652</c:v>
                </c:pt>
                <c:pt idx="769">
                  <c:v>0.44784964459717891</c:v>
                </c:pt>
                <c:pt idx="770">
                  <c:v>0.4484560902150041</c:v>
                </c:pt>
                <c:pt idx="771">
                  <c:v>0.44906278984835346</c:v>
                </c:pt>
                <c:pt idx="772">
                  <c:v>0.44966974360362499</c:v>
                </c:pt>
                <c:pt idx="773">
                  <c:v>0.45027695158725983</c:v>
                </c:pt>
                <c:pt idx="774">
                  <c:v>0.4508844139057433</c:v>
                </c:pt>
                <c:pt idx="775">
                  <c:v>0.45149213066560656</c:v>
                </c:pt>
                <c:pt idx="776">
                  <c:v>0.45210010197342476</c:v>
                </c:pt>
                <c:pt idx="777">
                  <c:v>0.45270832793581706</c:v>
                </c:pt>
                <c:pt idx="778">
                  <c:v>0.45331680865944923</c:v>
                </c:pt>
                <c:pt idx="779">
                  <c:v>0.4539255442510291</c:v>
                </c:pt>
                <c:pt idx="780">
                  <c:v>0.45453453481731132</c:v>
                </c:pt>
                <c:pt idx="781">
                  <c:v>0.45509210990035931</c:v>
                </c:pt>
                <c:pt idx="782">
                  <c:v>0.45564989872186845</c:v>
                </c:pt>
                <c:pt idx="783">
                  <c:v>0.45620790136377209</c:v>
                </c:pt>
                <c:pt idx="784">
                  <c:v>0.45676611790803628</c:v>
                </c:pt>
                <c:pt idx="785">
                  <c:v>0.45732454843665593</c:v>
                </c:pt>
                <c:pt idx="786">
                  <c:v>0.45788319303166047</c:v>
                </c:pt>
                <c:pt idx="787">
                  <c:v>0.4584420517751075</c:v>
                </c:pt>
                <c:pt idx="788">
                  <c:v>0.4590011247490895</c:v>
                </c:pt>
                <c:pt idx="789">
                  <c:v>0.45956041203572751</c:v>
                </c:pt>
                <c:pt idx="790">
                  <c:v>0.46011991371717542</c:v>
                </c:pt>
                <c:pt idx="791">
                  <c:v>0.46067962987561861</c:v>
                </c:pt>
                <c:pt idx="792">
                  <c:v>0.46123956059327376</c:v>
                </c:pt>
                <c:pt idx="793">
                  <c:v>0.46179970595238906</c:v>
                </c:pt>
                <c:pt idx="794">
                  <c:v>0.46236006603524404</c:v>
                </c:pt>
                <c:pt idx="795">
                  <c:v>0.46292064092415042</c:v>
                </c:pt>
                <c:pt idx="796">
                  <c:v>0.46348143070145076</c:v>
                </c:pt>
                <c:pt idx="797">
                  <c:v>0.46404243544951962</c:v>
                </c:pt>
                <c:pt idx="798">
                  <c:v>0.46460365525076264</c:v>
                </c:pt>
                <c:pt idx="799">
                  <c:v>0.46516509018761787</c:v>
                </c:pt>
                <c:pt idx="800">
                  <c:v>0.46572674034255451</c:v>
                </c:pt>
                <c:pt idx="801">
                  <c:v>0.46628860579807241</c:v>
                </c:pt>
                <c:pt idx="802">
                  <c:v>0.46685068663670548</c:v>
                </c:pt>
                <c:pt idx="803">
                  <c:v>0.46741298294101613</c:v>
                </c:pt>
                <c:pt idx="804">
                  <c:v>0.46797549479360123</c:v>
                </c:pt>
                <c:pt idx="805">
                  <c:v>0.46853822227708747</c:v>
                </c:pt>
                <c:pt idx="806">
                  <c:v>0.46910116547413461</c:v>
                </c:pt>
                <c:pt idx="807">
                  <c:v>0.46966432446743317</c:v>
                </c:pt>
                <c:pt idx="808">
                  <c:v>0.47022769933970471</c:v>
                </c:pt>
                <c:pt idx="809">
                  <c:v>0.47079129017370436</c:v>
                </c:pt>
                <c:pt idx="810">
                  <c:v>0.47135509705221756</c:v>
                </c:pt>
                <c:pt idx="811">
                  <c:v>0.47191912005806147</c:v>
                </c:pt>
                <c:pt idx="812">
                  <c:v>0.47248335927408669</c:v>
                </c:pt>
                <c:pt idx="813">
                  <c:v>0.47304781478317315</c:v>
                </c:pt>
                <c:pt idx="814">
                  <c:v>0.47361248666823408</c:v>
                </c:pt>
                <c:pt idx="815">
                  <c:v>0.47417737501221446</c:v>
                </c:pt>
                <c:pt idx="816">
                  <c:v>0.47474247989808971</c:v>
                </c:pt>
                <c:pt idx="817">
                  <c:v>0.47530780140886897</c:v>
                </c:pt>
                <c:pt idx="818">
                  <c:v>0.47587333962759226</c:v>
                </c:pt>
                <c:pt idx="819">
                  <c:v>0.47643909463733114</c:v>
                </c:pt>
                <c:pt idx="820">
                  <c:v>0.47695160915361656</c:v>
                </c:pt>
                <c:pt idx="821">
                  <c:v>0.47746430157844544</c:v>
                </c:pt>
                <c:pt idx="822">
                  <c:v>0.47797717197357548</c:v>
                </c:pt>
                <c:pt idx="823">
                  <c:v>0.47849022040078554</c:v>
                </c:pt>
                <c:pt idx="824">
                  <c:v>0.47900344692187535</c:v>
                </c:pt>
                <c:pt idx="825">
                  <c:v>0.47951685159866608</c:v>
                </c:pt>
                <c:pt idx="826">
                  <c:v>0.48003043449300109</c:v>
                </c:pt>
                <c:pt idx="827">
                  <c:v>0.48054419566674467</c:v>
                </c:pt>
                <c:pt idx="828">
                  <c:v>0.48105813518178286</c:v>
                </c:pt>
                <c:pt idx="829">
                  <c:v>0.48157225310002333</c:v>
                </c:pt>
                <c:pt idx="830">
                  <c:v>0.48208654948339386</c:v>
                </c:pt>
                <c:pt idx="831">
                  <c:v>0.48260102439384633</c:v>
                </c:pt>
                <c:pt idx="832">
                  <c:v>0.48311567789335119</c:v>
                </c:pt>
                <c:pt idx="833">
                  <c:v>0.48363051004390295</c:v>
                </c:pt>
                <c:pt idx="834">
                  <c:v>0.48414552090751628</c:v>
                </c:pt>
                <c:pt idx="835">
                  <c:v>0.48466071054622728</c:v>
                </c:pt>
                <c:pt idx="836">
                  <c:v>0.48517607902209425</c:v>
                </c:pt>
                <c:pt idx="837">
                  <c:v>0.48569162639719643</c:v>
                </c:pt>
                <c:pt idx="838">
                  <c:v>0.48620735273363525</c:v>
                </c:pt>
                <c:pt idx="839">
                  <c:v>0.48672325809353301</c:v>
                </c:pt>
                <c:pt idx="840">
                  <c:v>0.48723934253903378</c:v>
                </c:pt>
                <c:pt idx="841">
                  <c:v>0.48775560613230384</c:v>
                </c:pt>
                <c:pt idx="842">
                  <c:v>0.48827204893553033</c:v>
                </c:pt>
                <c:pt idx="843">
                  <c:v>0.48878867101092216</c:v>
                </c:pt>
                <c:pt idx="844">
                  <c:v>0.48930547242070999</c:v>
                </c:pt>
                <c:pt idx="845">
                  <c:v>0.48982245322714585</c:v>
                </c:pt>
                <c:pt idx="846">
                  <c:v>0.49033961349250332</c:v>
                </c:pt>
                <c:pt idx="847">
                  <c:v>0.49085695327907786</c:v>
                </c:pt>
                <c:pt idx="848">
                  <c:v>0.49137447264918643</c:v>
                </c:pt>
                <c:pt idx="849">
                  <c:v>0.49189217166516785</c:v>
                </c:pt>
                <c:pt idx="850">
                  <c:v>0.492355538278195</c:v>
                </c:pt>
                <c:pt idx="851">
                  <c:v>0.49281904880820376</c:v>
                </c:pt>
                <c:pt idx="852">
                  <c:v>0.49328270329989343</c:v>
                </c:pt>
                <c:pt idx="853">
                  <c:v>0.49374650179797674</c:v>
                </c:pt>
                <c:pt idx="854">
                  <c:v>0.49421044434718064</c:v>
                </c:pt>
                <c:pt idx="855">
                  <c:v>0.49467453099224556</c:v>
                </c:pt>
                <c:pt idx="856">
                  <c:v>0.49513876177792754</c:v>
                </c:pt>
                <c:pt idx="857">
                  <c:v>0.4956031367489937</c:v>
                </c:pt>
                <c:pt idx="858">
                  <c:v>0.49606765595022728</c:v>
                </c:pt>
                <c:pt idx="859">
                  <c:v>0.49653231942642462</c:v>
                </c:pt>
                <c:pt idx="860">
                  <c:v>0.49699712722239608</c:v>
                </c:pt>
                <c:pt idx="861">
                  <c:v>0.49746207938296577</c:v>
                </c:pt>
                <c:pt idx="862">
                  <c:v>0.4979271759529722</c:v>
                </c:pt>
                <c:pt idx="863">
                  <c:v>0.49839241697726666</c:v>
                </c:pt>
                <c:pt idx="864">
                  <c:v>0.4988578025007166</c:v>
                </c:pt>
                <c:pt idx="865">
                  <c:v>0.49932333256820094</c:v>
                </c:pt>
                <c:pt idx="866">
                  <c:v>0.49978900722461383</c:v>
                </c:pt>
                <c:pt idx="867">
                  <c:v>0.50025482651486275</c:v>
                </c:pt>
                <c:pt idx="868">
                  <c:v>0.50072079048387019</c:v>
                </c:pt>
                <c:pt idx="869">
                  <c:v>0.50118689917657155</c:v>
                </c:pt>
                <c:pt idx="870">
                  <c:v>0.5016531526379171</c:v>
                </c:pt>
                <c:pt idx="871">
                  <c:v>0.50211955091286953</c:v>
                </c:pt>
                <c:pt idx="872">
                  <c:v>0.50258609404640708</c:v>
                </c:pt>
                <c:pt idx="873">
                  <c:v>0.50305278208352089</c:v>
                </c:pt>
                <c:pt idx="874">
                  <c:v>0.50351961506921761</c:v>
                </c:pt>
                <c:pt idx="875">
                  <c:v>0.50398659304851567</c:v>
                </c:pt>
                <c:pt idx="876">
                  <c:v>0.50445371606644906</c:v>
                </c:pt>
                <c:pt idx="877">
                  <c:v>0.5049209841680653</c:v>
                </c:pt>
                <c:pt idx="878">
                  <c:v>0.50538839739842567</c:v>
                </c:pt>
                <c:pt idx="879">
                  <c:v>0.50585595580260656</c:v>
                </c:pt>
                <c:pt idx="880">
                  <c:v>0.50632365942569613</c:v>
                </c:pt>
                <c:pt idx="881">
                  <c:v>0.5067915083127994</c:v>
                </c:pt>
                <c:pt idx="882">
                  <c:v>0.50725950250903262</c:v>
                </c:pt>
                <c:pt idx="883">
                  <c:v>0.50768600292996169</c:v>
                </c:pt>
                <c:pt idx="884">
                  <c:v>0.50811262403522472</c:v>
                </c:pt>
                <c:pt idx="885">
                  <c:v>0.50853936585897119</c:v>
                </c:pt>
                <c:pt idx="886">
                  <c:v>0.50896622843535955</c:v>
                </c:pt>
                <c:pt idx="887">
                  <c:v>0.50939321179855857</c:v>
                </c:pt>
                <c:pt idx="888">
                  <c:v>0.50982031598274702</c:v>
                </c:pt>
                <c:pt idx="889">
                  <c:v>0.51024754102211278</c:v>
                </c:pt>
                <c:pt idx="890">
                  <c:v>0.5106748869508535</c:v>
                </c:pt>
                <c:pt idx="891">
                  <c:v>0.51110235380317637</c:v>
                </c:pt>
                <c:pt idx="892">
                  <c:v>0.51152994161329857</c:v>
                </c:pt>
                <c:pt idx="893">
                  <c:v>0.51195765041544727</c:v>
                </c:pt>
                <c:pt idx="894">
                  <c:v>0.5123854802438581</c:v>
                </c:pt>
                <c:pt idx="895">
                  <c:v>0.51281343113277744</c:v>
                </c:pt>
                <c:pt idx="896">
                  <c:v>0.51324150311646122</c:v>
                </c:pt>
                <c:pt idx="897">
                  <c:v>0.51366969622917491</c:v>
                </c:pt>
                <c:pt idx="898">
                  <c:v>0.51409801050519344</c:v>
                </c:pt>
                <c:pt idx="899">
                  <c:v>0.51452644597880193</c:v>
                </c:pt>
                <c:pt idx="900">
                  <c:v>0.51495500268429484</c:v>
                </c:pt>
                <c:pt idx="901">
                  <c:v>0.5153836806559764</c:v>
                </c:pt>
                <c:pt idx="902">
                  <c:v>0.51581247992816071</c:v>
                </c:pt>
                <c:pt idx="903">
                  <c:v>0.51624140053517187</c:v>
                </c:pt>
                <c:pt idx="904">
                  <c:v>0.51667044251134242</c:v>
                </c:pt>
                <c:pt idx="905">
                  <c:v>0.517099605891016</c:v>
                </c:pt>
                <c:pt idx="906">
                  <c:v>0.51752889070854546</c:v>
                </c:pt>
                <c:pt idx="907">
                  <c:v>0.51795829699829321</c:v>
                </c:pt>
                <c:pt idx="908">
                  <c:v>0.51838782479463097</c:v>
                </c:pt>
                <c:pt idx="909">
                  <c:v>0.51881747413194179</c:v>
                </c:pt>
                <c:pt idx="910">
                  <c:v>0.51924724504461706</c:v>
                </c:pt>
                <c:pt idx="911">
                  <c:v>0.51964899485687788</c:v>
                </c:pt>
                <c:pt idx="912">
                  <c:v>0.52005085090787784</c:v>
                </c:pt>
                <c:pt idx="913">
                  <c:v>0.52045281322571024</c:v>
                </c:pt>
                <c:pt idx="914">
                  <c:v>0.52085488183847728</c:v>
                </c:pt>
                <c:pt idx="915">
                  <c:v>0.52125705677428646</c:v>
                </c:pt>
                <c:pt idx="916">
                  <c:v>0.52165933806125508</c:v>
                </c:pt>
                <c:pt idx="917">
                  <c:v>0.52206172572750553</c:v>
                </c:pt>
                <c:pt idx="918">
                  <c:v>0.52246421980116931</c:v>
                </c:pt>
                <c:pt idx="919">
                  <c:v>0.52286682031038456</c:v>
                </c:pt>
                <c:pt idx="920">
                  <c:v>0.52326952728329723</c:v>
                </c:pt>
                <c:pt idx="921">
                  <c:v>0.52367234074806024</c:v>
                </c:pt>
                <c:pt idx="922">
                  <c:v>0.52407526073283539</c:v>
                </c:pt>
                <c:pt idx="923">
                  <c:v>0.52447828726578982</c:v>
                </c:pt>
                <c:pt idx="924">
                  <c:v>0.52488142037509933</c:v>
                </c:pt>
                <c:pt idx="925">
                  <c:v>0.52528466008894692</c:v>
                </c:pt>
                <c:pt idx="926">
                  <c:v>0.52568800643552338</c:v>
                </c:pt>
                <c:pt idx="927">
                  <c:v>0.52609145944302638</c:v>
                </c:pt>
                <c:pt idx="928">
                  <c:v>0.52649501913966201</c:v>
                </c:pt>
                <c:pt idx="929">
                  <c:v>0.52689868555364217</c:v>
                </c:pt>
                <c:pt idx="930">
                  <c:v>0.52730245871318748</c:v>
                </c:pt>
                <c:pt idx="931">
                  <c:v>0.52770633864652583</c:v>
                </c:pt>
                <c:pt idx="932">
                  <c:v>0.52811032538189284</c:v>
                </c:pt>
                <c:pt idx="933">
                  <c:v>0.52851441894753104</c:v>
                </c:pt>
                <c:pt idx="934">
                  <c:v>0.52891861937169038</c:v>
                </c:pt>
                <c:pt idx="935">
                  <c:v>0.52932292668262892</c:v>
                </c:pt>
                <c:pt idx="936">
                  <c:v>0.5297273409086114</c:v>
                </c:pt>
                <c:pt idx="937">
                  <c:v>0.53013186207791074</c:v>
                </c:pt>
                <c:pt idx="938">
                  <c:v>0.530536490218807</c:v>
                </c:pt>
                <c:pt idx="939">
                  <c:v>0.53094122535958754</c:v>
                </c:pt>
                <c:pt idx="940">
                  <c:v>0.53134606752854774</c:v>
                </c:pt>
                <c:pt idx="941">
                  <c:v>0.53175101675399028</c:v>
                </c:pt>
                <c:pt idx="942">
                  <c:v>0.53215607306422452</c:v>
                </c:pt>
                <c:pt idx="943">
                  <c:v>0.53256123648756826</c:v>
                </c:pt>
                <c:pt idx="944">
                  <c:v>0.53296650705234661</c:v>
                </c:pt>
                <c:pt idx="945">
                  <c:v>0.53337188478689201</c:v>
                </c:pt>
                <c:pt idx="946">
                  <c:v>0.53377736971954426</c:v>
                </c:pt>
                <c:pt idx="947">
                  <c:v>0.53418296187865111</c:v>
                </c:pt>
                <c:pt idx="948">
                  <c:v>0.53458866129256744</c:v>
                </c:pt>
                <c:pt idx="949">
                  <c:v>0.53499446798965566</c:v>
                </c:pt>
                <c:pt idx="950">
                  <c:v>0.53540038199828577</c:v>
                </c:pt>
                <c:pt idx="951">
                  <c:v>0.53580640334683527</c:v>
                </c:pt>
                <c:pt idx="952">
                  <c:v>0.53621253206368902</c:v>
                </c:pt>
                <c:pt idx="953">
                  <c:v>0.53661876817723952</c:v>
                </c:pt>
                <c:pt idx="954">
                  <c:v>0.53701082969357516</c:v>
                </c:pt>
                <c:pt idx="955">
                  <c:v>0.53740299124268121</c:v>
                </c:pt>
                <c:pt idx="956">
                  <c:v>0.53779525285008067</c:v>
                </c:pt>
                <c:pt idx="957">
                  <c:v>0.53818761454130293</c:v>
                </c:pt>
                <c:pt idx="958">
                  <c:v>0.53858007634188343</c:v>
                </c:pt>
                <c:pt idx="959">
                  <c:v>0.5389726382773663</c:v>
                </c:pt>
                <c:pt idx="960">
                  <c:v>0.53936530037329855</c:v>
                </c:pt>
                <c:pt idx="961">
                  <c:v>0.53975806265523696</c:v>
                </c:pt>
                <c:pt idx="962">
                  <c:v>0.5401509251487433</c:v>
                </c:pt>
                <c:pt idx="963">
                  <c:v>0.54054388787938579</c:v>
                </c:pt>
                <c:pt idx="964">
                  <c:v>0.54093695087273952</c:v>
                </c:pt>
                <c:pt idx="965">
                  <c:v>0.54133011415438625</c:v>
                </c:pt>
                <c:pt idx="966">
                  <c:v>0.54172337774991397</c:v>
                </c:pt>
                <c:pt idx="967">
                  <c:v>0.54211674168491764</c:v>
                </c:pt>
                <c:pt idx="968">
                  <c:v>0.54251020598499777</c:v>
                </c:pt>
                <c:pt idx="969">
                  <c:v>0.5429037706757629</c:v>
                </c:pt>
                <c:pt idx="970">
                  <c:v>0.54329743578282641</c:v>
                </c:pt>
                <c:pt idx="971">
                  <c:v>0.54369120133181026</c:v>
                </c:pt>
                <c:pt idx="972">
                  <c:v>0.54408506734834039</c:v>
                </c:pt>
                <c:pt idx="973">
                  <c:v>0.54447903385805163</c:v>
                </c:pt>
                <c:pt idx="974">
                  <c:v>0.54487310088658414</c:v>
                </c:pt>
                <c:pt idx="975">
                  <c:v>0.54526726845958473</c:v>
                </c:pt>
                <c:pt idx="976">
                  <c:v>0.54566153660270689</c:v>
                </c:pt>
                <c:pt idx="977">
                  <c:v>0.54605590534161053</c:v>
                </c:pt>
                <c:pt idx="978">
                  <c:v>0.54645037470196245</c:v>
                </c:pt>
                <c:pt idx="979">
                  <c:v>0.54684494470943568</c:v>
                </c:pt>
                <c:pt idx="980">
                  <c:v>0.54723961538970989</c:v>
                </c:pt>
                <c:pt idx="981">
                  <c:v>0.5476343867684712</c:v>
                </c:pt>
                <c:pt idx="982">
                  <c:v>0.54801484083765617</c:v>
                </c:pt>
                <c:pt idx="983">
                  <c:v>0.54839538843364632</c:v>
                </c:pt>
                <c:pt idx="984">
                  <c:v>0.54877602957943217</c:v>
                </c:pt>
                <c:pt idx="985">
                  <c:v>0.54915676429801152</c:v>
                </c:pt>
                <c:pt idx="986">
                  <c:v>0.54953759261238688</c:v>
                </c:pt>
                <c:pt idx="987">
                  <c:v>0.54991851454556806</c:v>
                </c:pt>
                <c:pt idx="988">
                  <c:v>0.55029953012056843</c:v>
                </c:pt>
                <c:pt idx="989">
                  <c:v>0.55068063936040756</c:v>
                </c:pt>
                <c:pt idx="990">
                  <c:v>0.5510618422881115</c:v>
                </c:pt>
                <c:pt idx="991">
                  <c:v>0.55144313892671137</c:v>
                </c:pt>
                <c:pt idx="992">
                  <c:v>0.55182452929924408</c:v>
                </c:pt>
                <c:pt idx="993">
                  <c:v>0.55220601342875231</c:v>
                </c:pt>
                <c:pt idx="994">
                  <c:v>0.55258759133828417</c:v>
                </c:pt>
                <c:pt idx="995">
                  <c:v>0.55296926305089356</c:v>
                </c:pt>
                <c:pt idx="996">
                  <c:v>0.55335102858963969</c:v>
                </c:pt>
                <c:pt idx="997">
                  <c:v>0.55373288797758857</c:v>
                </c:pt>
                <c:pt idx="998">
                  <c:v>0.55411484123781007</c:v>
                </c:pt>
                <c:pt idx="999">
                  <c:v>0.55449688839338229</c:v>
                </c:pt>
                <c:pt idx="1000">
                  <c:v>0.55487902946738621</c:v>
                </c:pt>
                <c:pt idx="1001">
                  <c:v>0.55526126448291002</c:v>
                </c:pt>
                <c:pt idx="1002">
                  <c:v>0.55564359346304726</c:v>
                </c:pt>
                <c:pt idx="1003">
                  <c:v>0.55602601643089744</c:v>
                </c:pt>
                <c:pt idx="1004">
                  <c:v>0.55640853340956542</c:v>
                </c:pt>
                <c:pt idx="1005">
                  <c:v>0.5567911444221616</c:v>
                </c:pt>
                <c:pt idx="1006">
                  <c:v>0.5571738494918026</c:v>
                </c:pt>
                <c:pt idx="1007">
                  <c:v>0.55755664864161014</c:v>
                </c:pt>
                <c:pt idx="1008">
                  <c:v>0.55793954189471218</c:v>
                </c:pt>
                <c:pt idx="1009">
                  <c:v>0.55832252927424175</c:v>
                </c:pt>
                <c:pt idx="1010">
                  <c:v>0.55870561080333803</c:v>
                </c:pt>
                <c:pt idx="1011">
                  <c:v>0.55908878650514637</c:v>
                </c:pt>
                <c:pt idx="1012">
                  <c:v>0.55947205640281572</c:v>
                </c:pt>
                <c:pt idx="1013">
                  <c:v>0.55985542051950343</c:v>
                </c:pt>
                <c:pt idx="1014">
                  <c:v>0.56023887887837098</c:v>
                </c:pt>
                <c:pt idx="1015">
                  <c:v>0.56062243150258584</c:v>
                </c:pt>
                <c:pt idx="1016">
                  <c:v>0.56100607841532113</c:v>
                </c:pt>
                <c:pt idx="1017">
                  <c:v>0.56138981963975598</c:v>
                </c:pt>
                <c:pt idx="1018">
                  <c:v>0.56177365519907485</c:v>
                </c:pt>
                <c:pt idx="1019">
                  <c:v>0.56215758511646796</c:v>
                </c:pt>
                <c:pt idx="1020">
                  <c:v>0.56254160941513143</c:v>
                </c:pt>
                <c:pt idx="1021">
                  <c:v>0.56292572811826669</c:v>
                </c:pt>
                <c:pt idx="1022">
                  <c:v>0.5633099412490814</c:v>
                </c:pt>
                <c:pt idx="1023">
                  <c:v>0.56369424883078856</c:v>
                </c:pt>
                <c:pt idx="1024">
                  <c:v>0.56407865088660702</c:v>
                </c:pt>
                <c:pt idx="1025">
                  <c:v>0.56446314743976134</c:v>
                </c:pt>
                <c:pt idx="1026">
                  <c:v>0.5648477385134818</c:v>
                </c:pt>
                <c:pt idx="1027">
                  <c:v>0.56523242413100394</c:v>
                </c:pt>
                <c:pt idx="1028">
                  <c:v>0.56561720431556983</c:v>
                </c:pt>
                <c:pt idx="1029">
                  <c:v>0.56600207909042677</c:v>
                </c:pt>
                <c:pt idx="1030">
                  <c:v>0.56638704847882759</c:v>
                </c:pt>
                <c:pt idx="1031">
                  <c:v>0.56677211250403137</c:v>
                </c:pt>
                <c:pt idx="1032">
                  <c:v>0.56715727118930237</c:v>
                </c:pt>
                <c:pt idx="1033">
                  <c:v>0.56754252455791088</c:v>
                </c:pt>
                <c:pt idx="1034">
                  <c:v>0.56792787263313327</c:v>
                </c:pt>
                <c:pt idx="1035">
                  <c:v>0.56831331543825048</c:v>
                </c:pt>
                <c:pt idx="1036">
                  <c:v>0.56869885299655043</c:v>
                </c:pt>
                <c:pt idx="1037">
                  <c:v>0.56908448533132616</c:v>
                </c:pt>
                <c:pt idx="1038">
                  <c:v>0.56947021246587637</c:v>
                </c:pt>
                <c:pt idx="1039">
                  <c:v>0.56985603442350574</c:v>
                </c:pt>
                <c:pt idx="1040">
                  <c:v>0.57024195122752452</c:v>
                </c:pt>
                <c:pt idx="1041">
                  <c:v>0.57062796290124895</c:v>
                </c:pt>
                <c:pt idx="1042">
                  <c:v>0.5710140694680006</c:v>
                </c:pt>
                <c:pt idx="1043">
                  <c:v>0.57140027095110701</c:v>
                </c:pt>
                <c:pt idx="1044">
                  <c:v>0.57178656737390132</c:v>
                </c:pt>
                <c:pt idx="1045">
                  <c:v>0.57217295875972263</c:v>
                </c:pt>
                <c:pt idx="1046">
                  <c:v>0.57255944513191559</c:v>
                </c:pt>
                <c:pt idx="1047">
                  <c:v>0.57294602651383064</c:v>
                </c:pt>
                <c:pt idx="1048">
                  <c:v>0.57333270292882399</c:v>
                </c:pt>
                <c:pt idx="1049">
                  <c:v>0.57371947440025739</c:v>
                </c:pt>
                <c:pt idx="1050">
                  <c:v>0.57410634095149882</c:v>
                </c:pt>
                <c:pt idx="1051">
                  <c:v>0.57449330260592146</c:v>
                </c:pt>
                <c:pt idx="1052">
                  <c:v>0.57488035938690452</c:v>
                </c:pt>
                <c:pt idx="1053">
                  <c:v>0.57526751131783294</c:v>
                </c:pt>
                <c:pt idx="1054">
                  <c:v>0.57565475842209746</c:v>
                </c:pt>
                <c:pt idx="1055">
                  <c:v>0.57604210072309425</c:v>
                </c:pt>
                <c:pt idx="1056">
                  <c:v>0.57642953824422571</c:v>
                </c:pt>
                <c:pt idx="1057">
                  <c:v>0.57681707100889956</c:v>
                </c:pt>
                <c:pt idx="1058">
                  <c:v>0.57720469904052951</c:v>
                </c:pt>
                <c:pt idx="1059">
                  <c:v>0.57759242236253494</c:v>
                </c:pt>
                <c:pt idx="1060">
                  <c:v>0.57798024099834133</c:v>
                </c:pt>
                <c:pt idx="1061">
                  <c:v>0.5783681549713795</c:v>
                </c:pt>
                <c:pt idx="1062">
                  <c:v>0.57875616430508603</c:v>
                </c:pt>
                <c:pt idx="1063">
                  <c:v>0.57914426902290339</c:v>
                </c:pt>
                <c:pt idx="1064">
                  <c:v>0.57953246914827972</c:v>
                </c:pt>
                <c:pt idx="1065">
                  <c:v>0.57992076470466913</c:v>
                </c:pt>
                <c:pt idx="1066">
                  <c:v>0.58030915571553132</c:v>
                </c:pt>
                <c:pt idx="1067">
                  <c:v>0.58069764220433173</c:v>
                </c:pt>
                <c:pt idx="1068">
                  <c:v>0.58108622419454181</c:v>
                </c:pt>
                <c:pt idx="1069">
                  <c:v>0.581474901709639</c:v>
                </c:pt>
                <c:pt idx="1070">
                  <c:v>0.58186367477310497</c:v>
                </c:pt>
                <c:pt idx="1071">
                  <c:v>0.58225254340842936</c:v>
                </c:pt>
                <c:pt idx="1072">
                  <c:v>0.58264150763910627</c:v>
                </c:pt>
                <c:pt idx="1073">
                  <c:v>0.5830305674886358</c:v>
                </c:pt>
                <c:pt idx="1074">
                  <c:v>0.5834197229805238</c:v>
                </c:pt>
                <c:pt idx="1075">
                  <c:v>0.58380897413828237</c:v>
                </c:pt>
                <c:pt idx="1076">
                  <c:v>0.58419832098542801</c:v>
                </c:pt>
                <c:pt idx="1077">
                  <c:v>0.58458776354548503</c:v>
                </c:pt>
                <c:pt idx="1078">
                  <c:v>0.58497730184198193</c:v>
                </c:pt>
                <c:pt idx="1079">
                  <c:v>0.5853669358984539</c:v>
                </c:pt>
                <c:pt idx="1080">
                  <c:v>0.58575666573844121</c:v>
                </c:pt>
                <c:pt idx="1081">
                  <c:v>0.58614649138549058</c:v>
                </c:pt>
                <c:pt idx="1082">
                  <c:v>0.58653641286315394</c:v>
                </c:pt>
                <c:pt idx="1083">
                  <c:v>0.58692643019498947</c:v>
                </c:pt>
                <c:pt idx="1084">
                  <c:v>0.58731654340456085</c:v>
                </c:pt>
                <c:pt idx="1085">
                  <c:v>0.58770675251543758</c:v>
                </c:pt>
                <c:pt idx="1086">
                  <c:v>0.58809705755119523</c:v>
                </c:pt>
                <c:pt idx="1087">
                  <c:v>0.58848745853541473</c:v>
                </c:pt>
                <c:pt idx="1088">
                  <c:v>0.5888779554916832</c:v>
                </c:pt>
                <c:pt idx="1089">
                  <c:v>0.58926854844359333</c:v>
                </c:pt>
                <c:pt idx="1090">
                  <c:v>0.58965923741474358</c:v>
                </c:pt>
                <c:pt idx="1091">
                  <c:v>0.59005002242873839</c:v>
                </c:pt>
                <c:pt idx="1092">
                  <c:v>0.59044090350918799</c:v>
                </c:pt>
                <c:pt idx="1093">
                  <c:v>0.59083188067970838</c:v>
                </c:pt>
                <c:pt idx="1094">
                  <c:v>0.59122295396392111</c:v>
                </c:pt>
                <c:pt idx="1095">
                  <c:v>0.59161412338545394</c:v>
                </c:pt>
                <c:pt idx="1096">
                  <c:v>0.59200538896794019</c:v>
                </c:pt>
                <c:pt idx="1097">
                  <c:v>0.59239675073501896</c:v>
                </c:pt>
                <c:pt idx="1098">
                  <c:v>0.59278820871033533</c:v>
                </c:pt>
                <c:pt idx="1099">
                  <c:v>0.59317976291754027</c:v>
                </c:pt>
                <c:pt idx="1100">
                  <c:v>0.59357141338029007</c:v>
                </c:pt>
                <c:pt idx="1101">
                  <c:v>0.59396316012224748</c:v>
                </c:pt>
                <c:pt idx="1102">
                  <c:v>0.59435500316708056</c:v>
                </c:pt>
                <c:pt idx="1103">
                  <c:v>0.5947469425384635</c:v>
                </c:pt>
                <c:pt idx="1104">
                  <c:v>0.59513897826007622</c:v>
                </c:pt>
                <c:pt idx="1105">
                  <c:v>0.59553111035560446</c:v>
                </c:pt>
                <c:pt idx="1106">
                  <c:v>0.59592333884873971</c:v>
                </c:pt>
                <c:pt idx="1107">
                  <c:v>0.59631566376317924</c:v>
                </c:pt>
                <c:pt idx="1108">
                  <c:v>0.5967080851226263</c:v>
                </c:pt>
                <c:pt idx="1109">
                  <c:v>0.59710060295078993</c:v>
                </c:pt>
                <c:pt idx="1110">
                  <c:v>0.59749321727138527</c:v>
                </c:pt>
                <c:pt idx="1111">
                  <c:v>0.59788592810813224</c:v>
                </c:pt>
                <c:pt idx="1112">
                  <c:v>0.5982787354847583</c:v>
                </c:pt>
                <c:pt idx="1113">
                  <c:v>0.59867163942499513</c:v>
                </c:pt>
                <c:pt idx="1114">
                  <c:v>0.59906463995258119</c:v>
                </c:pt>
                <c:pt idx="1115">
                  <c:v>0.59945833364708523</c:v>
                </c:pt>
                <c:pt idx="1116">
                  <c:v>0.59985212426995704</c:v>
                </c:pt>
                <c:pt idx="1117">
                  <c:v>0.60024601184506032</c:v>
                </c:pt>
                <c:pt idx="1118">
                  <c:v>0.60063999639626497</c:v>
                </c:pt>
                <c:pt idx="1119">
                  <c:v>0.60103407794744679</c:v>
                </c:pt>
                <c:pt idx="1120">
                  <c:v>0.60142825652248733</c:v>
                </c:pt>
                <c:pt idx="1121">
                  <c:v>0.60182253214527404</c:v>
                </c:pt>
                <c:pt idx="1122">
                  <c:v>0.60221690483970058</c:v>
                </c:pt>
                <c:pt idx="1123">
                  <c:v>0.60261137462966619</c:v>
                </c:pt>
                <c:pt idx="1124">
                  <c:v>0.60300594153907583</c:v>
                </c:pt>
                <c:pt idx="1125">
                  <c:v>0.60340060559184061</c:v>
                </c:pt>
                <c:pt idx="1126">
                  <c:v>0.60379536681187762</c:v>
                </c:pt>
                <c:pt idx="1127">
                  <c:v>0.6041902252231095</c:v>
                </c:pt>
                <c:pt idx="1128">
                  <c:v>0.60458518084946511</c:v>
                </c:pt>
                <c:pt idx="1129">
                  <c:v>0.60498023371487908</c:v>
                </c:pt>
                <c:pt idx="1130">
                  <c:v>0.60537538384329181</c:v>
                </c:pt>
                <c:pt idx="1131">
                  <c:v>0.60577063125864972</c:v>
                </c:pt>
                <c:pt idx="1132">
                  <c:v>0.60616597598490496</c:v>
                </c:pt>
                <c:pt idx="1133">
                  <c:v>0.60656141804601593</c:v>
                </c:pt>
                <c:pt idx="1134">
                  <c:v>0.60695695746594658</c:v>
                </c:pt>
                <c:pt idx="1135">
                  <c:v>0.60735259426866683</c:v>
                </c:pt>
                <c:pt idx="1136">
                  <c:v>0.60774832847815263</c:v>
                </c:pt>
                <c:pt idx="1137">
                  <c:v>0.6081441601183859</c:v>
                </c:pt>
                <c:pt idx="1138">
                  <c:v>0.60854008921335423</c:v>
                </c:pt>
                <c:pt idx="1139">
                  <c:v>0.60893611578705142</c:v>
                </c:pt>
                <c:pt idx="1140">
                  <c:v>0.60933223986347662</c:v>
                </c:pt>
                <c:pt idx="1141">
                  <c:v>0.6097284614666354</c:v>
                </c:pt>
                <c:pt idx="1142">
                  <c:v>0.61012478062053899</c:v>
                </c:pt>
                <c:pt idx="1143">
                  <c:v>0.61052119734920485</c:v>
                </c:pt>
                <c:pt idx="1144">
                  <c:v>0.61091771167665598</c:v>
                </c:pt>
                <c:pt idx="1145">
                  <c:v>0.6113143236269214</c:v>
                </c:pt>
                <c:pt idx="1146">
                  <c:v>0.6117110332240363</c:v>
                </c:pt>
                <c:pt idx="1147">
                  <c:v>0.61210784049204148</c:v>
                </c:pt>
                <c:pt idx="1148">
                  <c:v>0.61250474545498368</c:v>
                </c:pt>
                <c:pt idx="1149">
                  <c:v>0.61290174813691567</c:v>
                </c:pt>
                <c:pt idx="1150">
                  <c:v>0.61329884856189598</c:v>
                </c:pt>
                <c:pt idx="1151">
                  <c:v>0.61369604675398937</c:v>
                </c:pt>
                <c:pt idx="1152">
                  <c:v>0.61409334273726623</c:v>
                </c:pt>
                <c:pt idx="1153">
                  <c:v>0.61449073653580322</c:v>
                </c:pt>
                <c:pt idx="1154">
                  <c:v>0.61488822817368249</c:v>
                </c:pt>
                <c:pt idx="1155">
                  <c:v>0.61528581767499246</c:v>
                </c:pt>
                <c:pt idx="1156">
                  <c:v>0.61568350506382719</c:v>
                </c:pt>
                <c:pt idx="1157">
                  <c:v>0.61608129036428694</c:v>
                </c:pt>
                <c:pt idx="1158">
                  <c:v>0.61647917360047777</c:v>
                </c:pt>
                <c:pt idx="1159">
                  <c:v>0.61687715479651173</c:v>
                </c:pt>
                <c:pt idx="1160">
                  <c:v>0.61727523397650652</c:v>
                </c:pt>
                <c:pt idx="1161">
                  <c:v>0.61767341116458652</c:v>
                </c:pt>
                <c:pt idx="1162">
                  <c:v>0.61807168638488119</c:v>
                </c:pt>
                <c:pt idx="1163">
                  <c:v>0.61847005966152646</c:v>
                </c:pt>
                <c:pt idx="1164">
                  <c:v>0.6188685310186639</c:v>
                </c:pt>
                <c:pt idx="1165">
                  <c:v>0.61926710048044131</c:v>
                </c:pt>
                <c:pt idx="1166">
                  <c:v>0.61966576807101226</c:v>
                </c:pt>
                <c:pt idx="1167">
                  <c:v>0.6200645338145363</c:v>
                </c:pt>
                <c:pt idx="1168">
                  <c:v>0.620463397735179</c:v>
                </c:pt>
                <c:pt idx="1169">
                  <c:v>0.62086235985711169</c:v>
                </c:pt>
                <c:pt idx="1170">
                  <c:v>0.62126142020451192</c:v>
                </c:pt>
                <c:pt idx="1171">
                  <c:v>0.621660578801563</c:v>
                </c:pt>
                <c:pt idx="1172">
                  <c:v>0.62205983567245393</c:v>
                </c:pt>
                <c:pt idx="1173">
                  <c:v>0.62245919084138057</c:v>
                </c:pt>
                <c:pt idx="1174">
                  <c:v>0.62285864433254368</c:v>
                </c:pt>
                <c:pt idx="1175">
                  <c:v>0.62325819617015066</c:v>
                </c:pt>
                <c:pt idx="1176">
                  <c:v>0.62365784637841459</c:v>
                </c:pt>
                <c:pt idx="1177">
                  <c:v>0.62405759498155466</c:v>
                </c:pt>
                <c:pt idx="1178">
                  <c:v>0.6244574420037956</c:v>
                </c:pt>
                <c:pt idx="1179">
                  <c:v>0.62485738746936859</c:v>
                </c:pt>
                <c:pt idx="1180">
                  <c:v>0.62525743140251078</c:v>
                </c:pt>
                <c:pt idx="1181">
                  <c:v>0.62565757382746501</c:v>
                </c:pt>
                <c:pt idx="1182">
                  <c:v>0.62605781476848033</c:v>
                </c:pt>
                <c:pt idx="1183">
                  <c:v>0.62645815424981155</c:v>
                </c:pt>
                <c:pt idx="1184">
                  <c:v>0.6268585922957195</c:v>
                </c:pt>
                <c:pt idx="1185">
                  <c:v>0.62725912893047098</c:v>
                </c:pt>
                <c:pt idx="1186">
                  <c:v>0.62765976417833902</c:v>
                </c:pt>
                <c:pt idx="1187">
                  <c:v>0.6280604980636022</c:v>
                </c:pt>
                <c:pt idx="1188">
                  <c:v>0.62846133061054532</c:v>
                </c:pt>
                <c:pt idx="1189">
                  <c:v>0.62886226184345917</c:v>
                </c:pt>
                <c:pt idx="1190">
                  <c:v>0.62926329178664053</c:v>
                </c:pt>
                <c:pt idx="1191">
                  <c:v>0.62966442046439219</c:v>
                </c:pt>
                <c:pt idx="1192">
                  <c:v>0.63006564790102271</c:v>
                </c:pt>
                <c:pt idx="1193">
                  <c:v>0.63046697412084685</c:v>
                </c:pt>
                <c:pt idx="1194">
                  <c:v>0.63086839914818515</c:v>
                </c:pt>
                <c:pt idx="1195">
                  <c:v>0.63126992300736462</c:v>
                </c:pt>
                <c:pt idx="1196">
                  <c:v>0.63167154572271689</c:v>
                </c:pt>
                <c:pt idx="1197">
                  <c:v>0.63207326731858182</c:v>
                </c:pt>
                <c:pt idx="1198">
                  <c:v>0.63247508781930351</c:v>
                </c:pt>
                <c:pt idx="1199">
                  <c:v>0.63287700724923224</c:v>
                </c:pt>
                <c:pt idx="1200">
                  <c:v>0.63327902563272587</c:v>
                </c:pt>
                <c:pt idx="1201">
                  <c:v>0.6336811429941458</c:v>
                </c:pt>
                <c:pt idx="1202">
                  <c:v>0.63408335935786098</c:v>
                </c:pt>
                <c:pt idx="1203">
                  <c:v>0.63448567474824591</c:v>
                </c:pt>
                <c:pt idx="1204">
                  <c:v>0.63488808918968132</c:v>
                </c:pt>
                <c:pt idx="1205">
                  <c:v>0.63529060270655391</c:v>
                </c:pt>
                <c:pt idx="1206">
                  <c:v>0.63569321532325618</c:v>
                </c:pt>
                <c:pt idx="1207">
                  <c:v>0.63609592706418683</c:v>
                </c:pt>
                <c:pt idx="1208">
                  <c:v>0.63649873795375056</c:v>
                </c:pt>
                <c:pt idx="1209">
                  <c:v>0.63690164801635785</c:v>
                </c:pt>
                <c:pt idx="1210">
                  <c:v>0.63730465727642538</c:v>
                </c:pt>
                <c:pt idx="1211">
                  <c:v>0.63770776575837584</c:v>
                </c:pt>
                <c:pt idx="1212">
                  <c:v>0.63811097348663792</c:v>
                </c:pt>
                <c:pt idx="1213">
                  <c:v>0.63851428048564629</c:v>
                </c:pt>
                <c:pt idx="1214">
                  <c:v>0.63891768677984162</c:v>
                </c:pt>
                <c:pt idx="1215">
                  <c:v>0.6393211923936708</c:v>
                </c:pt>
                <c:pt idx="1216">
                  <c:v>0.63972479735158649</c:v>
                </c:pt>
                <c:pt idx="1217">
                  <c:v>0.64012850167804747</c:v>
                </c:pt>
                <c:pt idx="1218">
                  <c:v>0.64053230539751826</c:v>
                </c:pt>
                <c:pt idx="1219">
                  <c:v>0.64093620853446998</c:v>
                </c:pt>
                <c:pt idx="1220">
                  <c:v>0.64134021111337913</c:v>
                </c:pt>
                <c:pt idx="1221">
                  <c:v>0.64174431315872893</c:v>
                </c:pt>
                <c:pt idx="1222">
                  <c:v>0.64214851469500833</c:v>
                </c:pt>
                <c:pt idx="1223">
                  <c:v>0.64255281574671197</c:v>
                </c:pt>
                <c:pt idx="1224">
                  <c:v>0.6429572163383408</c:v>
                </c:pt>
                <c:pt idx="1225">
                  <c:v>0.64336171649440188</c:v>
                </c:pt>
                <c:pt idx="1226">
                  <c:v>0.64376631623940828</c:v>
                </c:pt>
                <c:pt idx="1227">
                  <c:v>0.64417101559787882</c:v>
                </c:pt>
                <c:pt idx="1228">
                  <c:v>0.64457581459433877</c:v>
                </c:pt>
                <c:pt idx="1229">
                  <c:v>0.64498071325331918</c:v>
                </c:pt>
                <c:pt idx="1230">
                  <c:v>0.64538571159935731</c:v>
                </c:pt>
                <c:pt idx="1231">
                  <c:v>0.6457908096569962</c:v>
                </c:pt>
                <c:pt idx="1232">
                  <c:v>0.64619600745078531</c:v>
                </c:pt>
                <c:pt idx="1233">
                  <c:v>0.64660130500527968</c:v>
                </c:pt>
                <c:pt idx="1234">
                  <c:v>0.64700670234504076</c:v>
                </c:pt>
                <c:pt idx="1235">
                  <c:v>0.64741219949463602</c:v>
                </c:pt>
                <c:pt idx="1236">
                  <c:v>0.64781779647863891</c:v>
                </c:pt>
                <c:pt idx="1237">
                  <c:v>0.64822349332162876</c:v>
                </c:pt>
                <c:pt idx="1238">
                  <c:v>0.64862929004819092</c:v>
                </c:pt>
                <c:pt idx="1239">
                  <c:v>0.64903518668291738</c:v>
                </c:pt>
                <c:pt idx="1240">
                  <c:v>0.64944118325040567</c:v>
                </c:pt>
                <c:pt idx="1241">
                  <c:v>0.64984727977525947</c:v>
                </c:pt>
                <c:pt idx="1242">
                  <c:v>0.65025347628208829</c:v>
                </c:pt>
                <c:pt idx="1243">
                  <c:v>0.65065977279550835</c:v>
                </c:pt>
                <c:pt idx="1244">
                  <c:v>0.65106616934014117</c:v>
                </c:pt>
                <c:pt idx="1245">
                  <c:v>0.65147266594061504</c:v>
                </c:pt>
                <c:pt idx="1246">
                  <c:v>0.65187926262156326</c:v>
                </c:pt>
                <c:pt idx="1247">
                  <c:v>0.65228595940762668</c:v>
                </c:pt>
                <c:pt idx="1248">
                  <c:v>0.65269275632345103</c:v>
                </c:pt>
                <c:pt idx="1249">
                  <c:v>0.65309965339368858</c:v>
                </c:pt>
                <c:pt idx="1250">
                  <c:v>0.65350665064299762</c:v>
                </c:pt>
                <c:pt idx="1251">
                  <c:v>0.65391374809604241</c:v>
                </c:pt>
                <c:pt idx="1252">
                  <c:v>0.65432094577749345</c:v>
                </c:pt>
                <c:pt idx="1253">
                  <c:v>0.6547282437120272</c:v>
                </c:pt>
                <c:pt idx="1254">
                  <c:v>0.65513564192432638</c:v>
                </c:pt>
                <c:pt idx="1255">
                  <c:v>0.65554314043907946</c:v>
                </c:pt>
                <c:pt idx="1256">
                  <c:v>0.65595073928098113</c:v>
                </c:pt>
                <c:pt idx="1257">
                  <c:v>0.65635843847473208</c:v>
                </c:pt>
                <c:pt idx="1258">
                  <c:v>0.65676623804503931</c:v>
                </c:pt>
                <c:pt idx="1259">
                  <c:v>0.65717413801661606</c:v>
                </c:pt>
                <c:pt idx="1260">
                  <c:v>0.65758213841418078</c:v>
                </c:pt>
                <c:pt idx="1261">
                  <c:v>0.65799023926245892</c:v>
                </c:pt>
                <c:pt idx="1262">
                  <c:v>0.6583984405861818</c:v>
                </c:pt>
                <c:pt idx="1263">
                  <c:v>0.65880674241008652</c:v>
                </c:pt>
                <c:pt idx="1264">
                  <c:v>0.65921514475891674</c:v>
                </c:pt>
                <c:pt idx="1265">
                  <c:v>0.65962364765742176</c:v>
                </c:pt>
                <c:pt idx="1266">
                  <c:v>0.66003225113035713</c:v>
                </c:pt>
                <c:pt idx="1267">
                  <c:v>0.66044095520248458</c:v>
                </c:pt>
                <c:pt idx="1268">
                  <c:v>0.66084975989857186</c:v>
                </c:pt>
                <c:pt idx="1269">
                  <c:v>0.6612586652433925</c:v>
                </c:pt>
                <c:pt idx="1270">
                  <c:v>0.66166767126172743</c:v>
                </c:pt>
                <c:pt idx="1271">
                  <c:v>0.66207677797836184</c:v>
                </c:pt>
                <c:pt idx="1272">
                  <c:v>0.66248598541808823</c:v>
                </c:pt>
                <c:pt idx="1273">
                  <c:v>0.66289529360570454</c:v>
                </c:pt>
                <c:pt idx="1274">
                  <c:v>0.6633047025660157</c:v>
                </c:pt>
                <c:pt idx="1275">
                  <c:v>0.66371421232383188</c:v>
                </c:pt>
                <c:pt idx="1276">
                  <c:v>0.66412382290396976</c:v>
                </c:pt>
                <c:pt idx="1277">
                  <c:v>0.66453353433125206</c:v>
                </c:pt>
                <c:pt idx="1278">
                  <c:v>0.66494334663050725</c:v>
                </c:pt>
                <c:pt idx="1279">
                  <c:v>0.6653532598265709</c:v>
                </c:pt>
                <c:pt idx="1280">
                  <c:v>0.66576327394428347</c:v>
                </c:pt>
                <c:pt idx="1281">
                  <c:v>0.66617338900849232</c:v>
                </c:pt>
                <c:pt idx="1282">
                  <c:v>0.66658360504405101</c:v>
                </c:pt>
                <c:pt idx="1283">
                  <c:v>0.66699392207581853</c:v>
                </c:pt>
                <c:pt idx="1284">
                  <c:v>0.66740434012866079</c:v>
                </c:pt>
                <c:pt idx="1285">
                  <c:v>0.66781485922744888</c:v>
                </c:pt>
                <c:pt idx="1286">
                  <c:v>0.66822547939706101</c:v>
                </c:pt>
                <c:pt idx="1287">
                  <c:v>0.66863620066238083</c:v>
                </c:pt>
                <c:pt idx="1288">
                  <c:v>0.66904702304829877</c:v>
                </c:pt>
                <c:pt idx="1289">
                  <c:v>0.66945794657971058</c:v>
                </c:pt>
                <c:pt idx="1290">
                  <c:v>0.66986897128151868</c:v>
                </c:pt>
                <c:pt idx="1291">
                  <c:v>0.67028009717863146</c:v>
                </c:pt>
                <c:pt idx="1292">
                  <c:v>0.67069132429596312</c:v>
                </c:pt>
                <c:pt idx="1293">
                  <c:v>0.67110265265843494</c:v>
                </c:pt>
                <c:pt idx="1294">
                  <c:v>0.67151408229097331</c:v>
                </c:pt>
                <c:pt idx="1295">
                  <c:v>0.67192561321851119</c:v>
                </c:pt>
                <c:pt idx="1296">
                  <c:v>0.67233724546598794</c:v>
                </c:pt>
                <c:pt idx="1297">
                  <c:v>0.67274897905834852</c:v>
                </c:pt>
                <c:pt idx="1298">
                  <c:v>0.6731608140205444</c:v>
                </c:pt>
                <c:pt idx="1299">
                  <c:v>0.67357275037753284</c:v>
                </c:pt>
                <c:pt idx="1300">
                  <c:v>0.67398478815427776</c:v>
                </c:pt>
                <c:pt idx="1301">
                  <c:v>0.67439692737574919</c:v>
                </c:pt>
                <c:pt idx="1302">
                  <c:v>0.67480916806692237</c:v>
                </c:pt>
                <c:pt idx="1303">
                  <c:v>0.6752215102527801</c:v>
                </c:pt>
                <c:pt idx="1304">
                  <c:v>0.67563395395831027</c:v>
                </c:pt>
                <c:pt idx="1305">
                  <c:v>0.67604649920850735</c:v>
                </c:pt>
                <c:pt idx="1306">
                  <c:v>0.67645914602837176</c:v>
                </c:pt>
                <c:pt idx="1307">
                  <c:v>0.67687189444291074</c:v>
                </c:pt>
                <c:pt idx="1308">
                  <c:v>0.67728474447713627</c:v>
                </c:pt>
                <c:pt idx="1309">
                  <c:v>0.6776976961560679</c:v>
                </c:pt>
                <c:pt idx="1310">
                  <c:v>0.67811074950473071</c:v>
                </c:pt>
                <c:pt idx="1311">
                  <c:v>0.67852390454815603</c:v>
                </c:pt>
                <c:pt idx="1312">
                  <c:v>0.6789371613113816</c:v>
                </c:pt>
                <c:pt idx="1313">
                  <c:v>0.67935051981945094</c:v>
                </c:pt>
                <c:pt idx="1314">
                  <c:v>0.67976398009741379</c:v>
                </c:pt>
                <c:pt idx="1315">
                  <c:v>0.680177542170326</c:v>
                </c:pt>
                <c:pt idx="1316">
                  <c:v>0.68059120606324996</c:v>
                </c:pt>
                <c:pt idx="1317">
                  <c:v>0.68100497180125419</c:v>
                </c:pt>
                <c:pt idx="1318">
                  <c:v>0.68141883940941272</c:v>
                </c:pt>
                <c:pt idx="1319">
                  <c:v>0.68183280891280673</c:v>
                </c:pt>
                <c:pt idx="1320">
                  <c:v>0.6822468803365227</c:v>
                </c:pt>
                <c:pt idx="1321">
                  <c:v>0.68266105370565389</c:v>
                </c:pt>
                <c:pt idx="1322">
                  <c:v>0.68307532904529966</c:v>
                </c:pt>
                <c:pt idx="1323">
                  <c:v>0.68345823928388727</c:v>
                </c:pt>
                <c:pt idx="1324">
                  <c:v>0.68384123663696617</c:v>
                </c:pt>
                <c:pt idx="1325">
                  <c:v>0.68422432112435527</c:v>
                </c:pt>
                <c:pt idx="1326">
                  <c:v>0.68460749276587829</c:v>
                </c:pt>
                <c:pt idx="1327">
                  <c:v>0.68499075158136302</c:v>
                </c:pt>
                <c:pt idx="1328">
                  <c:v>0.68537409759064261</c:v>
                </c:pt>
                <c:pt idx="1329">
                  <c:v>0.68575753081355373</c:v>
                </c:pt>
                <c:pt idx="1330">
                  <c:v>0.68614105126993818</c:v>
                </c:pt>
                <c:pt idx="1331">
                  <c:v>0.68652465897964232</c:v>
                </c:pt>
                <c:pt idx="1332">
                  <c:v>0.68690835396251648</c:v>
                </c:pt>
                <c:pt idx="1333">
                  <c:v>0.68729213623841612</c:v>
                </c:pt>
                <c:pt idx="1334">
                  <c:v>0.6876760058272009</c:v>
                </c:pt>
                <c:pt idx="1335">
                  <c:v>0.68805996274873493</c:v>
                </c:pt>
                <c:pt idx="1336">
                  <c:v>0.68844400702288677</c:v>
                </c:pt>
                <c:pt idx="1337">
                  <c:v>0.68882813866953074</c:v>
                </c:pt>
                <c:pt idx="1338">
                  <c:v>0.68921235770854339</c:v>
                </c:pt>
                <c:pt idx="1339">
                  <c:v>0.68959666415980747</c:v>
                </c:pt>
                <c:pt idx="1340">
                  <c:v>0.68998105804320997</c:v>
                </c:pt>
                <c:pt idx="1341">
                  <c:v>0.69036553937864209</c:v>
                </c:pt>
                <c:pt idx="1342">
                  <c:v>0.69075010818599969</c:v>
                </c:pt>
                <c:pt idx="1343">
                  <c:v>0.69113476448518329</c:v>
                </c:pt>
                <c:pt idx="1344">
                  <c:v>0.69151950829609787</c:v>
                </c:pt>
                <c:pt idx="1345">
                  <c:v>0.69190433963865272</c:v>
                </c:pt>
                <c:pt idx="1346">
                  <c:v>0.69228925853276224</c:v>
                </c:pt>
                <c:pt idx="1347">
                  <c:v>0.69267426499834439</c:v>
                </c:pt>
                <c:pt idx="1348">
                  <c:v>0.69305935905532268</c:v>
                </c:pt>
                <c:pt idx="1349">
                  <c:v>0.69344454072362449</c:v>
                </c:pt>
                <c:pt idx="1350">
                  <c:v>0.69382981002318189</c:v>
                </c:pt>
                <c:pt idx="1351">
                  <c:v>0.69421516697393171</c:v>
                </c:pt>
                <c:pt idx="1352">
                  <c:v>0.6946006115958151</c:v>
                </c:pt>
                <c:pt idx="1353">
                  <c:v>0.69498614390877789</c:v>
                </c:pt>
                <c:pt idx="1354">
                  <c:v>0.69537176393277011</c:v>
                </c:pt>
                <c:pt idx="1355">
                  <c:v>0.6957574716877466</c:v>
                </c:pt>
                <c:pt idx="1356">
                  <c:v>0.69614326719366693</c:v>
                </c:pt>
                <c:pt idx="1357">
                  <c:v>0.69652915047049491</c:v>
                </c:pt>
                <c:pt idx="1358">
                  <c:v>0.69688325339100299</c:v>
                </c:pt>
                <c:pt idx="1359">
                  <c:v>0.69723743022057305</c:v>
                </c:pt>
                <c:pt idx="1360">
                  <c:v>0.69759168097463164</c:v>
                </c:pt>
                <c:pt idx="1361">
                  <c:v>0.69794600566860832</c:v>
                </c:pt>
                <c:pt idx="1362">
                  <c:v>0.69830040431793639</c:v>
                </c:pt>
                <c:pt idx="1363">
                  <c:v>0.69865487693805139</c:v>
                </c:pt>
                <c:pt idx="1364">
                  <c:v>0.6990094235443931</c:v>
                </c:pt>
                <c:pt idx="1365">
                  <c:v>0.69936404415240372</c:v>
                </c:pt>
                <c:pt idx="1366">
                  <c:v>0.69971873877752944</c:v>
                </c:pt>
                <c:pt idx="1367">
                  <c:v>0.70007350743521879</c:v>
                </c:pt>
                <c:pt idx="1368">
                  <c:v>0.70042835014092431</c:v>
                </c:pt>
                <c:pt idx="1369">
                  <c:v>0.70078326691010129</c:v>
                </c:pt>
                <c:pt idx="1370">
                  <c:v>0.70113825775820837</c:v>
                </c:pt>
                <c:pt idx="1371">
                  <c:v>0.70149332270070763</c:v>
                </c:pt>
                <c:pt idx="1372">
                  <c:v>0.70184846175306403</c:v>
                </c:pt>
                <c:pt idx="1373">
                  <c:v>0.70220367493074609</c:v>
                </c:pt>
                <c:pt idx="1374">
                  <c:v>0.70255896224922521</c:v>
                </c:pt>
                <c:pt idx="1375">
                  <c:v>0.70291432372397633</c:v>
                </c:pt>
                <c:pt idx="1376">
                  <c:v>0.70326975937047753</c:v>
                </c:pt>
                <c:pt idx="1377">
                  <c:v>0.70362526920421009</c:v>
                </c:pt>
                <c:pt idx="1378">
                  <c:v>0.70398085324065818</c:v>
                </c:pt>
                <c:pt idx="1379">
                  <c:v>0.7043365114953094</c:v>
                </c:pt>
                <c:pt idx="1380">
                  <c:v>0.70469224398365626</c:v>
                </c:pt>
                <c:pt idx="1381">
                  <c:v>0.70504805072119137</c:v>
                </c:pt>
                <c:pt idx="1382">
                  <c:v>0.70540393172341243</c:v>
                </c:pt>
                <c:pt idx="1383">
                  <c:v>0.70575988700582049</c:v>
                </c:pt>
                <c:pt idx="1384">
                  <c:v>0.70611591658391903</c:v>
                </c:pt>
                <c:pt idx="1385">
                  <c:v>0.70647202047321556</c:v>
                </c:pt>
                <c:pt idx="1386">
                  <c:v>0.70682819868922042</c:v>
                </c:pt>
                <c:pt idx="1387">
                  <c:v>0.70718445124744722</c:v>
                </c:pt>
                <c:pt idx="1388">
                  <c:v>0.707508557981257</c:v>
                </c:pt>
                <c:pt idx="1389">
                  <c:v>0.707832726246306</c:v>
                </c:pt>
                <c:pt idx="1390">
                  <c:v>0.70815695605427609</c:v>
                </c:pt>
                <c:pt idx="1391">
                  <c:v>0.70848124741685059</c:v>
                </c:pt>
                <c:pt idx="1392">
                  <c:v>0.70880560034571582</c:v>
                </c:pt>
                <c:pt idx="1393">
                  <c:v>0.70913001485256033</c:v>
                </c:pt>
                <c:pt idx="1394">
                  <c:v>0.70945449094907431</c:v>
                </c:pt>
                <c:pt idx="1395">
                  <c:v>0.70977902864695053</c:v>
                </c:pt>
                <c:pt idx="1396">
                  <c:v>0.71010362795788406</c:v>
                </c:pt>
                <c:pt idx="1397">
                  <c:v>0.71042828889357179</c:v>
                </c:pt>
                <c:pt idx="1398">
                  <c:v>0.71075301146571324</c:v>
                </c:pt>
                <c:pt idx="1399">
                  <c:v>0.71107779568601015</c:v>
                </c:pt>
                <c:pt idx="1400">
                  <c:v>0.71140264156616628</c:v>
                </c:pt>
                <c:pt idx="1401">
                  <c:v>0.7117275491178876</c:v>
                </c:pt>
                <c:pt idx="1402">
                  <c:v>0.71205251835288219</c:v>
                </c:pt>
                <c:pt idx="1403">
                  <c:v>0.7123775492828609</c:v>
                </c:pt>
                <c:pt idx="1404">
                  <c:v>0.71270264191953647</c:v>
                </c:pt>
                <c:pt idx="1405">
                  <c:v>0.71302779627462343</c:v>
                </c:pt>
                <c:pt idx="1406">
                  <c:v>0.71335301235983939</c:v>
                </c:pt>
                <c:pt idx="1407">
                  <c:v>0.71367829018690321</c:v>
                </c:pt>
                <c:pt idx="1408">
                  <c:v>0.71400362976753695</c:v>
                </c:pt>
                <c:pt idx="1409">
                  <c:v>0.71432903111346424</c:v>
                </c:pt>
                <c:pt idx="1410">
                  <c:v>0.71465449423641136</c:v>
                </c:pt>
                <c:pt idx="1411">
                  <c:v>0.71498001914810616</c:v>
                </c:pt>
                <c:pt idx="1412">
                  <c:v>0.71530560586027958</c:v>
                </c:pt>
                <c:pt idx="1413">
                  <c:v>0.71563125438466413</c:v>
                </c:pt>
                <c:pt idx="1414">
                  <c:v>0.71595696473299486</c:v>
                </c:pt>
                <c:pt idx="1415">
                  <c:v>0.7162827369170085</c:v>
                </c:pt>
                <c:pt idx="1416">
                  <c:v>0.71660857094844543</c:v>
                </c:pt>
                <c:pt idx="1417">
                  <c:v>0.71690191461552044</c:v>
                </c:pt>
                <c:pt idx="1418">
                  <c:v>0.7171953084108007</c:v>
                </c:pt>
                <c:pt idx="1419">
                  <c:v>0.7174887523428527</c:v>
                </c:pt>
                <c:pt idx="1420">
                  <c:v>0.71778224642024369</c:v>
                </c:pt>
                <c:pt idx="1421">
                  <c:v>0.71807579065154314</c:v>
                </c:pt>
                <c:pt idx="1422">
                  <c:v>0.71836938504532144</c:v>
                </c:pt>
                <c:pt idx="1423">
                  <c:v>0.71866302961015083</c:v>
                </c:pt>
                <c:pt idx="1424">
                  <c:v>0.71895672435460467</c:v>
                </c:pt>
                <c:pt idx="1425">
                  <c:v>0.71925046928725789</c:v>
                </c:pt>
                <c:pt idx="1426">
                  <c:v>0.71954426441668706</c:v>
                </c:pt>
                <c:pt idx="1427">
                  <c:v>0.71983810975146989</c:v>
                </c:pt>
                <c:pt idx="1428">
                  <c:v>0.72013200530018606</c:v>
                </c:pt>
                <c:pt idx="1429">
                  <c:v>0.72042595107141627</c:v>
                </c:pt>
                <c:pt idx="1430">
                  <c:v>0.72071994707374276</c:v>
                </c:pt>
                <c:pt idx="1431">
                  <c:v>0.72101399331574911</c:v>
                </c:pt>
                <c:pt idx="1432">
                  <c:v>0.72130808980602079</c:v>
                </c:pt>
                <c:pt idx="1433">
                  <c:v>0.7216022365531447</c:v>
                </c:pt>
                <c:pt idx="1434">
                  <c:v>0.72189643356570887</c:v>
                </c:pt>
                <c:pt idx="1435">
                  <c:v>0.72219068085230309</c:v>
                </c:pt>
                <c:pt idx="1436">
                  <c:v>0.72248497842151749</c:v>
                </c:pt>
                <c:pt idx="1437">
                  <c:v>0.72277932628194574</c:v>
                </c:pt>
                <c:pt idx="1438">
                  <c:v>0.72307372444218176</c:v>
                </c:pt>
                <c:pt idx="1439">
                  <c:v>0.72336817291082056</c:v>
                </c:pt>
                <c:pt idx="1440">
                  <c:v>0.72366267169645992</c:v>
                </c:pt>
                <c:pt idx="1441">
                  <c:v>0.7239572208076972</c:v>
                </c:pt>
                <c:pt idx="1442">
                  <c:v>0.72425182025313317</c:v>
                </c:pt>
                <c:pt idx="1443">
                  <c:v>0.72454647004136885</c:v>
                </c:pt>
                <c:pt idx="1444">
                  <c:v>0.72484117018100747</c:v>
                </c:pt>
                <c:pt idx="1445">
                  <c:v>0.72513592068065269</c:v>
                </c:pt>
                <c:pt idx="1446">
                  <c:v>0.72543072154891097</c:v>
                </c:pt>
                <c:pt idx="1447">
                  <c:v>0.72572557279438921</c:v>
                </c:pt>
                <c:pt idx="1448">
                  <c:v>0.72602047442569639</c:v>
                </c:pt>
                <c:pt idx="1449">
                  <c:v>0.72631542645144231</c:v>
                </c:pt>
                <c:pt idx="1450">
                  <c:v>0.7266104288802393</c:v>
                </c:pt>
                <c:pt idx="1451">
                  <c:v>0.72690548172069991</c:v>
                </c:pt>
                <c:pt idx="1452">
                  <c:v>0.72720058498143914</c:v>
                </c:pt>
                <c:pt idx="1453">
                  <c:v>0.72749573867107298</c:v>
                </c:pt>
                <c:pt idx="1454">
                  <c:v>0.7277909427982191</c:v>
                </c:pt>
                <c:pt idx="1455">
                  <c:v>0.72806975657654438</c:v>
                </c:pt>
                <c:pt idx="1456">
                  <c:v>0.72834861534707418</c:v>
                </c:pt>
                <c:pt idx="1457">
                  <c:v>0.72862751911706869</c:v>
                </c:pt>
                <c:pt idx="1458">
                  <c:v>0.7289064678937891</c:v>
                </c:pt>
                <c:pt idx="1459">
                  <c:v>0.7291854616844986</c:v>
                </c:pt>
                <c:pt idx="1460">
                  <c:v>0.72946450049646105</c:v>
                </c:pt>
                <c:pt idx="1461">
                  <c:v>0.72974358433694131</c:v>
                </c:pt>
                <c:pt idx="1462">
                  <c:v>0.73002271321320578</c:v>
                </c:pt>
                <c:pt idx="1463">
                  <c:v>0.73030188713252198</c:v>
                </c:pt>
                <c:pt idx="1464">
                  <c:v>0.73058110610215832</c:v>
                </c:pt>
                <c:pt idx="1465">
                  <c:v>0.73086037012938476</c:v>
                </c:pt>
                <c:pt idx="1466">
                  <c:v>0.73113967922147227</c:v>
                </c:pt>
                <c:pt idx="1467">
                  <c:v>0.73141903338569247</c:v>
                </c:pt>
                <c:pt idx="1468">
                  <c:v>0.73169843262931922</c:v>
                </c:pt>
                <c:pt idx="1469">
                  <c:v>0.73197787695962679</c:v>
                </c:pt>
                <c:pt idx="1470">
                  <c:v>0.73225736638389061</c:v>
                </c:pt>
                <c:pt idx="1471">
                  <c:v>0.73253690090938806</c:v>
                </c:pt>
                <c:pt idx="1472">
                  <c:v>0.73281648054339654</c:v>
                </c:pt>
                <c:pt idx="1473">
                  <c:v>0.73309610529319558</c:v>
                </c:pt>
                <c:pt idx="1474">
                  <c:v>0.73337577516606489</c:v>
                </c:pt>
                <c:pt idx="1475">
                  <c:v>0.73365549016928722</c:v>
                </c:pt>
                <c:pt idx="1476">
                  <c:v>0.73393525031014439</c:v>
                </c:pt>
                <c:pt idx="1477">
                  <c:v>0.73421505559592037</c:v>
                </c:pt>
                <c:pt idx="1478">
                  <c:v>0.7344949060339</c:v>
                </c:pt>
                <c:pt idx="1479">
                  <c:v>0.73477480163136999</c:v>
                </c:pt>
                <c:pt idx="1480">
                  <c:v>0.7350547423956173</c:v>
                </c:pt>
                <c:pt idx="1481">
                  <c:v>0.73533472833393076</c:v>
                </c:pt>
                <c:pt idx="1482">
                  <c:v>0.7356147594536</c:v>
                </c:pt>
                <c:pt idx="1483">
                  <c:v>0.7358616864881351</c:v>
                </c:pt>
                <c:pt idx="1484">
                  <c:v>0.73610864865313919</c:v>
                </c:pt>
                <c:pt idx="1485">
                  <c:v>0.73635564595361014</c:v>
                </c:pt>
                <c:pt idx="1486">
                  <c:v>0.73660267839454707</c:v>
                </c:pt>
                <c:pt idx="1487">
                  <c:v>0.73684974598094899</c:v>
                </c:pt>
                <c:pt idx="1488">
                  <c:v>0.73709684871781622</c:v>
                </c:pt>
                <c:pt idx="1489">
                  <c:v>0.73734398661014966</c:v>
                </c:pt>
                <c:pt idx="1490">
                  <c:v>0.73759115966295097</c:v>
                </c:pt>
                <c:pt idx="1491">
                  <c:v>0.73783836788122248</c:v>
                </c:pt>
                <c:pt idx="1492">
                  <c:v>0.73808561126996697</c:v>
                </c:pt>
                <c:pt idx="1493">
                  <c:v>0.73833288983418821</c:v>
                </c:pt>
                <c:pt idx="1494">
                  <c:v>0.73858020357889087</c:v>
                </c:pt>
                <c:pt idx="1495">
                  <c:v>0.73882755250907994</c:v>
                </c:pt>
                <c:pt idx="1496">
                  <c:v>0.73907493662976131</c:v>
                </c:pt>
                <c:pt idx="1497">
                  <c:v>0.73932235594594164</c:v>
                </c:pt>
                <c:pt idx="1498">
                  <c:v>0.73956981046262793</c:v>
                </c:pt>
                <c:pt idx="1499">
                  <c:v>0.73981730018482861</c:v>
                </c:pt>
                <c:pt idx="1500">
                  <c:v>0.74006482511755212</c:v>
                </c:pt>
                <c:pt idx="1501">
                  <c:v>0.74031238526580778</c:v>
                </c:pt>
                <c:pt idx="1502">
                  <c:v>0.74055998063460593</c:v>
                </c:pt>
                <c:pt idx="1503">
                  <c:v>0.74080761122895733</c:v>
                </c:pt>
                <c:pt idx="1504">
                  <c:v>0.74105527705387364</c:v>
                </c:pt>
                <c:pt idx="1505">
                  <c:v>0.74130297811436707</c:v>
                </c:pt>
                <c:pt idx="1506">
                  <c:v>0.74155071441545051</c:v>
                </c:pt>
                <c:pt idx="1507">
                  <c:v>0.74179848596213771</c:v>
                </c:pt>
                <c:pt idx="1508">
                  <c:v>0.74204629275944323</c:v>
                </c:pt>
                <c:pt idx="1509">
                  <c:v>0.74229413481238227</c:v>
                </c:pt>
                <c:pt idx="1510">
                  <c:v>0.74254201212597026</c:v>
                </c:pt>
                <c:pt idx="1511">
                  <c:v>0.74278992470522409</c:v>
                </c:pt>
                <c:pt idx="1512">
                  <c:v>0.74303787255516096</c:v>
                </c:pt>
                <c:pt idx="1513">
                  <c:v>0.74328585568079886</c:v>
                </c:pt>
                <c:pt idx="1514">
                  <c:v>0.74353387408715632</c:v>
                </c:pt>
                <c:pt idx="1515">
                  <c:v>0.74373167578027366</c:v>
                </c:pt>
                <c:pt idx="1516">
                  <c:v>0.74392949991374069</c:v>
                </c:pt>
                <c:pt idx="1517">
                  <c:v>0.74412734649010304</c:v>
                </c:pt>
                <c:pt idx="1518">
                  <c:v>0.744325215511907</c:v>
                </c:pt>
                <c:pt idx="1519">
                  <c:v>0.74452310698169899</c:v>
                </c:pt>
                <c:pt idx="1520">
                  <c:v>0.74472102090202608</c:v>
                </c:pt>
                <c:pt idx="1521">
                  <c:v>0.74491895727543467</c:v>
                </c:pt>
                <c:pt idx="1522">
                  <c:v>0.74511691610447217</c:v>
                </c:pt>
                <c:pt idx="1523">
                  <c:v>0.74531489739168633</c:v>
                </c:pt>
                <c:pt idx="1524">
                  <c:v>0.74551290113962498</c:v>
                </c:pt>
                <c:pt idx="1525">
                  <c:v>0.74571092735083577</c:v>
                </c:pt>
                <c:pt idx="1526">
                  <c:v>0.7459089760278681</c:v>
                </c:pt>
                <c:pt idx="1527">
                  <c:v>0.74610704717326937</c:v>
                </c:pt>
                <c:pt idx="1528">
                  <c:v>0.74630514078958976</c:v>
                </c:pt>
                <c:pt idx="1529">
                  <c:v>0.74650325687937813</c:v>
                </c:pt>
                <c:pt idx="1530">
                  <c:v>0.7467013954451841</c:v>
                </c:pt>
                <c:pt idx="1531">
                  <c:v>0.7468995564895573</c:v>
                </c:pt>
                <c:pt idx="1532">
                  <c:v>0.74709774001504825</c:v>
                </c:pt>
                <c:pt idx="1533">
                  <c:v>0.74729594602420724</c:v>
                </c:pt>
                <c:pt idx="1534">
                  <c:v>0.74749417451958511</c:v>
                </c:pt>
                <c:pt idx="1535">
                  <c:v>0.74769242550373261</c:v>
                </c:pt>
                <c:pt idx="1536">
                  <c:v>0.74789069897920157</c:v>
                </c:pt>
                <c:pt idx="1537">
                  <c:v>0.7480889949485432</c:v>
                </c:pt>
                <c:pt idx="1538">
                  <c:v>0.74828731341430954</c:v>
                </c:pt>
                <c:pt idx="1539">
                  <c:v>0.74848565437905279</c:v>
                </c:pt>
                <c:pt idx="1540">
                  <c:v>0.74868401784532523</c:v>
                </c:pt>
                <c:pt idx="1541">
                  <c:v>0.74888240381567994</c:v>
                </c:pt>
                <c:pt idx="1542">
                  <c:v>0.74908081229266987</c:v>
                </c:pt>
                <c:pt idx="1543">
                  <c:v>0.74927924327884798</c:v>
                </c:pt>
                <c:pt idx="1544">
                  <c:v>0.7494269118315795</c:v>
                </c:pt>
                <c:pt idx="1545">
                  <c:v>0.74957459285001748</c:v>
                </c:pt>
                <c:pt idx="1546">
                  <c:v>0.74972228633521398</c:v>
                </c:pt>
                <c:pt idx="1547">
                  <c:v>0.74986999228822171</c:v>
                </c:pt>
                <c:pt idx="1548">
                  <c:v>0.75001771071009316</c:v>
                </c:pt>
                <c:pt idx="1549">
                  <c:v>0.75016544160188059</c:v>
                </c:pt>
                <c:pt idx="1550">
                  <c:v>0.75031318496463695</c:v>
                </c:pt>
                <c:pt idx="1551">
                  <c:v>0.75046094079941494</c:v>
                </c:pt>
                <c:pt idx="1552">
                  <c:v>0.75060870910726751</c:v>
                </c:pt>
                <c:pt idx="1553">
                  <c:v>0.75075648988924737</c:v>
                </c:pt>
                <c:pt idx="1554">
                  <c:v>0.75090428314640778</c:v>
                </c:pt>
                <c:pt idx="1555">
                  <c:v>0.75105208887980157</c:v>
                </c:pt>
                <c:pt idx="1556">
                  <c:v>0.75119990709048223</c:v>
                </c:pt>
                <c:pt idx="1557">
                  <c:v>0.75134773777950303</c:v>
                </c:pt>
                <c:pt idx="1558">
                  <c:v>0.75149558094791713</c:v>
                </c:pt>
                <c:pt idx="1559">
                  <c:v>0.75164343659677813</c:v>
                </c:pt>
                <c:pt idx="1560">
                  <c:v>0.75179130472713962</c:v>
                </c:pt>
                <c:pt idx="1561">
                  <c:v>0.75193918534005522</c:v>
                </c:pt>
                <c:pt idx="1562">
                  <c:v>0.75208707843657829</c:v>
                </c:pt>
                <c:pt idx="1563">
                  <c:v>0.75223498401776379</c:v>
                </c:pt>
                <c:pt idx="1564">
                  <c:v>0.75238290208466441</c:v>
                </c:pt>
                <c:pt idx="1565">
                  <c:v>0.75253083263833465</c:v>
                </c:pt>
                <c:pt idx="1566">
                  <c:v>0.75267877567982855</c:v>
                </c:pt>
                <c:pt idx="1567">
                  <c:v>0.75282673121020038</c:v>
                </c:pt>
                <c:pt idx="1568">
                  <c:v>0.75297469923050442</c:v>
                </c:pt>
                <c:pt idx="1569">
                  <c:v>0.75312267974179492</c:v>
                </c:pt>
                <c:pt idx="1570">
                  <c:v>0.75327067274512638</c:v>
                </c:pt>
                <c:pt idx="1571">
                  <c:v>0.75341867824155329</c:v>
                </c:pt>
                <c:pt idx="1572">
                  <c:v>0.75356669623213035</c:v>
                </c:pt>
                <c:pt idx="1573">
                  <c:v>0.75371472671791229</c:v>
                </c:pt>
                <c:pt idx="1574">
                  <c:v>0.75386276969995425</c:v>
                </c:pt>
                <c:pt idx="1575">
                  <c:v>0.75401082517930973</c:v>
                </c:pt>
                <c:pt idx="1576">
                  <c:v>0.75415889315703522</c:v>
                </c:pt>
                <c:pt idx="1577">
                  <c:v>0.75430697363418542</c:v>
                </c:pt>
                <c:pt idx="1578">
                  <c:v>0.75445506661181527</c:v>
                </c:pt>
                <c:pt idx="1579">
                  <c:v>0.75458611087894267</c:v>
                </c:pt>
                <c:pt idx="1580">
                  <c:v>0.75471716493406649</c:v>
                </c:pt>
                <c:pt idx="1581">
                  <c:v>0.75484822877791791</c:v>
                </c:pt>
                <c:pt idx="1582">
                  <c:v>0.7549793024112279</c:v>
                </c:pt>
                <c:pt idx="1583">
                  <c:v>0.75511038583472767</c:v>
                </c:pt>
                <c:pt idx="1584">
                  <c:v>0.75524147904914851</c:v>
                </c:pt>
                <c:pt idx="1585">
                  <c:v>0.75537258205522206</c:v>
                </c:pt>
                <c:pt idx="1586">
                  <c:v>0.75550369485367908</c:v>
                </c:pt>
                <c:pt idx="1587">
                  <c:v>0.75563481744525129</c:v>
                </c:pt>
                <c:pt idx="1588">
                  <c:v>0.75576594983067058</c:v>
                </c:pt>
                <c:pt idx="1589">
                  <c:v>0.75589709201066824</c:v>
                </c:pt>
                <c:pt idx="1590">
                  <c:v>0.7560282439859749</c:v>
                </c:pt>
                <c:pt idx="1591">
                  <c:v>0.75615940575732321</c:v>
                </c:pt>
                <c:pt idx="1592">
                  <c:v>0.75629057732544491</c:v>
                </c:pt>
                <c:pt idx="1593">
                  <c:v>0.75642175869107131</c:v>
                </c:pt>
                <c:pt idx="1594">
                  <c:v>0.75655294985493438</c:v>
                </c:pt>
                <c:pt idx="1595">
                  <c:v>0.75668415081776597</c:v>
                </c:pt>
                <c:pt idx="1596">
                  <c:v>0.75681536158029783</c:v>
                </c:pt>
                <c:pt idx="1597">
                  <c:v>0.75694658214326227</c:v>
                </c:pt>
                <c:pt idx="1598">
                  <c:v>0.75707781250739092</c:v>
                </c:pt>
                <c:pt idx="1599">
                  <c:v>0.75720905267341609</c:v>
                </c:pt>
                <c:pt idx="1600">
                  <c:v>0.75734030264206975</c:v>
                </c:pt>
                <c:pt idx="1601">
                  <c:v>0.7574715624140842</c:v>
                </c:pt>
                <c:pt idx="1602">
                  <c:v>0.75760283199019174</c:v>
                </c:pt>
                <c:pt idx="1603">
                  <c:v>0.75773411137112445</c:v>
                </c:pt>
                <c:pt idx="1604">
                  <c:v>0.75786540055761487</c:v>
                </c:pt>
                <c:pt idx="1605">
                  <c:v>0.75799669955039528</c:v>
                </c:pt>
                <c:pt idx="1606">
                  <c:v>0.75812800835019811</c:v>
                </c:pt>
                <c:pt idx="1607">
                  <c:v>0.75825932695775622</c:v>
                </c:pt>
                <c:pt idx="1608">
                  <c:v>0.75839065537380168</c:v>
                </c:pt>
                <c:pt idx="1609">
                  <c:v>0.75852199359906725</c:v>
                </c:pt>
                <c:pt idx="1610">
                  <c:v>0.75865334163428588</c:v>
                </c:pt>
                <c:pt idx="1611">
                  <c:v>0.75878469948018989</c:v>
                </c:pt>
                <c:pt idx="1612">
                  <c:v>0.75891606713751247</c:v>
                </c:pt>
                <c:pt idx="1613">
                  <c:v>0.75904744460698592</c:v>
                </c:pt>
                <c:pt idx="1614">
                  <c:v>0.75917883188934354</c:v>
                </c:pt>
                <c:pt idx="1615">
                  <c:v>0.75931022898531819</c:v>
                </c:pt>
                <c:pt idx="1616">
                  <c:v>0.75944163589564284</c:v>
                </c:pt>
                <c:pt idx="1617">
                  <c:v>0.75957305262105068</c:v>
                </c:pt>
                <c:pt idx="1618">
                  <c:v>0.75970447916227468</c:v>
                </c:pt>
                <c:pt idx="1619">
                  <c:v>0.75983591552004792</c:v>
                </c:pt>
                <c:pt idx="1620">
                  <c:v>0.75996736169510382</c:v>
                </c:pt>
                <c:pt idx="1621">
                  <c:v>0.76009881768817578</c:v>
                </c:pt>
                <c:pt idx="1622">
                  <c:v>0.76023028349999677</c:v>
                </c:pt>
                <c:pt idx="1623">
                  <c:v>0.76036175913130022</c:v>
                </c:pt>
                <c:pt idx="1624">
                  <c:v>0.76049324458282019</c:v>
                </c:pt>
                <c:pt idx="1625">
                  <c:v>0.76062473985528922</c:v>
                </c:pt>
                <c:pt idx="1626">
                  <c:v>0.76075624494944138</c:v>
                </c:pt>
                <c:pt idx="1627">
                  <c:v>0.7608877598660102</c:v>
                </c:pt>
                <c:pt idx="1628">
                  <c:v>0.76101928460572954</c:v>
                </c:pt>
                <c:pt idx="1629">
                  <c:v>0.7611508191693328</c:v>
                </c:pt>
                <c:pt idx="1630">
                  <c:v>0.76128236355755385</c:v>
                </c:pt>
                <c:pt idx="1631">
                  <c:v>0.76141391777112644</c:v>
                </c:pt>
                <c:pt idx="1632">
                  <c:v>0.76154548181078463</c:v>
                </c:pt>
                <c:pt idx="1633">
                  <c:v>0.76167705567726229</c:v>
                </c:pt>
                <c:pt idx="1634">
                  <c:v>0.76180863937129328</c:v>
                </c:pt>
                <c:pt idx="1635">
                  <c:v>0.76194023289361179</c:v>
                </c:pt>
                <c:pt idx="1636">
                  <c:v>0.76207183624495189</c:v>
                </c:pt>
                <c:pt idx="1637">
                  <c:v>0.76220344942604767</c:v>
                </c:pt>
                <c:pt idx="1638">
                  <c:v>0.76233507243763343</c:v>
                </c:pt>
                <c:pt idx="1639">
                  <c:v>0.76246670528044347</c:v>
                </c:pt>
                <c:pt idx="1640">
                  <c:v>0.76259834795521186</c:v>
                </c:pt>
                <c:pt idx="1641">
                  <c:v>0.76273000046267314</c:v>
                </c:pt>
                <c:pt idx="1642">
                  <c:v>0.76286166280356182</c:v>
                </c:pt>
                <c:pt idx="1643">
                  <c:v>0.76299333497861221</c:v>
                </c:pt>
                <c:pt idx="1644">
                  <c:v>0.76312501698855906</c:v>
                </c:pt>
                <c:pt idx="1645">
                  <c:v>0.76325670883413665</c:v>
                </c:pt>
                <c:pt idx="1646">
                  <c:v>0.76338841051607997</c:v>
                </c:pt>
                <c:pt idx="1647">
                  <c:v>0.76352012203512343</c:v>
                </c:pt>
                <c:pt idx="1648">
                  <c:v>0.76365184339200209</c:v>
                </c:pt>
                <c:pt idx="1649">
                  <c:v>0.76378357458745039</c:v>
                </c:pt>
                <c:pt idx="1650">
                  <c:v>0.76391531562220338</c:v>
                </c:pt>
                <c:pt idx="1651">
                  <c:v>0.76404706649699605</c:v>
                </c:pt>
                <c:pt idx="1652">
                  <c:v>0.76417882721256336</c:v>
                </c:pt>
                <c:pt idx="1653">
                  <c:v>0.76431059776964039</c:v>
                </c:pt>
                <c:pt idx="1654">
                  <c:v>0.76444237816896177</c:v>
                </c:pt>
                <c:pt idx="1655">
                  <c:v>0.76457416841126302</c:v>
                </c:pt>
                <c:pt idx="1656">
                  <c:v>0.76470596849727956</c:v>
                </c:pt>
                <c:pt idx="1657">
                  <c:v>0.76483777842774603</c:v>
                </c:pt>
                <c:pt idx="1658">
                  <c:v>0.76496959820339838</c:v>
                </c:pt>
                <c:pt idx="1659">
                  <c:v>0.7651014278249717</c:v>
                </c:pt>
                <c:pt idx="1660">
                  <c:v>0.76523326729320118</c:v>
                </c:pt>
                <c:pt idx="1661">
                  <c:v>0.76536511660882267</c:v>
                </c:pt>
                <c:pt idx="1662">
                  <c:v>0.76549697577257136</c:v>
                </c:pt>
                <c:pt idx="1663">
                  <c:v>0.76562884478518312</c:v>
                </c:pt>
                <c:pt idx="1664">
                  <c:v>0.76576072364739334</c:v>
                </c:pt>
                <c:pt idx="1665">
                  <c:v>0.76589261235993789</c:v>
                </c:pt>
                <c:pt idx="1666">
                  <c:v>0.76602451092355239</c:v>
                </c:pt>
                <c:pt idx="1667">
                  <c:v>0.76615641933897261</c:v>
                </c:pt>
                <c:pt idx="1668">
                  <c:v>0.76628833760693471</c:v>
                </c:pt>
                <c:pt idx="1669">
                  <c:v>0.76642026572817412</c:v>
                </c:pt>
                <c:pt idx="1670">
                  <c:v>0.76655220370342747</c:v>
                </c:pt>
                <c:pt idx="1671">
                  <c:v>0.76668415153343006</c:v>
                </c:pt>
                <c:pt idx="1672">
                  <c:v>0.7668161092189183</c:v>
                </c:pt>
                <c:pt idx="1673">
                  <c:v>0.76694807676062837</c:v>
                </c:pt>
                <c:pt idx="1674">
                  <c:v>0.76708005415929581</c:v>
                </c:pt>
                <c:pt idx="1675">
                  <c:v>0.7672120414156578</c:v>
                </c:pt>
                <c:pt idx="1676">
                  <c:v>0.76734403853045097</c:v>
                </c:pt>
                <c:pt idx="1677">
                  <c:v>0.76747604550441029</c:v>
                </c:pt>
                <c:pt idx="1678">
                  <c:v>0.76760806233827283</c:v>
                </c:pt>
                <c:pt idx="1679">
                  <c:v>0.76774008903277502</c:v>
                </c:pt>
                <c:pt idx="1680">
                  <c:v>0.76787212558865381</c:v>
                </c:pt>
                <c:pt idx="1681">
                  <c:v>0.76800417200664517</c:v>
                </c:pt>
                <c:pt idx="1682">
                  <c:v>0.76813622828748562</c:v>
                </c:pt>
                <c:pt idx="1683">
                  <c:v>0.76826829443191247</c:v>
                </c:pt>
                <c:pt idx="1684">
                  <c:v>0.7684003704406619</c:v>
                </c:pt>
                <c:pt idx="1685">
                  <c:v>0.76853245631447098</c:v>
                </c:pt>
                <c:pt idx="1686">
                  <c:v>0.76866455205407647</c:v>
                </c:pt>
                <c:pt idx="1687">
                  <c:v>0.76879665766021521</c:v>
                </c:pt>
                <c:pt idx="1688">
                  <c:v>0.76892877313362429</c:v>
                </c:pt>
                <c:pt idx="1689">
                  <c:v>0.76906089847504067</c:v>
                </c:pt>
                <c:pt idx="1690">
                  <c:v>0.76919303368520131</c:v>
                </c:pt>
                <c:pt idx="1691">
                  <c:v>0.76932517876484352</c:v>
                </c:pt>
                <c:pt idx="1692">
                  <c:v>0.76945733371470448</c:v>
                </c:pt>
                <c:pt idx="1693">
                  <c:v>0.76958949853552139</c:v>
                </c:pt>
                <c:pt idx="1694">
                  <c:v>0.7697216732280312</c:v>
                </c:pt>
                <c:pt idx="1695">
                  <c:v>0.76985385779297177</c:v>
                </c:pt>
                <c:pt idx="1696">
                  <c:v>0.76998605223107996</c:v>
                </c:pt>
                <c:pt idx="1697">
                  <c:v>0.77011825654309352</c:v>
                </c:pt>
                <c:pt idx="1698">
                  <c:v>0.77025047072974995</c:v>
                </c:pt>
                <c:pt idx="1699">
                  <c:v>0.77038269479178689</c:v>
                </c:pt>
                <c:pt idx="1700">
                  <c:v>0.77051492872994176</c:v>
                </c:pt>
                <c:pt idx="1701">
                  <c:v>0.77064717254495241</c:v>
                </c:pt>
                <c:pt idx="1702">
                  <c:v>0.77077942623755646</c:v>
                </c:pt>
                <c:pt idx="1703">
                  <c:v>0.77091168980849178</c:v>
                </c:pt>
                <c:pt idx="1704">
                  <c:v>0.77104396325849611</c:v>
                </c:pt>
                <c:pt idx="1705">
                  <c:v>0.77117624658830719</c:v>
                </c:pt>
                <c:pt idx="1706">
                  <c:v>0.77130853979866321</c:v>
                </c:pt>
                <c:pt idx="1707">
                  <c:v>0.77144084289030179</c:v>
                </c:pt>
                <c:pt idx="1708">
                  <c:v>0.77157315586396191</c:v>
                </c:pt>
                <c:pt idx="1709">
                  <c:v>0.77170547872038098</c:v>
                </c:pt>
                <c:pt idx="1710">
                  <c:v>0.77183781146029717</c:v>
                </c:pt>
                <c:pt idx="1711">
                  <c:v>0.77197015408444858</c:v>
                </c:pt>
                <c:pt idx="1712">
                  <c:v>0.77210250659357382</c:v>
                </c:pt>
                <c:pt idx="1713">
                  <c:v>0.7722348689884112</c:v>
                </c:pt>
                <c:pt idx="1714">
                  <c:v>0.7723672412696988</c:v>
                </c:pt>
                <c:pt idx="1715">
                  <c:v>0.77249962343817513</c:v>
                </c:pt>
                <c:pt idx="1716">
                  <c:v>0.77263201549457894</c:v>
                </c:pt>
                <c:pt idx="1717">
                  <c:v>0.77276441743964897</c:v>
                </c:pt>
                <c:pt idx="1718">
                  <c:v>0.77289682927412318</c:v>
                </c:pt>
                <c:pt idx="1719">
                  <c:v>0.77302925099874065</c:v>
                </c:pt>
                <c:pt idx="1720">
                  <c:v>0.77316168261424001</c:v>
                </c:pt>
                <c:pt idx="1721">
                  <c:v>0.77329412412135989</c:v>
                </c:pt>
                <c:pt idx="1722">
                  <c:v>0.7734265755208396</c:v>
                </c:pt>
                <c:pt idx="1723">
                  <c:v>0.77355903681341742</c:v>
                </c:pt>
                <c:pt idx="1724">
                  <c:v>0.77369150799983277</c:v>
                </c:pt>
                <c:pt idx="1725">
                  <c:v>0.77382398908082439</c:v>
                </c:pt>
                <c:pt idx="1726">
                  <c:v>0.77395648005713114</c:v>
                </c:pt>
                <c:pt idx="1727">
                  <c:v>0.77408898092949263</c:v>
                </c:pt>
                <c:pt idx="1728">
                  <c:v>0.77422149169864762</c:v>
                </c:pt>
                <c:pt idx="1729">
                  <c:v>0.77435401236533541</c:v>
                </c:pt>
                <c:pt idx="1730">
                  <c:v>0.77448654293029573</c:v>
                </c:pt>
                <c:pt idx="1731">
                  <c:v>0.77461908339426688</c:v>
                </c:pt>
                <c:pt idx="1732">
                  <c:v>0.77480327980476982</c:v>
                </c:pt>
                <c:pt idx="1733">
                  <c:v>0.77498749533392119</c:v>
                </c:pt>
                <c:pt idx="1734">
                  <c:v>0.77517172998370454</c:v>
                </c:pt>
                <c:pt idx="1735">
                  <c:v>0.77535598375610504</c:v>
                </c:pt>
                <c:pt idx="1736">
                  <c:v>0.775540256653108</c:v>
                </c:pt>
                <c:pt idx="1737">
                  <c:v>0.77572454867669749</c:v>
                </c:pt>
                <c:pt idx="1738">
                  <c:v>0.77590885982885938</c:v>
                </c:pt>
                <c:pt idx="1739">
                  <c:v>0.77609319011157862</c:v>
                </c:pt>
                <c:pt idx="1740">
                  <c:v>0.77627753952684131</c:v>
                </c:pt>
                <c:pt idx="1741">
                  <c:v>0.77646190807663318</c:v>
                </c:pt>
                <c:pt idx="1742">
                  <c:v>0.77664629576294009</c:v>
                </c:pt>
                <c:pt idx="1743">
                  <c:v>0.77683070258774867</c:v>
                </c:pt>
                <c:pt idx="1744">
                  <c:v>0.77701512855304489</c:v>
                </c:pt>
                <c:pt idx="1745">
                  <c:v>0.77719957366081582</c:v>
                </c:pt>
                <c:pt idx="1746">
                  <c:v>0.77738403791304866</c:v>
                </c:pt>
                <c:pt idx="1747">
                  <c:v>0.77756852131172982</c:v>
                </c:pt>
                <c:pt idx="1748">
                  <c:v>0.77775302385884704</c:v>
                </c:pt>
                <c:pt idx="1749">
                  <c:v>0.77793754555638772</c:v>
                </c:pt>
                <c:pt idx="1750">
                  <c:v>0.7781220864063394</c:v>
                </c:pt>
                <c:pt idx="1751">
                  <c:v>0.77830664641069036</c:v>
                </c:pt>
                <c:pt idx="1752">
                  <c:v>0.77849122557142825</c:v>
                </c:pt>
                <c:pt idx="1753">
                  <c:v>0.7786758238905418</c:v>
                </c:pt>
                <c:pt idx="1754">
                  <c:v>0.77886044137001942</c:v>
                </c:pt>
                <c:pt idx="1755">
                  <c:v>0.77904507801185008</c:v>
                </c:pt>
                <c:pt idx="1756">
                  <c:v>0.77922973381802252</c:v>
                </c:pt>
                <c:pt idx="1757">
                  <c:v>0.77941440879052593</c:v>
                </c:pt>
                <c:pt idx="1758">
                  <c:v>0.77959910293134949</c:v>
                </c:pt>
                <c:pt idx="1759">
                  <c:v>0.77978381624248305</c:v>
                </c:pt>
                <c:pt idx="1760">
                  <c:v>0.77996854872591626</c:v>
                </c:pt>
                <c:pt idx="1761">
                  <c:v>0.78015330038363917</c:v>
                </c:pt>
                <c:pt idx="1762">
                  <c:v>0.78033807121764198</c:v>
                </c:pt>
                <c:pt idx="1763">
                  <c:v>0.78052286122991499</c:v>
                </c:pt>
                <c:pt idx="1764">
                  <c:v>0.78070767042244893</c:v>
                </c:pt>
                <c:pt idx="1765">
                  <c:v>0.78094394626396957</c:v>
                </c:pt>
                <c:pt idx="1766">
                  <c:v>0.78118025345610109</c:v>
                </c:pt>
                <c:pt idx="1767">
                  <c:v>0.78141659200300329</c:v>
                </c:pt>
                <c:pt idx="1768">
                  <c:v>0.78165296190883637</c:v>
                </c:pt>
                <c:pt idx="1769">
                  <c:v>0.78188936317776159</c:v>
                </c:pt>
                <c:pt idx="1770">
                  <c:v>0.78212579581393993</c:v>
                </c:pt>
                <c:pt idx="1771">
                  <c:v>0.78236225982153418</c:v>
                </c:pt>
                <c:pt idx="1772">
                  <c:v>0.78259875520470601</c:v>
                </c:pt>
                <c:pt idx="1773">
                  <c:v>0.7828352819676192</c:v>
                </c:pt>
                <c:pt idx="1774">
                  <c:v>0.78307184011443698</c:v>
                </c:pt>
                <c:pt idx="1775">
                  <c:v>0.7833084296493239</c:v>
                </c:pt>
                <c:pt idx="1776">
                  <c:v>0.7835450505764443</c:v>
                </c:pt>
                <c:pt idx="1777">
                  <c:v>0.78378170289996407</c:v>
                </c:pt>
                <c:pt idx="1778">
                  <c:v>0.78401838662404866</c:v>
                </c:pt>
                <c:pt idx="1779">
                  <c:v>0.78425510175286473</c:v>
                </c:pt>
                <c:pt idx="1780">
                  <c:v>0.78449184829057927</c:v>
                </c:pt>
                <c:pt idx="1781">
                  <c:v>0.78472862624135953</c:v>
                </c:pt>
                <c:pt idx="1782">
                  <c:v>0.78496543560937382</c:v>
                </c:pt>
                <c:pt idx="1783">
                  <c:v>0.78520227639879114</c:v>
                </c:pt>
                <c:pt idx="1784">
                  <c:v>0.78543914861377961</c:v>
                </c:pt>
                <c:pt idx="1785">
                  <c:v>0.78567605225851</c:v>
                </c:pt>
                <c:pt idx="1786">
                  <c:v>0.78591298733715231</c:v>
                </c:pt>
                <c:pt idx="1787">
                  <c:v>0.78614995385387743</c:v>
                </c:pt>
                <c:pt idx="1788">
                  <c:v>0.78638695181285656</c:v>
                </c:pt>
                <c:pt idx="1789">
                  <c:v>0.78662398121826227</c:v>
                </c:pt>
                <c:pt idx="1790">
                  <c:v>0.78686104207426599</c:v>
                </c:pt>
                <c:pt idx="1791">
                  <c:v>0.78709813438504161</c:v>
                </c:pt>
                <c:pt idx="1792">
                  <c:v>0.78733525815476257</c:v>
                </c:pt>
                <c:pt idx="1793">
                  <c:v>0.7875724133876032</c:v>
                </c:pt>
                <c:pt idx="1794">
                  <c:v>0.78786087410716221</c:v>
                </c:pt>
                <c:pt idx="1795">
                  <c:v>0.78814938137565338</c:v>
                </c:pt>
                <c:pt idx="1796">
                  <c:v>0.78843793520058791</c:v>
                </c:pt>
                <c:pt idx="1797">
                  <c:v>0.78872653558947869</c:v>
                </c:pt>
                <c:pt idx="1798">
                  <c:v>0.78901518254984027</c:v>
                </c:pt>
                <c:pt idx="1799">
                  <c:v>0.7893038760891874</c:v>
                </c:pt>
                <c:pt idx="1800">
                  <c:v>0.78959261621503662</c:v>
                </c:pt>
                <c:pt idx="1801">
                  <c:v>0.78988140293490572</c:v>
                </c:pt>
                <c:pt idx="1802">
                  <c:v>0.79017023625631366</c:v>
                </c:pt>
                <c:pt idx="1803">
                  <c:v>0.79045911618678022</c:v>
                </c:pt>
                <c:pt idx="1804">
                  <c:v>0.79074804273382693</c:v>
                </c:pt>
                <c:pt idx="1805">
                  <c:v>0.79103701590497622</c:v>
                </c:pt>
                <c:pt idx="1806">
                  <c:v>0.79132603570775217</c:v>
                </c:pt>
                <c:pt idx="1807">
                  <c:v>0.79161510214967901</c:v>
                </c:pt>
                <c:pt idx="1808">
                  <c:v>0.79190421523828358</c:v>
                </c:pt>
                <c:pt idx="1809">
                  <c:v>0.79219337498109299</c:v>
                </c:pt>
                <c:pt idx="1810">
                  <c:v>0.79248258138563588</c:v>
                </c:pt>
                <c:pt idx="1811">
                  <c:v>0.79277183445944188</c:v>
                </c:pt>
                <c:pt idx="1812">
                  <c:v>0.79306113421004232</c:v>
                </c:pt>
                <c:pt idx="1813">
                  <c:v>0.79335048064496916</c:v>
                </c:pt>
                <c:pt idx="1814">
                  <c:v>0.79363987377175604</c:v>
                </c:pt>
                <c:pt idx="1815">
                  <c:v>0.7939293135979375</c:v>
                </c:pt>
                <c:pt idx="1816">
                  <c:v>0.79421880013104951</c:v>
                </c:pt>
                <c:pt idx="1817">
                  <c:v>0.79450833337862903</c:v>
                </c:pt>
                <c:pt idx="1818">
                  <c:v>0.79479791334821481</c:v>
                </c:pt>
                <c:pt idx="1819">
                  <c:v>0.79508754004734583</c:v>
                </c:pt>
                <c:pt idx="1820">
                  <c:v>0.79537721348356327</c:v>
                </c:pt>
                <c:pt idx="1821">
                  <c:v>0.79566693366440888</c:v>
                </c:pt>
                <c:pt idx="1822">
                  <c:v>0.79595670059742574</c:v>
                </c:pt>
                <c:pt idx="1823">
                  <c:v>0.79624651429015858</c:v>
                </c:pt>
                <c:pt idx="1824">
                  <c:v>0.7965363747501526</c:v>
                </c:pt>
                <c:pt idx="1825">
                  <c:v>0.79682628198495498</c:v>
                </c:pt>
                <c:pt idx="1826">
                  <c:v>0.79711623600211357</c:v>
                </c:pt>
                <c:pt idx="1827">
                  <c:v>0.79740623680917788</c:v>
                </c:pt>
                <c:pt idx="1828">
                  <c:v>0.797696284413698</c:v>
                </c:pt>
                <c:pt idx="1829">
                  <c:v>0.79805455900624112</c:v>
                </c:pt>
                <c:pt idx="1830">
                  <c:v>0.79841290500165929</c:v>
                </c:pt>
                <c:pt idx="1831">
                  <c:v>0.79877132241418325</c:v>
                </c:pt>
                <c:pt idx="1832">
                  <c:v>0.79912981125804605</c:v>
                </c:pt>
                <c:pt idx="1833">
                  <c:v>0.79948837154748364</c:v>
                </c:pt>
                <c:pt idx="1834">
                  <c:v>0.79984700329673519</c:v>
                </c:pt>
                <c:pt idx="1835">
                  <c:v>0.80020570652004197</c:v>
                </c:pt>
                <c:pt idx="1836">
                  <c:v>0.80056448123164858</c:v>
                </c:pt>
                <c:pt idx="1837">
                  <c:v>0.80092332744580252</c:v>
                </c:pt>
                <c:pt idx="1838">
                  <c:v>0.80128224517675406</c:v>
                </c:pt>
                <c:pt idx="1839">
                  <c:v>0.80164123443875601</c:v>
                </c:pt>
                <c:pt idx="1840">
                  <c:v>0.80200029524606453</c:v>
                </c:pt>
                <c:pt idx="1841">
                  <c:v>0.8023594276129381</c:v>
                </c:pt>
                <c:pt idx="1842">
                  <c:v>0.80271863155363843</c:v>
                </c:pt>
                <c:pt idx="1843">
                  <c:v>0.8030779070824301</c:v>
                </c:pt>
                <c:pt idx="1844">
                  <c:v>0.80343725421358014</c:v>
                </c:pt>
                <c:pt idx="1845">
                  <c:v>0.80379667296135859</c:v>
                </c:pt>
                <c:pt idx="1846">
                  <c:v>0.8041561633400387</c:v>
                </c:pt>
                <c:pt idx="1847">
                  <c:v>0.80451572536389593</c:v>
                </c:pt>
                <c:pt idx="1848">
                  <c:v>0.80487535904720919</c:v>
                </c:pt>
                <c:pt idx="1849">
                  <c:v>0.80523506440425963</c:v>
                </c:pt>
                <c:pt idx="1850">
                  <c:v>0.80559484144933191</c:v>
                </c:pt>
                <c:pt idx="1851">
                  <c:v>0.80595469019671295</c:v>
                </c:pt>
                <c:pt idx="1852">
                  <c:v>0.80631461066069288</c:v>
                </c:pt>
                <c:pt idx="1853">
                  <c:v>0.80667460285556469</c:v>
                </c:pt>
                <c:pt idx="1854">
                  <c:v>0.80703466679562397</c:v>
                </c:pt>
                <c:pt idx="1855">
                  <c:v>0.80739480249516915</c:v>
                </c:pt>
                <c:pt idx="1856">
                  <c:v>0.8077550099685018</c:v>
                </c:pt>
                <c:pt idx="1857">
                  <c:v>0.80811528922992604</c:v>
                </c:pt>
                <c:pt idx="1858">
                  <c:v>0.80847564029374941</c:v>
                </c:pt>
                <c:pt idx="1859">
                  <c:v>0.80883606317428147</c:v>
                </c:pt>
                <c:pt idx="1860">
                  <c:v>0.80919655788583511</c:v>
                </c:pt>
                <c:pt idx="1861">
                  <c:v>0.80955712444272609</c:v>
                </c:pt>
                <c:pt idx="1862">
                  <c:v>0.80991776285927264</c:v>
                </c:pt>
                <c:pt idx="1863">
                  <c:v>0.81034646967872603</c:v>
                </c:pt>
                <c:pt idx="1864">
                  <c:v>0.81077527804397409</c:v>
                </c:pt>
                <c:pt idx="1865">
                  <c:v>0.81120418797906924</c:v>
                </c:pt>
                <c:pt idx="1866">
                  <c:v>0.81163319950806967</c:v>
                </c:pt>
                <c:pt idx="1867">
                  <c:v>0.8120623126550397</c:v>
                </c:pt>
                <c:pt idx="1868">
                  <c:v>0.81249152744404929</c:v>
                </c:pt>
                <c:pt idx="1869">
                  <c:v>0.8129208438991733</c:v>
                </c:pt>
                <c:pt idx="1870">
                  <c:v>0.81335026204449345</c:v>
                </c:pt>
                <c:pt idx="1871">
                  <c:v>0.81377978190409639</c:v>
                </c:pt>
                <c:pt idx="1872">
                  <c:v>0.81420940350207471</c:v>
                </c:pt>
                <c:pt idx="1873">
                  <c:v>0.81463912686252693</c:v>
                </c:pt>
                <c:pt idx="1874">
                  <c:v>0.81506895200955709</c:v>
                </c:pt>
                <c:pt idx="1875">
                  <c:v>0.81549887896727458</c:v>
                </c:pt>
                <c:pt idx="1876">
                  <c:v>0.81592890775979487</c:v>
                </c:pt>
                <c:pt idx="1877">
                  <c:v>0.81635903841123936</c:v>
                </c:pt>
                <c:pt idx="1878">
                  <c:v>0.81678927094573472</c:v>
                </c:pt>
                <c:pt idx="1879">
                  <c:v>0.81721960538741356</c:v>
                </c:pt>
                <c:pt idx="1880">
                  <c:v>0.817650041760414</c:v>
                </c:pt>
                <c:pt idx="1881">
                  <c:v>0.81808058008888029</c:v>
                </c:pt>
                <c:pt idx="1882">
                  <c:v>0.81851122039696178</c:v>
                </c:pt>
                <c:pt idx="1883">
                  <c:v>0.81894196270881436</c:v>
                </c:pt>
                <c:pt idx="1884">
                  <c:v>0.81937280704859872</c:v>
                </c:pt>
                <c:pt idx="1885">
                  <c:v>0.81980375344048184</c:v>
                </c:pt>
                <c:pt idx="1886">
                  <c:v>0.82023480190863696</c:v>
                </c:pt>
                <c:pt idx="1887">
                  <c:v>0.82076733486163178</c:v>
                </c:pt>
                <c:pt idx="1888">
                  <c:v>0.82130002361394716</c:v>
                </c:pt>
                <c:pt idx="1889">
                  <c:v>0.82183286821116441</c:v>
                </c:pt>
                <c:pt idx="1890">
                  <c:v>0.82236586869887818</c:v>
                </c:pt>
                <c:pt idx="1891">
                  <c:v>0.82289902512269608</c:v>
                </c:pt>
                <c:pt idx="1892">
                  <c:v>0.82343233752823908</c:v>
                </c:pt>
                <c:pt idx="1893">
                  <c:v>0.82396580596114188</c:v>
                </c:pt>
                <c:pt idx="1894">
                  <c:v>0.82449943046705232</c:v>
                </c:pt>
                <c:pt idx="1895">
                  <c:v>0.82503321109163141</c:v>
                </c:pt>
                <c:pt idx="1896">
                  <c:v>0.82556714788055341</c:v>
                </c:pt>
                <c:pt idx="1897">
                  <c:v>0.82610124087950676</c:v>
                </c:pt>
                <c:pt idx="1898">
                  <c:v>0.82663549013419246</c:v>
                </c:pt>
                <c:pt idx="1899">
                  <c:v>0.82716989569032473</c:v>
                </c:pt>
                <c:pt idx="1900">
                  <c:v>0.82770445759363209</c:v>
                </c:pt>
                <c:pt idx="1901">
                  <c:v>0.82823917588985563</c:v>
                </c:pt>
                <c:pt idx="1902">
                  <c:v>0.82877405062475029</c:v>
                </c:pt>
                <c:pt idx="1903">
                  <c:v>0.82930908184408392</c:v>
                </c:pt>
                <c:pt idx="1904">
                  <c:v>0.82984426959363833</c:v>
                </c:pt>
                <c:pt idx="1905">
                  <c:v>0.83037961391920811</c:v>
                </c:pt>
                <c:pt idx="1906">
                  <c:v>0.83091511486660197</c:v>
                </c:pt>
                <c:pt idx="1907">
                  <c:v>0.83145077248164112</c:v>
                </c:pt>
                <c:pt idx="1908">
                  <c:v>0.83198658681016124</c:v>
                </c:pt>
                <c:pt idx="1909">
                  <c:v>0.83252255789801066</c:v>
                </c:pt>
                <c:pt idx="1910">
                  <c:v>0.83305868579105113</c:v>
                </c:pt>
                <c:pt idx="1911">
                  <c:v>0.83359497053515819</c:v>
                </c:pt>
                <c:pt idx="1912">
                  <c:v>0.83413141217622067</c:v>
                </c:pt>
                <c:pt idx="1913">
                  <c:v>0.83466801076014052</c:v>
                </c:pt>
                <c:pt idx="1914">
                  <c:v>0.83520476633283369</c:v>
                </c:pt>
                <c:pt idx="1915">
                  <c:v>0.83584248621136514</c:v>
                </c:pt>
                <c:pt idx="1916">
                  <c:v>0.83648042769276654</c:v>
                </c:pt>
                <c:pt idx="1917">
                  <c:v>0.83711859085404372</c:v>
                </c:pt>
                <c:pt idx="1918">
                  <c:v>0.8377569757722283</c:v>
                </c:pt>
                <c:pt idx="1919">
                  <c:v>0.83839558252437929</c:v>
                </c:pt>
                <c:pt idx="1920">
                  <c:v>0.83903441118758226</c:v>
                </c:pt>
                <c:pt idx="1921">
                  <c:v>0.83967346183894964</c:v>
                </c:pt>
                <c:pt idx="1922">
                  <c:v>0.84031273455562072</c:v>
                </c:pt>
                <c:pt idx="1923">
                  <c:v>0.84095222941476167</c:v>
                </c:pt>
                <c:pt idx="1924">
                  <c:v>0.84159194649356506</c:v>
                </c:pt>
                <c:pt idx="1925">
                  <c:v>0.84223188586925057</c:v>
                </c:pt>
                <c:pt idx="1926">
                  <c:v>0.84287204761906498</c:v>
                </c:pt>
                <c:pt idx="1927">
                  <c:v>0.84351243182028124</c:v>
                </c:pt>
                <c:pt idx="1928">
                  <c:v>0.84415303855020019</c:v>
                </c:pt>
                <c:pt idx="1929">
                  <c:v>0.84479386788614808</c:v>
                </c:pt>
                <c:pt idx="1930">
                  <c:v>0.84543491990547903</c:v>
                </c:pt>
                <c:pt idx="1931">
                  <c:v>0.84607619468557449</c:v>
                </c:pt>
                <c:pt idx="1932">
                  <c:v>0.84671769230384131</c:v>
                </c:pt>
                <c:pt idx="1933">
                  <c:v>0.84735941283771465</c:v>
                </c:pt>
                <c:pt idx="1934">
                  <c:v>0.84800135636465579</c:v>
                </c:pt>
                <c:pt idx="1935">
                  <c:v>0.84864352296215317</c:v>
                </c:pt>
                <c:pt idx="1936">
                  <c:v>0.84928591270772213</c:v>
                </c:pt>
                <c:pt idx="1937">
                  <c:v>0.84992852567890498</c:v>
                </c:pt>
                <c:pt idx="1938">
                  <c:v>0.85057136195327077</c:v>
                </c:pt>
                <c:pt idx="1939">
                  <c:v>0.85121442160841565</c:v>
                </c:pt>
                <c:pt idx="1940">
                  <c:v>0.85185770472196309</c:v>
                </c:pt>
                <c:pt idx="1941">
                  <c:v>0.85250121137156309</c:v>
                </c:pt>
                <c:pt idx="1942">
                  <c:v>0.85314494163489263</c:v>
                </c:pt>
                <c:pt idx="1943">
                  <c:v>0.85378889558965598</c:v>
                </c:pt>
                <c:pt idx="1944">
                  <c:v>0.85443307331358409</c:v>
                </c:pt>
                <c:pt idx="1945">
                  <c:v>0.85507747488443508</c:v>
                </c:pt>
                <c:pt idx="1946">
                  <c:v>0.8557221003799943</c:v>
                </c:pt>
                <c:pt idx="1947">
                  <c:v>0.85636694987807349</c:v>
                </c:pt>
                <c:pt idx="1948">
                  <c:v>0.85701202345651228</c:v>
                </c:pt>
                <c:pt idx="1949">
                  <c:v>0.85765732119317628</c:v>
                </c:pt>
                <c:pt idx="1950">
                  <c:v>0.85830284316595962</c:v>
                </c:pt>
                <c:pt idx="1951">
                  <c:v>0.85894858945278219</c:v>
                </c:pt>
                <c:pt idx="1952">
                  <c:v>0.85959456013159152</c:v>
                </c:pt>
                <c:pt idx="1953">
                  <c:v>0.86024075528036203</c:v>
                </c:pt>
                <c:pt idx="1954">
                  <c:v>0.86088717497709522</c:v>
                </c:pt>
                <c:pt idx="1955">
                  <c:v>0.86163464760332076</c:v>
                </c:pt>
                <c:pt idx="1956">
                  <c:v>0.86238242047092295</c:v>
                </c:pt>
                <c:pt idx="1957">
                  <c:v>0.8631304937005011</c:v>
                </c:pt>
                <c:pt idx="1958">
                  <c:v>0.86387886741270337</c:v>
                </c:pt>
                <c:pt idx="1959">
                  <c:v>0.86462754172822631</c:v>
                </c:pt>
                <c:pt idx="1960">
                  <c:v>0.86537651676781491</c:v>
                </c:pt>
                <c:pt idx="1961">
                  <c:v>0.86612579265226242</c:v>
                </c:pt>
                <c:pt idx="1962">
                  <c:v>0.86687536950241095</c:v>
                </c:pt>
                <c:pt idx="1963">
                  <c:v>0.86762524743915093</c:v>
                </c:pt>
                <c:pt idx="1964">
                  <c:v>0.86837542658342182</c:v>
                </c:pt>
                <c:pt idx="1965">
                  <c:v>0.86912590705621073</c:v>
                </c:pt>
                <c:pt idx="1966">
                  <c:v>0.8698766889785543</c:v>
                </c:pt>
                <c:pt idx="1967">
                  <c:v>0.87062777247153722</c:v>
                </c:pt>
                <c:pt idx="1968">
                  <c:v>0.87137915765629304</c:v>
                </c:pt>
                <c:pt idx="1969">
                  <c:v>0.87213084465400381</c:v>
                </c:pt>
                <c:pt idx="1970">
                  <c:v>0.87288283358590069</c:v>
                </c:pt>
                <c:pt idx="1971">
                  <c:v>0.87363512457326298</c:v>
                </c:pt>
                <c:pt idx="1972">
                  <c:v>0.87438771773741908</c:v>
                </c:pt>
                <c:pt idx="1973">
                  <c:v>0.87514061319974568</c:v>
                </c:pt>
                <c:pt idx="1974">
                  <c:v>0.87589381108166875</c:v>
                </c:pt>
                <c:pt idx="1975">
                  <c:v>0.87664731150466291</c:v>
                </c:pt>
                <c:pt idx="1976">
                  <c:v>0.87740111459025139</c:v>
                </c:pt>
                <c:pt idx="1977">
                  <c:v>0.87815522046000627</c:v>
                </c:pt>
                <c:pt idx="1978">
                  <c:v>0.8789096292355485</c:v>
                </c:pt>
                <c:pt idx="1979">
                  <c:v>0.87966434103854785</c:v>
                </c:pt>
                <c:pt idx="1980">
                  <c:v>0.88041935599072307</c:v>
                </c:pt>
                <c:pt idx="1981">
                  <c:v>0.88117467421384144</c:v>
                </c:pt>
                <c:pt idx="1982">
                  <c:v>0.88193029582971993</c:v>
                </c:pt>
                <c:pt idx="1983">
                  <c:v>0.88275343788175986</c:v>
                </c:pt>
                <c:pt idx="1984">
                  <c:v>0.8835769399698965</c:v>
                </c:pt>
                <c:pt idx="1985">
                  <c:v>0.88440080225160689</c:v>
                </c:pt>
                <c:pt idx="1986">
                  <c:v>0.88522502488443666</c:v>
                </c:pt>
                <c:pt idx="1987">
                  <c:v>0.88604960802600108</c:v>
                </c:pt>
                <c:pt idx="1988">
                  <c:v>0.88687455183398356</c:v>
                </c:pt>
                <c:pt idx="1989">
                  <c:v>0.88769985646613703</c:v>
                </c:pt>
                <c:pt idx="1990">
                  <c:v>0.88852552208028368</c:v>
                </c:pt>
                <c:pt idx="1991">
                  <c:v>0.88935154883431378</c:v>
                </c:pt>
                <c:pt idx="1992">
                  <c:v>0.89017793688618729</c:v>
                </c:pt>
                <c:pt idx="1993">
                  <c:v>0.89100468639393327</c:v>
                </c:pt>
                <c:pt idx="1994">
                  <c:v>0.89183179751564934</c:v>
                </c:pt>
                <c:pt idx="1995">
                  <c:v>0.89265927040950321</c:v>
                </c:pt>
                <c:pt idx="1996">
                  <c:v>0.89348710523373098</c:v>
                </c:pt>
                <c:pt idx="1997">
                  <c:v>0.89431530214663868</c:v>
                </c:pt>
                <c:pt idx="1998">
                  <c:v>0.89514386130660062</c:v>
                </c:pt>
                <c:pt idx="1999">
                  <c:v>0.89597278287206128</c:v>
                </c:pt>
                <c:pt idx="2000">
                  <c:v>0.89680206700153375</c:v>
                </c:pt>
                <c:pt idx="2001">
                  <c:v>0.89763171385360119</c:v>
                </c:pt>
                <c:pt idx="2002">
                  <c:v>0.89846172358691545</c:v>
                </c:pt>
                <c:pt idx="2003">
                  <c:v>0.89929209636019802</c:v>
                </c:pt>
                <c:pt idx="2004">
                  <c:v>0.90012283233224</c:v>
                </c:pt>
                <c:pt idx="2005">
                  <c:v>0.90095393166190152</c:v>
                </c:pt>
                <c:pt idx="2006">
                  <c:v>0.90178539450811268</c:v>
                </c:pt>
                <c:pt idx="2007">
                  <c:v>0.90261722102987296</c:v>
                </c:pt>
                <c:pt idx="2008">
                  <c:v>0.90344941138625079</c:v>
                </c:pt>
                <c:pt idx="2009">
                  <c:v>0.9042819657363852</c:v>
                </c:pt>
                <c:pt idx="2010">
                  <c:v>0.90511488423948405</c:v>
                </c:pt>
                <c:pt idx="2011">
                  <c:v>0.90594816705482528</c:v>
                </c:pt>
                <c:pt idx="2012">
                  <c:v>0.90678181434175609</c:v>
                </c:pt>
                <c:pt idx="2013">
                  <c:v>0.9076158262596935</c:v>
                </c:pt>
                <c:pt idx="2014">
                  <c:v>0.90845020296812462</c:v>
                </c:pt>
                <c:pt idx="2015">
                  <c:v>0.90928494462660592</c:v>
                </c:pt>
                <c:pt idx="2016">
                  <c:v>0.91018763967651739</c:v>
                </c:pt>
                <c:pt idx="2017">
                  <c:v>0.91109076151361701</c:v>
                </c:pt>
                <c:pt idx="2018">
                  <c:v>0.9119943103396867</c:v>
                </c:pt>
                <c:pt idx="2019">
                  <c:v>0.91289828635660308</c:v>
                </c:pt>
                <c:pt idx="2020">
                  <c:v>0.91380268976633916</c:v>
                </c:pt>
                <c:pt idx="2021">
                  <c:v>0.91470752077096262</c:v>
                </c:pt>
                <c:pt idx="2022">
                  <c:v>0.91561277957263743</c:v>
                </c:pt>
                <c:pt idx="2023">
                  <c:v>0.91651846637362211</c:v>
                </c:pt>
                <c:pt idx="2024">
                  <c:v>0.91742458137627181</c:v>
                </c:pt>
                <c:pt idx="2025">
                  <c:v>0.9183311247830368</c:v>
                </c:pt>
                <c:pt idx="2026">
                  <c:v>0.91923809679646307</c:v>
                </c:pt>
                <c:pt idx="2027">
                  <c:v>0.92014549761919273</c:v>
                </c:pt>
                <c:pt idx="2028">
                  <c:v>0.9210533274539634</c:v>
                </c:pt>
                <c:pt idx="2029">
                  <c:v>0.9219615865036086</c:v>
                </c:pt>
                <c:pt idx="2030">
                  <c:v>0.92287027497105778</c:v>
                </c:pt>
                <c:pt idx="2031">
                  <c:v>0.92377939305933621</c:v>
                </c:pt>
                <c:pt idx="2032">
                  <c:v>0.92468894097156562</c:v>
                </c:pt>
                <c:pt idx="2033">
                  <c:v>0.92559891891096313</c:v>
                </c:pt>
                <c:pt idx="2034">
                  <c:v>0.92650932708084244</c:v>
                </c:pt>
                <c:pt idx="2035">
                  <c:v>0.92742016568461294</c:v>
                </c:pt>
                <c:pt idx="2036">
                  <c:v>0.92833143492578074</c:v>
                </c:pt>
                <c:pt idx="2037">
                  <c:v>0.92924313500794753</c:v>
                </c:pt>
                <c:pt idx="2038">
                  <c:v>0.93015526613481181</c:v>
                </c:pt>
                <c:pt idx="2039">
                  <c:v>0.93106782851016789</c:v>
                </c:pt>
                <c:pt idx="2040">
                  <c:v>0.93198082233790691</c:v>
                </c:pt>
                <c:pt idx="2041">
                  <c:v>0.93289424782201602</c:v>
                </c:pt>
                <c:pt idx="2042">
                  <c:v>0.93380810516657942</c:v>
                </c:pt>
                <c:pt idx="2043">
                  <c:v>0.93472239457577699</c:v>
                </c:pt>
                <c:pt idx="2044">
                  <c:v>0.93563711625388546</c:v>
                </c:pt>
                <c:pt idx="2045">
                  <c:v>0.93655227040527833</c:v>
                </c:pt>
                <c:pt idx="2046">
                  <c:v>0.93750190703353153</c:v>
                </c:pt>
                <c:pt idx="2047">
                  <c:v>0.93845200933975237</c:v>
                </c:pt>
                <c:pt idx="2048">
                  <c:v>0.93940257755229783</c:v>
                </c:pt>
                <c:pt idx="2049">
                  <c:v>0.94035361189963651</c:v>
                </c:pt>
                <c:pt idx="2050">
                  <c:v>0.94130511261034921</c:v>
                </c:pt>
                <c:pt idx="2051">
                  <c:v>0.94225707991312913</c:v>
                </c:pt>
                <c:pt idx="2052">
                  <c:v>0.94320951403678099</c:v>
                </c:pt>
                <c:pt idx="2053">
                  <c:v>0.94416241521022182</c:v>
                </c:pt>
                <c:pt idx="2054">
                  <c:v>0.94511578366248172</c:v>
                </c:pt>
                <c:pt idx="2055">
                  <c:v>0.94606961962270208</c:v>
                </c:pt>
                <c:pt idx="2056">
                  <c:v>0.94702392332013718</c:v>
                </c:pt>
                <c:pt idx="2057">
                  <c:v>0.94797869498415377</c:v>
                </c:pt>
                <c:pt idx="2058">
                  <c:v>0.94893393484423072</c:v>
                </c:pt>
                <c:pt idx="2059">
                  <c:v>0.94988964312995972</c:v>
                </c:pt>
                <c:pt idx="2060">
                  <c:v>0.9508458200710449</c:v>
                </c:pt>
                <c:pt idx="2061">
                  <c:v>0.951802465897303</c:v>
                </c:pt>
                <c:pt idx="2062">
                  <c:v>0.95275958083866352</c:v>
                </c:pt>
                <c:pt idx="2063">
                  <c:v>0.95371716512516902</c:v>
                </c:pt>
                <c:pt idx="2064">
                  <c:v>0.95467521898697427</c:v>
                </c:pt>
                <c:pt idx="2065">
                  <c:v>0.95563374265434731</c:v>
                </c:pt>
                <c:pt idx="2066">
                  <c:v>0.95659273635766917</c:v>
                </c:pt>
                <c:pt idx="2067">
                  <c:v>0.95755220032743349</c:v>
                </c:pt>
                <c:pt idx="2068">
                  <c:v>0.95851213479424713</c:v>
                </c:pt>
                <c:pt idx="2069">
                  <c:v>0.95947253998883009</c:v>
                </c:pt>
                <c:pt idx="2070">
                  <c:v>0.96043341614201561</c:v>
                </c:pt>
                <c:pt idx="2071">
                  <c:v>0.96139476348474973</c:v>
                </c:pt>
                <c:pt idx="2072">
                  <c:v>0.96235658224809195</c:v>
                </c:pt>
                <c:pt idx="2073">
                  <c:v>0.96331887266321548</c:v>
                </c:pt>
                <c:pt idx="2074">
                  <c:v>0.96428163496140584</c:v>
                </c:pt>
                <c:pt idx="2075">
                  <c:v>0.96524486937406317</c:v>
                </c:pt>
                <c:pt idx="2076">
                  <c:v>0.96620857613270061</c:v>
                </c:pt>
                <c:pt idx="2077">
                  <c:v>0.96717275546894399</c:v>
                </c:pt>
                <c:pt idx="2078">
                  <c:v>0.9681374076145346</c:v>
                </c:pt>
                <c:pt idx="2079">
                  <c:v>0.96910253280132597</c:v>
                </c:pt>
                <c:pt idx="2080">
                  <c:v>0.97010260133067594</c:v>
                </c:pt>
                <c:pt idx="2081">
                  <c:v>0.97110317777520438</c:v>
                </c:pt>
                <c:pt idx="2082">
                  <c:v>0.97210426239287062</c:v>
                </c:pt>
                <c:pt idx="2083">
                  <c:v>0.97310585544176609</c:v>
                </c:pt>
                <c:pt idx="2084">
                  <c:v>0.974107957180113</c:v>
                </c:pt>
                <c:pt idx="2085">
                  <c:v>0.97511056786626482</c:v>
                </c:pt>
                <c:pt idx="2086">
                  <c:v>0.97611368775870622</c:v>
                </c:pt>
                <c:pt idx="2087">
                  <c:v>0.97711731711605299</c:v>
                </c:pt>
                <c:pt idx="2088">
                  <c:v>0.97812145619705237</c:v>
                </c:pt>
                <c:pt idx="2089">
                  <c:v>0.97912610526058319</c:v>
                </c:pt>
                <c:pt idx="2090">
                  <c:v>0.98013126456565514</c:v>
                </c:pt>
                <c:pt idx="2091">
                  <c:v>0.98113693437141047</c:v>
                </c:pt>
                <c:pt idx="2092">
                  <c:v>0.98214311493712203</c:v>
                </c:pt>
                <c:pt idx="2093">
                  <c:v>0.98314980652219486</c:v>
                </c:pt>
                <c:pt idx="2094">
                  <c:v>0.98415700938616568</c:v>
                </c:pt>
                <c:pt idx="2095">
                  <c:v>0.9851647237887029</c:v>
                </c:pt>
                <c:pt idx="2096">
                  <c:v>0.98617294998960703</c:v>
                </c:pt>
                <c:pt idx="2097">
                  <c:v>0.98718168824881047</c:v>
                </c:pt>
                <c:pt idx="2098">
                  <c:v>0.98819093882637743</c:v>
                </c:pt>
                <c:pt idx="2099">
                  <c:v>0.98920070198250443</c:v>
                </c:pt>
                <c:pt idx="2100">
                  <c:v>0.99021097797752011</c:v>
                </c:pt>
                <c:pt idx="2101">
                  <c:v>0.99122176707188525</c:v>
                </c:pt>
                <c:pt idx="2102">
                  <c:v>0.99223306952619295</c:v>
                </c:pt>
                <c:pt idx="2103">
                  <c:v>0.99324488560116864</c:v>
                </c:pt>
                <c:pt idx="2104">
                  <c:v>0.9942572155576701</c:v>
                </c:pt>
                <c:pt idx="2105">
                  <c:v>0.99527005965668769</c:v>
                </c:pt>
                <c:pt idx="2106">
                  <c:v>0.99628341815934429</c:v>
                </c:pt>
                <c:pt idx="2107">
                  <c:v>0.9972972913268956</c:v>
                </c:pt>
                <c:pt idx="2108">
                  <c:v>0.99831167942072963</c:v>
                </c:pt>
                <c:pt idx="2109">
                  <c:v>0.99932658270236741</c:v>
                </c:pt>
                <c:pt idx="2110">
                  <c:v>1.0003420014334625</c:v>
                </c:pt>
                <c:pt idx="2111">
                  <c:v>1.0013579358758018</c:v>
                </c:pt>
                <c:pt idx="2112">
                  <c:v>1.0023743862913048</c:v>
                </c:pt>
                <c:pt idx="2113">
                  <c:v>1.0033913529420246</c:v>
                </c:pt>
                <c:pt idx="2114">
                  <c:v>1.0044088360901466</c:v>
                </c:pt>
                <c:pt idx="2115">
                  <c:v>1.0054268359979894</c:v>
                </c:pt>
                <c:pt idx="2116">
                  <c:v>1.0064453529280053</c:v>
                </c:pt>
                <c:pt idx="2117">
                  <c:v>1.0074643871427797</c:v>
                </c:pt>
                <c:pt idx="2118">
                  <c:v>1.008483938905032</c:v>
                </c:pt>
                <c:pt idx="2119">
                  <c:v>1.0095040084776135</c:v>
                </c:pt>
                <c:pt idx="2120">
                  <c:v>1.0105245961235103</c:v>
                </c:pt>
                <c:pt idx="2121">
                  <c:v>1.0115457021058418</c:v>
                </c:pt>
                <c:pt idx="2122">
                  <c:v>1.0125673266878605</c:v>
                </c:pt>
                <c:pt idx="2123">
                  <c:v>1.0135894701329535</c:v>
                </c:pt>
                <c:pt idx="2124">
                  <c:v>1.0146121327046407</c:v>
                </c:pt>
                <c:pt idx="2125">
                  <c:v>1.0156353146665764</c:v>
                </c:pt>
                <c:pt idx="2126">
                  <c:v>1.0166590162825493</c:v>
                </c:pt>
                <c:pt idx="2127">
                  <c:v>1.0176832378164806</c:v>
                </c:pt>
                <c:pt idx="2128">
                  <c:v>1.0187079795324272</c:v>
                </c:pt>
                <c:pt idx="2129">
                  <c:v>1.019733241694579</c:v>
                </c:pt>
                <c:pt idx="2130">
                  <c:v>1.0207590245672602</c:v>
                </c:pt>
                <c:pt idx="2131">
                  <c:v>1.0217853284149299</c:v>
                </c:pt>
                <c:pt idx="2132">
                  <c:v>1.0228121535021808</c:v>
                </c:pt>
                <c:pt idx="2133">
                  <c:v>1.0238395000937404</c:v>
                </c:pt>
                <c:pt idx="2134">
                  <c:v>1.02486736845447</c:v>
                </c:pt>
                <c:pt idx="2135">
                  <c:v>1.0258957588493667</c:v>
                </c:pt>
                <c:pt idx="2136">
                  <c:v>1.0269246715435609</c:v>
                </c:pt>
                <c:pt idx="2137">
                  <c:v>1.0279541068023184</c:v>
                </c:pt>
                <c:pt idx="2138">
                  <c:v>1.0289840648910391</c:v>
                </c:pt>
                <c:pt idx="2139">
                  <c:v>1.0300145460752583</c:v>
                </c:pt>
                <c:pt idx="2140">
                  <c:v>1.0310455506206462</c:v>
                </c:pt>
                <c:pt idx="2141">
                  <c:v>1.0320770787930074</c:v>
                </c:pt>
                <c:pt idx="2142">
                  <c:v>1.0331091308582816</c:v>
                </c:pt>
                <c:pt idx="2143">
                  <c:v>1.034141707082544</c:v>
                </c:pt>
                <c:pt idx="2144">
                  <c:v>1.0351748077320049</c:v>
                </c:pt>
                <c:pt idx="2145">
                  <c:v>1.0362084330730088</c:v>
                </c:pt>
                <c:pt idx="2146">
                  <c:v>1.0372425833720369</c:v>
                </c:pt>
                <c:pt idx="2147">
                  <c:v>1.0382772588957048</c:v>
                </c:pt>
                <c:pt idx="2148">
                  <c:v>1.0393124599107639</c:v>
                </c:pt>
                <c:pt idx="2149">
                  <c:v>1.0403481866841009</c:v>
                </c:pt>
                <c:pt idx="2150">
                  <c:v>1.0413844394827381</c:v>
                </c:pt>
                <c:pt idx="2151">
                  <c:v>1.0424212185738337</c:v>
                </c:pt>
                <c:pt idx="2152">
                  <c:v>1.0434585242246812</c:v>
                </c:pt>
                <c:pt idx="2153">
                  <c:v>1.0444963567027097</c:v>
                </c:pt>
                <c:pt idx="2154">
                  <c:v>1.0455347162754842</c:v>
                </c:pt>
                <c:pt idx="2155">
                  <c:v>1.0465736032107062</c:v>
                </c:pt>
                <c:pt idx="2156">
                  <c:v>1.0476130177762126</c:v>
                </c:pt>
                <c:pt idx="2157">
                  <c:v>1.0486529602399766</c:v>
                </c:pt>
                <c:pt idx="2158">
                  <c:v>1.0496934308701071</c:v>
                </c:pt>
                <c:pt idx="2159">
                  <c:v>1.0507344299348498</c:v>
                </c:pt>
                <c:pt idx="2160">
                  <c:v>1.0517759577025863</c:v>
                </c:pt>
                <c:pt idx="2161">
                  <c:v>1.0528180144418342</c:v>
                </c:pt>
                <c:pt idx="2162">
                  <c:v>1.0538606004212476</c:v>
                </c:pt>
                <c:pt idx="2163">
                  <c:v>1.0549037159096173</c:v>
                </c:pt>
                <c:pt idx="2164">
                  <c:v>1.0559473611758707</c:v>
                </c:pt>
                <c:pt idx="2165">
                  <c:v>1.0569915364890714</c:v>
                </c:pt>
                <c:pt idx="2166">
                  <c:v>1.05803624211842</c:v>
                </c:pt>
                <c:pt idx="2167">
                  <c:v>1.0590814783332534</c:v>
                </c:pt>
                <c:pt idx="2168">
                  <c:v>1.0601272454030459</c:v>
                </c:pt>
                <c:pt idx="2169">
                  <c:v>1.0611735435974081</c:v>
                </c:pt>
                <c:pt idx="2170">
                  <c:v>1.0622203731860878</c:v>
                </c:pt>
                <c:pt idx="2171">
                  <c:v>1.0632677344389698</c:v>
                </c:pt>
                <c:pt idx="2172">
                  <c:v>1.0643156276260757</c:v>
                </c:pt>
                <c:pt idx="2173">
                  <c:v>1.0653640530175648</c:v>
                </c:pt>
                <c:pt idx="2174">
                  <c:v>1.0664130108837329</c:v>
                </c:pt>
                <c:pt idx="2175">
                  <c:v>1.0674625014950139</c:v>
                </c:pt>
                <c:pt idx="2176">
                  <c:v>1.068512525121978</c:v>
                </c:pt>
                <c:pt idx="2177">
                  <c:v>1.0695630820353337</c:v>
                </c:pt>
                <c:pt idx="2178">
                  <c:v>1.0706141725059268</c:v>
                </c:pt>
                <c:pt idx="2179">
                  <c:v>1.0716657968047403</c:v>
                </c:pt>
                <c:pt idx="2180">
                  <c:v>1.0727179552028954</c:v>
                </c:pt>
                <c:pt idx="2181">
                  <c:v>1.0737706479716502</c:v>
                </c:pt>
                <c:pt idx="2182">
                  <c:v>1.0748238753824015</c:v>
                </c:pt>
                <c:pt idx="2183">
                  <c:v>1.0758776377066832</c:v>
                </c:pt>
                <c:pt idx="2184">
                  <c:v>1.0769319352161677</c:v>
                </c:pt>
                <c:pt idx="2185">
                  <c:v>1.0779867681826647</c:v>
                </c:pt>
                <c:pt idx="2186">
                  <c:v>1.0790421368781224</c:v>
                </c:pt>
                <c:pt idx="2187">
                  <c:v>1.0800980415746273</c:v>
                </c:pt>
                <c:pt idx="2188">
                  <c:v>1.0811544825444042</c:v>
                </c:pt>
                <c:pt idx="2189">
                  <c:v>1.0822114600598147</c:v>
                </c:pt>
                <c:pt idx="2190">
                  <c:v>1.0832689743933601</c:v>
                </c:pt>
                <c:pt idx="2191">
                  <c:v>1.08432702581768</c:v>
                </c:pt>
                <c:pt idx="2192">
                  <c:v>1.0853856146055523</c:v>
                </c:pt>
                <c:pt idx="2193">
                  <c:v>1.0864447410298932</c:v>
                </c:pt>
                <c:pt idx="2194">
                  <c:v>1.0875044053637577</c:v>
                </c:pt>
                <c:pt idx="2195">
                  <c:v>1.0885646078803397</c:v>
                </c:pt>
                <c:pt idx="2196">
                  <c:v>1.0896253488529717</c:v>
                </c:pt>
                <c:pt idx="2197">
                  <c:v>1.0906866285551247</c:v>
                </c:pt>
                <c:pt idx="2198">
                  <c:v>1.0917484472604086</c:v>
                </c:pt>
                <c:pt idx="2199">
                  <c:v>1.0928108052425731</c:v>
                </c:pt>
                <c:pt idx="2200">
                  <c:v>1.0938737027755061</c:v>
                </c:pt>
                <c:pt idx="2201">
                  <c:v>1.0949371401332351</c:v>
                </c:pt>
                <c:pt idx="2202">
                  <c:v>1.096001117589926</c:v>
                </c:pt>
                <c:pt idx="2203">
                  <c:v>1.0970656354198849</c:v>
                </c:pt>
                <c:pt idx="2204">
                  <c:v>1.0981306938975566</c:v>
                </c:pt>
                <c:pt idx="2205">
                  <c:v>1.0991962932975254</c:v>
                </c:pt>
                <c:pt idx="2206">
                  <c:v>1.1002624338945153</c:v>
                </c:pt>
                <c:pt idx="2207">
                  <c:v>1.1013291159633893</c:v>
                </c:pt>
                <c:pt idx="2208">
                  <c:v>1.1023963397791507</c:v>
                </c:pt>
                <c:pt idx="2209">
                  <c:v>1.1034641056169421</c:v>
                </c:pt>
                <c:pt idx="2210">
                  <c:v>1.1045324137520458</c:v>
                </c:pt>
                <c:pt idx="2211">
                  <c:v>1.1056012644598838</c:v>
                </c:pt>
                <c:pt idx="2212">
                  <c:v>1.1066706580160184</c:v>
                </c:pt>
                <c:pt idx="2213">
                  <c:v>1.1077405946961516</c:v>
                </c:pt>
                <c:pt idx="2214">
                  <c:v>1.1088110747761246</c:v>
                </c:pt>
                <c:pt idx="2215">
                  <c:v>1.1098820985319207</c:v>
                </c:pt>
                <c:pt idx="2216">
                  <c:v>1.1109536662396615</c:v>
                </c:pt>
                <c:pt idx="2217">
                  <c:v>1.1120257781756098</c:v>
                </c:pt>
                <c:pt idx="2218">
                  <c:v>1.1130984346161683</c:v>
                </c:pt>
                <c:pt idx="2219">
                  <c:v>1.1141716358378804</c:v>
                </c:pt>
                <c:pt idx="2220">
                  <c:v>1.1152453821174295</c:v>
                </c:pt>
                <c:pt idx="2221">
                  <c:v>1.1163196737316397</c:v>
                </c:pt>
                <c:pt idx="2222">
                  <c:v>1.1173945109574759</c:v>
                </c:pt>
                <c:pt idx="2223">
                  <c:v>1.1184698940720437</c:v>
                </c:pt>
                <c:pt idx="2224">
                  <c:v>1.1195458233525892</c:v>
                </c:pt>
                <c:pt idx="2225">
                  <c:v>1.1206222990764991</c:v>
                </c:pt>
                <c:pt idx="2226">
                  <c:v>1.1216993215213016</c:v>
                </c:pt>
                <c:pt idx="2227">
                  <c:v>1.1227768909646652</c:v>
                </c:pt>
                <c:pt idx="2228">
                  <c:v>1.1238550076844001</c:v>
                </c:pt>
                <c:pt idx="2229">
                  <c:v>1.1249336719584568</c:v>
                </c:pt>
                <c:pt idx="2230">
                  <c:v>1.1260128840649277</c:v>
                </c:pt>
                <c:pt idx="2231">
                  <c:v>1.1270926442820461</c:v>
                </c:pt>
                <c:pt idx="2232">
                  <c:v>1.1281729528881868</c:v>
                </c:pt>
                <c:pt idx="2233">
                  <c:v>1.1292538101618654</c:v>
                </c:pt>
                <c:pt idx="2234">
                  <c:v>1.1303352163817397</c:v>
                </c:pt>
                <c:pt idx="2235">
                  <c:v>1.1314171718266088</c:v>
                </c:pt>
                <c:pt idx="2236">
                  <c:v>1.1324996767754127</c:v>
                </c:pt>
                <c:pt idx="2237">
                  <c:v>1.1335827315072344</c:v>
                </c:pt>
                <c:pt idx="2238">
                  <c:v>1.1346663363012977</c:v>
                </c:pt>
                <c:pt idx="2239">
                  <c:v>1.1357504914369678</c:v>
                </c:pt>
                <c:pt idx="2240">
                  <c:v>1.1368351971937529</c:v>
                </c:pt>
                <c:pt idx="2241">
                  <c:v>1.137920453851303</c:v>
                </c:pt>
                <c:pt idx="2242">
                  <c:v>1.1390062616894094</c:v>
                </c:pt>
                <c:pt idx="2243">
                  <c:v>1.1400926209880056</c:v>
                </c:pt>
                <c:pt idx="2244">
                  <c:v>1.1411795320271678</c:v>
                </c:pt>
                <c:pt idx="2245">
                  <c:v>1.1422669950871143</c:v>
                </c:pt>
                <c:pt idx="2246">
                  <c:v>1.1433550104482055</c:v>
                </c:pt>
                <c:pt idx="2247">
                  <c:v>1.1444435783909448</c:v>
                </c:pt>
                <c:pt idx="2248">
                  <c:v>1.1455326991959769</c:v>
                </c:pt>
                <c:pt idx="2249">
                  <c:v>1.1466223731440899</c:v>
                </c:pt>
                <c:pt idx="2250">
                  <c:v>1.1477126005162148</c:v>
                </c:pt>
                <c:pt idx="2251">
                  <c:v>1.1488033815934244</c:v>
                </c:pt>
                <c:pt idx="2252">
                  <c:v>1.1498947166569344</c:v>
                </c:pt>
                <c:pt idx="2253">
                  <c:v>1.1509866059881038</c:v>
                </c:pt>
                <c:pt idx="2254">
                  <c:v>1.1520790498684343</c:v>
                </c:pt>
                <c:pt idx="2255">
                  <c:v>1.1531720485795707</c:v>
                </c:pt>
                <c:pt idx="2256">
                  <c:v>1.1542656024033002</c:v>
                </c:pt>
                <c:pt idx="2257">
                  <c:v>1.1553597116215542</c:v>
                </c:pt>
                <c:pt idx="2258">
                  <c:v>1.1564543765164057</c:v>
                </c:pt>
                <c:pt idx="2259">
                  <c:v>1.1575495973700729</c:v>
                </c:pt>
                <c:pt idx="2260">
                  <c:v>1.1586453744649163</c:v>
                </c:pt>
                <c:pt idx="2261">
                  <c:v>1.1597417080834398</c:v>
                </c:pt>
                <c:pt idx="2262">
                  <c:v>1.1608385985082905</c:v>
                </c:pt>
                <c:pt idx="2263">
                  <c:v>1.1619360460222596</c:v>
                </c:pt>
                <c:pt idx="2264">
                  <c:v>1.1630340509082817</c:v>
                </c:pt>
                <c:pt idx="2265">
                  <c:v>1.1641326134494352</c:v>
                </c:pt>
                <c:pt idx="2266">
                  <c:v>1.165231733928942</c:v>
                </c:pt>
                <c:pt idx="2267">
                  <c:v>1.1663314126301683</c:v>
                </c:pt>
                <c:pt idx="2268">
                  <c:v>1.1674316498366237</c:v>
                </c:pt>
                <c:pt idx="2269">
                  <c:v>1.1685324458319624</c:v>
                </c:pt>
                <c:pt idx="2270">
                  <c:v>1.169633800899982</c:v>
                </c:pt>
                <c:pt idx="2271">
                  <c:v>1.1707357153246245</c:v>
                </c:pt>
                <c:pt idx="2272">
                  <c:v>1.1718381893899763</c:v>
                </c:pt>
                <c:pt idx="2273">
                  <c:v>1.1729412233802683</c:v>
                </c:pt>
                <c:pt idx="2274">
                  <c:v>1.1740448175798748</c:v>
                </c:pt>
                <c:pt idx="2275">
                  <c:v>1.1751489722733153</c:v>
                </c:pt>
                <c:pt idx="2276">
                  <c:v>1.1762536877452541</c:v>
                </c:pt>
                <c:pt idx="2277">
                  <c:v>1.1773589642804985</c:v>
                </c:pt>
                <c:pt idx="2278">
                  <c:v>1.1784648021640023</c:v>
                </c:pt>
                <c:pt idx="2279">
                  <c:v>1.1795712016808633</c:v>
                </c:pt>
                <c:pt idx="2280">
                  <c:v>1.1806781631163239</c:v>
                </c:pt>
                <c:pt idx="2281">
                  <c:v>1.1817856867557714</c:v>
                </c:pt>
                <c:pt idx="2282">
                  <c:v>1.1828937728847384</c:v>
                </c:pt>
                <c:pt idx="2283">
                  <c:v>1.184002421788902</c:v>
                </c:pt>
                <c:pt idx="2284">
                  <c:v>1.1851116337540852</c:v>
                </c:pt>
                <c:pt idx="2285">
                  <c:v>1.1862214090662553</c:v>
                </c:pt>
                <c:pt idx="2286">
                  <c:v>1.1873317480115251</c:v>
                </c:pt>
                <c:pt idx="2287">
                  <c:v>1.1884426508761528</c:v>
                </c:pt>
                <c:pt idx="2288">
                  <c:v>1.1895541179465419</c:v>
                </c:pt>
                <c:pt idx="2289">
                  <c:v>1.1906661495092417</c:v>
                </c:pt>
                <c:pt idx="2290">
                  <c:v>1.1917787458509466</c:v>
                </c:pt>
                <c:pt idx="2291">
                  <c:v>1.1928919072584967</c:v>
                </c:pt>
                <c:pt idx="2292">
                  <c:v>1.1940056340188776</c:v>
                </c:pt>
                <c:pt idx="2293">
                  <c:v>1.1951199264192218</c:v>
                </c:pt>
                <c:pt idx="2294">
                  <c:v>1.1962347847468062</c:v>
                </c:pt>
                <c:pt idx="2295">
                  <c:v>1.1973502092890542</c:v>
                </c:pt>
                <c:pt idx="2296">
                  <c:v>1.1984662003335351</c:v>
                </c:pt>
                <c:pt idx="2297">
                  <c:v>1.1995827581679641</c:v>
                </c:pt>
                <c:pt idx="2298">
                  <c:v>1.2006998830802025</c:v>
                </c:pt>
                <c:pt idx="2299">
                  <c:v>1.2018175753582585</c:v>
                </c:pt>
                <c:pt idx="2300">
                  <c:v>1.2029358352902859</c:v>
                </c:pt>
                <c:pt idx="2301">
                  <c:v>1.2040546631645852</c:v>
                </c:pt>
                <c:pt idx="2302">
                  <c:v>1.205174059269603</c:v>
                </c:pt>
                <c:pt idx="2303">
                  <c:v>1.2062940238939324</c:v>
                </c:pt>
                <c:pt idx="2304">
                  <c:v>1.2074145573263129</c:v>
                </c:pt>
                <c:pt idx="2305">
                  <c:v>1.2085356598556318</c:v>
                </c:pt>
                <c:pt idx="2306">
                  <c:v>1.2096573317709214</c:v>
                </c:pt>
                <c:pt idx="2307">
                  <c:v>1.210779573361362</c:v>
                </c:pt>
                <c:pt idx="2308">
                  <c:v>1.2119023849162804</c:v>
                </c:pt>
                <c:pt idx="2309">
                  <c:v>1.2130257667251505</c:v>
                </c:pt>
                <c:pt idx="2310">
                  <c:v>1.2141497190775929</c:v>
                </c:pt>
                <c:pt idx="2311">
                  <c:v>1.2152742422633755</c:v>
                </c:pt>
                <c:pt idx="2312">
                  <c:v>1.2163993365724135</c:v>
                </c:pt>
                <c:pt idx="2313">
                  <c:v>1.2175250022947695</c:v>
                </c:pt>
                <c:pt idx="2314">
                  <c:v>1.2186512397206526</c:v>
                </c:pt>
                <c:pt idx="2315">
                  <c:v>1.21977804914042</c:v>
                </c:pt>
                <c:pt idx="2316">
                  <c:v>1.2209054308445761</c:v>
                </c:pt>
                <c:pt idx="2317">
                  <c:v>1.222033385123773</c:v>
                </c:pt>
                <c:pt idx="2318">
                  <c:v>1.22316191226881</c:v>
                </c:pt>
                <c:pt idx="2319">
                  <c:v>1.2242910125706348</c:v>
                </c:pt>
                <c:pt idx="2320">
                  <c:v>1.2254206863203421</c:v>
                </c:pt>
                <c:pt idx="2321">
                  <c:v>1.2265509338091753</c:v>
                </c:pt>
                <c:pt idx="2322">
                  <c:v>1.2276817553285249</c:v>
                </c:pt>
                <c:pt idx="2323">
                  <c:v>1.2288131511699298</c:v>
                </c:pt>
                <c:pt idx="2324">
                  <c:v>1.2299451216250774</c:v>
                </c:pt>
                <c:pt idx="2325">
                  <c:v>1.2310776669858017</c:v>
                </c:pt>
                <c:pt idx="2326">
                  <c:v>1.2322107875440866</c:v>
                </c:pt>
                <c:pt idx="2327">
                  <c:v>1.2333444835920639</c:v>
                </c:pt>
                <c:pt idx="2328">
                  <c:v>1.2344787554220131</c:v>
                </c:pt>
                <c:pt idx="2329">
                  <c:v>1.2356136033263625</c:v>
                </c:pt>
                <c:pt idx="2330">
                  <c:v>1.2367098921261972</c:v>
                </c:pt>
                <c:pt idx="2331">
                  <c:v>1.2378067185185437</c:v>
                </c:pt>
                <c:pt idx="2332">
                  <c:v>1.2389040827670241</c:v>
                </c:pt>
                <c:pt idx="2333">
                  <c:v>1.2400019851353892</c:v>
                </c:pt>
                <c:pt idx="2334">
                  <c:v>1.2411004258875198</c:v>
                </c:pt>
                <c:pt idx="2335">
                  <c:v>1.2421994052874257</c:v>
                </c:pt>
                <c:pt idx="2336">
                  <c:v>1.2432989235992462</c:v>
                </c:pt>
                <c:pt idx="2337">
                  <c:v>1.2443989810872504</c:v>
                </c:pt>
                <c:pt idx="2338">
                  <c:v>1.2454995780158367</c:v>
                </c:pt>
                <c:pt idx="2339">
                  <c:v>1.2466007146495328</c:v>
                </c:pt>
                <c:pt idx="2340">
                  <c:v>1.247702391252997</c:v>
                </c:pt>
                <c:pt idx="2341">
                  <c:v>1.2488046080910165</c:v>
                </c:pt>
                <c:pt idx="2342">
                  <c:v>1.2499073654285089</c:v>
                </c:pt>
                <c:pt idx="2343">
                  <c:v>1.251010663530522</c:v>
                </c:pt>
                <c:pt idx="2344">
                  <c:v>1.2521145026622329</c:v>
                </c:pt>
                <c:pt idx="2345">
                  <c:v>1.253218883088949</c:v>
                </c:pt>
                <c:pt idx="2346">
                  <c:v>1.2543238050761079</c:v>
                </c:pt>
                <c:pt idx="2347">
                  <c:v>1.255429268889277</c:v>
                </c:pt>
                <c:pt idx="2348">
                  <c:v>1.2565352747941541</c:v>
                </c:pt>
                <c:pt idx="2349">
                  <c:v>1.2576418230565674</c:v>
                </c:pt>
                <c:pt idx="2350">
                  <c:v>1.2587489139424757</c:v>
                </c:pt>
                <c:pt idx="2351">
                  <c:v>1.2598565477179675</c:v>
                </c:pt>
                <c:pt idx="2352">
                  <c:v>1.2609647246492628</c:v>
                </c:pt>
                <c:pt idx="2353">
                  <c:v>1.2620734450027111</c:v>
                </c:pt>
                <c:pt idx="2354">
                  <c:v>1.2631827090447931</c:v>
                </c:pt>
                <c:pt idx="2355">
                  <c:v>1.2642925170421204</c:v>
                </c:pt>
                <c:pt idx="2356">
                  <c:v>1.2654028692614347</c:v>
                </c:pt>
                <c:pt idx="2357">
                  <c:v>1.2665137659696089</c:v>
                </c:pt>
                <c:pt idx="2358">
                  <c:v>1.2676252074336465</c:v>
                </c:pt>
                <c:pt idx="2359">
                  <c:v>1.268737193920682</c:v>
                </c:pt>
                <c:pt idx="2360">
                  <c:v>1.2698497256979815</c:v>
                </c:pt>
                <c:pt idx="2361">
                  <c:v>1.2709628030329414</c:v>
                </c:pt>
                <c:pt idx="2362">
                  <c:v>1.2720764261930895</c:v>
                </c:pt>
                <c:pt idx="2363">
                  <c:v>1.2731905954460845</c:v>
                </c:pt>
                <c:pt idx="2364">
                  <c:v>1.2742653422531491</c:v>
                </c:pt>
                <c:pt idx="2365">
                  <c:v>1.275340597192133</c:v>
                </c:pt>
                <c:pt idx="2366">
                  <c:v>1.2764163605032763</c:v>
                </c:pt>
                <c:pt idx="2367">
                  <c:v>1.277492632426934</c:v>
                </c:pt>
                <c:pt idx="2368">
                  <c:v>1.2785694132035736</c:v>
                </c:pt>
                <c:pt idx="2369">
                  <c:v>1.279646703073777</c:v>
                </c:pt>
                <c:pt idx="2370">
                  <c:v>1.2807245022782399</c:v>
                </c:pt>
                <c:pt idx="2371">
                  <c:v>1.2818028110577715</c:v>
                </c:pt>
                <c:pt idx="2372">
                  <c:v>1.2828816296532946</c:v>
                </c:pt>
                <c:pt idx="2373">
                  <c:v>1.2839609583058467</c:v>
                </c:pt>
                <c:pt idx="2374">
                  <c:v>1.2850407972565785</c:v>
                </c:pt>
                <c:pt idx="2375">
                  <c:v>1.2861211467467546</c:v>
                </c:pt>
                <c:pt idx="2376">
                  <c:v>1.287202007017755</c:v>
                </c:pt>
                <c:pt idx="2377">
                  <c:v>1.2882833783110725</c:v>
                </c:pt>
                <c:pt idx="2378">
                  <c:v>1.2893652608683148</c:v>
                </c:pt>
                <c:pt idx="2379">
                  <c:v>1.2904476549312032</c:v>
                </c:pt>
                <c:pt idx="2380">
                  <c:v>1.2915305607415726</c:v>
                </c:pt>
                <c:pt idx="2381">
                  <c:v>1.2926139785413744</c:v>
                </c:pt>
                <c:pt idx="2382">
                  <c:v>1.293697908572673</c:v>
                </c:pt>
                <c:pt idx="2383">
                  <c:v>1.2947823510776475</c:v>
                </c:pt>
                <c:pt idx="2384">
                  <c:v>1.2958673062985913</c:v>
                </c:pt>
                <c:pt idx="2385">
                  <c:v>1.2969527744779126</c:v>
                </c:pt>
                <c:pt idx="2386">
                  <c:v>1.2980387558581339</c:v>
                </c:pt>
                <c:pt idx="2387">
                  <c:v>1.2991252506818927</c:v>
                </c:pt>
                <c:pt idx="2388">
                  <c:v>1.3002122591919414</c:v>
                </c:pt>
                <c:pt idx="2389">
                  <c:v>1.3012997816311467</c:v>
                </c:pt>
                <c:pt idx="2390">
                  <c:v>1.3023878182424904</c:v>
                </c:pt>
                <c:pt idx="2391">
                  <c:v>1.3034763692690685</c:v>
                </c:pt>
                <c:pt idx="2392">
                  <c:v>1.3045654349540932</c:v>
                </c:pt>
                <c:pt idx="2393">
                  <c:v>1.305614315545347</c:v>
                </c:pt>
                <c:pt idx="2394">
                  <c:v>1.3066636735153199</c:v>
                </c:pt>
                <c:pt idx="2395">
                  <c:v>1.3077135090812817</c:v>
                </c:pt>
                <c:pt idx="2396">
                  <c:v>1.3087638224606013</c:v>
                </c:pt>
                <c:pt idx="2397">
                  <c:v>1.3098146138707469</c:v>
                </c:pt>
                <c:pt idx="2398">
                  <c:v>1.3108658835292855</c:v>
                </c:pt>
                <c:pt idx="2399">
                  <c:v>1.3119176316538828</c:v>
                </c:pt>
                <c:pt idx="2400">
                  <c:v>1.3129698584623042</c:v>
                </c:pt>
                <c:pt idx="2401">
                  <c:v>1.3140225641724137</c:v>
                </c:pt>
                <c:pt idx="2402">
                  <c:v>1.3150757490021743</c:v>
                </c:pt>
                <c:pt idx="2403">
                  <c:v>1.3161294131696488</c:v>
                </c:pt>
                <c:pt idx="2404">
                  <c:v>1.3171835568929986</c:v>
                </c:pt>
                <c:pt idx="2405">
                  <c:v>1.3182381803904857</c:v>
                </c:pt>
                <c:pt idx="2406">
                  <c:v>1.3192932838804694</c:v>
                </c:pt>
                <c:pt idx="2407">
                  <c:v>1.3203488675814099</c:v>
                </c:pt>
                <c:pt idx="2408">
                  <c:v>1.3214049317118661</c:v>
                </c:pt>
                <c:pt idx="2409">
                  <c:v>1.3224614764904969</c:v>
                </c:pt>
                <c:pt idx="2410">
                  <c:v>1.3235185021360607</c:v>
                </c:pt>
                <c:pt idx="2411">
                  <c:v>1.3245760088674148</c:v>
                </c:pt>
                <c:pt idx="2412">
                  <c:v>1.3256339969035169</c:v>
                </c:pt>
                <c:pt idx="2413">
                  <c:v>1.3266924664634241</c:v>
                </c:pt>
                <c:pt idx="2414">
                  <c:v>1.3277514177662924</c:v>
                </c:pt>
                <c:pt idx="2415">
                  <c:v>1.328810851031379</c:v>
                </c:pt>
                <c:pt idx="2416">
                  <c:v>1.3298707664780398</c:v>
                </c:pt>
                <c:pt idx="2417">
                  <c:v>1.3309311643257309</c:v>
                </c:pt>
                <c:pt idx="2418">
                  <c:v>1.3319920447940086</c:v>
                </c:pt>
                <c:pt idx="2419">
                  <c:v>1.3330534081025283</c:v>
                </c:pt>
                <c:pt idx="2420">
                  <c:v>1.3341152544710462</c:v>
                </c:pt>
                <c:pt idx="2421">
                  <c:v>1.3351361787977978</c:v>
                </c:pt>
                <c:pt idx="2422">
                  <c:v>1.3361575496691143</c:v>
                </c:pt>
                <c:pt idx="2423">
                  <c:v>1.3371793672803109</c:v>
                </c:pt>
                <c:pt idx="2424">
                  <c:v>1.3382016318267884</c:v>
                </c:pt>
                <c:pt idx="2425">
                  <c:v>1.339224343504033</c:v>
                </c:pt>
                <c:pt idx="2426">
                  <c:v>1.3402475025076157</c:v>
                </c:pt>
                <c:pt idx="2427">
                  <c:v>1.3412711090331946</c:v>
                </c:pt>
                <c:pt idx="2428">
                  <c:v>1.3422951632765114</c:v>
                </c:pt>
                <c:pt idx="2429">
                  <c:v>1.3433196654333952</c:v>
                </c:pt>
                <c:pt idx="2430">
                  <c:v>1.34434461569976</c:v>
                </c:pt>
                <c:pt idx="2431">
                  <c:v>1.3453700142716054</c:v>
                </c:pt>
                <c:pt idx="2432">
                  <c:v>1.3463958613450162</c:v>
                </c:pt>
                <c:pt idx="2433">
                  <c:v>1.3474221571161644</c:v>
                </c:pt>
                <c:pt idx="2434">
                  <c:v>1.3484489017813066</c:v>
                </c:pt>
                <c:pt idx="2435">
                  <c:v>1.3494760955367864</c:v>
                </c:pt>
                <c:pt idx="2436">
                  <c:v>1.3505037385790311</c:v>
                </c:pt>
                <c:pt idx="2437">
                  <c:v>1.3515318311045559</c:v>
                </c:pt>
                <c:pt idx="2438">
                  <c:v>1.3525603733099616</c:v>
                </c:pt>
                <c:pt idx="2439">
                  <c:v>1.3535893653919349</c:v>
                </c:pt>
                <c:pt idx="2440">
                  <c:v>1.3546188075472481</c:v>
                </c:pt>
                <c:pt idx="2441">
                  <c:v>1.3556486999727597</c:v>
                </c:pt>
                <c:pt idx="2442">
                  <c:v>1.356679042865415</c:v>
                </c:pt>
                <c:pt idx="2443">
                  <c:v>1.3577098364222444</c:v>
                </c:pt>
                <c:pt idx="2444">
                  <c:v>1.3587410808403657</c:v>
                </c:pt>
                <c:pt idx="2445">
                  <c:v>1.3597727763169818</c:v>
                </c:pt>
                <c:pt idx="2446">
                  <c:v>1.3608049230493822</c:v>
                </c:pt>
                <c:pt idx="2447">
                  <c:v>1.3618375212349425</c:v>
                </c:pt>
                <c:pt idx="2448">
                  <c:v>1.3628705710711255</c:v>
                </c:pt>
                <c:pt idx="2449">
                  <c:v>1.3639040727554792</c:v>
                </c:pt>
                <c:pt idx="2450">
                  <c:v>1.364938026485639</c:v>
                </c:pt>
                <c:pt idx="2451">
                  <c:v>1.3659724324593259</c:v>
                </c:pt>
                <c:pt idx="2452">
                  <c:v>1.367007290874348</c:v>
                </c:pt>
                <c:pt idx="2453">
                  <c:v>1.3680426019285996</c:v>
                </c:pt>
                <c:pt idx="2454">
                  <c:v>1.369036170861857</c:v>
                </c:pt>
                <c:pt idx="2455">
                  <c:v>1.3700301566707336</c:v>
                </c:pt>
                <c:pt idx="2456">
                  <c:v>1.3710245595301394</c:v>
                </c:pt>
                <c:pt idx="2457">
                  <c:v>1.3720193796150577</c:v>
                </c:pt>
                <c:pt idx="2458">
                  <c:v>1.3730146171005453</c:v>
                </c:pt>
                <c:pt idx="2459">
                  <c:v>1.3740102721617331</c:v>
                </c:pt>
                <c:pt idx="2460">
                  <c:v>1.3750063449738241</c:v>
                </c:pt>
                <c:pt idx="2461">
                  <c:v>1.3760028357120968</c:v>
                </c:pt>
                <c:pt idx="2462">
                  <c:v>1.3769997445519011</c:v>
                </c:pt>
                <c:pt idx="2463">
                  <c:v>1.3779970716686623</c:v>
                </c:pt>
                <c:pt idx="2464">
                  <c:v>1.3789948172378781</c:v>
                </c:pt>
                <c:pt idx="2465">
                  <c:v>1.3799929814351199</c:v>
                </c:pt>
                <c:pt idx="2466">
                  <c:v>1.380991564436034</c:v>
                </c:pt>
                <c:pt idx="2467">
                  <c:v>1.3819905664163383</c:v>
                </c:pt>
                <c:pt idx="2468">
                  <c:v>1.382989987551827</c:v>
                </c:pt>
                <c:pt idx="2469">
                  <c:v>1.383989828018366</c:v>
                </c:pt>
                <c:pt idx="2470">
                  <c:v>1.3849900879918955</c:v>
                </c:pt>
                <c:pt idx="2471">
                  <c:v>1.3859907676484298</c:v>
                </c:pt>
                <c:pt idx="2472">
                  <c:v>1.3869918671640571</c:v>
                </c:pt>
                <c:pt idx="2473">
                  <c:v>1.3879933867149392</c:v>
                </c:pt>
                <c:pt idx="2474">
                  <c:v>1.3889953264773123</c:v>
                </c:pt>
                <c:pt idx="2475">
                  <c:v>1.3899976866274857</c:v>
                </c:pt>
                <c:pt idx="2476">
                  <c:v>1.3910004673418437</c:v>
                </c:pt>
                <c:pt idx="2477">
                  <c:v>1.3920036687968431</c:v>
                </c:pt>
                <c:pt idx="2478">
                  <c:v>1.3930072911690163</c:v>
                </c:pt>
                <c:pt idx="2479">
                  <c:v>1.3940113346349694</c:v>
                </c:pt>
                <c:pt idx="2480">
                  <c:v>1.3950157993713821</c:v>
                </c:pt>
                <c:pt idx="2481">
                  <c:v>1.396020685555009</c:v>
                </c:pt>
                <c:pt idx="2482">
                  <c:v>1.3970259933626772</c:v>
                </c:pt>
                <c:pt idx="2483">
                  <c:v>1.3980317229712904</c:v>
                </c:pt>
                <c:pt idx="2484">
                  <c:v>1.3990378745578247</c:v>
                </c:pt>
                <c:pt idx="2485">
                  <c:v>1.4000444482993304</c:v>
                </c:pt>
                <c:pt idx="2486">
                  <c:v>1.4010514443729338</c:v>
                </c:pt>
                <c:pt idx="2487">
                  <c:v>1.4020158877056419</c:v>
                </c:pt>
                <c:pt idx="2488">
                  <c:v>1.4029807184315244</c:v>
                </c:pt>
                <c:pt idx="2489">
                  <c:v>1.4039459367061884</c:v>
                </c:pt>
                <c:pt idx="2490">
                  <c:v>1.4049115426853023</c:v>
                </c:pt>
                <c:pt idx="2491">
                  <c:v>1.4058775365245975</c:v>
                </c:pt>
                <c:pt idx="2492">
                  <c:v>1.4068439183798671</c:v>
                </c:pt>
                <c:pt idx="2493">
                  <c:v>1.4078106884069692</c:v>
                </c:pt>
                <c:pt idx="2494">
                  <c:v>1.4087778467618222</c:v>
                </c:pt>
                <c:pt idx="2495">
                  <c:v>1.4097453936004074</c:v>
                </c:pt>
                <c:pt idx="2496">
                  <c:v>1.4107133290787695</c:v>
                </c:pt>
                <c:pt idx="2497">
                  <c:v>1.4116816533530163</c:v>
                </c:pt>
                <c:pt idx="2498">
                  <c:v>1.412650366579316</c:v>
                </c:pt>
                <c:pt idx="2499">
                  <c:v>1.4136194689139017</c:v>
                </c:pt>
                <c:pt idx="2500">
                  <c:v>1.4145889605130688</c:v>
                </c:pt>
                <c:pt idx="2501">
                  <c:v>1.4155588415331755</c:v>
                </c:pt>
                <c:pt idx="2502">
                  <c:v>1.4165291121306425</c:v>
                </c:pt>
                <c:pt idx="2503">
                  <c:v>1.4174997724619529</c:v>
                </c:pt>
                <c:pt idx="2504">
                  <c:v>1.4184708226836538</c:v>
                </c:pt>
                <c:pt idx="2505">
                  <c:v>1.4194422629523542</c:v>
                </c:pt>
                <c:pt idx="2506">
                  <c:v>1.4204140934247267</c:v>
                </c:pt>
                <c:pt idx="2507">
                  <c:v>1.4213863142575067</c:v>
                </c:pt>
                <c:pt idx="2508">
                  <c:v>1.422358925607492</c:v>
                </c:pt>
                <c:pt idx="2509">
                  <c:v>1.4233319276315435</c:v>
                </c:pt>
                <c:pt idx="2510">
                  <c:v>1.4243053204865859</c:v>
                </c:pt>
                <c:pt idx="2511">
                  <c:v>1.4252791043296065</c:v>
                </c:pt>
                <c:pt idx="2512">
                  <c:v>1.4262532793176552</c:v>
                </c:pt>
                <c:pt idx="2513">
                  <c:v>1.4272278456078453</c:v>
                </c:pt>
                <c:pt idx="2514">
                  <c:v>1.4282028033573537</c:v>
                </c:pt>
                <c:pt idx="2515">
                  <c:v>1.4291781527234195</c:v>
                </c:pt>
                <c:pt idx="2516">
                  <c:v>1.4301538938633458</c:v>
                </c:pt>
                <c:pt idx="2517">
                  <c:v>1.4311300269344982</c:v>
                </c:pt>
                <c:pt idx="2518">
                  <c:v>1.4321065520943059</c:v>
                </c:pt>
                <c:pt idx="2519">
                  <c:v>1.433083469500261</c:v>
                </c:pt>
                <c:pt idx="2520">
                  <c:v>1.4340389314652793</c:v>
                </c:pt>
                <c:pt idx="2521">
                  <c:v>1.4349947686363178</c:v>
                </c:pt>
                <c:pt idx="2522">
                  <c:v>1.4359509811607192</c:v>
                </c:pt>
                <c:pt idx="2523">
                  <c:v>1.4369075691858826</c:v>
                </c:pt>
                <c:pt idx="2524">
                  <c:v>1.4378645328592663</c:v>
                </c:pt>
                <c:pt idx="2525">
                  <c:v>1.4388218723283854</c:v>
                </c:pt>
                <c:pt idx="2526">
                  <c:v>1.4397795877408135</c:v>
                </c:pt>
                <c:pt idx="2527">
                  <c:v>1.4407376792441817</c:v>
                </c:pt>
                <c:pt idx="2528">
                  <c:v>1.4416961469861795</c:v>
                </c:pt>
                <c:pt idx="2529">
                  <c:v>1.4426549911145545</c:v>
                </c:pt>
                <c:pt idx="2530">
                  <c:v>1.443614211777112</c:v>
                </c:pt>
                <c:pt idx="2531">
                  <c:v>1.4445738091217148</c:v>
                </c:pt>
                <c:pt idx="2532">
                  <c:v>1.4455337832962858</c:v>
                </c:pt>
                <c:pt idx="2533">
                  <c:v>1.4464941344488036</c:v>
                </c:pt>
                <c:pt idx="2534">
                  <c:v>1.4474548627273061</c:v>
                </c:pt>
                <c:pt idx="2535">
                  <c:v>1.4484159682798889</c:v>
                </c:pt>
                <c:pt idx="2536">
                  <c:v>1.4493774512547062</c:v>
                </c:pt>
                <c:pt idx="2537">
                  <c:v>1.4503393117999703</c:v>
                </c:pt>
                <c:pt idx="2538">
                  <c:v>1.4513015500639517</c:v>
                </c:pt>
                <c:pt idx="2539">
                  <c:v>1.4522641661949789</c:v>
                </c:pt>
                <c:pt idx="2540">
                  <c:v>1.4532271603414382</c:v>
                </c:pt>
                <c:pt idx="2541">
                  <c:v>1.4541905326517752</c:v>
                </c:pt>
                <c:pt idx="2542">
                  <c:v>1.4551542832744935</c:v>
                </c:pt>
                <c:pt idx="2543">
                  <c:v>1.4561184123581543</c:v>
                </c:pt>
                <c:pt idx="2544">
                  <c:v>1.457082920051378</c:v>
                </c:pt>
                <c:pt idx="2545">
                  <c:v>1.4580478065028433</c:v>
                </c:pt>
                <c:pt idx="2546">
                  <c:v>1.4590130718612861</c:v>
                </c:pt>
                <c:pt idx="2547">
                  <c:v>1.4599787162755025</c:v>
                </c:pt>
                <c:pt idx="2548">
                  <c:v>1.4609447398943458</c:v>
                </c:pt>
                <c:pt idx="2549">
                  <c:v>1.4619111428667284</c:v>
                </c:pt>
                <c:pt idx="2550">
                  <c:v>1.4628779253416209</c:v>
                </c:pt>
                <c:pt idx="2551">
                  <c:v>1.4638450874680522</c:v>
                </c:pt>
                <c:pt idx="2552">
                  <c:v>1.4648126293951096</c:v>
                </c:pt>
                <c:pt idx="2553">
                  <c:v>1.4657805512719397</c:v>
                </c:pt>
                <c:pt idx="2554">
                  <c:v>1.4667488532477468</c:v>
                </c:pt>
                <c:pt idx="2555">
                  <c:v>1.4677175354717955</c:v>
                </c:pt>
                <c:pt idx="2556">
                  <c:v>1.4686865980934058</c:v>
                </c:pt>
                <c:pt idx="2557">
                  <c:v>1.4696560412619595</c:v>
                </c:pt>
                <c:pt idx="2558">
                  <c:v>1.470625865126896</c:v>
                </c:pt>
                <c:pt idx="2559">
                  <c:v>1.471596069837712</c:v>
                </c:pt>
                <c:pt idx="2560">
                  <c:v>1.4725666555439654</c:v>
                </c:pt>
                <c:pt idx="2561">
                  <c:v>1.4735376223952708</c:v>
                </c:pt>
                <c:pt idx="2562">
                  <c:v>1.4745089705413026</c:v>
                </c:pt>
                <c:pt idx="2563">
                  <c:v>1.4754807001317938</c:v>
                </c:pt>
                <c:pt idx="2564">
                  <c:v>1.4764528113165354</c:v>
                </c:pt>
                <c:pt idx="2565">
                  <c:v>1.4774253042453791</c:v>
                </c:pt>
                <c:pt idx="2566">
                  <c:v>1.478398179068233</c:v>
                </c:pt>
                <c:pt idx="2567">
                  <c:v>1.4793714359350663</c:v>
                </c:pt>
                <c:pt idx="2568">
                  <c:v>1.4803450749959057</c:v>
                </c:pt>
                <c:pt idx="2569">
                  <c:v>1.4813190964008371</c:v>
                </c:pt>
                <c:pt idx="2570">
                  <c:v>1.4822935003000057</c:v>
                </c:pt>
                <c:pt idx="2571">
                  <c:v>1.4832682868436151</c:v>
                </c:pt>
                <c:pt idx="2572">
                  <c:v>1.4842434561819289</c:v>
                </c:pt>
                <c:pt idx="2573">
                  <c:v>1.4852190084652681</c:v>
                </c:pt>
                <c:pt idx="2574">
                  <c:v>1.4861949438440147</c:v>
                </c:pt>
                <c:pt idx="2575">
                  <c:v>1.4871712624686082</c:v>
                </c:pt>
                <c:pt idx="2576">
                  <c:v>1.4881479644895474</c:v>
                </c:pt>
                <c:pt idx="2577">
                  <c:v>1.4891250500573907</c:v>
                </c:pt>
                <c:pt idx="2578">
                  <c:v>1.4901025193227562</c:v>
                </c:pt>
                <c:pt idx="2579">
                  <c:v>1.4910803724363189</c:v>
                </c:pt>
                <c:pt idx="2580">
                  <c:v>1.4920586095488151</c:v>
                </c:pt>
                <c:pt idx="2581">
                  <c:v>1.4930372308110393</c:v>
                </c:pt>
                <c:pt idx="2582">
                  <c:v>1.4940162363738461</c:v>
                </c:pt>
                <c:pt idx="2583">
                  <c:v>1.4949956263881483</c:v>
                </c:pt>
                <c:pt idx="2584">
                  <c:v>1.4959754010049187</c:v>
                </c:pt>
                <c:pt idx="2585">
                  <c:v>1.4969555603751892</c:v>
                </c:pt>
                <c:pt idx="2586">
                  <c:v>1.4979361046500506</c:v>
                </c:pt>
                <c:pt idx="2587">
                  <c:v>1.4989170339806535</c:v>
                </c:pt>
                <c:pt idx="2588">
                  <c:v>1.499898348518208</c:v>
                </c:pt>
                <c:pt idx="2589">
                  <c:v>1.5008800484139828</c:v>
                </c:pt>
                <c:pt idx="2590">
                  <c:v>1.5018621338193072</c:v>
                </c:pt>
                <c:pt idx="2591">
                  <c:v>1.5028446048855688</c:v>
                </c:pt>
                <c:pt idx="2592">
                  <c:v>1.5038274617642151</c:v>
                </c:pt>
                <c:pt idx="2593">
                  <c:v>1.5048107046067531</c:v>
                </c:pt>
                <c:pt idx="2594">
                  <c:v>1.505794333564749</c:v>
                </c:pt>
                <c:pt idx="2595">
                  <c:v>1.506778348789829</c:v>
                </c:pt>
                <c:pt idx="2596">
                  <c:v>1.5077627504336788</c:v>
                </c:pt>
                <c:pt idx="2597">
                  <c:v>1.5087475386480431</c:v>
                </c:pt>
                <c:pt idx="2598">
                  <c:v>1.5097327135847265</c:v>
                </c:pt>
                <c:pt idx="2599">
                  <c:v>1.5107182753955937</c:v>
                </c:pt>
                <c:pt idx="2600">
                  <c:v>1.5117042242325684</c:v>
                </c:pt>
                <c:pt idx="2601">
                  <c:v>1.5126905602476342</c:v>
                </c:pt>
                <c:pt idx="2602">
                  <c:v>1.5136772835928347</c:v>
                </c:pt>
                <c:pt idx="2603">
                  <c:v>1.5146643944202716</c:v>
                </c:pt>
                <c:pt idx="2604">
                  <c:v>1.5156518928821092</c:v>
                </c:pt>
                <c:pt idx="2605">
                  <c:v>1.516639779130569</c:v>
                </c:pt>
                <c:pt idx="2606">
                  <c:v>1.5176280533179338</c:v>
                </c:pt>
                <c:pt idx="2607">
                  <c:v>1.5186167155965453</c:v>
                </c:pt>
                <c:pt idx="2608">
                  <c:v>1.5196057661188052</c:v>
                </c:pt>
                <c:pt idx="2609">
                  <c:v>1.5205952050371756</c:v>
                </c:pt>
                <c:pt idx="2610">
                  <c:v>1.5215850325041773</c:v>
                </c:pt>
                <c:pt idx="2611">
                  <c:v>1.5225752486723929</c:v>
                </c:pt>
                <c:pt idx="2612">
                  <c:v>1.5235658536944627</c:v>
                </c:pt>
                <c:pt idx="2613">
                  <c:v>1.5245568477230886</c:v>
                </c:pt>
                <c:pt idx="2614">
                  <c:v>1.5255709001398059</c:v>
                </c:pt>
                <c:pt idx="2615">
                  <c:v>1.5265853598764472</c:v>
                </c:pt>
                <c:pt idx="2616">
                  <c:v>1.5276002270966231</c:v>
                </c:pt>
                <c:pt idx="2617">
                  <c:v>1.5286155019640097</c:v>
                </c:pt>
                <c:pt idx="2618">
                  <c:v>1.5296311846423492</c:v>
                </c:pt>
                <c:pt idx="2619">
                  <c:v>1.5306472752954488</c:v>
                </c:pt>
                <c:pt idx="2620">
                  <c:v>1.5316637740871821</c:v>
                </c:pt>
                <c:pt idx="2621">
                  <c:v>1.5326806811814877</c:v>
                </c:pt>
                <c:pt idx="2622">
                  <c:v>1.5336979967423718</c:v>
                </c:pt>
                <c:pt idx="2623">
                  <c:v>1.5347157209339048</c:v>
                </c:pt>
                <c:pt idx="2624">
                  <c:v>1.5357338539202241</c:v>
                </c:pt>
                <c:pt idx="2625">
                  <c:v>1.5367523958655314</c:v>
                </c:pt>
                <c:pt idx="2626">
                  <c:v>1.5377713469340963</c:v>
                </c:pt>
                <c:pt idx="2627">
                  <c:v>1.5387907072902536</c:v>
                </c:pt>
                <c:pt idx="2628">
                  <c:v>1.5398104770984036</c:v>
                </c:pt>
                <c:pt idx="2629">
                  <c:v>1.5408306565230134</c:v>
                </c:pt>
                <c:pt idx="2630">
                  <c:v>1.5418512457286162</c:v>
                </c:pt>
                <c:pt idx="2631">
                  <c:v>1.54287224487981</c:v>
                </c:pt>
                <c:pt idx="2632">
                  <c:v>1.5438936541412611</c:v>
                </c:pt>
                <c:pt idx="2633">
                  <c:v>1.5449154736776993</c:v>
                </c:pt>
                <c:pt idx="2634">
                  <c:v>1.5459377036539228</c:v>
                </c:pt>
                <c:pt idx="2635">
                  <c:v>1.5469603442347957</c:v>
                </c:pt>
                <c:pt idx="2636">
                  <c:v>1.5479833955852467</c:v>
                </c:pt>
                <c:pt idx="2637">
                  <c:v>1.5490068578702725</c:v>
                </c:pt>
                <c:pt idx="2638">
                  <c:v>1.5500307312549353</c:v>
                </c:pt>
                <c:pt idx="2639">
                  <c:v>1.5510550159043635</c:v>
                </c:pt>
                <c:pt idx="2640">
                  <c:v>1.5520797119837524</c:v>
                </c:pt>
                <c:pt idx="2641">
                  <c:v>1.5531048196583632</c:v>
                </c:pt>
                <c:pt idx="2642">
                  <c:v>1.5541303390935233</c:v>
                </c:pt>
                <c:pt idx="2643">
                  <c:v>1.5551562704546271</c:v>
                </c:pt>
                <c:pt idx="2644">
                  <c:v>1.5561826139071346</c:v>
                </c:pt>
                <c:pt idx="2645">
                  <c:v>1.5572093696165736</c:v>
                </c:pt>
                <c:pt idx="2646">
                  <c:v>1.5582365377485372</c:v>
                </c:pt>
                <c:pt idx="2647">
                  <c:v>1.5592641184686853</c:v>
                </c:pt>
                <c:pt idx="2648">
                  <c:v>1.5602921119427444</c:v>
                </c:pt>
                <c:pt idx="2649">
                  <c:v>1.5613663437578389</c:v>
                </c:pt>
                <c:pt idx="2650">
                  <c:v>1.562441026292595</c:v>
                </c:pt>
                <c:pt idx="2651">
                  <c:v>1.5635161597361216</c:v>
                </c:pt>
                <c:pt idx="2652">
                  <c:v>1.5645917442776089</c:v>
                </c:pt>
                <c:pt idx="2653">
                  <c:v>1.5656677801063261</c:v>
                </c:pt>
                <c:pt idx="2654">
                  <c:v>1.566744267411621</c:v>
                </c:pt>
                <c:pt idx="2655">
                  <c:v>1.5678212063829222</c:v>
                </c:pt>
                <c:pt idx="2656">
                  <c:v>1.5688985972097362</c:v>
                </c:pt>
                <c:pt idx="2657">
                  <c:v>1.5699764400816503</c:v>
                </c:pt>
                <c:pt idx="2658">
                  <c:v>1.5710547351883304</c:v>
                </c:pt>
                <c:pt idx="2659">
                  <c:v>1.5721334827195228</c:v>
                </c:pt>
                <c:pt idx="2660">
                  <c:v>1.5732126828650521</c:v>
                </c:pt>
                <c:pt idx="2661">
                  <c:v>1.5742923358148249</c:v>
                </c:pt>
                <c:pt idx="2662">
                  <c:v>1.5753724417588257</c:v>
                </c:pt>
                <c:pt idx="2663">
                  <c:v>1.5764530008871183</c:v>
                </c:pt>
                <c:pt idx="2664">
                  <c:v>1.5775340133898472</c:v>
                </c:pt>
                <c:pt idx="2665">
                  <c:v>1.5786154794572378</c:v>
                </c:pt>
                <c:pt idx="2666">
                  <c:v>1.5796973992795922</c:v>
                </c:pt>
                <c:pt idx="2667">
                  <c:v>1.5807797730472948</c:v>
                </c:pt>
                <c:pt idx="2668">
                  <c:v>1.5818626009508097</c:v>
                </c:pt>
                <c:pt idx="2669">
                  <c:v>1.5829458831806797</c:v>
                </c:pt>
                <c:pt idx="2670">
                  <c:v>1.584029619927529</c:v>
                </c:pt>
                <c:pt idx="2671">
                  <c:v>1.5851138113820609</c:v>
                </c:pt>
                <c:pt idx="2672">
                  <c:v>1.5862903784093256</c:v>
                </c:pt>
                <c:pt idx="2673">
                  <c:v>1.5874674809294436</c:v>
                </c:pt>
                <c:pt idx="2674">
                  <c:v>1.5886451191861339</c:v>
                </c:pt>
                <c:pt idx="2675">
                  <c:v>1.5898232934232275</c:v>
                </c:pt>
                <c:pt idx="2676">
                  <c:v>1.5910020038846655</c:v>
                </c:pt>
                <c:pt idx="2677">
                  <c:v>1.5921812508145012</c:v>
                </c:pt>
                <c:pt idx="2678">
                  <c:v>1.5933610344568978</c:v>
                </c:pt>
                <c:pt idx="2679">
                  <c:v>1.5945413550561307</c:v>
                </c:pt>
                <c:pt idx="2680">
                  <c:v>1.5957222128565858</c:v>
                </c:pt>
                <c:pt idx="2681">
                  <c:v>1.5969036081027599</c:v>
                </c:pt>
                <c:pt idx="2682">
                  <c:v>1.598085541039262</c:v>
                </c:pt>
                <c:pt idx="2683">
                  <c:v>1.5992680119108118</c:v>
                </c:pt>
                <c:pt idx="2684">
                  <c:v>1.6004510209622409</c:v>
                </c:pt>
                <c:pt idx="2685">
                  <c:v>1.6016345684384916</c:v>
                </c:pt>
                <c:pt idx="2686">
                  <c:v>1.6028186545846181</c:v>
                </c:pt>
                <c:pt idx="2687">
                  <c:v>1.6040032796457862</c:v>
                </c:pt>
                <c:pt idx="2688">
                  <c:v>1.6051884438672728</c:v>
                </c:pt>
                <c:pt idx="2689">
                  <c:v>1.6063741474944668</c:v>
                </c:pt>
                <c:pt idx="2690">
                  <c:v>1.6075603907728695</c:v>
                </c:pt>
                <c:pt idx="2691">
                  <c:v>1.6087471739480923</c:v>
                </c:pt>
                <c:pt idx="2692">
                  <c:v>1.6099344972658605</c:v>
                </c:pt>
                <c:pt idx="2693">
                  <c:v>1.6111223609720091</c:v>
                </c:pt>
                <c:pt idx="2694">
                  <c:v>1.6123107653124862</c:v>
                </c:pt>
                <c:pt idx="2695">
                  <c:v>1.6134997105333517</c:v>
                </c:pt>
                <c:pt idx="2696">
                  <c:v>1.6146891968807773</c:v>
                </c:pt>
                <c:pt idx="2697">
                  <c:v>1.6158792246010467</c:v>
                </c:pt>
                <c:pt idx="2698">
                  <c:v>1.6170697939405558</c:v>
                </c:pt>
                <c:pt idx="2699">
                  <c:v>1.6182609051458128</c:v>
                </c:pt>
                <c:pt idx="2700">
                  <c:v>1.6194525584634376</c:v>
                </c:pt>
                <c:pt idx="2701">
                  <c:v>1.6206447541401632</c:v>
                </c:pt>
                <c:pt idx="2702">
                  <c:v>1.6218374924228336</c:v>
                </c:pt>
                <c:pt idx="2703">
                  <c:v>1.6230307735584071</c:v>
                </c:pt>
                <c:pt idx="2704">
                  <c:v>1.624224597793952</c:v>
                </c:pt>
                <c:pt idx="2705">
                  <c:v>1.6255114516718008</c:v>
                </c:pt>
              </c:numCache>
            </c:numRef>
          </c:val>
          <c:smooth val="0"/>
          <c:extLst>
            <c:ext xmlns:c16="http://schemas.microsoft.com/office/drawing/2014/chart" uri="{C3380CC4-5D6E-409C-BE32-E72D297353CC}">
              <c16:uniqueId val="{00000001-4121-454A-8F1E-882041368A1E}"/>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5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ICATU VANGUARDA INFLAÇÃO CP</c:v>
                </c:pt>
              </c:strCache>
            </c:strRef>
          </c:tx>
          <c:spPr>
            <a:ln w="28575" cap="rnd">
              <a:solidFill>
                <a:srgbClr val="042E27"/>
              </a:solidFill>
              <a:round/>
            </a:ln>
            <a:effectLst/>
          </c:spPr>
          <c:marker>
            <c:symbol val="none"/>
          </c:marker>
          <c:dLbls>
            <c:dLbl>
              <c:idx val="6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7C1-4F48-AA1D-4E7256C196D2}"/>
                </c:ext>
              </c:extLst>
            </c:dLbl>
            <c:numFmt formatCode="0.0%" sourceLinked="0"/>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43831</c:v>
                </c:pt>
                <c:pt idx="1">
                  <c:v>43862</c:v>
                </c:pt>
                <c:pt idx="2">
                  <c:v>43891</c:v>
                </c:pt>
                <c:pt idx="3">
                  <c:v>43922</c:v>
                </c:pt>
                <c:pt idx="4">
                  <c:v>43952</c:v>
                </c:pt>
                <c:pt idx="5">
                  <c:v>43983</c:v>
                </c:pt>
                <c:pt idx="6">
                  <c:v>44013</c:v>
                </c:pt>
                <c:pt idx="7">
                  <c:v>44044</c:v>
                </c:pt>
                <c:pt idx="8">
                  <c:v>44075</c:v>
                </c:pt>
                <c:pt idx="9">
                  <c:v>44105</c:v>
                </c:pt>
                <c:pt idx="10">
                  <c:v>44136</c:v>
                </c:pt>
                <c:pt idx="11">
                  <c:v>44166</c:v>
                </c:pt>
                <c:pt idx="12">
                  <c:v>44197</c:v>
                </c:pt>
                <c:pt idx="13">
                  <c:v>44228</c:v>
                </c:pt>
                <c:pt idx="14">
                  <c:v>44256</c:v>
                </c:pt>
                <c:pt idx="15">
                  <c:v>44287</c:v>
                </c:pt>
                <c:pt idx="16">
                  <c:v>44317</c:v>
                </c:pt>
                <c:pt idx="17">
                  <c:v>44348</c:v>
                </c:pt>
                <c:pt idx="18">
                  <c:v>44378</c:v>
                </c:pt>
                <c:pt idx="19">
                  <c:v>44409</c:v>
                </c:pt>
                <c:pt idx="20">
                  <c:v>44440</c:v>
                </c:pt>
                <c:pt idx="21">
                  <c:v>44470</c:v>
                </c:pt>
                <c:pt idx="22">
                  <c:v>44501</c:v>
                </c:pt>
                <c:pt idx="23">
                  <c:v>44531</c:v>
                </c:pt>
                <c:pt idx="24">
                  <c:v>44562</c:v>
                </c:pt>
                <c:pt idx="25">
                  <c:v>44593</c:v>
                </c:pt>
                <c:pt idx="26">
                  <c:v>44621</c:v>
                </c:pt>
                <c:pt idx="27">
                  <c:v>44652</c:v>
                </c:pt>
                <c:pt idx="28">
                  <c:v>44682</c:v>
                </c:pt>
                <c:pt idx="29">
                  <c:v>44713</c:v>
                </c:pt>
                <c:pt idx="30">
                  <c:v>44743</c:v>
                </c:pt>
                <c:pt idx="31">
                  <c:v>44774</c:v>
                </c:pt>
                <c:pt idx="32">
                  <c:v>44805</c:v>
                </c:pt>
                <c:pt idx="33">
                  <c:v>44835</c:v>
                </c:pt>
                <c:pt idx="34">
                  <c:v>44866</c:v>
                </c:pt>
                <c:pt idx="35">
                  <c:v>44896</c:v>
                </c:pt>
                <c:pt idx="36">
                  <c:v>44927</c:v>
                </c:pt>
                <c:pt idx="37">
                  <c:v>44958</c:v>
                </c:pt>
                <c:pt idx="38">
                  <c:v>44986</c:v>
                </c:pt>
                <c:pt idx="39">
                  <c:v>45017</c:v>
                </c:pt>
                <c:pt idx="40">
                  <c:v>45047</c:v>
                </c:pt>
                <c:pt idx="41">
                  <c:v>45078</c:v>
                </c:pt>
                <c:pt idx="42">
                  <c:v>45108</c:v>
                </c:pt>
                <c:pt idx="43">
                  <c:v>45139</c:v>
                </c:pt>
                <c:pt idx="44">
                  <c:v>45170</c:v>
                </c:pt>
                <c:pt idx="45">
                  <c:v>45200</c:v>
                </c:pt>
                <c:pt idx="46">
                  <c:v>45231</c:v>
                </c:pt>
                <c:pt idx="47">
                  <c:v>45261</c:v>
                </c:pt>
                <c:pt idx="48">
                  <c:v>45292</c:v>
                </c:pt>
                <c:pt idx="49">
                  <c:v>45323</c:v>
                </c:pt>
                <c:pt idx="50">
                  <c:v>45352</c:v>
                </c:pt>
                <c:pt idx="51">
                  <c:v>45383</c:v>
                </c:pt>
                <c:pt idx="52">
                  <c:v>45413</c:v>
                </c:pt>
                <c:pt idx="53">
                  <c:v>45444</c:v>
                </c:pt>
                <c:pt idx="54">
                  <c:v>45474</c:v>
                </c:pt>
                <c:pt idx="55">
                  <c:v>45505</c:v>
                </c:pt>
                <c:pt idx="56">
                  <c:v>45536</c:v>
                </c:pt>
                <c:pt idx="57">
                  <c:v>45566</c:v>
                </c:pt>
                <c:pt idx="58">
                  <c:v>45597</c:v>
                </c:pt>
                <c:pt idx="59">
                  <c:v>45627</c:v>
                </c:pt>
                <c:pt idx="60">
                  <c:v>45658</c:v>
                </c:pt>
              </c:numCache>
            </c:numRef>
          </c:cat>
          <c:val>
            <c:numRef>
              <c:f>Planilha1!$B$2:$B$1689</c:f>
              <c:numCache>
                <c:formatCode>0.00%</c:formatCode>
                <c:ptCount val="1688"/>
                <c:pt idx="0">
                  <c:v>9.4918651471354032E-3</c:v>
                </c:pt>
                <c:pt idx="1">
                  <c:v>1.5361320503189724E-2</c:v>
                </c:pt>
                <c:pt idx="2">
                  <c:v>-2.9428649058492407E-2</c:v>
                </c:pt>
                <c:pt idx="3">
                  <c:v>-2.3365646668037754E-2</c:v>
                </c:pt>
                <c:pt idx="4">
                  <c:v>-1.9630102542023131E-3</c:v>
                </c:pt>
                <c:pt idx="5">
                  <c:v>1.2583531930151048E-2</c:v>
                </c:pt>
                <c:pt idx="6">
                  <c:v>3.2129383457697225E-2</c:v>
                </c:pt>
                <c:pt idx="7">
                  <c:v>3.7843291097954479E-2</c:v>
                </c:pt>
                <c:pt idx="8">
                  <c:v>3.5797037386963382E-2</c:v>
                </c:pt>
                <c:pt idx="9">
                  <c:v>3.6889325881052759E-2</c:v>
                </c:pt>
                <c:pt idx="10">
                  <c:v>5.1066958013967545E-2</c:v>
                </c:pt>
                <c:pt idx="11">
                  <c:v>7.598453139859207E-2</c:v>
                </c:pt>
                <c:pt idx="12">
                  <c:v>7.9703714706873319E-2</c:v>
                </c:pt>
                <c:pt idx="13">
                  <c:v>7.4020033797323137E-2</c:v>
                </c:pt>
                <c:pt idx="14">
                  <c:v>7.75971034923435E-2</c:v>
                </c:pt>
                <c:pt idx="15">
                  <c:v>9.0863615599660497E-2</c:v>
                </c:pt>
                <c:pt idx="16">
                  <c:v>9.9743029607946232E-2</c:v>
                </c:pt>
                <c:pt idx="17">
                  <c:v>0.10214936524585183</c:v>
                </c:pt>
                <c:pt idx="18">
                  <c:v>0.10286060501728223</c:v>
                </c:pt>
                <c:pt idx="19">
                  <c:v>0.10102214808516785</c:v>
                </c:pt>
                <c:pt idx="20">
                  <c:v>0.10849856199927088</c:v>
                </c:pt>
                <c:pt idx="21">
                  <c:v>8.151434385516243E-2</c:v>
                </c:pt>
                <c:pt idx="22">
                  <c:v>0.11590334335949204</c:v>
                </c:pt>
                <c:pt idx="23">
                  <c:v>0.12822606178468487</c:v>
                </c:pt>
                <c:pt idx="24">
                  <c:v>0.12653029421308259</c:v>
                </c:pt>
                <c:pt idx="25">
                  <c:v>0.13913412123385105</c:v>
                </c:pt>
                <c:pt idx="26">
                  <c:v>0.17173115539662986</c:v>
                </c:pt>
                <c:pt idx="27">
                  <c:v>0.18825131118040206</c:v>
                </c:pt>
                <c:pt idx="28">
                  <c:v>0.19871489375136231</c:v>
                </c:pt>
                <c:pt idx="29">
                  <c:v>0.2009653458209073</c:v>
                </c:pt>
                <c:pt idx="30">
                  <c:v>0.20281858026581201</c:v>
                </c:pt>
                <c:pt idx="31">
                  <c:v>0.21281705501538473</c:v>
                </c:pt>
                <c:pt idx="32">
                  <c:v>0.22118630897984826</c:v>
                </c:pt>
                <c:pt idx="33">
                  <c:v>0.24382608230047853</c:v>
                </c:pt>
                <c:pt idx="34">
                  <c:v>0.23905356939546385</c:v>
                </c:pt>
                <c:pt idx="35">
                  <c:v>0.25181241636371543</c:v>
                </c:pt>
                <c:pt idx="36">
                  <c:v>0.25101769324080858</c:v>
                </c:pt>
                <c:pt idx="37">
                  <c:v>0.2568954009741351</c:v>
                </c:pt>
                <c:pt idx="38">
                  <c:v>0.26896100027256797</c:v>
                </c:pt>
                <c:pt idx="39">
                  <c:v>0.27662194118079686</c:v>
                </c:pt>
                <c:pt idx="40">
                  <c:v>0.28785433824834339</c:v>
                </c:pt>
                <c:pt idx="41">
                  <c:v>0.30343525834906671</c:v>
                </c:pt>
                <c:pt idx="42">
                  <c:v>0.31978887924032451</c:v>
                </c:pt>
                <c:pt idx="43">
                  <c:v>0.33246774531954659</c:v>
                </c:pt>
                <c:pt idx="44">
                  <c:v>0.33895843196003717</c:v>
                </c:pt>
                <c:pt idx="45">
                  <c:v>0.33271234194358579</c:v>
                </c:pt>
                <c:pt idx="46">
                  <c:v>0.36353693819242916</c:v>
                </c:pt>
                <c:pt idx="47">
                  <c:v>0.38716248676560983</c:v>
                </c:pt>
                <c:pt idx="48">
                  <c:v>0.40423905428907969</c:v>
                </c:pt>
                <c:pt idx="49">
                  <c:v>0.41678612222663158</c:v>
                </c:pt>
                <c:pt idx="50">
                  <c:v>0.42964620475328297</c:v>
                </c:pt>
                <c:pt idx="51">
                  <c:v>0.42024406021951632</c:v>
                </c:pt>
                <c:pt idx="52">
                  <c:v>0.43723201064518302</c:v>
                </c:pt>
                <c:pt idx="53">
                  <c:v>0.43876009182976761</c:v>
                </c:pt>
                <c:pt idx="54">
                  <c:v>0.46658466106646923</c:v>
                </c:pt>
                <c:pt idx="55">
                  <c:v>0.47239030443547536</c:v>
                </c:pt>
                <c:pt idx="56">
                  <c:v>0.4786275183484654</c:v>
                </c:pt>
                <c:pt idx="57">
                  <c:v>0.48677798835733532</c:v>
                </c:pt>
                <c:pt idx="58">
                  <c:v>0.4856319154741624</c:v>
                </c:pt>
                <c:pt idx="59">
                  <c:v>0.46321985019152478</c:v>
                </c:pt>
                <c:pt idx="60">
                  <c:v>0.49088877575455414</c:v>
                </c:pt>
              </c:numCache>
            </c:numRef>
          </c:val>
          <c:smooth val="0"/>
          <c:extLst>
            <c:ext xmlns:c16="http://schemas.microsoft.com/office/drawing/2014/chart" uri="{C3380CC4-5D6E-409C-BE32-E72D297353CC}">
              <c16:uniqueId val="{00000001-17C1-4F48-AA1D-4E7256C196D2}"/>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6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7C1-4F48-AA1D-4E7256C196D2}"/>
                </c:ext>
              </c:extLst>
            </c:dLbl>
            <c:numFmt formatCode="0.0%" sourceLinked="0"/>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43831</c:v>
                </c:pt>
                <c:pt idx="1">
                  <c:v>43862</c:v>
                </c:pt>
                <c:pt idx="2">
                  <c:v>43891</c:v>
                </c:pt>
                <c:pt idx="3">
                  <c:v>43922</c:v>
                </c:pt>
                <c:pt idx="4">
                  <c:v>43952</c:v>
                </c:pt>
                <c:pt idx="5">
                  <c:v>43983</c:v>
                </c:pt>
                <c:pt idx="6">
                  <c:v>44013</c:v>
                </c:pt>
                <c:pt idx="7">
                  <c:v>44044</c:v>
                </c:pt>
                <c:pt idx="8">
                  <c:v>44075</c:v>
                </c:pt>
                <c:pt idx="9">
                  <c:v>44105</c:v>
                </c:pt>
                <c:pt idx="10">
                  <c:v>44136</c:v>
                </c:pt>
                <c:pt idx="11">
                  <c:v>44166</c:v>
                </c:pt>
                <c:pt idx="12">
                  <c:v>44197</c:v>
                </c:pt>
                <c:pt idx="13">
                  <c:v>44228</c:v>
                </c:pt>
                <c:pt idx="14">
                  <c:v>44256</c:v>
                </c:pt>
                <c:pt idx="15">
                  <c:v>44287</c:v>
                </c:pt>
                <c:pt idx="16">
                  <c:v>44317</c:v>
                </c:pt>
                <c:pt idx="17">
                  <c:v>44348</c:v>
                </c:pt>
                <c:pt idx="18">
                  <c:v>44378</c:v>
                </c:pt>
                <c:pt idx="19">
                  <c:v>44409</c:v>
                </c:pt>
                <c:pt idx="20">
                  <c:v>44440</c:v>
                </c:pt>
                <c:pt idx="21">
                  <c:v>44470</c:v>
                </c:pt>
                <c:pt idx="22">
                  <c:v>44501</c:v>
                </c:pt>
                <c:pt idx="23">
                  <c:v>44531</c:v>
                </c:pt>
                <c:pt idx="24">
                  <c:v>44562</c:v>
                </c:pt>
                <c:pt idx="25">
                  <c:v>44593</c:v>
                </c:pt>
                <c:pt idx="26">
                  <c:v>44621</c:v>
                </c:pt>
                <c:pt idx="27">
                  <c:v>44652</c:v>
                </c:pt>
                <c:pt idx="28">
                  <c:v>44682</c:v>
                </c:pt>
                <c:pt idx="29">
                  <c:v>44713</c:v>
                </c:pt>
                <c:pt idx="30">
                  <c:v>44743</c:v>
                </c:pt>
                <c:pt idx="31">
                  <c:v>44774</c:v>
                </c:pt>
                <c:pt idx="32">
                  <c:v>44805</c:v>
                </c:pt>
                <c:pt idx="33">
                  <c:v>44835</c:v>
                </c:pt>
                <c:pt idx="34">
                  <c:v>44866</c:v>
                </c:pt>
                <c:pt idx="35">
                  <c:v>44896</c:v>
                </c:pt>
                <c:pt idx="36">
                  <c:v>44927</c:v>
                </c:pt>
                <c:pt idx="37">
                  <c:v>44958</c:v>
                </c:pt>
                <c:pt idx="38">
                  <c:v>44986</c:v>
                </c:pt>
                <c:pt idx="39">
                  <c:v>45017</c:v>
                </c:pt>
                <c:pt idx="40">
                  <c:v>45047</c:v>
                </c:pt>
                <c:pt idx="41">
                  <c:v>45078</c:v>
                </c:pt>
                <c:pt idx="42">
                  <c:v>45108</c:v>
                </c:pt>
                <c:pt idx="43">
                  <c:v>45139</c:v>
                </c:pt>
                <c:pt idx="44">
                  <c:v>45170</c:v>
                </c:pt>
                <c:pt idx="45">
                  <c:v>45200</c:v>
                </c:pt>
                <c:pt idx="46">
                  <c:v>45231</c:v>
                </c:pt>
                <c:pt idx="47">
                  <c:v>45261</c:v>
                </c:pt>
                <c:pt idx="48">
                  <c:v>45292</c:v>
                </c:pt>
                <c:pt idx="49">
                  <c:v>45323</c:v>
                </c:pt>
                <c:pt idx="50">
                  <c:v>45352</c:v>
                </c:pt>
                <c:pt idx="51">
                  <c:v>45383</c:v>
                </c:pt>
                <c:pt idx="52">
                  <c:v>45413</c:v>
                </c:pt>
                <c:pt idx="53">
                  <c:v>45444</c:v>
                </c:pt>
                <c:pt idx="54">
                  <c:v>45474</c:v>
                </c:pt>
                <c:pt idx="55">
                  <c:v>45505</c:v>
                </c:pt>
                <c:pt idx="56">
                  <c:v>45536</c:v>
                </c:pt>
                <c:pt idx="57">
                  <c:v>45566</c:v>
                </c:pt>
                <c:pt idx="58">
                  <c:v>45597</c:v>
                </c:pt>
                <c:pt idx="59">
                  <c:v>45627</c:v>
                </c:pt>
                <c:pt idx="60">
                  <c:v>45658</c:v>
                </c:pt>
              </c:numCache>
            </c:numRef>
          </c:cat>
          <c:val>
            <c:numRef>
              <c:f>Planilha1!$C$2:$C$1689</c:f>
              <c:numCache>
                <c:formatCode>0.00%</c:formatCode>
                <c:ptCount val="1688"/>
                <c:pt idx="0">
                  <c:v>3.7662362888963852E-3</c:v>
                </c:pt>
                <c:pt idx="1">
                  <c:v>6.7241509916065034E-3</c:v>
                </c:pt>
                <c:pt idx="2">
                  <c:v>1.0149892164652785E-2</c:v>
                </c:pt>
                <c:pt idx="3">
                  <c:v>1.302807386685112E-2</c:v>
                </c:pt>
                <c:pt idx="4">
                  <c:v>1.5446134403134026E-2</c:v>
                </c:pt>
                <c:pt idx="5">
                  <c:v>1.7631748845890138E-2</c:v>
                </c:pt>
                <c:pt idx="6">
                  <c:v>1.9609404566531152E-2</c:v>
                </c:pt>
                <c:pt idx="7">
                  <c:v>2.1249616543936645E-2</c:v>
                </c:pt>
                <c:pt idx="8">
                  <c:v>2.2852682511769196E-2</c:v>
                </c:pt>
                <c:pt idx="9">
                  <c:v>2.4458264828647325E-2</c:v>
                </c:pt>
                <c:pt idx="10">
                  <c:v>2.5989733921473634E-2</c:v>
                </c:pt>
                <c:pt idx="11">
                  <c:v>2.7676994315493086E-2</c:v>
                </c:pt>
                <c:pt idx="12">
                  <c:v>2.9213275107240033E-2</c:v>
                </c:pt>
                <c:pt idx="13">
                  <c:v>3.0597891311417103E-2</c:v>
                </c:pt>
                <c:pt idx="14">
                  <c:v>3.2640247407558443E-2</c:v>
                </c:pt>
                <c:pt idx="15">
                  <c:v>3.4786018306362854E-2</c:v>
                </c:pt>
                <c:pt idx="16">
                  <c:v>3.7553292853185871E-2</c:v>
                </c:pt>
                <c:pt idx="17">
                  <c:v>4.0716776817316003E-2</c:v>
                </c:pt>
                <c:pt idx="18">
                  <c:v>4.4417736089176652E-2</c:v>
                </c:pt>
                <c:pt idx="19">
                  <c:v>4.8847505761740795E-2</c:v>
                </c:pt>
                <c:pt idx="20">
                  <c:v>5.3443751451396571E-2</c:v>
                </c:pt>
                <c:pt idx="21">
                  <c:v>5.850442248116039E-2</c:v>
                </c:pt>
                <c:pt idx="22">
                  <c:v>6.4715246759233791E-2</c:v>
                </c:pt>
                <c:pt idx="23">
                  <c:v>7.2844941097080618E-2</c:v>
                </c:pt>
                <c:pt idx="24">
                  <c:v>8.0701122777128154E-2</c:v>
                </c:pt>
                <c:pt idx="25">
                  <c:v>8.8801805800397871E-2</c:v>
                </c:pt>
                <c:pt idx="26">
                  <c:v>9.885632675983369E-2</c:v>
                </c:pt>
                <c:pt idx="27">
                  <c:v>0.10802436160834872</c:v>
                </c:pt>
                <c:pt idx="28">
                  <c:v>0.11944834057949105</c:v>
                </c:pt>
                <c:pt idx="29">
                  <c:v>0.13079448418439021</c:v>
                </c:pt>
                <c:pt idx="30">
                  <c:v>0.14249654289241853</c:v>
                </c:pt>
                <c:pt idx="31">
                  <c:v>0.15583625715946914</c:v>
                </c:pt>
                <c:pt idx="32">
                  <c:v>0.16822662579720493</c:v>
                </c:pt>
                <c:pt idx="33">
                  <c:v>0.18015044183832596</c:v>
                </c:pt>
                <c:pt idx="34">
                  <c:v>0.19219596148202167</c:v>
                </c:pt>
                <c:pt idx="35">
                  <c:v>0.20558808369463111</c:v>
                </c:pt>
                <c:pt idx="36">
                  <c:v>0.21913064169393359</c:v>
                </c:pt>
                <c:pt idx="37">
                  <c:v>0.23032399095575062</c:v>
                </c:pt>
                <c:pt idx="38">
                  <c:v>0.24477628776723259</c:v>
                </c:pt>
                <c:pt idx="39">
                  <c:v>0.25620510045169431</c:v>
                </c:pt>
                <c:pt idx="40">
                  <c:v>0.27031624725380232</c:v>
                </c:pt>
                <c:pt idx="41">
                  <c:v>0.28393382196863293</c:v>
                </c:pt>
                <c:pt idx="42">
                  <c:v>0.29769737477475777</c:v>
                </c:pt>
                <c:pt idx="43">
                  <c:v>0.31248172587927758</c:v>
                </c:pt>
                <c:pt idx="44">
                  <c:v>0.32527427897950822</c:v>
                </c:pt>
                <c:pt idx="45">
                  <c:v>0.33849484292380994</c:v>
                </c:pt>
                <c:pt idx="46">
                  <c:v>0.35077918146786446</c:v>
                </c:pt>
                <c:pt idx="47">
                  <c:v>0.36288645782777662</c:v>
                </c:pt>
                <c:pt idx="48">
                  <c:v>0.37606142062409553</c:v>
                </c:pt>
                <c:pt idx="49">
                  <c:v>0.38709747873800082</c:v>
                </c:pt>
                <c:pt idx="50">
                  <c:v>0.3986586663764442</c:v>
                </c:pt>
                <c:pt idx="51">
                  <c:v>0.41107068418523074</c:v>
                </c:pt>
                <c:pt idx="52">
                  <c:v>0.42282967538889138</c:v>
                </c:pt>
                <c:pt idx="53">
                  <c:v>0.43404625089646443</c:v>
                </c:pt>
                <c:pt idx="54">
                  <c:v>0.44705466928569071</c:v>
                </c:pt>
                <c:pt idx="55">
                  <c:v>0.45960790663704953</c:v>
                </c:pt>
                <c:pt idx="56">
                  <c:v>0.47178458762842035</c:v>
                </c:pt>
                <c:pt idx="57">
                  <c:v>0.48544196758243441</c:v>
                </c:pt>
                <c:pt idx="58">
                  <c:v>0.4971946535634566</c:v>
                </c:pt>
                <c:pt idx="59">
                  <c:v>0.51108636075706571</c:v>
                </c:pt>
                <c:pt idx="60">
                  <c:v>0.52634300366593867</c:v>
                </c:pt>
              </c:numCache>
            </c:numRef>
          </c:val>
          <c:smooth val="0"/>
          <c:extLst>
            <c:ext xmlns:c16="http://schemas.microsoft.com/office/drawing/2014/chart" uri="{C3380CC4-5D6E-409C-BE32-E72D297353CC}">
              <c16:uniqueId val="{00000003-17C1-4F48-AA1D-4E7256C196D2}"/>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3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ICATU VANGUARDA INFLAÇÃO CP</c:v>
                </c:pt>
              </c:strCache>
            </c:strRef>
          </c:tx>
          <c:spPr>
            <a:ln w="28575" cap="rnd">
              <a:solidFill>
                <a:srgbClr val="042E27"/>
              </a:solidFill>
              <a:round/>
            </a:ln>
            <a:effectLst/>
          </c:spPr>
          <c:marker>
            <c:symbol val="none"/>
          </c:marker>
          <c:dLbls>
            <c:dLbl>
              <c:idx val="36"/>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5D0-414C-BD8F-0B83688EE5E3}"/>
                </c:ext>
              </c:extLst>
            </c:dLbl>
            <c:numFmt formatCode="0.0%" sourceLinked="0"/>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Planilha1!$B$2:$B$1689</c:f>
              <c:numCache>
                <c:formatCode>0.00%</c:formatCode>
                <c:ptCount val="1688"/>
                <c:pt idx="0">
                  <c:v>-1.5030388226626723E-3</c:v>
                </c:pt>
                <c:pt idx="1">
                  <c:v>9.668327845495206E-3</c:v>
                </c:pt>
                <c:pt idx="2">
                  <c:v>3.8560617491078641E-2</c:v>
                </c:pt>
                <c:pt idx="3">
                  <c:v>5.3203211155011365E-2</c:v>
                </c:pt>
                <c:pt idx="4">
                  <c:v>6.2477578168310455E-2</c:v>
                </c:pt>
                <c:pt idx="5">
                  <c:v>6.4472260037283569E-2</c:v>
                </c:pt>
                <c:pt idx="6">
                  <c:v>6.6114869180679214E-2</c:v>
                </c:pt>
                <c:pt idx="7">
                  <c:v>7.4976989183257903E-2</c:v>
                </c:pt>
                <c:pt idx="8">
                  <c:v>8.2395053920412353E-2</c:v>
                </c:pt>
                <c:pt idx="9">
                  <c:v>0.10246175339446761</c:v>
                </c:pt>
                <c:pt idx="10">
                  <c:v>9.8231649989955372E-2</c:v>
                </c:pt>
                <c:pt idx="11">
                  <c:v>0.10954041815302107</c:v>
                </c:pt>
                <c:pt idx="12">
                  <c:v>0.10883601754588601</c:v>
                </c:pt>
                <c:pt idx="13">
                  <c:v>0.11404570728131791</c:v>
                </c:pt>
                <c:pt idx="14">
                  <c:v>0.12474001731998774</c:v>
                </c:pt>
                <c:pt idx="15">
                  <c:v>0.13153027076982404</c:v>
                </c:pt>
                <c:pt idx="16">
                  <c:v>0.14148607435211202</c:v>
                </c:pt>
                <c:pt idx="17">
                  <c:v>0.15529617910725002</c:v>
                </c:pt>
                <c:pt idx="18">
                  <c:v>0.1697911650370989</c:v>
                </c:pt>
                <c:pt idx="19">
                  <c:v>0.18102904236388762</c:v>
                </c:pt>
                <c:pt idx="20">
                  <c:v>0.18678204423145939</c:v>
                </c:pt>
                <c:pt idx="21">
                  <c:v>0.18124583989438614</c:v>
                </c:pt>
                <c:pt idx="22">
                  <c:v>0.20856713417479256</c:v>
                </c:pt>
                <c:pt idx="23">
                  <c:v>0.22950757277431277</c:v>
                </c:pt>
                <c:pt idx="24">
                  <c:v>0.24464334042043268</c:v>
                </c:pt>
                <c:pt idx="25">
                  <c:v>0.25576439883465163</c:v>
                </c:pt>
                <c:pt idx="26">
                  <c:v>0.26716289685047356</c:v>
                </c:pt>
                <c:pt idx="27">
                  <c:v>0.25882933245922568</c:v>
                </c:pt>
                <c:pt idx="28">
                  <c:v>0.27388655458968625</c:v>
                </c:pt>
                <c:pt idx="29">
                  <c:v>0.27524096505434725</c:v>
                </c:pt>
                <c:pt idx="30">
                  <c:v>0.29990319382141473</c:v>
                </c:pt>
                <c:pt idx="31">
                  <c:v>0.30504900951000335</c:v>
                </c:pt>
                <c:pt idx="32">
                  <c:v>0.31057734653771196</c:v>
                </c:pt>
                <c:pt idx="33">
                  <c:v>0.31780149273052105</c:v>
                </c:pt>
                <c:pt idx="34">
                  <c:v>0.31678567425052595</c:v>
                </c:pt>
                <c:pt idx="35">
                  <c:v>0.29692080315617719</c:v>
                </c:pt>
                <c:pt idx="36">
                  <c:v>0.32144507759038166</c:v>
                </c:pt>
              </c:numCache>
            </c:numRef>
          </c:val>
          <c:smooth val="0"/>
          <c:extLst>
            <c:ext xmlns:c16="http://schemas.microsoft.com/office/drawing/2014/chart" uri="{C3380CC4-5D6E-409C-BE32-E72D297353CC}">
              <c16:uniqueId val="{00000001-65D0-414C-BD8F-0B83688EE5E3}"/>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5D0-414C-BD8F-0B83688EE5E3}"/>
                </c:ext>
              </c:extLst>
            </c:dLbl>
            <c:numFmt formatCode="0.0%" sourceLinked="0"/>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Planilha1!$C$2:$C$1689</c:f>
              <c:numCache>
                <c:formatCode>0.00%</c:formatCode>
                <c:ptCount val="1688"/>
                <c:pt idx="0">
                  <c:v>7.3227559539161824E-3</c:v>
                </c:pt>
                <c:pt idx="1">
                  <c:v>1.4873411890258703E-2</c:v>
                </c:pt>
                <c:pt idx="2">
                  <c:v>2.4245242407680889E-2</c:v>
                </c:pt>
                <c:pt idx="3">
                  <c:v>3.2790778204438098E-2</c:v>
                </c:pt>
                <c:pt idx="4">
                  <c:v>4.3439082105149351E-2</c:v>
                </c:pt>
                <c:pt idx="5">
                  <c:v>5.4014835571718933E-2</c:v>
                </c:pt>
                <c:pt idx="6">
                  <c:v>6.4922337914100181E-2</c:v>
                </c:pt>
                <c:pt idx="7">
                  <c:v>7.7356300881208373E-2</c:v>
                </c:pt>
                <c:pt idx="8">
                  <c:v>8.8905377698465404E-2</c:v>
                </c:pt>
                <c:pt idx="9">
                  <c:v>0.10001958030534719</c:v>
                </c:pt>
                <c:pt idx="10">
                  <c:v>0.11124722297976564</c:v>
                </c:pt>
                <c:pt idx="11">
                  <c:v>0.12373003545303396</c:v>
                </c:pt>
                <c:pt idx="12">
                  <c:v>0.13635306929560764</c:v>
                </c:pt>
                <c:pt idx="13">
                  <c:v>0.14678640297975676</c:v>
                </c:pt>
                <c:pt idx="14">
                  <c:v>0.16025740541250655</c:v>
                </c:pt>
                <c:pt idx="15">
                  <c:v>0.17091021482294622</c:v>
                </c:pt>
                <c:pt idx="16">
                  <c:v>0.18406323094070687</c:v>
                </c:pt>
                <c:pt idx="17">
                  <c:v>0.19675618794985805</c:v>
                </c:pt>
                <c:pt idx="18">
                  <c:v>0.20958521130532093</c:v>
                </c:pt>
                <c:pt idx="19">
                  <c:v>0.22336572192543125</c:v>
                </c:pt>
                <c:pt idx="20">
                  <c:v>0.23528967534142931</c:v>
                </c:pt>
                <c:pt idx="21">
                  <c:v>0.24761257815605453</c:v>
                </c:pt>
                <c:pt idx="22">
                  <c:v>0.25906282420138949</c:v>
                </c:pt>
                <c:pt idx="23">
                  <c:v>0.27034803038181976</c:v>
                </c:pt>
                <c:pt idx="24">
                  <c:v>0.28262842831411206</c:v>
                </c:pt>
                <c:pt idx="25">
                  <c:v>0.29291515073890162</c:v>
                </c:pt>
                <c:pt idx="26">
                  <c:v>0.30369134699576339</c:v>
                </c:pt>
                <c:pt idx="27">
                  <c:v>0.31526060303018544</c:v>
                </c:pt>
                <c:pt idx="28">
                  <c:v>0.32622117221703917</c:v>
                </c:pt>
                <c:pt idx="29">
                  <c:v>0.33667615511149473</c:v>
                </c:pt>
                <c:pt idx="30">
                  <c:v>0.34880131681093296</c:v>
                </c:pt>
                <c:pt idx="31">
                  <c:v>0.36050220374294573</c:v>
                </c:pt>
                <c:pt idx="32">
                  <c:v>0.37185210205995611</c:v>
                </c:pt>
                <c:pt idx="33">
                  <c:v>0.38458216157820146</c:v>
                </c:pt>
                <c:pt idx="34">
                  <c:v>0.39553685365980273</c:v>
                </c:pt>
                <c:pt idx="35">
                  <c:v>0.40848532986681518</c:v>
                </c:pt>
                <c:pt idx="36">
                  <c:v>0.42270606421941559</c:v>
                </c:pt>
              </c:numCache>
            </c:numRef>
          </c:val>
          <c:smooth val="0"/>
          <c:extLst>
            <c:ext xmlns:c16="http://schemas.microsoft.com/office/drawing/2014/chart" uri="{C3380CC4-5D6E-409C-BE32-E72D297353CC}">
              <c16:uniqueId val="{00000003-65D0-414C-BD8F-0B83688EE5E3}"/>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Retorno mês a mês</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ICATU VANGUARDA INFLAÇÃO CP</c:v>
                </c:pt>
              </c:strCache>
            </c:strRef>
          </c:tx>
          <c:spPr>
            <a:solidFill>
              <a:srgbClr val="00332E"/>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Planilha1!$B$2:$B$26</c:f>
              <c:numCache>
                <c:formatCode>0.00%</c:formatCode>
                <c:ptCount val="25"/>
                <c:pt idx="0">
                  <c:v>-6.3485799670792709E-4</c:v>
                </c:pt>
                <c:pt idx="1">
                  <c:v>4.6983410107495072E-3</c:v>
                </c:pt>
                <c:pt idx="2">
                  <c:v>9.5995253774352474E-3</c:v>
                </c:pt>
                <c:pt idx="3">
                  <c:v>6.0371760098090199E-3</c:v>
                </c:pt>
                <c:pt idx="4">
                  <c:v>8.7985304851938562E-3</c:v>
                </c:pt>
                <c:pt idx="5">
                  <c:v>1.2098355876112077E-2</c:v>
                </c:pt>
                <c:pt idx="6">
                  <c:v>1.25465540282923E-2</c:v>
                </c:pt>
                <c:pt idx="7">
                  <c:v>9.6067380765627597E-3</c:v>
                </c:pt>
                <c:pt idx="8">
                  <c:v>4.8711773048839557E-3</c:v>
                </c:pt>
                <c:pt idx="9">
                  <c:v>-4.6648871745093015E-3</c:v>
                </c:pt>
                <c:pt idx="10">
                  <c:v>2.3129219471240026E-2</c:v>
                </c:pt>
                <c:pt idx="11">
                  <c:v>1.7326665608707215E-2</c:v>
                </c:pt>
                <c:pt idx="12">
                  <c:v>1.2310430599436595E-2</c:v>
                </c:pt>
                <c:pt idx="13">
                  <c:v>8.9351367199397309E-3</c:v>
                </c:pt>
                <c:pt idx="14">
                  <c:v>9.0769399310888232E-3</c:v>
                </c:pt>
                <c:pt idx="15">
                  <c:v>-6.5765533476089821E-3</c:v>
                </c:pt>
                <c:pt idx="16">
                  <c:v>1.1961289542757214E-2</c:v>
                </c:pt>
                <c:pt idx="17">
                  <c:v>1.0632112096491397E-3</c:v>
                </c:pt>
                <c:pt idx="18">
                  <c:v>1.9339269552101079E-2</c:v>
                </c:pt>
                <c:pt idx="19">
                  <c:v>3.9586145437962026E-3</c:v>
                </c:pt>
                <c:pt idx="20">
                  <c:v>4.2361144964082609E-3</c:v>
                </c:pt>
                <c:pt idx="21">
                  <c:v>5.5121860696691893E-3</c:v>
                </c:pt>
                <c:pt idx="22">
                  <c:v>-7.7084332169807812E-4</c:v>
                </c:pt>
                <c:pt idx="23">
                  <c:v>-1.5085880324188117E-2</c:v>
                </c:pt>
                <c:pt idx="24">
                  <c:v>1.8909616049432202E-2</c:v>
                </c:pt>
              </c:numCache>
            </c:numRef>
          </c:val>
          <c:extLst>
            <c:ext xmlns:c16="http://schemas.microsoft.com/office/drawing/2014/chart" uri="{C3380CC4-5D6E-409C-BE32-E72D297353CC}">
              <c16:uniqueId val="{00000000-1009-42FF-803C-D1640A8A3CEA}"/>
            </c:ext>
          </c:extLst>
        </c:ser>
        <c:ser>
          <c:idx val="1"/>
          <c:order val="1"/>
          <c:tx>
            <c:strRef>
              <c:f>Planilha1!$C$1</c:f>
              <c:strCache>
                <c:ptCount val="1"/>
                <c:pt idx="0">
                  <c:v>CDI</c:v>
                </c:pt>
              </c:strCache>
            </c:strRef>
          </c:tx>
          <c:spPr>
            <a:solidFill>
              <a:srgbClr val="BDB083"/>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Planilha1!$C$2:$C$26</c:f>
              <c:numCache>
                <c:formatCode>0.00%</c:formatCode>
                <c:ptCount val="25"/>
                <c:pt idx="0">
                  <c:v>1.1233155156776364E-2</c:v>
                </c:pt>
                <c:pt idx="1">
                  <c:v>9.1814190202490487E-3</c:v>
                </c:pt>
                <c:pt idx="2">
                  <c:v>1.1746740629072105E-2</c:v>
                </c:pt>
                <c:pt idx="3">
                  <c:v>9.1814190202494927E-3</c:v>
                </c:pt>
                <c:pt idx="4">
                  <c:v>1.1233155156776586E-2</c:v>
                </c:pt>
                <c:pt idx="5">
                  <c:v>1.0719830392053487E-2</c:v>
                </c:pt>
                <c:pt idx="6">
                  <c:v>1.0719830392053487E-2</c:v>
                </c:pt>
                <c:pt idx="7">
                  <c:v>1.1392757195864744E-2</c:v>
                </c:pt>
                <c:pt idx="8">
                  <c:v>9.7468428306386468E-3</c:v>
                </c:pt>
                <c:pt idx="9">
                  <c:v>9.9757191050910965E-3</c:v>
                </c:pt>
                <c:pt idx="10">
                  <c:v>9.1777257185545746E-3</c:v>
                </c:pt>
                <c:pt idx="11">
                  <c:v>8.9631795677775905E-3</c:v>
                </c:pt>
                <c:pt idx="12">
                  <c:v>9.6669555417827624E-3</c:v>
                </c:pt>
                <c:pt idx="13">
                  <c:v>8.0200330802822073E-3</c:v>
                </c:pt>
                <c:pt idx="14">
                  <c:v>8.3348054593552767E-3</c:v>
                </c:pt>
                <c:pt idx="15">
                  <c:v>8.8742293650121429E-3</c:v>
                </c:pt>
                <c:pt idx="16">
                  <c:v>8.3333821157587362E-3</c:v>
                </c:pt>
                <c:pt idx="17">
                  <c:v>7.8832875793846124E-3</c:v>
                </c:pt>
                <c:pt idx="18">
                  <c:v>9.0711288991511818E-3</c:v>
                </c:pt>
                <c:pt idx="19">
                  <c:v>8.6750263260997329E-3</c:v>
                </c:pt>
                <c:pt idx="20">
                  <c:v>8.3424328794066138E-3</c:v>
                </c:pt>
                <c:pt idx="21">
                  <c:v>9.2794693386626381E-3</c:v>
                </c:pt>
                <c:pt idx="22">
                  <c:v>7.911911900637671E-3</c:v>
                </c:pt>
                <c:pt idx="23">
                  <c:v>9.2784910502756723E-3</c:v>
                </c:pt>
                <c:pt idx="24">
                  <c:v>1.0096473176575582E-2</c:v>
                </c:pt>
              </c:numCache>
            </c:numRef>
          </c:val>
          <c:extLst>
            <c:ext xmlns:c16="http://schemas.microsoft.com/office/drawing/2014/chart" uri="{C3380CC4-5D6E-409C-BE32-E72D297353CC}">
              <c16:uniqueId val="{00000001-1009-42FF-803C-D1640A8A3CEA}"/>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max val="3.0000000000000006E-2"/>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9005856760374833"/>
          <c:h val="0.1250833333333333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Volatilidade</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Icatu Vanguarda Inflação CP</c:v>
                </c:pt>
              </c:strCache>
            </c:strRef>
          </c:tx>
          <c:spPr>
            <a:solidFill>
              <a:srgbClr val="00332E"/>
            </a:solidFill>
            <a:ln>
              <a:noFill/>
            </a:ln>
            <a:effectLst/>
          </c:spPr>
          <c:invertIfNegative val="0"/>
          <c:cat>
            <c:numRef>
              <c:f>Planilha1!$A$2:$A$130</c:f>
              <c:numCache>
                <c:formatCode>dd/mm/yy</c:formatCode>
                <c:ptCount val="129"/>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43891</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44682</c:v>
                </c:pt>
                <c:pt idx="97">
                  <c:v>44713</c:v>
                </c:pt>
                <c:pt idx="98">
                  <c:v>44743</c:v>
                </c:pt>
                <c:pt idx="99">
                  <c:v>44774</c:v>
                </c:pt>
                <c:pt idx="100">
                  <c:v>44805</c:v>
                </c:pt>
                <c:pt idx="101">
                  <c:v>44835</c:v>
                </c:pt>
                <c:pt idx="102">
                  <c:v>44866</c:v>
                </c:pt>
                <c:pt idx="103">
                  <c:v>44896</c:v>
                </c:pt>
                <c:pt idx="104">
                  <c:v>44927</c:v>
                </c:pt>
                <c:pt idx="105">
                  <c:v>44958</c:v>
                </c:pt>
                <c:pt idx="106">
                  <c:v>44986</c:v>
                </c:pt>
                <c:pt idx="107">
                  <c:v>45017</c:v>
                </c:pt>
                <c:pt idx="108">
                  <c:v>45047</c:v>
                </c:pt>
                <c:pt idx="109">
                  <c:v>45078</c:v>
                </c:pt>
                <c:pt idx="110">
                  <c:v>45108</c:v>
                </c:pt>
                <c:pt idx="111">
                  <c:v>45139</c:v>
                </c:pt>
                <c:pt idx="112">
                  <c:v>45170</c:v>
                </c:pt>
                <c:pt idx="113">
                  <c:v>45200</c:v>
                </c:pt>
                <c:pt idx="114">
                  <c:v>45231</c:v>
                </c:pt>
                <c:pt idx="115">
                  <c:v>45261</c:v>
                </c:pt>
                <c:pt idx="116">
                  <c:v>45292</c:v>
                </c:pt>
                <c:pt idx="117">
                  <c:v>45323</c:v>
                </c:pt>
                <c:pt idx="118">
                  <c:v>45352</c:v>
                </c:pt>
                <c:pt idx="119">
                  <c:v>45383</c:v>
                </c:pt>
                <c:pt idx="120">
                  <c:v>45413</c:v>
                </c:pt>
                <c:pt idx="121">
                  <c:v>45444</c:v>
                </c:pt>
                <c:pt idx="122">
                  <c:v>45474</c:v>
                </c:pt>
                <c:pt idx="123">
                  <c:v>45505</c:v>
                </c:pt>
                <c:pt idx="124">
                  <c:v>45536</c:v>
                </c:pt>
                <c:pt idx="125">
                  <c:v>45566</c:v>
                </c:pt>
                <c:pt idx="126">
                  <c:v>45597</c:v>
                </c:pt>
                <c:pt idx="127">
                  <c:v>45627</c:v>
                </c:pt>
                <c:pt idx="128">
                  <c:v>45658</c:v>
                </c:pt>
              </c:numCache>
            </c:numRef>
          </c:cat>
          <c:val>
            <c:numRef>
              <c:f>Planilha1!$B$2:$B$130</c:f>
              <c:numCache>
                <c:formatCode>0.0%</c:formatCode>
                <c:ptCount val="129"/>
                <c:pt idx="0">
                  <c:v>1.4354896127292708E-2</c:v>
                </c:pt>
                <c:pt idx="1">
                  <c:v>2.0692052497196935E-2</c:v>
                </c:pt>
                <c:pt idx="2">
                  <c:v>1.7439324452800872E-2</c:v>
                </c:pt>
                <c:pt idx="3">
                  <c:v>2.5063204960142128E-2</c:v>
                </c:pt>
                <c:pt idx="4">
                  <c:v>3.6627299952823454E-2</c:v>
                </c:pt>
                <c:pt idx="5">
                  <c:v>3.0165435184605308E-2</c:v>
                </c:pt>
                <c:pt idx="6">
                  <c:v>2.1506252037127707E-2</c:v>
                </c:pt>
                <c:pt idx="7">
                  <c:v>1.8230111365006189E-2</c:v>
                </c:pt>
                <c:pt idx="8">
                  <c:v>1.7833339309631734E-2</c:v>
                </c:pt>
                <c:pt idx="9">
                  <c:v>2.6965223766583498E-2</c:v>
                </c:pt>
                <c:pt idx="10">
                  <c:v>1.3753858809219555E-2</c:v>
                </c:pt>
                <c:pt idx="11">
                  <c:v>2.0744883360992422E-2</c:v>
                </c:pt>
                <c:pt idx="12">
                  <c:v>2.2335184522977235E-2</c:v>
                </c:pt>
                <c:pt idx="13">
                  <c:v>1.604312940499962E-2</c:v>
                </c:pt>
                <c:pt idx="14">
                  <c:v>3.0360552392198915E-2</c:v>
                </c:pt>
                <c:pt idx="15">
                  <c:v>3.003485298991742E-2</c:v>
                </c:pt>
                <c:pt idx="16">
                  <c:v>6.9422547130719853E-2</c:v>
                </c:pt>
                <c:pt idx="17">
                  <c:v>3.848901369820968E-2</c:v>
                </c:pt>
                <c:pt idx="18">
                  <c:v>3.1021996570367999E-2</c:v>
                </c:pt>
                <c:pt idx="19">
                  <c:v>1.667272965619428E-2</c:v>
                </c:pt>
                <c:pt idx="20">
                  <c:v>3.2693201831975105E-2</c:v>
                </c:pt>
                <c:pt idx="21">
                  <c:v>3.4277645064768228E-2</c:v>
                </c:pt>
                <c:pt idx="22">
                  <c:v>4.2912441506650217E-2</c:v>
                </c:pt>
                <c:pt idx="23">
                  <c:v>2.9684120813099832E-2</c:v>
                </c:pt>
                <c:pt idx="24">
                  <c:v>2.6380689963845998E-2</c:v>
                </c:pt>
                <c:pt idx="25">
                  <c:v>2.4119264835331666E-2</c:v>
                </c:pt>
                <c:pt idx="26">
                  <c:v>1.5195869020251803E-2</c:v>
                </c:pt>
                <c:pt idx="27">
                  <c:v>1.6493952774325121E-2</c:v>
                </c:pt>
                <c:pt idx="28">
                  <c:v>1.4782652038472087E-2</c:v>
                </c:pt>
                <c:pt idx="29">
                  <c:v>1.7397847747242071E-2</c:v>
                </c:pt>
                <c:pt idx="30">
                  <c:v>3.6902960256547095E-2</c:v>
                </c:pt>
                <c:pt idx="31">
                  <c:v>3.0205056492915727E-2</c:v>
                </c:pt>
                <c:pt idx="32">
                  <c:v>2.5531736309586453E-2</c:v>
                </c:pt>
                <c:pt idx="33">
                  <c:v>1.5023760497652106E-2</c:v>
                </c:pt>
                <c:pt idx="34">
                  <c:v>1.3895491579572872E-2</c:v>
                </c:pt>
                <c:pt idx="35">
                  <c:v>1.0160292750051708E-2</c:v>
                </c:pt>
                <c:pt idx="36">
                  <c:v>9.149883429138797E-2</c:v>
                </c:pt>
                <c:pt idx="37">
                  <c:v>1.9288503620716779E-2</c:v>
                </c:pt>
                <c:pt idx="38">
                  <c:v>2.0502389277633429E-2</c:v>
                </c:pt>
                <c:pt idx="39">
                  <c:v>1.5401626393052781E-2</c:v>
                </c:pt>
                <c:pt idx="40">
                  <c:v>1.3525550247247007E-2</c:v>
                </c:pt>
                <c:pt idx="41">
                  <c:v>1.8672744655144746E-2</c:v>
                </c:pt>
                <c:pt idx="42">
                  <c:v>1.7685479627563186E-2</c:v>
                </c:pt>
                <c:pt idx="43">
                  <c:v>1.4633076488737556E-2</c:v>
                </c:pt>
                <c:pt idx="44">
                  <c:v>1.4008783645422738E-2</c:v>
                </c:pt>
                <c:pt idx="45">
                  <c:v>1.718986399574465E-2</c:v>
                </c:pt>
                <c:pt idx="46">
                  <c:v>2.439568804451718E-2</c:v>
                </c:pt>
                <c:pt idx="47">
                  <c:v>1.05087953608194E-2</c:v>
                </c:pt>
                <c:pt idx="48">
                  <c:v>2.4734425890708331E-2</c:v>
                </c:pt>
                <c:pt idx="49">
                  <c:v>6.4972818537142957E-2</c:v>
                </c:pt>
                <c:pt idx="50">
                  <c:v>1.8555325107728164E-2</c:v>
                </c:pt>
                <c:pt idx="51">
                  <c:v>3.8301964426964118E-2</c:v>
                </c:pt>
                <c:pt idx="52">
                  <c:v>2.4241525088748189E-2</c:v>
                </c:pt>
                <c:pt idx="53">
                  <c:v>2.9260923904932068E-2</c:v>
                </c:pt>
                <c:pt idx="54">
                  <c:v>1.8989103880166138E-2</c:v>
                </c:pt>
                <c:pt idx="55">
                  <c:v>1.2100409684379348E-2</c:v>
                </c:pt>
                <c:pt idx="56">
                  <c:v>1.3997144708413043E-2</c:v>
                </c:pt>
                <c:pt idx="57">
                  <c:v>1.6585932102922106E-2</c:v>
                </c:pt>
                <c:pt idx="58">
                  <c:v>2.7275400076248301E-2</c:v>
                </c:pt>
                <c:pt idx="59">
                  <c:v>1.3448249269071653E-2</c:v>
                </c:pt>
                <c:pt idx="60">
                  <c:v>1.5835281204561423E-2</c:v>
                </c:pt>
                <c:pt idx="61">
                  <c:v>2.5382382714767671E-2</c:v>
                </c:pt>
                <c:pt idx="62">
                  <c:v>1.3741541135826464E-2</c:v>
                </c:pt>
                <c:pt idx="63">
                  <c:v>2.0699522610635422E-2</c:v>
                </c:pt>
                <c:pt idx="64">
                  <c:v>1.8914375787415501E-2</c:v>
                </c:pt>
                <c:pt idx="65">
                  <c:v>2.0488664488013678E-2</c:v>
                </c:pt>
                <c:pt idx="66">
                  <c:v>1.5899050813304623E-2</c:v>
                </c:pt>
                <c:pt idx="67">
                  <c:v>2.3358491840124902E-2</c:v>
                </c:pt>
                <c:pt idx="68">
                  <c:v>1.4457217017876571E-2</c:v>
                </c:pt>
                <c:pt idx="69">
                  <c:v>1.8759255546441689E-2</c:v>
                </c:pt>
                <c:pt idx="70">
                  <c:v>0.17106030610610273</c:v>
                </c:pt>
                <c:pt idx="71">
                  <c:v>8.3095322377155972E-2</c:v>
                </c:pt>
                <c:pt idx="72">
                  <c:v>3.4760345428102871E-2</c:v>
                </c:pt>
                <c:pt idx="73">
                  <c:v>2.0939625533195241E-2</c:v>
                </c:pt>
                <c:pt idx="74">
                  <c:v>1.9656801519570714E-2</c:v>
                </c:pt>
                <c:pt idx="75">
                  <c:v>2.4324703539452468E-2</c:v>
                </c:pt>
                <c:pt idx="76">
                  <c:v>3.7499608797287552E-2</c:v>
                </c:pt>
                <c:pt idx="77">
                  <c:v>3.02348503478094E-2</c:v>
                </c:pt>
                <c:pt idx="78">
                  <c:v>2.6614072493670447E-2</c:v>
                </c:pt>
                <c:pt idx="79">
                  <c:v>1.9923499396164827E-2</c:v>
                </c:pt>
                <c:pt idx="80">
                  <c:v>2.5889255305222739E-2</c:v>
                </c:pt>
                <c:pt idx="81">
                  <c:v>2.5583564714686906E-2</c:v>
                </c:pt>
                <c:pt idx="82">
                  <c:v>4.8434428644377414E-2</c:v>
                </c:pt>
                <c:pt idx="83">
                  <c:v>3.8219420430814874E-2</c:v>
                </c:pt>
                <c:pt idx="84">
                  <c:v>2.8429130151335063E-2</c:v>
                </c:pt>
                <c:pt idx="85">
                  <c:v>3.4548078601379775E-2</c:v>
                </c:pt>
                <c:pt idx="86">
                  <c:v>2.6020209053585625E-2</c:v>
                </c:pt>
                <c:pt idx="87">
                  <c:v>4.1321897889678397E-2</c:v>
                </c:pt>
                <c:pt idx="88">
                  <c:v>2.8679905150631253E-2</c:v>
                </c:pt>
                <c:pt idx="89">
                  <c:v>7.0601222159572777E-2</c:v>
                </c:pt>
                <c:pt idx="90">
                  <c:v>4.568096885987516E-2</c:v>
                </c:pt>
                <c:pt idx="91">
                  <c:v>3.1124600665551658E-2</c:v>
                </c:pt>
                <c:pt idx="92">
                  <c:v>2.9600465115807807E-2</c:v>
                </c:pt>
                <c:pt idx="93">
                  <c:v>2.9144886166176415E-2</c:v>
                </c:pt>
                <c:pt idx="94">
                  <c:v>4.4414932622950661E-2</c:v>
                </c:pt>
                <c:pt idx="95">
                  <c:v>3.0554881742989357E-2</c:v>
                </c:pt>
                <c:pt idx="96">
                  <c:v>2.9269168916045404E-2</c:v>
                </c:pt>
                <c:pt idx="97">
                  <c:v>3.8273832537136288E-2</c:v>
                </c:pt>
                <c:pt idx="98">
                  <c:v>3.897404266662368E-2</c:v>
                </c:pt>
                <c:pt idx="99">
                  <c:v>3.186291019432623E-2</c:v>
                </c:pt>
                <c:pt idx="100">
                  <c:v>2.5106578516553301E-2</c:v>
                </c:pt>
                <c:pt idx="101">
                  <c:v>1.5844557753437332E-2</c:v>
                </c:pt>
                <c:pt idx="102">
                  <c:v>5.389388281772154E-2</c:v>
                </c:pt>
                <c:pt idx="103">
                  <c:v>2.8704240643522491E-2</c:v>
                </c:pt>
                <c:pt idx="104">
                  <c:v>3.4833693994506351E-2</c:v>
                </c:pt>
                <c:pt idx="105">
                  <c:v>3.1603871727877042E-2</c:v>
                </c:pt>
                <c:pt idx="106">
                  <c:v>2.0199853143103273E-2</c:v>
                </c:pt>
                <c:pt idx="107">
                  <c:v>1.4170805513913507E-2</c:v>
                </c:pt>
                <c:pt idx="108">
                  <c:v>1.3763845795482668E-2</c:v>
                </c:pt>
                <c:pt idx="109">
                  <c:v>1.9234892133144502E-2</c:v>
                </c:pt>
                <c:pt idx="110">
                  <c:v>1.3838128289500862E-2</c:v>
                </c:pt>
                <c:pt idx="111">
                  <c:v>1.7600913165129493E-2</c:v>
                </c:pt>
                <c:pt idx="112">
                  <c:v>2.1205669235007746E-2</c:v>
                </c:pt>
                <c:pt idx="113">
                  <c:v>3.8902036707312425E-2</c:v>
                </c:pt>
                <c:pt idx="114">
                  <c:v>2.0490460952653704E-2</c:v>
                </c:pt>
                <c:pt idx="115">
                  <c:v>1.4167523405915303E-2</c:v>
                </c:pt>
                <c:pt idx="116">
                  <c:v>1.4781753486363396E-2</c:v>
                </c:pt>
                <c:pt idx="117">
                  <c:v>1.1074576285432135E-2</c:v>
                </c:pt>
                <c:pt idx="118">
                  <c:v>1.3750925068245469E-2</c:v>
                </c:pt>
                <c:pt idx="119">
                  <c:v>2.8776232264612275E-2</c:v>
                </c:pt>
                <c:pt idx="120">
                  <c:v>1.8321424528230778E-2</c:v>
                </c:pt>
                <c:pt idx="121">
                  <c:v>3.1171502318891244E-2</c:v>
                </c:pt>
                <c:pt idx="122">
                  <c:v>3.8438402089269227E-2</c:v>
                </c:pt>
                <c:pt idx="123">
                  <c:v>3.1307820506123699E-2</c:v>
                </c:pt>
                <c:pt idx="124">
                  <c:v>2.5190266522370525E-2</c:v>
                </c:pt>
                <c:pt idx="125">
                  <c:v>2.6336825711976274E-2</c:v>
                </c:pt>
                <c:pt idx="126">
                  <c:v>3.6905232703694259E-2</c:v>
                </c:pt>
                <c:pt idx="127">
                  <c:v>6.9926771255369238E-2</c:v>
                </c:pt>
                <c:pt idx="128">
                  <c:v>3.7776312291072596E-2</c:v>
                </c:pt>
              </c:numCache>
            </c:numRef>
          </c:val>
          <c:extLst>
            <c:ext xmlns:c16="http://schemas.microsoft.com/office/drawing/2014/chart" uri="{C3380CC4-5D6E-409C-BE32-E72D297353CC}">
              <c16:uniqueId val="{00000000-F413-42A1-B651-3917356AE7B0}"/>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max val="0.18000000000000002"/>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2024799196787149"/>
          <c:h val="0.10125793650793651"/>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330"/>
      </a:pPr>
      <a:endParaRPr lang="pt-B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a:solidFill>
                  <a:schemeClr val="tx1"/>
                </a:solidFill>
                <a:latin typeface="Poppins" panose="00000500000000000000" pitchFamily="2" charset="0"/>
                <a:cs typeface="Poppins" panose="00000500000000000000" pitchFamily="2" charset="0"/>
              </a:rPr>
              <a:t>Drawdown</a:t>
            </a:r>
            <a:endParaRPr lang="en-US"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lineChart>
        <c:grouping val="standard"/>
        <c:varyColors val="0"/>
        <c:ser>
          <c:idx val="0"/>
          <c:order val="0"/>
          <c:tx>
            <c:strRef>
              <c:f>Planilha1!$B$1</c:f>
              <c:strCache>
                <c:ptCount val="1"/>
                <c:pt idx="0">
                  <c:v>Icatu Vanguarda Inflação CP</c:v>
                </c:pt>
              </c:strCache>
            </c:strRef>
          </c:tx>
          <c:spPr>
            <a:ln w="28575" cap="rnd">
              <a:solidFill>
                <a:srgbClr val="042E27"/>
              </a:solidFill>
              <a:round/>
            </a:ln>
            <a:effectLst/>
          </c:spPr>
          <c:marker>
            <c:symbol val="none"/>
          </c:marker>
          <c:cat>
            <c:numRef>
              <c:f>Planilha1!$A$2:$A$2707</c:f>
              <c:numCache>
                <c:formatCode>dd/mm/yy</c:formatCode>
                <c:ptCount val="2706"/>
                <c:pt idx="0">
                  <c:v>41754</c:v>
                </c:pt>
                <c:pt idx="1">
                  <c:v>41757</c:v>
                </c:pt>
                <c:pt idx="2">
                  <c:v>41758</c:v>
                </c:pt>
                <c:pt idx="3">
                  <c:v>41759</c:v>
                </c:pt>
                <c:pt idx="4">
                  <c:v>41761</c:v>
                </c:pt>
                <c:pt idx="5">
                  <c:v>41764</c:v>
                </c:pt>
                <c:pt idx="6">
                  <c:v>41765</c:v>
                </c:pt>
                <c:pt idx="7">
                  <c:v>41766</c:v>
                </c:pt>
                <c:pt idx="8">
                  <c:v>41767</c:v>
                </c:pt>
                <c:pt idx="9">
                  <c:v>41768</c:v>
                </c:pt>
                <c:pt idx="10">
                  <c:v>41771</c:v>
                </c:pt>
                <c:pt idx="11">
                  <c:v>41772</c:v>
                </c:pt>
                <c:pt idx="12">
                  <c:v>41773</c:v>
                </c:pt>
                <c:pt idx="13">
                  <c:v>41774</c:v>
                </c:pt>
                <c:pt idx="14">
                  <c:v>41775</c:v>
                </c:pt>
                <c:pt idx="15">
                  <c:v>41778</c:v>
                </c:pt>
                <c:pt idx="16">
                  <c:v>41779</c:v>
                </c:pt>
                <c:pt idx="17">
                  <c:v>41780</c:v>
                </c:pt>
                <c:pt idx="18">
                  <c:v>41781</c:v>
                </c:pt>
                <c:pt idx="19">
                  <c:v>41782</c:v>
                </c:pt>
                <c:pt idx="20">
                  <c:v>41785</c:v>
                </c:pt>
                <c:pt idx="21">
                  <c:v>41786</c:v>
                </c:pt>
                <c:pt idx="22">
                  <c:v>41787</c:v>
                </c:pt>
                <c:pt idx="23">
                  <c:v>41788</c:v>
                </c:pt>
                <c:pt idx="24">
                  <c:v>41789</c:v>
                </c:pt>
                <c:pt idx="25">
                  <c:v>41792</c:v>
                </c:pt>
                <c:pt idx="26">
                  <c:v>41793</c:v>
                </c:pt>
                <c:pt idx="27">
                  <c:v>41794</c:v>
                </c:pt>
                <c:pt idx="28">
                  <c:v>41795</c:v>
                </c:pt>
                <c:pt idx="29">
                  <c:v>41796</c:v>
                </c:pt>
                <c:pt idx="30">
                  <c:v>41799</c:v>
                </c:pt>
                <c:pt idx="31">
                  <c:v>41800</c:v>
                </c:pt>
                <c:pt idx="32">
                  <c:v>41801</c:v>
                </c:pt>
                <c:pt idx="33">
                  <c:v>41802</c:v>
                </c:pt>
                <c:pt idx="34">
                  <c:v>41803</c:v>
                </c:pt>
                <c:pt idx="35">
                  <c:v>41806</c:v>
                </c:pt>
                <c:pt idx="36">
                  <c:v>41807</c:v>
                </c:pt>
                <c:pt idx="37">
                  <c:v>41808</c:v>
                </c:pt>
                <c:pt idx="38">
                  <c:v>41810</c:v>
                </c:pt>
                <c:pt idx="39">
                  <c:v>41813</c:v>
                </c:pt>
                <c:pt idx="40">
                  <c:v>41814</c:v>
                </c:pt>
                <c:pt idx="41">
                  <c:v>41815</c:v>
                </c:pt>
                <c:pt idx="42">
                  <c:v>41816</c:v>
                </c:pt>
                <c:pt idx="43">
                  <c:v>41817</c:v>
                </c:pt>
                <c:pt idx="44">
                  <c:v>41820</c:v>
                </c:pt>
                <c:pt idx="45">
                  <c:v>41821</c:v>
                </c:pt>
                <c:pt idx="46">
                  <c:v>41822</c:v>
                </c:pt>
                <c:pt idx="47">
                  <c:v>41823</c:v>
                </c:pt>
                <c:pt idx="48">
                  <c:v>41824</c:v>
                </c:pt>
                <c:pt idx="49">
                  <c:v>41827</c:v>
                </c:pt>
                <c:pt idx="50">
                  <c:v>41828</c:v>
                </c:pt>
                <c:pt idx="51">
                  <c:v>41829</c:v>
                </c:pt>
                <c:pt idx="52">
                  <c:v>41830</c:v>
                </c:pt>
                <c:pt idx="53">
                  <c:v>41831</c:v>
                </c:pt>
                <c:pt idx="54">
                  <c:v>41834</c:v>
                </c:pt>
                <c:pt idx="55">
                  <c:v>41835</c:v>
                </c:pt>
                <c:pt idx="56">
                  <c:v>41836</c:v>
                </c:pt>
                <c:pt idx="57">
                  <c:v>41837</c:v>
                </c:pt>
                <c:pt idx="58">
                  <c:v>41838</c:v>
                </c:pt>
                <c:pt idx="59">
                  <c:v>41841</c:v>
                </c:pt>
                <c:pt idx="60">
                  <c:v>41842</c:v>
                </c:pt>
                <c:pt idx="61">
                  <c:v>41843</c:v>
                </c:pt>
                <c:pt idx="62">
                  <c:v>41844</c:v>
                </c:pt>
                <c:pt idx="63">
                  <c:v>41845</c:v>
                </c:pt>
                <c:pt idx="64">
                  <c:v>41848</c:v>
                </c:pt>
                <c:pt idx="65">
                  <c:v>41849</c:v>
                </c:pt>
                <c:pt idx="66">
                  <c:v>41850</c:v>
                </c:pt>
                <c:pt idx="67">
                  <c:v>41851</c:v>
                </c:pt>
                <c:pt idx="68">
                  <c:v>41852</c:v>
                </c:pt>
                <c:pt idx="69">
                  <c:v>41855</c:v>
                </c:pt>
                <c:pt idx="70">
                  <c:v>41856</c:v>
                </c:pt>
                <c:pt idx="71">
                  <c:v>41857</c:v>
                </c:pt>
                <c:pt idx="72">
                  <c:v>41858</c:v>
                </c:pt>
                <c:pt idx="73">
                  <c:v>41859</c:v>
                </c:pt>
                <c:pt idx="74">
                  <c:v>41862</c:v>
                </c:pt>
                <c:pt idx="75">
                  <c:v>41863</c:v>
                </c:pt>
                <c:pt idx="76">
                  <c:v>41864</c:v>
                </c:pt>
                <c:pt idx="77">
                  <c:v>41865</c:v>
                </c:pt>
                <c:pt idx="78">
                  <c:v>41866</c:v>
                </c:pt>
                <c:pt idx="79">
                  <c:v>41869</c:v>
                </c:pt>
                <c:pt idx="80">
                  <c:v>41870</c:v>
                </c:pt>
                <c:pt idx="81">
                  <c:v>41871</c:v>
                </c:pt>
                <c:pt idx="82">
                  <c:v>41872</c:v>
                </c:pt>
                <c:pt idx="83">
                  <c:v>41873</c:v>
                </c:pt>
                <c:pt idx="84">
                  <c:v>41876</c:v>
                </c:pt>
                <c:pt idx="85">
                  <c:v>41877</c:v>
                </c:pt>
                <c:pt idx="86">
                  <c:v>41878</c:v>
                </c:pt>
                <c:pt idx="87">
                  <c:v>41879</c:v>
                </c:pt>
                <c:pt idx="88">
                  <c:v>41880</c:v>
                </c:pt>
                <c:pt idx="89">
                  <c:v>41883</c:v>
                </c:pt>
                <c:pt idx="90">
                  <c:v>41884</c:v>
                </c:pt>
                <c:pt idx="91">
                  <c:v>41885</c:v>
                </c:pt>
                <c:pt idx="92">
                  <c:v>41886</c:v>
                </c:pt>
                <c:pt idx="93">
                  <c:v>41887</c:v>
                </c:pt>
                <c:pt idx="94">
                  <c:v>41890</c:v>
                </c:pt>
                <c:pt idx="95">
                  <c:v>41891</c:v>
                </c:pt>
                <c:pt idx="96">
                  <c:v>41892</c:v>
                </c:pt>
                <c:pt idx="97">
                  <c:v>41893</c:v>
                </c:pt>
                <c:pt idx="98">
                  <c:v>41894</c:v>
                </c:pt>
                <c:pt idx="99">
                  <c:v>41897</c:v>
                </c:pt>
                <c:pt idx="100">
                  <c:v>41898</c:v>
                </c:pt>
                <c:pt idx="101">
                  <c:v>41899</c:v>
                </c:pt>
                <c:pt idx="102">
                  <c:v>41900</c:v>
                </c:pt>
                <c:pt idx="103">
                  <c:v>41901</c:v>
                </c:pt>
                <c:pt idx="104">
                  <c:v>41904</c:v>
                </c:pt>
                <c:pt idx="105">
                  <c:v>41905</c:v>
                </c:pt>
                <c:pt idx="106">
                  <c:v>41906</c:v>
                </c:pt>
                <c:pt idx="107">
                  <c:v>41907</c:v>
                </c:pt>
                <c:pt idx="108">
                  <c:v>41908</c:v>
                </c:pt>
                <c:pt idx="109">
                  <c:v>41911</c:v>
                </c:pt>
                <c:pt idx="110">
                  <c:v>41912</c:v>
                </c:pt>
                <c:pt idx="111">
                  <c:v>41913</c:v>
                </c:pt>
                <c:pt idx="112">
                  <c:v>41914</c:v>
                </c:pt>
                <c:pt idx="113">
                  <c:v>41915</c:v>
                </c:pt>
                <c:pt idx="114">
                  <c:v>41918</c:v>
                </c:pt>
                <c:pt idx="115">
                  <c:v>41919</c:v>
                </c:pt>
                <c:pt idx="116">
                  <c:v>41920</c:v>
                </c:pt>
                <c:pt idx="117">
                  <c:v>41921</c:v>
                </c:pt>
                <c:pt idx="118">
                  <c:v>41922</c:v>
                </c:pt>
                <c:pt idx="119">
                  <c:v>41925</c:v>
                </c:pt>
                <c:pt idx="120">
                  <c:v>41926</c:v>
                </c:pt>
                <c:pt idx="121">
                  <c:v>41927</c:v>
                </c:pt>
                <c:pt idx="122">
                  <c:v>41928</c:v>
                </c:pt>
                <c:pt idx="123">
                  <c:v>41929</c:v>
                </c:pt>
                <c:pt idx="124">
                  <c:v>41932</c:v>
                </c:pt>
                <c:pt idx="125">
                  <c:v>41933</c:v>
                </c:pt>
                <c:pt idx="126">
                  <c:v>41934</c:v>
                </c:pt>
                <c:pt idx="127">
                  <c:v>41935</c:v>
                </c:pt>
                <c:pt idx="128">
                  <c:v>41936</c:v>
                </c:pt>
                <c:pt idx="129">
                  <c:v>41939</c:v>
                </c:pt>
                <c:pt idx="130">
                  <c:v>41940</c:v>
                </c:pt>
                <c:pt idx="131">
                  <c:v>41941</c:v>
                </c:pt>
                <c:pt idx="132">
                  <c:v>41942</c:v>
                </c:pt>
                <c:pt idx="133">
                  <c:v>41943</c:v>
                </c:pt>
                <c:pt idx="134">
                  <c:v>41946</c:v>
                </c:pt>
                <c:pt idx="135">
                  <c:v>41947</c:v>
                </c:pt>
                <c:pt idx="136">
                  <c:v>41948</c:v>
                </c:pt>
                <c:pt idx="137">
                  <c:v>41949</c:v>
                </c:pt>
                <c:pt idx="138">
                  <c:v>41950</c:v>
                </c:pt>
                <c:pt idx="139">
                  <c:v>41953</c:v>
                </c:pt>
                <c:pt idx="140">
                  <c:v>41954</c:v>
                </c:pt>
                <c:pt idx="141">
                  <c:v>41955</c:v>
                </c:pt>
                <c:pt idx="142">
                  <c:v>41956</c:v>
                </c:pt>
                <c:pt idx="143">
                  <c:v>41957</c:v>
                </c:pt>
                <c:pt idx="144">
                  <c:v>41960</c:v>
                </c:pt>
                <c:pt idx="145">
                  <c:v>41961</c:v>
                </c:pt>
                <c:pt idx="146">
                  <c:v>41962</c:v>
                </c:pt>
                <c:pt idx="147">
                  <c:v>41963</c:v>
                </c:pt>
                <c:pt idx="148">
                  <c:v>41964</c:v>
                </c:pt>
                <c:pt idx="149">
                  <c:v>41967</c:v>
                </c:pt>
                <c:pt idx="150">
                  <c:v>41968</c:v>
                </c:pt>
                <c:pt idx="151">
                  <c:v>41969</c:v>
                </c:pt>
                <c:pt idx="152">
                  <c:v>41970</c:v>
                </c:pt>
                <c:pt idx="153">
                  <c:v>41971</c:v>
                </c:pt>
                <c:pt idx="154">
                  <c:v>41974</c:v>
                </c:pt>
                <c:pt idx="155">
                  <c:v>41975</c:v>
                </c:pt>
                <c:pt idx="156">
                  <c:v>41976</c:v>
                </c:pt>
                <c:pt idx="157">
                  <c:v>41977</c:v>
                </c:pt>
                <c:pt idx="158">
                  <c:v>41978</c:v>
                </c:pt>
                <c:pt idx="159">
                  <c:v>41981</c:v>
                </c:pt>
                <c:pt idx="160">
                  <c:v>41982</c:v>
                </c:pt>
                <c:pt idx="161">
                  <c:v>41983</c:v>
                </c:pt>
                <c:pt idx="162">
                  <c:v>41984</c:v>
                </c:pt>
                <c:pt idx="163">
                  <c:v>41985</c:v>
                </c:pt>
                <c:pt idx="164">
                  <c:v>41988</c:v>
                </c:pt>
                <c:pt idx="165">
                  <c:v>41989</c:v>
                </c:pt>
                <c:pt idx="166">
                  <c:v>41990</c:v>
                </c:pt>
                <c:pt idx="167">
                  <c:v>41991</c:v>
                </c:pt>
                <c:pt idx="168">
                  <c:v>41992</c:v>
                </c:pt>
                <c:pt idx="169">
                  <c:v>41995</c:v>
                </c:pt>
                <c:pt idx="170">
                  <c:v>41996</c:v>
                </c:pt>
                <c:pt idx="171">
                  <c:v>41997</c:v>
                </c:pt>
                <c:pt idx="172">
                  <c:v>41999</c:v>
                </c:pt>
                <c:pt idx="173">
                  <c:v>42002</c:v>
                </c:pt>
                <c:pt idx="174">
                  <c:v>42003</c:v>
                </c:pt>
                <c:pt idx="175">
                  <c:v>42004</c:v>
                </c:pt>
                <c:pt idx="176">
                  <c:v>42006</c:v>
                </c:pt>
                <c:pt idx="177">
                  <c:v>42009</c:v>
                </c:pt>
                <c:pt idx="178">
                  <c:v>42010</c:v>
                </c:pt>
                <c:pt idx="179">
                  <c:v>42011</c:v>
                </c:pt>
                <c:pt idx="180">
                  <c:v>42012</c:v>
                </c:pt>
                <c:pt idx="181">
                  <c:v>42013</c:v>
                </c:pt>
                <c:pt idx="182">
                  <c:v>42016</c:v>
                </c:pt>
                <c:pt idx="183">
                  <c:v>42017</c:v>
                </c:pt>
                <c:pt idx="184">
                  <c:v>42018</c:v>
                </c:pt>
                <c:pt idx="185">
                  <c:v>42019</c:v>
                </c:pt>
                <c:pt idx="186">
                  <c:v>42020</c:v>
                </c:pt>
                <c:pt idx="187">
                  <c:v>42023</c:v>
                </c:pt>
                <c:pt idx="188">
                  <c:v>42024</c:v>
                </c:pt>
                <c:pt idx="189">
                  <c:v>42025</c:v>
                </c:pt>
                <c:pt idx="190">
                  <c:v>42026</c:v>
                </c:pt>
                <c:pt idx="191">
                  <c:v>42027</c:v>
                </c:pt>
                <c:pt idx="192">
                  <c:v>42030</c:v>
                </c:pt>
                <c:pt idx="193">
                  <c:v>42031</c:v>
                </c:pt>
                <c:pt idx="194">
                  <c:v>42032</c:v>
                </c:pt>
                <c:pt idx="195">
                  <c:v>42033</c:v>
                </c:pt>
                <c:pt idx="196">
                  <c:v>42034</c:v>
                </c:pt>
                <c:pt idx="197">
                  <c:v>42037</c:v>
                </c:pt>
                <c:pt idx="198">
                  <c:v>42038</c:v>
                </c:pt>
                <c:pt idx="199">
                  <c:v>42039</c:v>
                </c:pt>
                <c:pt idx="200">
                  <c:v>42040</c:v>
                </c:pt>
                <c:pt idx="201">
                  <c:v>42041</c:v>
                </c:pt>
                <c:pt idx="202">
                  <c:v>42044</c:v>
                </c:pt>
                <c:pt idx="203">
                  <c:v>42045</c:v>
                </c:pt>
                <c:pt idx="204">
                  <c:v>42046</c:v>
                </c:pt>
                <c:pt idx="205">
                  <c:v>42047</c:v>
                </c:pt>
                <c:pt idx="206">
                  <c:v>42048</c:v>
                </c:pt>
                <c:pt idx="207">
                  <c:v>42053</c:v>
                </c:pt>
                <c:pt idx="208">
                  <c:v>42054</c:v>
                </c:pt>
                <c:pt idx="209">
                  <c:v>42055</c:v>
                </c:pt>
                <c:pt idx="210">
                  <c:v>42058</c:v>
                </c:pt>
                <c:pt idx="211">
                  <c:v>42059</c:v>
                </c:pt>
                <c:pt idx="212">
                  <c:v>42060</c:v>
                </c:pt>
                <c:pt idx="213">
                  <c:v>42061</c:v>
                </c:pt>
                <c:pt idx="214">
                  <c:v>42062</c:v>
                </c:pt>
                <c:pt idx="215">
                  <c:v>42065</c:v>
                </c:pt>
                <c:pt idx="216">
                  <c:v>42066</c:v>
                </c:pt>
                <c:pt idx="217">
                  <c:v>42067</c:v>
                </c:pt>
                <c:pt idx="218">
                  <c:v>42068</c:v>
                </c:pt>
                <c:pt idx="219">
                  <c:v>42069</c:v>
                </c:pt>
                <c:pt idx="220">
                  <c:v>42072</c:v>
                </c:pt>
                <c:pt idx="221">
                  <c:v>42073</c:v>
                </c:pt>
                <c:pt idx="222">
                  <c:v>42074</c:v>
                </c:pt>
                <c:pt idx="223">
                  <c:v>42075</c:v>
                </c:pt>
                <c:pt idx="224">
                  <c:v>42076</c:v>
                </c:pt>
                <c:pt idx="225">
                  <c:v>42079</c:v>
                </c:pt>
                <c:pt idx="226">
                  <c:v>42080</c:v>
                </c:pt>
                <c:pt idx="227">
                  <c:v>42081</c:v>
                </c:pt>
                <c:pt idx="228">
                  <c:v>42082</c:v>
                </c:pt>
                <c:pt idx="229">
                  <c:v>42083</c:v>
                </c:pt>
                <c:pt idx="230">
                  <c:v>42086</c:v>
                </c:pt>
                <c:pt idx="231">
                  <c:v>42087</c:v>
                </c:pt>
                <c:pt idx="232">
                  <c:v>42088</c:v>
                </c:pt>
                <c:pt idx="233">
                  <c:v>42089</c:v>
                </c:pt>
                <c:pt idx="234">
                  <c:v>42090</c:v>
                </c:pt>
                <c:pt idx="235">
                  <c:v>42093</c:v>
                </c:pt>
                <c:pt idx="236">
                  <c:v>42094</c:v>
                </c:pt>
                <c:pt idx="237">
                  <c:v>42095</c:v>
                </c:pt>
                <c:pt idx="238">
                  <c:v>42096</c:v>
                </c:pt>
                <c:pt idx="239">
                  <c:v>42100</c:v>
                </c:pt>
                <c:pt idx="240">
                  <c:v>42101</c:v>
                </c:pt>
                <c:pt idx="241">
                  <c:v>42102</c:v>
                </c:pt>
                <c:pt idx="242">
                  <c:v>42103</c:v>
                </c:pt>
                <c:pt idx="243">
                  <c:v>42104</c:v>
                </c:pt>
                <c:pt idx="244">
                  <c:v>42107</c:v>
                </c:pt>
                <c:pt idx="245">
                  <c:v>42108</c:v>
                </c:pt>
                <c:pt idx="246">
                  <c:v>42109</c:v>
                </c:pt>
                <c:pt idx="247">
                  <c:v>42110</c:v>
                </c:pt>
                <c:pt idx="248">
                  <c:v>42111</c:v>
                </c:pt>
                <c:pt idx="249">
                  <c:v>42114</c:v>
                </c:pt>
                <c:pt idx="250">
                  <c:v>42116</c:v>
                </c:pt>
                <c:pt idx="251">
                  <c:v>42117</c:v>
                </c:pt>
                <c:pt idx="252">
                  <c:v>42118</c:v>
                </c:pt>
                <c:pt idx="253">
                  <c:v>42121</c:v>
                </c:pt>
                <c:pt idx="254">
                  <c:v>42122</c:v>
                </c:pt>
                <c:pt idx="255">
                  <c:v>42123</c:v>
                </c:pt>
                <c:pt idx="256">
                  <c:v>42124</c:v>
                </c:pt>
                <c:pt idx="257">
                  <c:v>42128</c:v>
                </c:pt>
                <c:pt idx="258">
                  <c:v>42129</c:v>
                </c:pt>
                <c:pt idx="259">
                  <c:v>42130</c:v>
                </c:pt>
                <c:pt idx="260">
                  <c:v>42131</c:v>
                </c:pt>
                <c:pt idx="261">
                  <c:v>42132</c:v>
                </c:pt>
                <c:pt idx="262">
                  <c:v>42135</c:v>
                </c:pt>
                <c:pt idx="263">
                  <c:v>42136</c:v>
                </c:pt>
                <c:pt idx="264">
                  <c:v>42137</c:v>
                </c:pt>
                <c:pt idx="265">
                  <c:v>42138</c:v>
                </c:pt>
                <c:pt idx="266">
                  <c:v>42139</c:v>
                </c:pt>
                <c:pt idx="267">
                  <c:v>42142</c:v>
                </c:pt>
                <c:pt idx="268">
                  <c:v>42143</c:v>
                </c:pt>
                <c:pt idx="269">
                  <c:v>42144</c:v>
                </c:pt>
                <c:pt idx="270">
                  <c:v>42145</c:v>
                </c:pt>
                <c:pt idx="271">
                  <c:v>42146</c:v>
                </c:pt>
                <c:pt idx="272">
                  <c:v>42149</c:v>
                </c:pt>
                <c:pt idx="273">
                  <c:v>42150</c:v>
                </c:pt>
                <c:pt idx="274">
                  <c:v>42151</c:v>
                </c:pt>
                <c:pt idx="275">
                  <c:v>42152</c:v>
                </c:pt>
                <c:pt idx="276">
                  <c:v>42153</c:v>
                </c:pt>
                <c:pt idx="277">
                  <c:v>42156</c:v>
                </c:pt>
                <c:pt idx="278">
                  <c:v>42157</c:v>
                </c:pt>
                <c:pt idx="279">
                  <c:v>42158</c:v>
                </c:pt>
                <c:pt idx="280">
                  <c:v>42160</c:v>
                </c:pt>
                <c:pt idx="281">
                  <c:v>42163</c:v>
                </c:pt>
                <c:pt idx="282">
                  <c:v>42164</c:v>
                </c:pt>
                <c:pt idx="283">
                  <c:v>42165</c:v>
                </c:pt>
                <c:pt idx="284">
                  <c:v>42166</c:v>
                </c:pt>
                <c:pt idx="285">
                  <c:v>42167</c:v>
                </c:pt>
                <c:pt idx="286">
                  <c:v>42170</c:v>
                </c:pt>
                <c:pt idx="287">
                  <c:v>42171</c:v>
                </c:pt>
                <c:pt idx="288">
                  <c:v>42172</c:v>
                </c:pt>
                <c:pt idx="289">
                  <c:v>42173</c:v>
                </c:pt>
                <c:pt idx="290">
                  <c:v>42174</c:v>
                </c:pt>
                <c:pt idx="291">
                  <c:v>42177</c:v>
                </c:pt>
                <c:pt idx="292">
                  <c:v>42178</c:v>
                </c:pt>
                <c:pt idx="293">
                  <c:v>42179</c:v>
                </c:pt>
                <c:pt idx="294">
                  <c:v>42180</c:v>
                </c:pt>
                <c:pt idx="295">
                  <c:v>42181</c:v>
                </c:pt>
                <c:pt idx="296">
                  <c:v>42184</c:v>
                </c:pt>
                <c:pt idx="297">
                  <c:v>42185</c:v>
                </c:pt>
                <c:pt idx="298">
                  <c:v>42186</c:v>
                </c:pt>
                <c:pt idx="299">
                  <c:v>42187</c:v>
                </c:pt>
                <c:pt idx="300">
                  <c:v>42188</c:v>
                </c:pt>
                <c:pt idx="301">
                  <c:v>42191</c:v>
                </c:pt>
                <c:pt idx="302">
                  <c:v>42192</c:v>
                </c:pt>
                <c:pt idx="303">
                  <c:v>42193</c:v>
                </c:pt>
                <c:pt idx="304">
                  <c:v>42194</c:v>
                </c:pt>
                <c:pt idx="305">
                  <c:v>42195</c:v>
                </c:pt>
                <c:pt idx="306">
                  <c:v>42198</c:v>
                </c:pt>
                <c:pt idx="307">
                  <c:v>42199</c:v>
                </c:pt>
                <c:pt idx="308">
                  <c:v>42200</c:v>
                </c:pt>
                <c:pt idx="309">
                  <c:v>42201</c:v>
                </c:pt>
                <c:pt idx="310">
                  <c:v>42202</c:v>
                </c:pt>
                <c:pt idx="311">
                  <c:v>42205</c:v>
                </c:pt>
                <c:pt idx="312">
                  <c:v>42206</c:v>
                </c:pt>
                <c:pt idx="313">
                  <c:v>42207</c:v>
                </c:pt>
                <c:pt idx="314">
                  <c:v>42208</c:v>
                </c:pt>
                <c:pt idx="315">
                  <c:v>42209</c:v>
                </c:pt>
                <c:pt idx="316">
                  <c:v>42212</c:v>
                </c:pt>
                <c:pt idx="317">
                  <c:v>42213</c:v>
                </c:pt>
                <c:pt idx="318">
                  <c:v>42214</c:v>
                </c:pt>
                <c:pt idx="319">
                  <c:v>42215</c:v>
                </c:pt>
                <c:pt idx="320">
                  <c:v>42216</c:v>
                </c:pt>
                <c:pt idx="321">
                  <c:v>42219</c:v>
                </c:pt>
                <c:pt idx="322">
                  <c:v>42220</c:v>
                </c:pt>
                <c:pt idx="323">
                  <c:v>42221</c:v>
                </c:pt>
                <c:pt idx="324">
                  <c:v>42222</c:v>
                </c:pt>
                <c:pt idx="325">
                  <c:v>42223</c:v>
                </c:pt>
                <c:pt idx="326">
                  <c:v>42226</c:v>
                </c:pt>
                <c:pt idx="327">
                  <c:v>42227</c:v>
                </c:pt>
                <c:pt idx="328">
                  <c:v>42228</c:v>
                </c:pt>
                <c:pt idx="329">
                  <c:v>42229</c:v>
                </c:pt>
                <c:pt idx="330">
                  <c:v>42230</c:v>
                </c:pt>
                <c:pt idx="331">
                  <c:v>42233</c:v>
                </c:pt>
                <c:pt idx="332">
                  <c:v>42234</c:v>
                </c:pt>
                <c:pt idx="333">
                  <c:v>42235</c:v>
                </c:pt>
                <c:pt idx="334">
                  <c:v>42236</c:v>
                </c:pt>
                <c:pt idx="335">
                  <c:v>42237</c:v>
                </c:pt>
                <c:pt idx="336">
                  <c:v>42240</c:v>
                </c:pt>
                <c:pt idx="337">
                  <c:v>42241</c:v>
                </c:pt>
                <c:pt idx="338">
                  <c:v>42242</c:v>
                </c:pt>
                <c:pt idx="339">
                  <c:v>42243</c:v>
                </c:pt>
                <c:pt idx="340">
                  <c:v>42244</c:v>
                </c:pt>
                <c:pt idx="341">
                  <c:v>42247</c:v>
                </c:pt>
                <c:pt idx="342">
                  <c:v>42248</c:v>
                </c:pt>
                <c:pt idx="343">
                  <c:v>42249</c:v>
                </c:pt>
                <c:pt idx="344">
                  <c:v>42250</c:v>
                </c:pt>
                <c:pt idx="345">
                  <c:v>42251</c:v>
                </c:pt>
                <c:pt idx="346">
                  <c:v>42255</c:v>
                </c:pt>
                <c:pt idx="347">
                  <c:v>42256</c:v>
                </c:pt>
                <c:pt idx="348">
                  <c:v>42257</c:v>
                </c:pt>
                <c:pt idx="349">
                  <c:v>42258</c:v>
                </c:pt>
                <c:pt idx="350">
                  <c:v>42261</c:v>
                </c:pt>
                <c:pt idx="351">
                  <c:v>42262</c:v>
                </c:pt>
                <c:pt idx="352">
                  <c:v>42263</c:v>
                </c:pt>
                <c:pt idx="353">
                  <c:v>42264</c:v>
                </c:pt>
                <c:pt idx="354">
                  <c:v>42265</c:v>
                </c:pt>
                <c:pt idx="355">
                  <c:v>42268</c:v>
                </c:pt>
                <c:pt idx="356">
                  <c:v>42269</c:v>
                </c:pt>
                <c:pt idx="357">
                  <c:v>42270</c:v>
                </c:pt>
                <c:pt idx="358">
                  <c:v>42271</c:v>
                </c:pt>
                <c:pt idx="359">
                  <c:v>42272</c:v>
                </c:pt>
                <c:pt idx="360">
                  <c:v>42275</c:v>
                </c:pt>
                <c:pt idx="361">
                  <c:v>42276</c:v>
                </c:pt>
                <c:pt idx="362">
                  <c:v>42277</c:v>
                </c:pt>
                <c:pt idx="363">
                  <c:v>42278</c:v>
                </c:pt>
                <c:pt idx="364">
                  <c:v>42279</c:v>
                </c:pt>
                <c:pt idx="365">
                  <c:v>42282</c:v>
                </c:pt>
                <c:pt idx="366">
                  <c:v>42283</c:v>
                </c:pt>
                <c:pt idx="367">
                  <c:v>42284</c:v>
                </c:pt>
                <c:pt idx="368">
                  <c:v>42285</c:v>
                </c:pt>
                <c:pt idx="369">
                  <c:v>42286</c:v>
                </c:pt>
                <c:pt idx="370">
                  <c:v>42290</c:v>
                </c:pt>
                <c:pt idx="371">
                  <c:v>42291</c:v>
                </c:pt>
                <c:pt idx="372">
                  <c:v>42292</c:v>
                </c:pt>
                <c:pt idx="373">
                  <c:v>42293</c:v>
                </c:pt>
                <c:pt idx="374">
                  <c:v>42296</c:v>
                </c:pt>
                <c:pt idx="375">
                  <c:v>42297</c:v>
                </c:pt>
                <c:pt idx="376">
                  <c:v>42298</c:v>
                </c:pt>
                <c:pt idx="377">
                  <c:v>42299</c:v>
                </c:pt>
                <c:pt idx="378">
                  <c:v>42300</c:v>
                </c:pt>
                <c:pt idx="379">
                  <c:v>42303</c:v>
                </c:pt>
                <c:pt idx="380">
                  <c:v>42304</c:v>
                </c:pt>
                <c:pt idx="381">
                  <c:v>42305</c:v>
                </c:pt>
                <c:pt idx="382">
                  <c:v>42306</c:v>
                </c:pt>
                <c:pt idx="383">
                  <c:v>42307</c:v>
                </c:pt>
                <c:pt idx="384">
                  <c:v>42311</c:v>
                </c:pt>
                <c:pt idx="385">
                  <c:v>42312</c:v>
                </c:pt>
                <c:pt idx="386">
                  <c:v>42313</c:v>
                </c:pt>
                <c:pt idx="387">
                  <c:v>42314</c:v>
                </c:pt>
                <c:pt idx="388">
                  <c:v>42317</c:v>
                </c:pt>
                <c:pt idx="389">
                  <c:v>42318</c:v>
                </c:pt>
                <c:pt idx="390">
                  <c:v>42319</c:v>
                </c:pt>
                <c:pt idx="391">
                  <c:v>42320</c:v>
                </c:pt>
                <c:pt idx="392">
                  <c:v>42321</c:v>
                </c:pt>
                <c:pt idx="393">
                  <c:v>42324</c:v>
                </c:pt>
                <c:pt idx="394">
                  <c:v>42325</c:v>
                </c:pt>
                <c:pt idx="395">
                  <c:v>42326</c:v>
                </c:pt>
                <c:pt idx="396">
                  <c:v>42327</c:v>
                </c:pt>
                <c:pt idx="397">
                  <c:v>42328</c:v>
                </c:pt>
                <c:pt idx="398">
                  <c:v>42331</c:v>
                </c:pt>
                <c:pt idx="399">
                  <c:v>42332</c:v>
                </c:pt>
                <c:pt idx="400">
                  <c:v>42333</c:v>
                </c:pt>
                <c:pt idx="401">
                  <c:v>42334</c:v>
                </c:pt>
                <c:pt idx="402">
                  <c:v>42335</c:v>
                </c:pt>
                <c:pt idx="403">
                  <c:v>42338</c:v>
                </c:pt>
                <c:pt idx="404">
                  <c:v>42339</c:v>
                </c:pt>
                <c:pt idx="405">
                  <c:v>42340</c:v>
                </c:pt>
                <c:pt idx="406">
                  <c:v>42341</c:v>
                </c:pt>
                <c:pt idx="407">
                  <c:v>42342</c:v>
                </c:pt>
                <c:pt idx="408">
                  <c:v>42345</c:v>
                </c:pt>
                <c:pt idx="409">
                  <c:v>42346</c:v>
                </c:pt>
                <c:pt idx="410">
                  <c:v>42347</c:v>
                </c:pt>
                <c:pt idx="411">
                  <c:v>42348</c:v>
                </c:pt>
                <c:pt idx="412">
                  <c:v>42349</c:v>
                </c:pt>
                <c:pt idx="413">
                  <c:v>42352</c:v>
                </c:pt>
                <c:pt idx="414">
                  <c:v>42353</c:v>
                </c:pt>
                <c:pt idx="415">
                  <c:v>42354</c:v>
                </c:pt>
                <c:pt idx="416">
                  <c:v>42355</c:v>
                </c:pt>
                <c:pt idx="417">
                  <c:v>42356</c:v>
                </c:pt>
                <c:pt idx="418">
                  <c:v>42359</c:v>
                </c:pt>
                <c:pt idx="419">
                  <c:v>42360</c:v>
                </c:pt>
                <c:pt idx="420">
                  <c:v>42361</c:v>
                </c:pt>
                <c:pt idx="421">
                  <c:v>42362</c:v>
                </c:pt>
                <c:pt idx="422">
                  <c:v>42366</c:v>
                </c:pt>
                <c:pt idx="423">
                  <c:v>42367</c:v>
                </c:pt>
                <c:pt idx="424">
                  <c:v>42368</c:v>
                </c:pt>
                <c:pt idx="425">
                  <c:v>42369</c:v>
                </c:pt>
                <c:pt idx="426">
                  <c:v>42373</c:v>
                </c:pt>
                <c:pt idx="427">
                  <c:v>42374</c:v>
                </c:pt>
                <c:pt idx="428">
                  <c:v>42375</c:v>
                </c:pt>
                <c:pt idx="429">
                  <c:v>42376</c:v>
                </c:pt>
                <c:pt idx="430">
                  <c:v>42377</c:v>
                </c:pt>
                <c:pt idx="431">
                  <c:v>42380</c:v>
                </c:pt>
                <c:pt idx="432">
                  <c:v>42381</c:v>
                </c:pt>
                <c:pt idx="433">
                  <c:v>42382</c:v>
                </c:pt>
                <c:pt idx="434">
                  <c:v>42383</c:v>
                </c:pt>
                <c:pt idx="435">
                  <c:v>42384</c:v>
                </c:pt>
                <c:pt idx="436">
                  <c:v>42387</c:v>
                </c:pt>
                <c:pt idx="437">
                  <c:v>42388</c:v>
                </c:pt>
                <c:pt idx="438">
                  <c:v>42389</c:v>
                </c:pt>
                <c:pt idx="439">
                  <c:v>42390</c:v>
                </c:pt>
                <c:pt idx="440">
                  <c:v>42391</c:v>
                </c:pt>
                <c:pt idx="441">
                  <c:v>42394</c:v>
                </c:pt>
                <c:pt idx="442">
                  <c:v>42395</c:v>
                </c:pt>
                <c:pt idx="443">
                  <c:v>42396</c:v>
                </c:pt>
                <c:pt idx="444">
                  <c:v>42397</c:v>
                </c:pt>
                <c:pt idx="445">
                  <c:v>42398</c:v>
                </c:pt>
                <c:pt idx="446">
                  <c:v>42401</c:v>
                </c:pt>
                <c:pt idx="447">
                  <c:v>42402</c:v>
                </c:pt>
                <c:pt idx="448">
                  <c:v>42403</c:v>
                </c:pt>
                <c:pt idx="449">
                  <c:v>42404</c:v>
                </c:pt>
                <c:pt idx="450">
                  <c:v>42405</c:v>
                </c:pt>
                <c:pt idx="451">
                  <c:v>42410</c:v>
                </c:pt>
                <c:pt idx="452">
                  <c:v>42411</c:v>
                </c:pt>
                <c:pt idx="453">
                  <c:v>42412</c:v>
                </c:pt>
                <c:pt idx="454">
                  <c:v>42415</c:v>
                </c:pt>
                <c:pt idx="455">
                  <c:v>42416</c:v>
                </c:pt>
                <c:pt idx="456">
                  <c:v>42417</c:v>
                </c:pt>
                <c:pt idx="457">
                  <c:v>42418</c:v>
                </c:pt>
                <c:pt idx="458">
                  <c:v>42419</c:v>
                </c:pt>
                <c:pt idx="459">
                  <c:v>42422</c:v>
                </c:pt>
                <c:pt idx="460">
                  <c:v>42423</c:v>
                </c:pt>
                <c:pt idx="461">
                  <c:v>42424</c:v>
                </c:pt>
                <c:pt idx="462">
                  <c:v>42425</c:v>
                </c:pt>
                <c:pt idx="463">
                  <c:v>42426</c:v>
                </c:pt>
                <c:pt idx="464">
                  <c:v>42429</c:v>
                </c:pt>
                <c:pt idx="465">
                  <c:v>42430</c:v>
                </c:pt>
                <c:pt idx="466">
                  <c:v>42431</c:v>
                </c:pt>
                <c:pt idx="467">
                  <c:v>42432</c:v>
                </c:pt>
                <c:pt idx="468">
                  <c:v>42433</c:v>
                </c:pt>
                <c:pt idx="469">
                  <c:v>42436</c:v>
                </c:pt>
                <c:pt idx="470">
                  <c:v>42437</c:v>
                </c:pt>
                <c:pt idx="471">
                  <c:v>42438</c:v>
                </c:pt>
                <c:pt idx="472">
                  <c:v>42439</c:v>
                </c:pt>
                <c:pt idx="473">
                  <c:v>42440</c:v>
                </c:pt>
                <c:pt idx="474">
                  <c:v>42443</c:v>
                </c:pt>
                <c:pt idx="475">
                  <c:v>42444</c:v>
                </c:pt>
                <c:pt idx="476">
                  <c:v>42445</c:v>
                </c:pt>
                <c:pt idx="477">
                  <c:v>42446</c:v>
                </c:pt>
                <c:pt idx="478">
                  <c:v>42447</c:v>
                </c:pt>
                <c:pt idx="479">
                  <c:v>42450</c:v>
                </c:pt>
                <c:pt idx="480">
                  <c:v>42451</c:v>
                </c:pt>
                <c:pt idx="481">
                  <c:v>42452</c:v>
                </c:pt>
                <c:pt idx="482">
                  <c:v>42453</c:v>
                </c:pt>
                <c:pt idx="483">
                  <c:v>42457</c:v>
                </c:pt>
                <c:pt idx="484">
                  <c:v>42458</c:v>
                </c:pt>
                <c:pt idx="485">
                  <c:v>42459</c:v>
                </c:pt>
                <c:pt idx="486">
                  <c:v>42460</c:v>
                </c:pt>
                <c:pt idx="487">
                  <c:v>42461</c:v>
                </c:pt>
                <c:pt idx="488">
                  <c:v>42464</c:v>
                </c:pt>
                <c:pt idx="489">
                  <c:v>42465</c:v>
                </c:pt>
                <c:pt idx="490">
                  <c:v>42466</c:v>
                </c:pt>
                <c:pt idx="491">
                  <c:v>42467</c:v>
                </c:pt>
                <c:pt idx="492">
                  <c:v>42468</c:v>
                </c:pt>
                <c:pt idx="493">
                  <c:v>42471</c:v>
                </c:pt>
                <c:pt idx="494">
                  <c:v>42472</c:v>
                </c:pt>
                <c:pt idx="495">
                  <c:v>42473</c:v>
                </c:pt>
                <c:pt idx="496">
                  <c:v>42474</c:v>
                </c:pt>
                <c:pt idx="497">
                  <c:v>42475</c:v>
                </c:pt>
                <c:pt idx="498">
                  <c:v>42478</c:v>
                </c:pt>
                <c:pt idx="499">
                  <c:v>42479</c:v>
                </c:pt>
                <c:pt idx="500">
                  <c:v>42480</c:v>
                </c:pt>
                <c:pt idx="501">
                  <c:v>42482</c:v>
                </c:pt>
                <c:pt idx="502">
                  <c:v>42485</c:v>
                </c:pt>
                <c:pt idx="503">
                  <c:v>42486</c:v>
                </c:pt>
                <c:pt idx="504">
                  <c:v>42487</c:v>
                </c:pt>
                <c:pt idx="505">
                  <c:v>42488</c:v>
                </c:pt>
                <c:pt idx="506">
                  <c:v>42489</c:v>
                </c:pt>
                <c:pt idx="507">
                  <c:v>42492</c:v>
                </c:pt>
                <c:pt idx="508">
                  <c:v>42493</c:v>
                </c:pt>
                <c:pt idx="509">
                  <c:v>42494</c:v>
                </c:pt>
                <c:pt idx="510">
                  <c:v>42495</c:v>
                </c:pt>
                <c:pt idx="511">
                  <c:v>42496</c:v>
                </c:pt>
                <c:pt idx="512">
                  <c:v>42499</c:v>
                </c:pt>
                <c:pt idx="513">
                  <c:v>42500</c:v>
                </c:pt>
                <c:pt idx="514">
                  <c:v>42501</c:v>
                </c:pt>
                <c:pt idx="515">
                  <c:v>42502</c:v>
                </c:pt>
                <c:pt idx="516">
                  <c:v>42503</c:v>
                </c:pt>
                <c:pt idx="517">
                  <c:v>42506</c:v>
                </c:pt>
                <c:pt idx="518">
                  <c:v>42507</c:v>
                </c:pt>
                <c:pt idx="519">
                  <c:v>42508</c:v>
                </c:pt>
                <c:pt idx="520">
                  <c:v>42509</c:v>
                </c:pt>
                <c:pt idx="521">
                  <c:v>42510</c:v>
                </c:pt>
                <c:pt idx="522">
                  <c:v>42513</c:v>
                </c:pt>
                <c:pt idx="523">
                  <c:v>42514</c:v>
                </c:pt>
                <c:pt idx="524">
                  <c:v>42515</c:v>
                </c:pt>
                <c:pt idx="525">
                  <c:v>42517</c:v>
                </c:pt>
                <c:pt idx="526">
                  <c:v>42520</c:v>
                </c:pt>
                <c:pt idx="527">
                  <c:v>42521</c:v>
                </c:pt>
                <c:pt idx="528">
                  <c:v>42522</c:v>
                </c:pt>
                <c:pt idx="529">
                  <c:v>42523</c:v>
                </c:pt>
                <c:pt idx="530">
                  <c:v>42524</c:v>
                </c:pt>
                <c:pt idx="531">
                  <c:v>42527</c:v>
                </c:pt>
                <c:pt idx="532">
                  <c:v>42528</c:v>
                </c:pt>
                <c:pt idx="533">
                  <c:v>42529</c:v>
                </c:pt>
                <c:pt idx="534">
                  <c:v>42530</c:v>
                </c:pt>
                <c:pt idx="535">
                  <c:v>42531</c:v>
                </c:pt>
                <c:pt idx="536">
                  <c:v>42534</c:v>
                </c:pt>
                <c:pt idx="537">
                  <c:v>42535</c:v>
                </c:pt>
                <c:pt idx="538">
                  <c:v>42536</c:v>
                </c:pt>
                <c:pt idx="539">
                  <c:v>42537</c:v>
                </c:pt>
                <c:pt idx="540">
                  <c:v>42538</c:v>
                </c:pt>
                <c:pt idx="541">
                  <c:v>42541</c:v>
                </c:pt>
                <c:pt idx="542">
                  <c:v>42542</c:v>
                </c:pt>
                <c:pt idx="543">
                  <c:v>42543</c:v>
                </c:pt>
                <c:pt idx="544">
                  <c:v>42544</c:v>
                </c:pt>
                <c:pt idx="545">
                  <c:v>42545</c:v>
                </c:pt>
                <c:pt idx="546">
                  <c:v>42548</c:v>
                </c:pt>
                <c:pt idx="547">
                  <c:v>42549</c:v>
                </c:pt>
                <c:pt idx="548">
                  <c:v>42550</c:v>
                </c:pt>
                <c:pt idx="549">
                  <c:v>42551</c:v>
                </c:pt>
                <c:pt idx="550">
                  <c:v>42552</c:v>
                </c:pt>
                <c:pt idx="551">
                  <c:v>42555</c:v>
                </c:pt>
                <c:pt idx="552">
                  <c:v>42556</c:v>
                </c:pt>
                <c:pt idx="553">
                  <c:v>42557</c:v>
                </c:pt>
                <c:pt idx="554">
                  <c:v>42558</c:v>
                </c:pt>
                <c:pt idx="555">
                  <c:v>42559</c:v>
                </c:pt>
                <c:pt idx="556">
                  <c:v>42562</c:v>
                </c:pt>
                <c:pt idx="557">
                  <c:v>42563</c:v>
                </c:pt>
                <c:pt idx="558">
                  <c:v>42564</c:v>
                </c:pt>
                <c:pt idx="559">
                  <c:v>42565</c:v>
                </c:pt>
                <c:pt idx="560">
                  <c:v>42566</c:v>
                </c:pt>
                <c:pt idx="561">
                  <c:v>42569</c:v>
                </c:pt>
                <c:pt idx="562">
                  <c:v>42570</c:v>
                </c:pt>
                <c:pt idx="563">
                  <c:v>42571</c:v>
                </c:pt>
                <c:pt idx="564">
                  <c:v>42572</c:v>
                </c:pt>
                <c:pt idx="565">
                  <c:v>42573</c:v>
                </c:pt>
                <c:pt idx="566">
                  <c:v>42576</c:v>
                </c:pt>
                <c:pt idx="567">
                  <c:v>42577</c:v>
                </c:pt>
                <c:pt idx="568">
                  <c:v>42578</c:v>
                </c:pt>
                <c:pt idx="569">
                  <c:v>42579</c:v>
                </c:pt>
                <c:pt idx="570">
                  <c:v>42580</c:v>
                </c:pt>
                <c:pt idx="571">
                  <c:v>42583</c:v>
                </c:pt>
                <c:pt idx="572">
                  <c:v>42584</c:v>
                </c:pt>
                <c:pt idx="573">
                  <c:v>42585</c:v>
                </c:pt>
                <c:pt idx="574">
                  <c:v>42586</c:v>
                </c:pt>
                <c:pt idx="575">
                  <c:v>42587</c:v>
                </c:pt>
                <c:pt idx="576">
                  <c:v>42590</c:v>
                </c:pt>
                <c:pt idx="577">
                  <c:v>42591</c:v>
                </c:pt>
                <c:pt idx="578">
                  <c:v>42592</c:v>
                </c:pt>
                <c:pt idx="579">
                  <c:v>42593</c:v>
                </c:pt>
                <c:pt idx="580">
                  <c:v>42594</c:v>
                </c:pt>
                <c:pt idx="581">
                  <c:v>42597</c:v>
                </c:pt>
                <c:pt idx="582">
                  <c:v>42598</c:v>
                </c:pt>
                <c:pt idx="583">
                  <c:v>42599</c:v>
                </c:pt>
                <c:pt idx="584">
                  <c:v>42600</c:v>
                </c:pt>
                <c:pt idx="585">
                  <c:v>42601</c:v>
                </c:pt>
                <c:pt idx="586">
                  <c:v>42604</c:v>
                </c:pt>
                <c:pt idx="587">
                  <c:v>42605</c:v>
                </c:pt>
                <c:pt idx="588">
                  <c:v>42606</c:v>
                </c:pt>
                <c:pt idx="589">
                  <c:v>42607</c:v>
                </c:pt>
                <c:pt idx="590">
                  <c:v>42608</c:v>
                </c:pt>
                <c:pt idx="591">
                  <c:v>42611</c:v>
                </c:pt>
                <c:pt idx="592">
                  <c:v>42612</c:v>
                </c:pt>
                <c:pt idx="593">
                  <c:v>42613</c:v>
                </c:pt>
                <c:pt idx="594">
                  <c:v>42614</c:v>
                </c:pt>
                <c:pt idx="595">
                  <c:v>42615</c:v>
                </c:pt>
                <c:pt idx="596">
                  <c:v>42618</c:v>
                </c:pt>
                <c:pt idx="597">
                  <c:v>42619</c:v>
                </c:pt>
                <c:pt idx="598">
                  <c:v>42621</c:v>
                </c:pt>
                <c:pt idx="599">
                  <c:v>42622</c:v>
                </c:pt>
                <c:pt idx="600">
                  <c:v>42625</c:v>
                </c:pt>
                <c:pt idx="601">
                  <c:v>42626</c:v>
                </c:pt>
                <c:pt idx="602">
                  <c:v>42627</c:v>
                </c:pt>
                <c:pt idx="603">
                  <c:v>42628</c:v>
                </c:pt>
                <c:pt idx="604">
                  <c:v>42629</c:v>
                </c:pt>
                <c:pt idx="605">
                  <c:v>42632</c:v>
                </c:pt>
                <c:pt idx="606">
                  <c:v>42633</c:v>
                </c:pt>
                <c:pt idx="607">
                  <c:v>42634</c:v>
                </c:pt>
                <c:pt idx="608">
                  <c:v>42635</c:v>
                </c:pt>
                <c:pt idx="609">
                  <c:v>42636</c:v>
                </c:pt>
                <c:pt idx="610">
                  <c:v>42639</c:v>
                </c:pt>
                <c:pt idx="611">
                  <c:v>42640</c:v>
                </c:pt>
                <c:pt idx="612">
                  <c:v>42641</c:v>
                </c:pt>
                <c:pt idx="613">
                  <c:v>42642</c:v>
                </c:pt>
                <c:pt idx="614">
                  <c:v>42643</c:v>
                </c:pt>
                <c:pt idx="615">
                  <c:v>42646</c:v>
                </c:pt>
                <c:pt idx="616">
                  <c:v>42647</c:v>
                </c:pt>
                <c:pt idx="617">
                  <c:v>42648</c:v>
                </c:pt>
                <c:pt idx="618">
                  <c:v>42649</c:v>
                </c:pt>
                <c:pt idx="619">
                  <c:v>42650</c:v>
                </c:pt>
                <c:pt idx="620">
                  <c:v>42653</c:v>
                </c:pt>
                <c:pt idx="621">
                  <c:v>42654</c:v>
                </c:pt>
                <c:pt idx="622">
                  <c:v>42656</c:v>
                </c:pt>
                <c:pt idx="623">
                  <c:v>42657</c:v>
                </c:pt>
                <c:pt idx="624">
                  <c:v>42660</c:v>
                </c:pt>
                <c:pt idx="625">
                  <c:v>42661</c:v>
                </c:pt>
                <c:pt idx="626">
                  <c:v>42662</c:v>
                </c:pt>
                <c:pt idx="627">
                  <c:v>42663</c:v>
                </c:pt>
                <c:pt idx="628">
                  <c:v>42664</c:v>
                </c:pt>
                <c:pt idx="629">
                  <c:v>42667</c:v>
                </c:pt>
                <c:pt idx="630">
                  <c:v>42668</c:v>
                </c:pt>
                <c:pt idx="631">
                  <c:v>42669</c:v>
                </c:pt>
                <c:pt idx="632">
                  <c:v>42670</c:v>
                </c:pt>
                <c:pt idx="633">
                  <c:v>42671</c:v>
                </c:pt>
                <c:pt idx="634">
                  <c:v>42674</c:v>
                </c:pt>
                <c:pt idx="635">
                  <c:v>42675</c:v>
                </c:pt>
                <c:pt idx="636">
                  <c:v>42677</c:v>
                </c:pt>
                <c:pt idx="637">
                  <c:v>42678</c:v>
                </c:pt>
                <c:pt idx="638">
                  <c:v>42681</c:v>
                </c:pt>
                <c:pt idx="639">
                  <c:v>42682</c:v>
                </c:pt>
                <c:pt idx="640">
                  <c:v>42683</c:v>
                </c:pt>
                <c:pt idx="641">
                  <c:v>42684</c:v>
                </c:pt>
                <c:pt idx="642">
                  <c:v>42685</c:v>
                </c:pt>
                <c:pt idx="643">
                  <c:v>42688</c:v>
                </c:pt>
                <c:pt idx="644">
                  <c:v>42690</c:v>
                </c:pt>
                <c:pt idx="645">
                  <c:v>42691</c:v>
                </c:pt>
                <c:pt idx="646">
                  <c:v>42692</c:v>
                </c:pt>
                <c:pt idx="647">
                  <c:v>42695</c:v>
                </c:pt>
                <c:pt idx="648">
                  <c:v>42696</c:v>
                </c:pt>
                <c:pt idx="649">
                  <c:v>42697</c:v>
                </c:pt>
                <c:pt idx="650">
                  <c:v>42698</c:v>
                </c:pt>
                <c:pt idx="651">
                  <c:v>42699</c:v>
                </c:pt>
                <c:pt idx="652">
                  <c:v>42702</c:v>
                </c:pt>
                <c:pt idx="653">
                  <c:v>42703</c:v>
                </c:pt>
                <c:pt idx="654">
                  <c:v>42704</c:v>
                </c:pt>
                <c:pt idx="655">
                  <c:v>42705</c:v>
                </c:pt>
                <c:pt idx="656">
                  <c:v>42706</c:v>
                </c:pt>
                <c:pt idx="657">
                  <c:v>42709</c:v>
                </c:pt>
                <c:pt idx="658">
                  <c:v>42710</c:v>
                </c:pt>
                <c:pt idx="659">
                  <c:v>42711</c:v>
                </c:pt>
                <c:pt idx="660">
                  <c:v>42712</c:v>
                </c:pt>
                <c:pt idx="661">
                  <c:v>42713</c:v>
                </c:pt>
                <c:pt idx="662">
                  <c:v>42716</c:v>
                </c:pt>
                <c:pt idx="663">
                  <c:v>42717</c:v>
                </c:pt>
                <c:pt idx="664">
                  <c:v>42718</c:v>
                </c:pt>
                <c:pt idx="665">
                  <c:v>42719</c:v>
                </c:pt>
                <c:pt idx="666">
                  <c:v>42720</c:v>
                </c:pt>
                <c:pt idx="667">
                  <c:v>42723</c:v>
                </c:pt>
                <c:pt idx="668">
                  <c:v>42724</c:v>
                </c:pt>
                <c:pt idx="669">
                  <c:v>42725</c:v>
                </c:pt>
                <c:pt idx="670">
                  <c:v>42726</c:v>
                </c:pt>
                <c:pt idx="671">
                  <c:v>42727</c:v>
                </c:pt>
                <c:pt idx="672">
                  <c:v>42730</c:v>
                </c:pt>
                <c:pt idx="673">
                  <c:v>42731</c:v>
                </c:pt>
                <c:pt idx="674">
                  <c:v>42732</c:v>
                </c:pt>
                <c:pt idx="675">
                  <c:v>42733</c:v>
                </c:pt>
                <c:pt idx="676">
                  <c:v>42734</c:v>
                </c:pt>
                <c:pt idx="677">
                  <c:v>42737</c:v>
                </c:pt>
                <c:pt idx="678">
                  <c:v>42738</c:v>
                </c:pt>
                <c:pt idx="679">
                  <c:v>42739</c:v>
                </c:pt>
                <c:pt idx="680">
                  <c:v>42740</c:v>
                </c:pt>
                <c:pt idx="681">
                  <c:v>42741</c:v>
                </c:pt>
                <c:pt idx="682">
                  <c:v>42744</c:v>
                </c:pt>
                <c:pt idx="683">
                  <c:v>42745</c:v>
                </c:pt>
                <c:pt idx="684">
                  <c:v>42746</c:v>
                </c:pt>
                <c:pt idx="685">
                  <c:v>42747</c:v>
                </c:pt>
                <c:pt idx="686">
                  <c:v>42748</c:v>
                </c:pt>
                <c:pt idx="687">
                  <c:v>42751</c:v>
                </c:pt>
                <c:pt idx="688">
                  <c:v>42752</c:v>
                </c:pt>
                <c:pt idx="689">
                  <c:v>42753</c:v>
                </c:pt>
                <c:pt idx="690">
                  <c:v>42754</c:v>
                </c:pt>
                <c:pt idx="691">
                  <c:v>42755</c:v>
                </c:pt>
                <c:pt idx="692">
                  <c:v>42758</c:v>
                </c:pt>
                <c:pt idx="693">
                  <c:v>42759</c:v>
                </c:pt>
                <c:pt idx="694">
                  <c:v>42760</c:v>
                </c:pt>
                <c:pt idx="695">
                  <c:v>42761</c:v>
                </c:pt>
                <c:pt idx="696">
                  <c:v>42762</c:v>
                </c:pt>
                <c:pt idx="697">
                  <c:v>42765</c:v>
                </c:pt>
                <c:pt idx="698">
                  <c:v>42766</c:v>
                </c:pt>
                <c:pt idx="699">
                  <c:v>42767</c:v>
                </c:pt>
                <c:pt idx="700">
                  <c:v>42768</c:v>
                </c:pt>
                <c:pt idx="701">
                  <c:v>42769</c:v>
                </c:pt>
                <c:pt idx="702">
                  <c:v>42772</c:v>
                </c:pt>
                <c:pt idx="703">
                  <c:v>42773</c:v>
                </c:pt>
                <c:pt idx="704">
                  <c:v>42774</c:v>
                </c:pt>
                <c:pt idx="705">
                  <c:v>42775</c:v>
                </c:pt>
                <c:pt idx="706">
                  <c:v>42776</c:v>
                </c:pt>
                <c:pt idx="707">
                  <c:v>42779</c:v>
                </c:pt>
                <c:pt idx="708">
                  <c:v>42780</c:v>
                </c:pt>
                <c:pt idx="709">
                  <c:v>42781</c:v>
                </c:pt>
                <c:pt idx="710">
                  <c:v>42782</c:v>
                </c:pt>
                <c:pt idx="711">
                  <c:v>42783</c:v>
                </c:pt>
                <c:pt idx="712">
                  <c:v>42786</c:v>
                </c:pt>
                <c:pt idx="713">
                  <c:v>42787</c:v>
                </c:pt>
                <c:pt idx="714">
                  <c:v>42788</c:v>
                </c:pt>
                <c:pt idx="715">
                  <c:v>42789</c:v>
                </c:pt>
                <c:pt idx="716">
                  <c:v>42790</c:v>
                </c:pt>
                <c:pt idx="717">
                  <c:v>42795</c:v>
                </c:pt>
                <c:pt idx="718">
                  <c:v>42796</c:v>
                </c:pt>
                <c:pt idx="719">
                  <c:v>42797</c:v>
                </c:pt>
                <c:pt idx="720">
                  <c:v>42800</c:v>
                </c:pt>
                <c:pt idx="721">
                  <c:v>42801</c:v>
                </c:pt>
                <c:pt idx="722">
                  <c:v>42802</c:v>
                </c:pt>
                <c:pt idx="723">
                  <c:v>42803</c:v>
                </c:pt>
                <c:pt idx="724">
                  <c:v>42804</c:v>
                </c:pt>
                <c:pt idx="725">
                  <c:v>42807</c:v>
                </c:pt>
                <c:pt idx="726">
                  <c:v>42808</c:v>
                </c:pt>
                <c:pt idx="727">
                  <c:v>42809</c:v>
                </c:pt>
                <c:pt idx="728">
                  <c:v>42810</c:v>
                </c:pt>
                <c:pt idx="729">
                  <c:v>42811</c:v>
                </c:pt>
                <c:pt idx="730">
                  <c:v>42814</c:v>
                </c:pt>
                <c:pt idx="731">
                  <c:v>42815</c:v>
                </c:pt>
                <c:pt idx="732">
                  <c:v>42816</c:v>
                </c:pt>
                <c:pt idx="733">
                  <c:v>42817</c:v>
                </c:pt>
                <c:pt idx="734">
                  <c:v>42818</c:v>
                </c:pt>
                <c:pt idx="735">
                  <c:v>42821</c:v>
                </c:pt>
                <c:pt idx="736">
                  <c:v>42822</c:v>
                </c:pt>
                <c:pt idx="737">
                  <c:v>42823</c:v>
                </c:pt>
                <c:pt idx="738">
                  <c:v>42824</c:v>
                </c:pt>
                <c:pt idx="739">
                  <c:v>42825</c:v>
                </c:pt>
                <c:pt idx="740">
                  <c:v>42828</c:v>
                </c:pt>
                <c:pt idx="741">
                  <c:v>42829</c:v>
                </c:pt>
                <c:pt idx="742">
                  <c:v>42830</c:v>
                </c:pt>
                <c:pt idx="743">
                  <c:v>42831</c:v>
                </c:pt>
                <c:pt idx="744">
                  <c:v>42832</c:v>
                </c:pt>
                <c:pt idx="745">
                  <c:v>42835</c:v>
                </c:pt>
                <c:pt idx="746">
                  <c:v>42836</c:v>
                </c:pt>
                <c:pt idx="747">
                  <c:v>42837</c:v>
                </c:pt>
                <c:pt idx="748">
                  <c:v>42838</c:v>
                </c:pt>
                <c:pt idx="749">
                  <c:v>42842</c:v>
                </c:pt>
                <c:pt idx="750">
                  <c:v>42843</c:v>
                </c:pt>
                <c:pt idx="751">
                  <c:v>42844</c:v>
                </c:pt>
                <c:pt idx="752">
                  <c:v>42845</c:v>
                </c:pt>
                <c:pt idx="753">
                  <c:v>42849</c:v>
                </c:pt>
                <c:pt idx="754">
                  <c:v>42850</c:v>
                </c:pt>
                <c:pt idx="755">
                  <c:v>42851</c:v>
                </c:pt>
                <c:pt idx="756">
                  <c:v>42852</c:v>
                </c:pt>
                <c:pt idx="757">
                  <c:v>42853</c:v>
                </c:pt>
                <c:pt idx="758">
                  <c:v>42857</c:v>
                </c:pt>
                <c:pt idx="759">
                  <c:v>42858</c:v>
                </c:pt>
                <c:pt idx="760">
                  <c:v>42859</c:v>
                </c:pt>
                <c:pt idx="761">
                  <c:v>42860</c:v>
                </c:pt>
                <c:pt idx="762">
                  <c:v>42863</c:v>
                </c:pt>
                <c:pt idx="763">
                  <c:v>42864</c:v>
                </c:pt>
                <c:pt idx="764">
                  <c:v>42865</c:v>
                </c:pt>
                <c:pt idx="765">
                  <c:v>42866</c:v>
                </c:pt>
                <c:pt idx="766">
                  <c:v>42867</c:v>
                </c:pt>
                <c:pt idx="767">
                  <c:v>42870</c:v>
                </c:pt>
                <c:pt idx="768">
                  <c:v>42871</c:v>
                </c:pt>
                <c:pt idx="769">
                  <c:v>42872</c:v>
                </c:pt>
                <c:pt idx="770">
                  <c:v>42873</c:v>
                </c:pt>
                <c:pt idx="771">
                  <c:v>42874</c:v>
                </c:pt>
                <c:pt idx="772">
                  <c:v>42877</c:v>
                </c:pt>
                <c:pt idx="773">
                  <c:v>42878</c:v>
                </c:pt>
                <c:pt idx="774">
                  <c:v>42879</c:v>
                </c:pt>
                <c:pt idx="775">
                  <c:v>42880</c:v>
                </c:pt>
                <c:pt idx="776">
                  <c:v>42881</c:v>
                </c:pt>
                <c:pt idx="777">
                  <c:v>42884</c:v>
                </c:pt>
                <c:pt idx="778">
                  <c:v>42885</c:v>
                </c:pt>
                <c:pt idx="779">
                  <c:v>42886</c:v>
                </c:pt>
                <c:pt idx="780">
                  <c:v>42887</c:v>
                </c:pt>
                <c:pt idx="781">
                  <c:v>42888</c:v>
                </c:pt>
                <c:pt idx="782">
                  <c:v>42891</c:v>
                </c:pt>
                <c:pt idx="783">
                  <c:v>42892</c:v>
                </c:pt>
                <c:pt idx="784">
                  <c:v>42893</c:v>
                </c:pt>
                <c:pt idx="785">
                  <c:v>42894</c:v>
                </c:pt>
                <c:pt idx="786">
                  <c:v>42895</c:v>
                </c:pt>
                <c:pt idx="787">
                  <c:v>42898</c:v>
                </c:pt>
                <c:pt idx="788">
                  <c:v>42899</c:v>
                </c:pt>
                <c:pt idx="789">
                  <c:v>42900</c:v>
                </c:pt>
                <c:pt idx="790">
                  <c:v>42902</c:v>
                </c:pt>
                <c:pt idx="791">
                  <c:v>42905</c:v>
                </c:pt>
                <c:pt idx="792">
                  <c:v>42906</c:v>
                </c:pt>
                <c:pt idx="793">
                  <c:v>42907</c:v>
                </c:pt>
                <c:pt idx="794">
                  <c:v>42908</c:v>
                </c:pt>
                <c:pt idx="795">
                  <c:v>42909</c:v>
                </c:pt>
                <c:pt idx="796">
                  <c:v>42912</c:v>
                </c:pt>
                <c:pt idx="797">
                  <c:v>42913</c:v>
                </c:pt>
                <c:pt idx="798">
                  <c:v>42914</c:v>
                </c:pt>
                <c:pt idx="799">
                  <c:v>42915</c:v>
                </c:pt>
                <c:pt idx="800">
                  <c:v>42916</c:v>
                </c:pt>
                <c:pt idx="801">
                  <c:v>42919</c:v>
                </c:pt>
                <c:pt idx="802">
                  <c:v>42920</c:v>
                </c:pt>
                <c:pt idx="803">
                  <c:v>42921</c:v>
                </c:pt>
                <c:pt idx="804">
                  <c:v>42922</c:v>
                </c:pt>
                <c:pt idx="805">
                  <c:v>42923</c:v>
                </c:pt>
                <c:pt idx="806">
                  <c:v>42926</c:v>
                </c:pt>
                <c:pt idx="807">
                  <c:v>42927</c:v>
                </c:pt>
                <c:pt idx="808">
                  <c:v>42928</c:v>
                </c:pt>
                <c:pt idx="809">
                  <c:v>42929</c:v>
                </c:pt>
                <c:pt idx="810">
                  <c:v>42930</c:v>
                </c:pt>
                <c:pt idx="811">
                  <c:v>42933</c:v>
                </c:pt>
                <c:pt idx="812">
                  <c:v>42934</c:v>
                </c:pt>
                <c:pt idx="813">
                  <c:v>42935</c:v>
                </c:pt>
                <c:pt idx="814">
                  <c:v>42936</c:v>
                </c:pt>
                <c:pt idx="815">
                  <c:v>42937</c:v>
                </c:pt>
                <c:pt idx="816">
                  <c:v>42940</c:v>
                </c:pt>
                <c:pt idx="817">
                  <c:v>42941</c:v>
                </c:pt>
                <c:pt idx="818">
                  <c:v>42942</c:v>
                </c:pt>
                <c:pt idx="819">
                  <c:v>42943</c:v>
                </c:pt>
                <c:pt idx="820">
                  <c:v>42944</c:v>
                </c:pt>
                <c:pt idx="821">
                  <c:v>42947</c:v>
                </c:pt>
                <c:pt idx="822">
                  <c:v>42948</c:v>
                </c:pt>
                <c:pt idx="823">
                  <c:v>42949</c:v>
                </c:pt>
                <c:pt idx="824">
                  <c:v>42950</c:v>
                </c:pt>
                <c:pt idx="825">
                  <c:v>42951</c:v>
                </c:pt>
                <c:pt idx="826">
                  <c:v>42954</c:v>
                </c:pt>
                <c:pt idx="827">
                  <c:v>42955</c:v>
                </c:pt>
                <c:pt idx="828">
                  <c:v>42956</c:v>
                </c:pt>
                <c:pt idx="829">
                  <c:v>42957</c:v>
                </c:pt>
                <c:pt idx="830">
                  <c:v>42958</c:v>
                </c:pt>
                <c:pt idx="831">
                  <c:v>42961</c:v>
                </c:pt>
                <c:pt idx="832">
                  <c:v>42962</c:v>
                </c:pt>
                <c:pt idx="833">
                  <c:v>42963</c:v>
                </c:pt>
                <c:pt idx="834">
                  <c:v>42964</c:v>
                </c:pt>
                <c:pt idx="835">
                  <c:v>42965</c:v>
                </c:pt>
                <c:pt idx="836">
                  <c:v>42968</c:v>
                </c:pt>
                <c:pt idx="837">
                  <c:v>42969</c:v>
                </c:pt>
                <c:pt idx="838">
                  <c:v>42970</c:v>
                </c:pt>
                <c:pt idx="839">
                  <c:v>42971</c:v>
                </c:pt>
                <c:pt idx="840">
                  <c:v>42972</c:v>
                </c:pt>
                <c:pt idx="841">
                  <c:v>42975</c:v>
                </c:pt>
                <c:pt idx="842">
                  <c:v>42976</c:v>
                </c:pt>
                <c:pt idx="843">
                  <c:v>42977</c:v>
                </c:pt>
                <c:pt idx="844">
                  <c:v>42978</c:v>
                </c:pt>
                <c:pt idx="845">
                  <c:v>42979</c:v>
                </c:pt>
                <c:pt idx="846">
                  <c:v>42982</c:v>
                </c:pt>
                <c:pt idx="847">
                  <c:v>42983</c:v>
                </c:pt>
                <c:pt idx="848">
                  <c:v>42984</c:v>
                </c:pt>
                <c:pt idx="849">
                  <c:v>42986</c:v>
                </c:pt>
                <c:pt idx="850">
                  <c:v>42989</c:v>
                </c:pt>
                <c:pt idx="851">
                  <c:v>42990</c:v>
                </c:pt>
                <c:pt idx="852">
                  <c:v>42991</c:v>
                </c:pt>
                <c:pt idx="853">
                  <c:v>42992</c:v>
                </c:pt>
                <c:pt idx="854">
                  <c:v>42993</c:v>
                </c:pt>
                <c:pt idx="855">
                  <c:v>42996</c:v>
                </c:pt>
                <c:pt idx="856">
                  <c:v>42997</c:v>
                </c:pt>
                <c:pt idx="857">
                  <c:v>42998</c:v>
                </c:pt>
                <c:pt idx="858">
                  <c:v>42999</c:v>
                </c:pt>
                <c:pt idx="859">
                  <c:v>43000</c:v>
                </c:pt>
                <c:pt idx="860">
                  <c:v>43003</c:v>
                </c:pt>
                <c:pt idx="861">
                  <c:v>43004</c:v>
                </c:pt>
                <c:pt idx="862">
                  <c:v>43005</c:v>
                </c:pt>
                <c:pt idx="863">
                  <c:v>43006</c:v>
                </c:pt>
                <c:pt idx="864">
                  <c:v>43007</c:v>
                </c:pt>
                <c:pt idx="865">
                  <c:v>43010</c:v>
                </c:pt>
                <c:pt idx="866">
                  <c:v>43011</c:v>
                </c:pt>
                <c:pt idx="867">
                  <c:v>43012</c:v>
                </c:pt>
                <c:pt idx="868">
                  <c:v>43013</c:v>
                </c:pt>
                <c:pt idx="869">
                  <c:v>43014</c:v>
                </c:pt>
                <c:pt idx="870">
                  <c:v>43017</c:v>
                </c:pt>
                <c:pt idx="871">
                  <c:v>43018</c:v>
                </c:pt>
                <c:pt idx="872">
                  <c:v>43019</c:v>
                </c:pt>
                <c:pt idx="873">
                  <c:v>43021</c:v>
                </c:pt>
                <c:pt idx="874">
                  <c:v>43024</c:v>
                </c:pt>
                <c:pt idx="875">
                  <c:v>43025</c:v>
                </c:pt>
                <c:pt idx="876">
                  <c:v>43026</c:v>
                </c:pt>
                <c:pt idx="877">
                  <c:v>43027</c:v>
                </c:pt>
                <c:pt idx="878">
                  <c:v>43028</c:v>
                </c:pt>
                <c:pt idx="879">
                  <c:v>43031</c:v>
                </c:pt>
                <c:pt idx="880">
                  <c:v>43032</c:v>
                </c:pt>
                <c:pt idx="881">
                  <c:v>43033</c:v>
                </c:pt>
                <c:pt idx="882">
                  <c:v>43034</c:v>
                </c:pt>
                <c:pt idx="883">
                  <c:v>43035</c:v>
                </c:pt>
                <c:pt idx="884">
                  <c:v>43038</c:v>
                </c:pt>
                <c:pt idx="885">
                  <c:v>43039</c:v>
                </c:pt>
                <c:pt idx="886">
                  <c:v>43040</c:v>
                </c:pt>
                <c:pt idx="887">
                  <c:v>43042</c:v>
                </c:pt>
                <c:pt idx="888">
                  <c:v>43045</c:v>
                </c:pt>
                <c:pt idx="889">
                  <c:v>43046</c:v>
                </c:pt>
                <c:pt idx="890">
                  <c:v>43047</c:v>
                </c:pt>
                <c:pt idx="891">
                  <c:v>43048</c:v>
                </c:pt>
                <c:pt idx="892">
                  <c:v>43049</c:v>
                </c:pt>
                <c:pt idx="893">
                  <c:v>43052</c:v>
                </c:pt>
                <c:pt idx="894">
                  <c:v>43053</c:v>
                </c:pt>
                <c:pt idx="895">
                  <c:v>43055</c:v>
                </c:pt>
                <c:pt idx="896">
                  <c:v>43056</c:v>
                </c:pt>
                <c:pt idx="897">
                  <c:v>43059</c:v>
                </c:pt>
                <c:pt idx="898">
                  <c:v>43060</c:v>
                </c:pt>
                <c:pt idx="899">
                  <c:v>43061</c:v>
                </c:pt>
                <c:pt idx="900">
                  <c:v>43062</c:v>
                </c:pt>
                <c:pt idx="901">
                  <c:v>43063</c:v>
                </c:pt>
                <c:pt idx="902">
                  <c:v>43066</c:v>
                </c:pt>
                <c:pt idx="903">
                  <c:v>43067</c:v>
                </c:pt>
                <c:pt idx="904">
                  <c:v>43068</c:v>
                </c:pt>
                <c:pt idx="905">
                  <c:v>43069</c:v>
                </c:pt>
                <c:pt idx="906">
                  <c:v>43070</c:v>
                </c:pt>
                <c:pt idx="907">
                  <c:v>43073</c:v>
                </c:pt>
                <c:pt idx="908">
                  <c:v>43074</c:v>
                </c:pt>
                <c:pt idx="909">
                  <c:v>43075</c:v>
                </c:pt>
                <c:pt idx="910">
                  <c:v>43076</c:v>
                </c:pt>
                <c:pt idx="911">
                  <c:v>43077</c:v>
                </c:pt>
                <c:pt idx="912">
                  <c:v>43080</c:v>
                </c:pt>
                <c:pt idx="913">
                  <c:v>43081</c:v>
                </c:pt>
                <c:pt idx="914">
                  <c:v>43082</c:v>
                </c:pt>
                <c:pt idx="915">
                  <c:v>43083</c:v>
                </c:pt>
                <c:pt idx="916">
                  <c:v>43084</c:v>
                </c:pt>
                <c:pt idx="917">
                  <c:v>43087</c:v>
                </c:pt>
                <c:pt idx="918">
                  <c:v>43088</c:v>
                </c:pt>
                <c:pt idx="919">
                  <c:v>43089</c:v>
                </c:pt>
                <c:pt idx="920">
                  <c:v>43090</c:v>
                </c:pt>
                <c:pt idx="921">
                  <c:v>43091</c:v>
                </c:pt>
                <c:pt idx="922">
                  <c:v>43095</c:v>
                </c:pt>
                <c:pt idx="923">
                  <c:v>43096</c:v>
                </c:pt>
                <c:pt idx="924">
                  <c:v>43097</c:v>
                </c:pt>
                <c:pt idx="925">
                  <c:v>43098</c:v>
                </c:pt>
                <c:pt idx="926">
                  <c:v>43102</c:v>
                </c:pt>
                <c:pt idx="927">
                  <c:v>43103</c:v>
                </c:pt>
                <c:pt idx="928">
                  <c:v>43104</c:v>
                </c:pt>
                <c:pt idx="929">
                  <c:v>43105</c:v>
                </c:pt>
                <c:pt idx="930">
                  <c:v>43108</c:v>
                </c:pt>
                <c:pt idx="931">
                  <c:v>43109</c:v>
                </c:pt>
                <c:pt idx="932">
                  <c:v>43110</c:v>
                </c:pt>
                <c:pt idx="933">
                  <c:v>43111</c:v>
                </c:pt>
                <c:pt idx="934">
                  <c:v>43112</c:v>
                </c:pt>
                <c:pt idx="935">
                  <c:v>43115</c:v>
                </c:pt>
                <c:pt idx="936">
                  <c:v>43116</c:v>
                </c:pt>
                <c:pt idx="937">
                  <c:v>43117</c:v>
                </c:pt>
                <c:pt idx="938">
                  <c:v>43118</c:v>
                </c:pt>
                <c:pt idx="939">
                  <c:v>43119</c:v>
                </c:pt>
                <c:pt idx="940">
                  <c:v>43122</c:v>
                </c:pt>
                <c:pt idx="941">
                  <c:v>43123</c:v>
                </c:pt>
                <c:pt idx="942">
                  <c:v>43124</c:v>
                </c:pt>
                <c:pt idx="943">
                  <c:v>43125</c:v>
                </c:pt>
                <c:pt idx="944">
                  <c:v>43126</c:v>
                </c:pt>
                <c:pt idx="945">
                  <c:v>43129</c:v>
                </c:pt>
                <c:pt idx="946">
                  <c:v>43130</c:v>
                </c:pt>
                <c:pt idx="947">
                  <c:v>43131</c:v>
                </c:pt>
                <c:pt idx="948">
                  <c:v>43132</c:v>
                </c:pt>
                <c:pt idx="949">
                  <c:v>43133</c:v>
                </c:pt>
                <c:pt idx="950">
                  <c:v>43136</c:v>
                </c:pt>
                <c:pt idx="951">
                  <c:v>43137</c:v>
                </c:pt>
                <c:pt idx="952">
                  <c:v>43138</c:v>
                </c:pt>
                <c:pt idx="953">
                  <c:v>43139</c:v>
                </c:pt>
                <c:pt idx="954">
                  <c:v>43140</c:v>
                </c:pt>
                <c:pt idx="955">
                  <c:v>43145</c:v>
                </c:pt>
                <c:pt idx="956">
                  <c:v>43146</c:v>
                </c:pt>
                <c:pt idx="957">
                  <c:v>43147</c:v>
                </c:pt>
                <c:pt idx="958">
                  <c:v>43150</c:v>
                </c:pt>
                <c:pt idx="959">
                  <c:v>43151</c:v>
                </c:pt>
                <c:pt idx="960">
                  <c:v>43152</c:v>
                </c:pt>
                <c:pt idx="961">
                  <c:v>43153</c:v>
                </c:pt>
                <c:pt idx="962">
                  <c:v>43154</c:v>
                </c:pt>
                <c:pt idx="963">
                  <c:v>43157</c:v>
                </c:pt>
                <c:pt idx="964">
                  <c:v>43158</c:v>
                </c:pt>
                <c:pt idx="965">
                  <c:v>43159</c:v>
                </c:pt>
                <c:pt idx="966">
                  <c:v>43160</c:v>
                </c:pt>
                <c:pt idx="967">
                  <c:v>43161</c:v>
                </c:pt>
                <c:pt idx="968">
                  <c:v>43164</c:v>
                </c:pt>
                <c:pt idx="969">
                  <c:v>43165</c:v>
                </c:pt>
                <c:pt idx="970">
                  <c:v>43166</c:v>
                </c:pt>
                <c:pt idx="971">
                  <c:v>43167</c:v>
                </c:pt>
                <c:pt idx="972">
                  <c:v>43168</c:v>
                </c:pt>
                <c:pt idx="973">
                  <c:v>43171</c:v>
                </c:pt>
                <c:pt idx="974">
                  <c:v>43172</c:v>
                </c:pt>
                <c:pt idx="975">
                  <c:v>43173</c:v>
                </c:pt>
                <c:pt idx="976">
                  <c:v>43174</c:v>
                </c:pt>
                <c:pt idx="977">
                  <c:v>43175</c:v>
                </c:pt>
                <c:pt idx="978">
                  <c:v>43178</c:v>
                </c:pt>
                <c:pt idx="979">
                  <c:v>43179</c:v>
                </c:pt>
                <c:pt idx="980">
                  <c:v>43180</c:v>
                </c:pt>
                <c:pt idx="981">
                  <c:v>43181</c:v>
                </c:pt>
                <c:pt idx="982">
                  <c:v>43182</c:v>
                </c:pt>
                <c:pt idx="983">
                  <c:v>43185</c:v>
                </c:pt>
                <c:pt idx="984">
                  <c:v>43186</c:v>
                </c:pt>
                <c:pt idx="985">
                  <c:v>43187</c:v>
                </c:pt>
                <c:pt idx="986">
                  <c:v>43188</c:v>
                </c:pt>
                <c:pt idx="987">
                  <c:v>43192</c:v>
                </c:pt>
                <c:pt idx="988">
                  <c:v>43193</c:v>
                </c:pt>
                <c:pt idx="989">
                  <c:v>43194</c:v>
                </c:pt>
                <c:pt idx="990">
                  <c:v>43195</c:v>
                </c:pt>
                <c:pt idx="991">
                  <c:v>43196</c:v>
                </c:pt>
                <c:pt idx="992">
                  <c:v>43199</c:v>
                </c:pt>
                <c:pt idx="993">
                  <c:v>43200</c:v>
                </c:pt>
                <c:pt idx="994">
                  <c:v>43201</c:v>
                </c:pt>
                <c:pt idx="995">
                  <c:v>43202</c:v>
                </c:pt>
                <c:pt idx="996">
                  <c:v>43203</c:v>
                </c:pt>
                <c:pt idx="997">
                  <c:v>43206</c:v>
                </c:pt>
                <c:pt idx="998">
                  <c:v>43207</c:v>
                </c:pt>
                <c:pt idx="999">
                  <c:v>43208</c:v>
                </c:pt>
                <c:pt idx="1000">
                  <c:v>43209</c:v>
                </c:pt>
                <c:pt idx="1001">
                  <c:v>43210</c:v>
                </c:pt>
                <c:pt idx="1002">
                  <c:v>43213</c:v>
                </c:pt>
                <c:pt idx="1003">
                  <c:v>43214</c:v>
                </c:pt>
                <c:pt idx="1004">
                  <c:v>43215</c:v>
                </c:pt>
                <c:pt idx="1005">
                  <c:v>43216</c:v>
                </c:pt>
                <c:pt idx="1006">
                  <c:v>43217</c:v>
                </c:pt>
                <c:pt idx="1007">
                  <c:v>43220</c:v>
                </c:pt>
                <c:pt idx="1008">
                  <c:v>43222</c:v>
                </c:pt>
                <c:pt idx="1009">
                  <c:v>43223</c:v>
                </c:pt>
                <c:pt idx="1010">
                  <c:v>43224</c:v>
                </c:pt>
                <c:pt idx="1011">
                  <c:v>43227</c:v>
                </c:pt>
                <c:pt idx="1012">
                  <c:v>43228</c:v>
                </c:pt>
                <c:pt idx="1013">
                  <c:v>43229</c:v>
                </c:pt>
                <c:pt idx="1014">
                  <c:v>43230</c:v>
                </c:pt>
                <c:pt idx="1015">
                  <c:v>43231</c:v>
                </c:pt>
                <c:pt idx="1016">
                  <c:v>43234</c:v>
                </c:pt>
                <c:pt idx="1017">
                  <c:v>43235</c:v>
                </c:pt>
                <c:pt idx="1018">
                  <c:v>43236</c:v>
                </c:pt>
                <c:pt idx="1019">
                  <c:v>43237</c:v>
                </c:pt>
                <c:pt idx="1020">
                  <c:v>43238</c:v>
                </c:pt>
                <c:pt idx="1021">
                  <c:v>43241</c:v>
                </c:pt>
                <c:pt idx="1022">
                  <c:v>43242</c:v>
                </c:pt>
                <c:pt idx="1023">
                  <c:v>43243</c:v>
                </c:pt>
                <c:pt idx="1024">
                  <c:v>43244</c:v>
                </c:pt>
                <c:pt idx="1025">
                  <c:v>43245</c:v>
                </c:pt>
                <c:pt idx="1026">
                  <c:v>43248</c:v>
                </c:pt>
                <c:pt idx="1027">
                  <c:v>43249</c:v>
                </c:pt>
                <c:pt idx="1028">
                  <c:v>43250</c:v>
                </c:pt>
                <c:pt idx="1029">
                  <c:v>43252</c:v>
                </c:pt>
                <c:pt idx="1030">
                  <c:v>43255</c:v>
                </c:pt>
                <c:pt idx="1031">
                  <c:v>43256</c:v>
                </c:pt>
                <c:pt idx="1032">
                  <c:v>43257</c:v>
                </c:pt>
                <c:pt idx="1033">
                  <c:v>43258</c:v>
                </c:pt>
                <c:pt idx="1034">
                  <c:v>43259</c:v>
                </c:pt>
                <c:pt idx="1035">
                  <c:v>43262</c:v>
                </c:pt>
                <c:pt idx="1036">
                  <c:v>43263</c:v>
                </c:pt>
                <c:pt idx="1037">
                  <c:v>43264</c:v>
                </c:pt>
                <c:pt idx="1038">
                  <c:v>43265</c:v>
                </c:pt>
                <c:pt idx="1039">
                  <c:v>43266</c:v>
                </c:pt>
                <c:pt idx="1040">
                  <c:v>43269</c:v>
                </c:pt>
                <c:pt idx="1041">
                  <c:v>43270</c:v>
                </c:pt>
                <c:pt idx="1042">
                  <c:v>43271</c:v>
                </c:pt>
                <c:pt idx="1043">
                  <c:v>43272</c:v>
                </c:pt>
                <c:pt idx="1044">
                  <c:v>43273</c:v>
                </c:pt>
                <c:pt idx="1045">
                  <c:v>43276</c:v>
                </c:pt>
                <c:pt idx="1046">
                  <c:v>43277</c:v>
                </c:pt>
                <c:pt idx="1047">
                  <c:v>43278</c:v>
                </c:pt>
                <c:pt idx="1048">
                  <c:v>43279</c:v>
                </c:pt>
                <c:pt idx="1049">
                  <c:v>43280</c:v>
                </c:pt>
                <c:pt idx="1050">
                  <c:v>43283</c:v>
                </c:pt>
                <c:pt idx="1051">
                  <c:v>43284</c:v>
                </c:pt>
                <c:pt idx="1052">
                  <c:v>43285</c:v>
                </c:pt>
                <c:pt idx="1053">
                  <c:v>43286</c:v>
                </c:pt>
                <c:pt idx="1054">
                  <c:v>43287</c:v>
                </c:pt>
                <c:pt idx="1055">
                  <c:v>43290</c:v>
                </c:pt>
                <c:pt idx="1056">
                  <c:v>43291</c:v>
                </c:pt>
                <c:pt idx="1057">
                  <c:v>43292</c:v>
                </c:pt>
                <c:pt idx="1058">
                  <c:v>43293</c:v>
                </c:pt>
                <c:pt idx="1059">
                  <c:v>43294</c:v>
                </c:pt>
                <c:pt idx="1060">
                  <c:v>43297</c:v>
                </c:pt>
                <c:pt idx="1061">
                  <c:v>43298</c:v>
                </c:pt>
                <c:pt idx="1062">
                  <c:v>43299</c:v>
                </c:pt>
                <c:pt idx="1063">
                  <c:v>43300</c:v>
                </c:pt>
                <c:pt idx="1064">
                  <c:v>43301</c:v>
                </c:pt>
                <c:pt idx="1065">
                  <c:v>43304</c:v>
                </c:pt>
                <c:pt idx="1066">
                  <c:v>43305</c:v>
                </c:pt>
                <c:pt idx="1067">
                  <c:v>43306</c:v>
                </c:pt>
                <c:pt idx="1068">
                  <c:v>43307</c:v>
                </c:pt>
                <c:pt idx="1069">
                  <c:v>43308</c:v>
                </c:pt>
                <c:pt idx="1070">
                  <c:v>43311</c:v>
                </c:pt>
                <c:pt idx="1071">
                  <c:v>43312</c:v>
                </c:pt>
                <c:pt idx="1072">
                  <c:v>43313</c:v>
                </c:pt>
                <c:pt idx="1073">
                  <c:v>43314</c:v>
                </c:pt>
                <c:pt idx="1074">
                  <c:v>43315</c:v>
                </c:pt>
                <c:pt idx="1075">
                  <c:v>43318</c:v>
                </c:pt>
                <c:pt idx="1076">
                  <c:v>43319</c:v>
                </c:pt>
                <c:pt idx="1077">
                  <c:v>43320</c:v>
                </c:pt>
                <c:pt idx="1078">
                  <c:v>43321</c:v>
                </c:pt>
                <c:pt idx="1079">
                  <c:v>43322</c:v>
                </c:pt>
                <c:pt idx="1080">
                  <c:v>43325</c:v>
                </c:pt>
                <c:pt idx="1081">
                  <c:v>43326</c:v>
                </c:pt>
                <c:pt idx="1082">
                  <c:v>43327</c:v>
                </c:pt>
                <c:pt idx="1083">
                  <c:v>43328</c:v>
                </c:pt>
                <c:pt idx="1084">
                  <c:v>43329</c:v>
                </c:pt>
                <c:pt idx="1085">
                  <c:v>43332</c:v>
                </c:pt>
                <c:pt idx="1086">
                  <c:v>43333</c:v>
                </c:pt>
                <c:pt idx="1087">
                  <c:v>43334</c:v>
                </c:pt>
                <c:pt idx="1088">
                  <c:v>43335</c:v>
                </c:pt>
                <c:pt idx="1089">
                  <c:v>43336</c:v>
                </c:pt>
                <c:pt idx="1090">
                  <c:v>43339</c:v>
                </c:pt>
                <c:pt idx="1091">
                  <c:v>43340</c:v>
                </c:pt>
                <c:pt idx="1092">
                  <c:v>43341</c:v>
                </c:pt>
                <c:pt idx="1093">
                  <c:v>43342</c:v>
                </c:pt>
                <c:pt idx="1094">
                  <c:v>43343</c:v>
                </c:pt>
                <c:pt idx="1095">
                  <c:v>43346</c:v>
                </c:pt>
                <c:pt idx="1096">
                  <c:v>43347</c:v>
                </c:pt>
                <c:pt idx="1097">
                  <c:v>43348</c:v>
                </c:pt>
                <c:pt idx="1098">
                  <c:v>43349</c:v>
                </c:pt>
                <c:pt idx="1099">
                  <c:v>43353</c:v>
                </c:pt>
                <c:pt idx="1100">
                  <c:v>43354</c:v>
                </c:pt>
                <c:pt idx="1101">
                  <c:v>43355</c:v>
                </c:pt>
                <c:pt idx="1102">
                  <c:v>43356</c:v>
                </c:pt>
                <c:pt idx="1103">
                  <c:v>43357</c:v>
                </c:pt>
                <c:pt idx="1104">
                  <c:v>43360</c:v>
                </c:pt>
                <c:pt idx="1105">
                  <c:v>43361</c:v>
                </c:pt>
                <c:pt idx="1106">
                  <c:v>43362</c:v>
                </c:pt>
                <c:pt idx="1107">
                  <c:v>43363</c:v>
                </c:pt>
                <c:pt idx="1108">
                  <c:v>43364</c:v>
                </c:pt>
                <c:pt idx="1109">
                  <c:v>43367</c:v>
                </c:pt>
                <c:pt idx="1110">
                  <c:v>43368</c:v>
                </c:pt>
                <c:pt idx="1111">
                  <c:v>43369</c:v>
                </c:pt>
                <c:pt idx="1112">
                  <c:v>43370</c:v>
                </c:pt>
                <c:pt idx="1113">
                  <c:v>43371</c:v>
                </c:pt>
                <c:pt idx="1114">
                  <c:v>43374</c:v>
                </c:pt>
                <c:pt idx="1115">
                  <c:v>43375</c:v>
                </c:pt>
                <c:pt idx="1116">
                  <c:v>43376</c:v>
                </c:pt>
                <c:pt idx="1117">
                  <c:v>43377</c:v>
                </c:pt>
                <c:pt idx="1118">
                  <c:v>43378</c:v>
                </c:pt>
                <c:pt idx="1119">
                  <c:v>43381</c:v>
                </c:pt>
                <c:pt idx="1120">
                  <c:v>43382</c:v>
                </c:pt>
                <c:pt idx="1121">
                  <c:v>43383</c:v>
                </c:pt>
                <c:pt idx="1122">
                  <c:v>43384</c:v>
                </c:pt>
                <c:pt idx="1123">
                  <c:v>43388</c:v>
                </c:pt>
                <c:pt idx="1124">
                  <c:v>43389</c:v>
                </c:pt>
                <c:pt idx="1125">
                  <c:v>43390</c:v>
                </c:pt>
                <c:pt idx="1126">
                  <c:v>43391</c:v>
                </c:pt>
                <c:pt idx="1127">
                  <c:v>43392</c:v>
                </c:pt>
                <c:pt idx="1128">
                  <c:v>43395</c:v>
                </c:pt>
                <c:pt idx="1129">
                  <c:v>43396</c:v>
                </c:pt>
                <c:pt idx="1130">
                  <c:v>43397</c:v>
                </c:pt>
                <c:pt idx="1131">
                  <c:v>43398</c:v>
                </c:pt>
                <c:pt idx="1132">
                  <c:v>43399</c:v>
                </c:pt>
                <c:pt idx="1133">
                  <c:v>43402</c:v>
                </c:pt>
                <c:pt idx="1134">
                  <c:v>43403</c:v>
                </c:pt>
                <c:pt idx="1135">
                  <c:v>43404</c:v>
                </c:pt>
                <c:pt idx="1136">
                  <c:v>43405</c:v>
                </c:pt>
                <c:pt idx="1137">
                  <c:v>43409</c:v>
                </c:pt>
                <c:pt idx="1138">
                  <c:v>43410</c:v>
                </c:pt>
                <c:pt idx="1139">
                  <c:v>43411</c:v>
                </c:pt>
                <c:pt idx="1140">
                  <c:v>43412</c:v>
                </c:pt>
                <c:pt idx="1141">
                  <c:v>43413</c:v>
                </c:pt>
                <c:pt idx="1142">
                  <c:v>43416</c:v>
                </c:pt>
                <c:pt idx="1143">
                  <c:v>43417</c:v>
                </c:pt>
                <c:pt idx="1144">
                  <c:v>43418</c:v>
                </c:pt>
                <c:pt idx="1145">
                  <c:v>43420</c:v>
                </c:pt>
                <c:pt idx="1146">
                  <c:v>43423</c:v>
                </c:pt>
                <c:pt idx="1147">
                  <c:v>43424</c:v>
                </c:pt>
                <c:pt idx="1148">
                  <c:v>43425</c:v>
                </c:pt>
                <c:pt idx="1149">
                  <c:v>43426</c:v>
                </c:pt>
                <c:pt idx="1150">
                  <c:v>43427</c:v>
                </c:pt>
                <c:pt idx="1151">
                  <c:v>43430</c:v>
                </c:pt>
                <c:pt idx="1152">
                  <c:v>43431</c:v>
                </c:pt>
                <c:pt idx="1153">
                  <c:v>43432</c:v>
                </c:pt>
                <c:pt idx="1154">
                  <c:v>43433</c:v>
                </c:pt>
                <c:pt idx="1155">
                  <c:v>43434</c:v>
                </c:pt>
                <c:pt idx="1156">
                  <c:v>43437</c:v>
                </c:pt>
                <c:pt idx="1157">
                  <c:v>43438</c:v>
                </c:pt>
                <c:pt idx="1158">
                  <c:v>43439</c:v>
                </c:pt>
                <c:pt idx="1159">
                  <c:v>43440</c:v>
                </c:pt>
                <c:pt idx="1160">
                  <c:v>43441</c:v>
                </c:pt>
                <c:pt idx="1161">
                  <c:v>43444</c:v>
                </c:pt>
                <c:pt idx="1162">
                  <c:v>43445</c:v>
                </c:pt>
                <c:pt idx="1163">
                  <c:v>43446</c:v>
                </c:pt>
                <c:pt idx="1164">
                  <c:v>43447</c:v>
                </c:pt>
                <c:pt idx="1165">
                  <c:v>43448</c:v>
                </c:pt>
                <c:pt idx="1166">
                  <c:v>43451</c:v>
                </c:pt>
                <c:pt idx="1167">
                  <c:v>43452</c:v>
                </c:pt>
                <c:pt idx="1168">
                  <c:v>43453</c:v>
                </c:pt>
                <c:pt idx="1169">
                  <c:v>43454</c:v>
                </c:pt>
                <c:pt idx="1170">
                  <c:v>43455</c:v>
                </c:pt>
                <c:pt idx="1171">
                  <c:v>43458</c:v>
                </c:pt>
                <c:pt idx="1172">
                  <c:v>43460</c:v>
                </c:pt>
                <c:pt idx="1173">
                  <c:v>43461</c:v>
                </c:pt>
                <c:pt idx="1174">
                  <c:v>43462</c:v>
                </c:pt>
                <c:pt idx="1175">
                  <c:v>43465</c:v>
                </c:pt>
                <c:pt idx="1176">
                  <c:v>43467</c:v>
                </c:pt>
                <c:pt idx="1177">
                  <c:v>43468</c:v>
                </c:pt>
                <c:pt idx="1178">
                  <c:v>43469</c:v>
                </c:pt>
                <c:pt idx="1179">
                  <c:v>43472</c:v>
                </c:pt>
                <c:pt idx="1180">
                  <c:v>43473</c:v>
                </c:pt>
                <c:pt idx="1181">
                  <c:v>43474</c:v>
                </c:pt>
                <c:pt idx="1182">
                  <c:v>43475</c:v>
                </c:pt>
                <c:pt idx="1183">
                  <c:v>43476</c:v>
                </c:pt>
                <c:pt idx="1184">
                  <c:v>43479</c:v>
                </c:pt>
                <c:pt idx="1185">
                  <c:v>43480</c:v>
                </c:pt>
                <c:pt idx="1186">
                  <c:v>43481</c:v>
                </c:pt>
                <c:pt idx="1187">
                  <c:v>43482</c:v>
                </c:pt>
                <c:pt idx="1188">
                  <c:v>43483</c:v>
                </c:pt>
                <c:pt idx="1189">
                  <c:v>43486</c:v>
                </c:pt>
                <c:pt idx="1190">
                  <c:v>43487</c:v>
                </c:pt>
                <c:pt idx="1191">
                  <c:v>43488</c:v>
                </c:pt>
                <c:pt idx="1192">
                  <c:v>43489</c:v>
                </c:pt>
                <c:pt idx="1193">
                  <c:v>43490</c:v>
                </c:pt>
                <c:pt idx="1194">
                  <c:v>43493</c:v>
                </c:pt>
                <c:pt idx="1195">
                  <c:v>43494</c:v>
                </c:pt>
                <c:pt idx="1196">
                  <c:v>43495</c:v>
                </c:pt>
                <c:pt idx="1197">
                  <c:v>43496</c:v>
                </c:pt>
                <c:pt idx="1198">
                  <c:v>43497</c:v>
                </c:pt>
                <c:pt idx="1199">
                  <c:v>43500</c:v>
                </c:pt>
                <c:pt idx="1200">
                  <c:v>43501</c:v>
                </c:pt>
                <c:pt idx="1201">
                  <c:v>43502</c:v>
                </c:pt>
                <c:pt idx="1202">
                  <c:v>43503</c:v>
                </c:pt>
                <c:pt idx="1203">
                  <c:v>43504</c:v>
                </c:pt>
                <c:pt idx="1204">
                  <c:v>43507</c:v>
                </c:pt>
                <c:pt idx="1205">
                  <c:v>43508</c:v>
                </c:pt>
                <c:pt idx="1206">
                  <c:v>43509</c:v>
                </c:pt>
                <c:pt idx="1207">
                  <c:v>43510</c:v>
                </c:pt>
                <c:pt idx="1208">
                  <c:v>43511</c:v>
                </c:pt>
                <c:pt idx="1209">
                  <c:v>43514</c:v>
                </c:pt>
                <c:pt idx="1210">
                  <c:v>43515</c:v>
                </c:pt>
                <c:pt idx="1211">
                  <c:v>43516</c:v>
                </c:pt>
                <c:pt idx="1212">
                  <c:v>43517</c:v>
                </c:pt>
                <c:pt idx="1213">
                  <c:v>43518</c:v>
                </c:pt>
                <c:pt idx="1214">
                  <c:v>43521</c:v>
                </c:pt>
                <c:pt idx="1215">
                  <c:v>43522</c:v>
                </c:pt>
                <c:pt idx="1216">
                  <c:v>43523</c:v>
                </c:pt>
                <c:pt idx="1217">
                  <c:v>43524</c:v>
                </c:pt>
                <c:pt idx="1218">
                  <c:v>43525</c:v>
                </c:pt>
                <c:pt idx="1219">
                  <c:v>43530</c:v>
                </c:pt>
                <c:pt idx="1220">
                  <c:v>43531</c:v>
                </c:pt>
                <c:pt idx="1221">
                  <c:v>43532</c:v>
                </c:pt>
                <c:pt idx="1222">
                  <c:v>43535</c:v>
                </c:pt>
                <c:pt idx="1223">
                  <c:v>43536</c:v>
                </c:pt>
                <c:pt idx="1224">
                  <c:v>43537</c:v>
                </c:pt>
                <c:pt idx="1225">
                  <c:v>43538</c:v>
                </c:pt>
                <c:pt idx="1226">
                  <c:v>43539</c:v>
                </c:pt>
                <c:pt idx="1227">
                  <c:v>43542</c:v>
                </c:pt>
                <c:pt idx="1228">
                  <c:v>43543</c:v>
                </c:pt>
                <c:pt idx="1229">
                  <c:v>43544</c:v>
                </c:pt>
                <c:pt idx="1230">
                  <c:v>43545</c:v>
                </c:pt>
                <c:pt idx="1231">
                  <c:v>43546</c:v>
                </c:pt>
                <c:pt idx="1232">
                  <c:v>43549</c:v>
                </c:pt>
                <c:pt idx="1233">
                  <c:v>43550</c:v>
                </c:pt>
                <c:pt idx="1234">
                  <c:v>43551</c:v>
                </c:pt>
                <c:pt idx="1235">
                  <c:v>43552</c:v>
                </c:pt>
                <c:pt idx="1236">
                  <c:v>43553</c:v>
                </c:pt>
                <c:pt idx="1237">
                  <c:v>43556</c:v>
                </c:pt>
                <c:pt idx="1238">
                  <c:v>43557</c:v>
                </c:pt>
                <c:pt idx="1239">
                  <c:v>43558</c:v>
                </c:pt>
                <c:pt idx="1240">
                  <c:v>43559</c:v>
                </c:pt>
                <c:pt idx="1241">
                  <c:v>43560</c:v>
                </c:pt>
                <c:pt idx="1242">
                  <c:v>43563</c:v>
                </c:pt>
                <c:pt idx="1243">
                  <c:v>43564</c:v>
                </c:pt>
                <c:pt idx="1244">
                  <c:v>43565</c:v>
                </c:pt>
                <c:pt idx="1245">
                  <c:v>43566</c:v>
                </c:pt>
                <c:pt idx="1246">
                  <c:v>43567</c:v>
                </c:pt>
                <c:pt idx="1247">
                  <c:v>43570</c:v>
                </c:pt>
                <c:pt idx="1248">
                  <c:v>43571</c:v>
                </c:pt>
                <c:pt idx="1249">
                  <c:v>43572</c:v>
                </c:pt>
                <c:pt idx="1250">
                  <c:v>43573</c:v>
                </c:pt>
                <c:pt idx="1251">
                  <c:v>43577</c:v>
                </c:pt>
                <c:pt idx="1252">
                  <c:v>43578</c:v>
                </c:pt>
                <c:pt idx="1253">
                  <c:v>43579</c:v>
                </c:pt>
                <c:pt idx="1254">
                  <c:v>43580</c:v>
                </c:pt>
                <c:pt idx="1255">
                  <c:v>43581</c:v>
                </c:pt>
                <c:pt idx="1256">
                  <c:v>43584</c:v>
                </c:pt>
                <c:pt idx="1257">
                  <c:v>43585</c:v>
                </c:pt>
                <c:pt idx="1258">
                  <c:v>43587</c:v>
                </c:pt>
                <c:pt idx="1259">
                  <c:v>43588</c:v>
                </c:pt>
                <c:pt idx="1260">
                  <c:v>43591</c:v>
                </c:pt>
                <c:pt idx="1261">
                  <c:v>43592</c:v>
                </c:pt>
                <c:pt idx="1262">
                  <c:v>43593</c:v>
                </c:pt>
                <c:pt idx="1263">
                  <c:v>43594</c:v>
                </c:pt>
                <c:pt idx="1264">
                  <c:v>43595</c:v>
                </c:pt>
                <c:pt idx="1265">
                  <c:v>43598</c:v>
                </c:pt>
                <c:pt idx="1266">
                  <c:v>43599</c:v>
                </c:pt>
                <c:pt idx="1267">
                  <c:v>43600</c:v>
                </c:pt>
                <c:pt idx="1268">
                  <c:v>43601</c:v>
                </c:pt>
                <c:pt idx="1269">
                  <c:v>43602</c:v>
                </c:pt>
                <c:pt idx="1270">
                  <c:v>43605</c:v>
                </c:pt>
                <c:pt idx="1271">
                  <c:v>43606</c:v>
                </c:pt>
                <c:pt idx="1272">
                  <c:v>43607</c:v>
                </c:pt>
                <c:pt idx="1273">
                  <c:v>43608</c:v>
                </c:pt>
                <c:pt idx="1274">
                  <c:v>43609</c:v>
                </c:pt>
                <c:pt idx="1275">
                  <c:v>43612</c:v>
                </c:pt>
                <c:pt idx="1276">
                  <c:v>43613</c:v>
                </c:pt>
                <c:pt idx="1277">
                  <c:v>43614</c:v>
                </c:pt>
                <c:pt idx="1278">
                  <c:v>43615</c:v>
                </c:pt>
                <c:pt idx="1279">
                  <c:v>43616</c:v>
                </c:pt>
                <c:pt idx="1280">
                  <c:v>43619</c:v>
                </c:pt>
                <c:pt idx="1281">
                  <c:v>43620</c:v>
                </c:pt>
                <c:pt idx="1282">
                  <c:v>43621</c:v>
                </c:pt>
                <c:pt idx="1283">
                  <c:v>43622</c:v>
                </c:pt>
                <c:pt idx="1284">
                  <c:v>43623</c:v>
                </c:pt>
                <c:pt idx="1285">
                  <c:v>43626</c:v>
                </c:pt>
                <c:pt idx="1286">
                  <c:v>43627</c:v>
                </c:pt>
                <c:pt idx="1287">
                  <c:v>43628</c:v>
                </c:pt>
                <c:pt idx="1288">
                  <c:v>43629</c:v>
                </c:pt>
                <c:pt idx="1289">
                  <c:v>43630</c:v>
                </c:pt>
                <c:pt idx="1290">
                  <c:v>43633</c:v>
                </c:pt>
                <c:pt idx="1291">
                  <c:v>43634</c:v>
                </c:pt>
                <c:pt idx="1292">
                  <c:v>43635</c:v>
                </c:pt>
                <c:pt idx="1293">
                  <c:v>43637</c:v>
                </c:pt>
                <c:pt idx="1294">
                  <c:v>43640</c:v>
                </c:pt>
                <c:pt idx="1295">
                  <c:v>43641</c:v>
                </c:pt>
                <c:pt idx="1296">
                  <c:v>43642</c:v>
                </c:pt>
                <c:pt idx="1297">
                  <c:v>43643</c:v>
                </c:pt>
                <c:pt idx="1298">
                  <c:v>43644</c:v>
                </c:pt>
                <c:pt idx="1299">
                  <c:v>43647</c:v>
                </c:pt>
                <c:pt idx="1300">
                  <c:v>43648</c:v>
                </c:pt>
                <c:pt idx="1301">
                  <c:v>43649</c:v>
                </c:pt>
                <c:pt idx="1302">
                  <c:v>43650</c:v>
                </c:pt>
                <c:pt idx="1303">
                  <c:v>43651</c:v>
                </c:pt>
                <c:pt idx="1304">
                  <c:v>43654</c:v>
                </c:pt>
                <c:pt idx="1305">
                  <c:v>43655</c:v>
                </c:pt>
                <c:pt idx="1306">
                  <c:v>43656</c:v>
                </c:pt>
                <c:pt idx="1307">
                  <c:v>43657</c:v>
                </c:pt>
                <c:pt idx="1308">
                  <c:v>43658</c:v>
                </c:pt>
                <c:pt idx="1309">
                  <c:v>43661</c:v>
                </c:pt>
                <c:pt idx="1310">
                  <c:v>43662</c:v>
                </c:pt>
                <c:pt idx="1311">
                  <c:v>43663</c:v>
                </c:pt>
                <c:pt idx="1312">
                  <c:v>43664</c:v>
                </c:pt>
                <c:pt idx="1313">
                  <c:v>43665</c:v>
                </c:pt>
                <c:pt idx="1314">
                  <c:v>43668</c:v>
                </c:pt>
                <c:pt idx="1315">
                  <c:v>43669</c:v>
                </c:pt>
                <c:pt idx="1316">
                  <c:v>43670</c:v>
                </c:pt>
                <c:pt idx="1317">
                  <c:v>43671</c:v>
                </c:pt>
                <c:pt idx="1318">
                  <c:v>43672</c:v>
                </c:pt>
                <c:pt idx="1319">
                  <c:v>43675</c:v>
                </c:pt>
                <c:pt idx="1320">
                  <c:v>43676</c:v>
                </c:pt>
                <c:pt idx="1321">
                  <c:v>43677</c:v>
                </c:pt>
                <c:pt idx="1322">
                  <c:v>43678</c:v>
                </c:pt>
                <c:pt idx="1323">
                  <c:v>43679</c:v>
                </c:pt>
                <c:pt idx="1324">
                  <c:v>43682</c:v>
                </c:pt>
                <c:pt idx="1325">
                  <c:v>43683</c:v>
                </c:pt>
                <c:pt idx="1326">
                  <c:v>43684</c:v>
                </c:pt>
                <c:pt idx="1327">
                  <c:v>43685</c:v>
                </c:pt>
                <c:pt idx="1328">
                  <c:v>43686</c:v>
                </c:pt>
                <c:pt idx="1329">
                  <c:v>43689</c:v>
                </c:pt>
                <c:pt idx="1330">
                  <c:v>43690</c:v>
                </c:pt>
                <c:pt idx="1331">
                  <c:v>43691</c:v>
                </c:pt>
                <c:pt idx="1332">
                  <c:v>43692</c:v>
                </c:pt>
                <c:pt idx="1333">
                  <c:v>43693</c:v>
                </c:pt>
                <c:pt idx="1334">
                  <c:v>43696</c:v>
                </c:pt>
                <c:pt idx="1335">
                  <c:v>43697</c:v>
                </c:pt>
                <c:pt idx="1336">
                  <c:v>43698</c:v>
                </c:pt>
                <c:pt idx="1337">
                  <c:v>43699</c:v>
                </c:pt>
                <c:pt idx="1338">
                  <c:v>43700</c:v>
                </c:pt>
                <c:pt idx="1339">
                  <c:v>43703</c:v>
                </c:pt>
                <c:pt idx="1340">
                  <c:v>43704</c:v>
                </c:pt>
                <c:pt idx="1341">
                  <c:v>43705</c:v>
                </c:pt>
                <c:pt idx="1342">
                  <c:v>43706</c:v>
                </c:pt>
                <c:pt idx="1343">
                  <c:v>43707</c:v>
                </c:pt>
                <c:pt idx="1344">
                  <c:v>43710</c:v>
                </c:pt>
                <c:pt idx="1345">
                  <c:v>43711</c:v>
                </c:pt>
                <c:pt idx="1346">
                  <c:v>43712</c:v>
                </c:pt>
                <c:pt idx="1347">
                  <c:v>43713</c:v>
                </c:pt>
                <c:pt idx="1348">
                  <c:v>43714</c:v>
                </c:pt>
                <c:pt idx="1349">
                  <c:v>43717</c:v>
                </c:pt>
                <c:pt idx="1350">
                  <c:v>43718</c:v>
                </c:pt>
                <c:pt idx="1351">
                  <c:v>43719</c:v>
                </c:pt>
                <c:pt idx="1352">
                  <c:v>43720</c:v>
                </c:pt>
                <c:pt idx="1353">
                  <c:v>43721</c:v>
                </c:pt>
                <c:pt idx="1354">
                  <c:v>43724</c:v>
                </c:pt>
                <c:pt idx="1355">
                  <c:v>43725</c:v>
                </c:pt>
                <c:pt idx="1356">
                  <c:v>43726</c:v>
                </c:pt>
                <c:pt idx="1357">
                  <c:v>43727</c:v>
                </c:pt>
                <c:pt idx="1358">
                  <c:v>43728</c:v>
                </c:pt>
                <c:pt idx="1359">
                  <c:v>43731</c:v>
                </c:pt>
                <c:pt idx="1360">
                  <c:v>43732</c:v>
                </c:pt>
                <c:pt idx="1361">
                  <c:v>43733</c:v>
                </c:pt>
                <c:pt idx="1362">
                  <c:v>43734</c:v>
                </c:pt>
                <c:pt idx="1363">
                  <c:v>43735</c:v>
                </c:pt>
                <c:pt idx="1364">
                  <c:v>43738</c:v>
                </c:pt>
                <c:pt idx="1365">
                  <c:v>43739</c:v>
                </c:pt>
                <c:pt idx="1366">
                  <c:v>43740</c:v>
                </c:pt>
                <c:pt idx="1367">
                  <c:v>43741</c:v>
                </c:pt>
                <c:pt idx="1368">
                  <c:v>43742</c:v>
                </c:pt>
                <c:pt idx="1369">
                  <c:v>43745</c:v>
                </c:pt>
                <c:pt idx="1370">
                  <c:v>43746</c:v>
                </c:pt>
                <c:pt idx="1371">
                  <c:v>43747</c:v>
                </c:pt>
                <c:pt idx="1372">
                  <c:v>43748</c:v>
                </c:pt>
                <c:pt idx="1373">
                  <c:v>43749</c:v>
                </c:pt>
                <c:pt idx="1374">
                  <c:v>43752</c:v>
                </c:pt>
                <c:pt idx="1375">
                  <c:v>43753</c:v>
                </c:pt>
                <c:pt idx="1376">
                  <c:v>43754</c:v>
                </c:pt>
                <c:pt idx="1377">
                  <c:v>43755</c:v>
                </c:pt>
                <c:pt idx="1378">
                  <c:v>43756</c:v>
                </c:pt>
                <c:pt idx="1379">
                  <c:v>43759</c:v>
                </c:pt>
                <c:pt idx="1380">
                  <c:v>43760</c:v>
                </c:pt>
                <c:pt idx="1381">
                  <c:v>43761</c:v>
                </c:pt>
                <c:pt idx="1382">
                  <c:v>43762</c:v>
                </c:pt>
                <c:pt idx="1383">
                  <c:v>43763</c:v>
                </c:pt>
                <c:pt idx="1384">
                  <c:v>43766</c:v>
                </c:pt>
                <c:pt idx="1385">
                  <c:v>43767</c:v>
                </c:pt>
                <c:pt idx="1386">
                  <c:v>43768</c:v>
                </c:pt>
                <c:pt idx="1387">
                  <c:v>43769</c:v>
                </c:pt>
                <c:pt idx="1388">
                  <c:v>43770</c:v>
                </c:pt>
                <c:pt idx="1389">
                  <c:v>43773</c:v>
                </c:pt>
                <c:pt idx="1390">
                  <c:v>43774</c:v>
                </c:pt>
                <c:pt idx="1391">
                  <c:v>43775</c:v>
                </c:pt>
                <c:pt idx="1392">
                  <c:v>43776</c:v>
                </c:pt>
                <c:pt idx="1393">
                  <c:v>43777</c:v>
                </c:pt>
                <c:pt idx="1394">
                  <c:v>43780</c:v>
                </c:pt>
                <c:pt idx="1395">
                  <c:v>43781</c:v>
                </c:pt>
                <c:pt idx="1396">
                  <c:v>43782</c:v>
                </c:pt>
                <c:pt idx="1397">
                  <c:v>43783</c:v>
                </c:pt>
                <c:pt idx="1398">
                  <c:v>43787</c:v>
                </c:pt>
                <c:pt idx="1399">
                  <c:v>43788</c:v>
                </c:pt>
                <c:pt idx="1400">
                  <c:v>43789</c:v>
                </c:pt>
                <c:pt idx="1401">
                  <c:v>43790</c:v>
                </c:pt>
                <c:pt idx="1402">
                  <c:v>43791</c:v>
                </c:pt>
                <c:pt idx="1403">
                  <c:v>43794</c:v>
                </c:pt>
                <c:pt idx="1404">
                  <c:v>43795</c:v>
                </c:pt>
                <c:pt idx="1405">
                  <c:v>43796</c:v>
                </c:pt>
                <c:pt idx="1406">
                  <c:v>43797</c:v>
                </c:pt>
                <c:pt idx="1407">
                  <c:v>43798</c:v>
                </c:pt>
                <c:pt idx="1408">
                  <c:v>43801</c:v>
                </c:pt>
                <c:pt idx="1409">
                  <c:v>43802</c:v>
                </c:pt>
                <c:pt idx="1410">
                  <c:v>43803</c:v>
                </c:pt>
                <c:pt idx="1411">
                  <c:v>43804</c:v>
                </c:pt>
                <c:pt idx="1412">
                  <c:v>43805</c:v>
                </c:pt>
                <c:pt idx="1413">
                  <c:v>43808</c:v>
                </c:pt>
                <c:pt idx="1414">
                  <c:v>43809</c:v>
                </c:pt>
                <c:pt idx="1415">
                  <c:v>43810</c:v>
                </c:pt>
                <c:pt idx="1416">
                  <c:v>43811</c:v>
                </c:pt>
                <c:pt idx="1417">
                  <c:v>43812</c:v>
                </c:pt>
                <c:pt idx="1418">
                  <c:v>43815</c:v>
                </c:pt>
                <c:pt idx="1419">
                  <c:v>43816</c:v>
                </c:pt>
                <c:pt idx="1420">
                  <c:v>43817</c:v>
                </c:pt>
                <c:pt idx="1421">
                  <c:v>43818</c:v>
                </c:pt>
                <c:pt idx="1422">
                  <c:v>43819</c:v>
                </c:pt>
                <c:pt idx="1423">
                  <c:v>43822</c:v>
                </c:pt>
                <c:pt idx="1424">
                  <c:v>43823</c:v>
                </c:pt>
                <c:pt idx="1425">
                  <c:v>43825</c:v>
                </c:pt>
                <c:pt idx="1426">
                  <c:v>43826</c:v>
                </c:pt>
                <c:pt idx="1427">
                  <c:v>43829</c:v>
                </c:pt>
                <c:pt idx="1428">
                  <c:v>43830</c:v>
                </c:pt>
                <c:pt idx="1429">
                  <c:v>43832</c:v>
                </c:pt>
                <c:pt idx="1430">
                  <c:v>43833</c:v>
                </c:pt>
                <c:pt idx="1431">
                  <c:v>43836</c:v>
                </c:pt>
                <c:pt idx="1432">
                  <c:v>43837</c:v>
                </c:pt>
                <c:pt idx="1433">
                  <c:v>43838</c:v>
                </c:pt>
                <c:pt idx="1434">
                  <c:v>43839</c:v>
                </c:pt>
                <c:pt idx="1435">
                  <c:v>43840</c:v>
                </c:pt>
                <c:pt idx="1436">
                  <c:v>43843</c:v>
                </c:pt>
                <c:pt idx="1437">
                  <c:v>43844</c:v>
                </c:pt>
                <c:pt idx="1438">
                  <c:v>43845</c:v>
                </c:pt>
                <c:pt idx="1439">
                  <c:v>43846</c:v>
                </c:pt>
                <c:pt idx="1440">
                  <c:v>43847</c:v>
                </c:pt>
                <c:pt idx="1441">
                  <c:v>43850</c:v>
                </c:pt>
                <c:pt idx="1442">
                  <c:v>43851</c:v>
                </c:pt>
                <c:pt idx="1443">
                  <c:v>43852</c:v>
                </c:pt>
                <c:pt idx="1444">
                  <c:v>43853</c:v>
                </c:pt>
                <c:pt idx="1445">
                  <c:v>43854</c:v>
                </c:pt>
                <c:pt idx="1446">
                  <c:v>43857</c:v>
                </c:pt>
                <c:pt idx="1447">
                  <c:v>43858</c:v>
                </c:pt>
                <c:pt idx="1448">
                  <c:v>43859</c:v>
                </c:pt>
                <c:pt idx="1449">
                  <c:v>43860</c:v>
                </c:pt>
                <c:pt idx="1450">
                  <c:v>43861</c:v>
                </c:pt>
                <c:pt idx="1451">
                  <c:v>43864</c:v>
                </c:pt>
                <c:pt idx="1452">
                  <c:v>43865</c:v>
                </c:pt>
                <c:pt idx="1453">
                  <c:v>43866</c:v>
                </c:pt>
                <c:pt idx="1454">
                  <c:v>43867</c:v>
                </c:pt>
                <c:pt idx="1455">
                  <c:v>43868</c:v>
                </c:pt>
                <c:pt idx="1456">
                  <c:v>43871</c:v>
                </c:pt>
                <c:pt idx="1457">
                  <c:v>43872</c:v>
                </c:pt>
                <c:pt idx="1458">
                  <c:v>43873</c:v>
                </c:pt>
                <c:pt idx="1459">
                  <c:v>43874</c:v>
                </c:pt>
                <c:pt idx="1460">
                  <c:v>43875</c:v>
                </c:pt>
                <c:pt idx="1461">
                  <c:v>43878</c:v>
                </c:pt>
                <c:pt idx="1462">
                  <c:v>43879</c:v>
                </c:pt>
                <c:pt idx="1463">
                  <c:v>43880</c:v>
                </c:pt>
                <c:pt idx="1464">
                  <c:v>43881</c:v>
                </c:pt>
                <c:pt idx="1465">
                  <c:v>43882</c:v>
                </c:pt>
                <c:pt idx="1466">
                  <c:v>43887</c:v>
                </c:pt>
                <c:pt idx="1467">
                  <c:v>43888</c:v>
                </c:pt>
                <c:pt idx="1468">
                  <c:v>43889</c:v>
                </c:pt>
                <c:pt idx="1469">
                  <c:v>43892</c:v>
                </c:pt>
                <c:pt idx="1470">
                  <c:v>43893</c:v>
                </c:pt>
                <c:pt idx="1471">
                  <c:v>43894</c:v>
                </c:pt>
                <c:pt idx="1472">
                  <c:v>43895</c:v>
                </c:pt>
                <c:pt idx="1473">
                  <c:v>43896</c:v>
                </c:pt>
                <c:pt idx="1474">
                  <c:v>43899</c:v>
                </c:pt>
                <c:pt idx="1475">
                  <c:v>43900</c:v>
                </c:pt>
                <c:pt idx="1476">
                  <c:v>43901</c:v>
                </c:pt>
                <c:pt idx="1477">
                  <c:v>43902</c:v>
                </c:pt>
                <c:pt idx="1478">
                  <c:v>43903</c:v>
                </c:pt>
                <c:pt idx="1479">
                  <c:v>43906</c:v>
                </c:pt>
                <c:pt idx="1480">
                  <c:v>43907</c:v>
                </c:pt>
                <c:pt idx="1481">
                  <c:v>43908</c:v>
                </c:pt>
                <c:pt idx="1482">
                  <c:v>43909</c:v>
                </c:pt>
                <c:pt idx="1483">
                  <c:v>43910</c:v>
                </c:pt>
                <c:pt idx="1484">
                  <c:v>43913</c:v>
                </c:pt>
                <c:pt idx="1485">
                  <c:v>43914</c:v>
                </c:pt>
                <c:pt idx="1486">
                  <c:v>43915</c:v>
                </c:pt>
                <c:pt idx="1487">
                  <c:v>43916</c:v>
                </c:pt>
                <c:pt idx="1488">
                  <c:v>43917</c:v>
                </c:pt>
                <c:pt idx="1489">
                  <c:v>43920</c:v>
                </c:pt>
                <c:pt idx="1490">
                  <c:v>43921</c:v>
                </c:pt>
                <c:pt idx="1491">
                  <c:v>43922</c:v>
                </c:pt>
                <c:pt idx="1492">
                  <c:v>43923</c:v>
                </c:pt>
                <c:pt idx="1493">
                  <c:v>43924</c:v>
                </c:pt>
                <c:pt idx="1494">
                  <c:v>43927</c:v>
                </c:pt>
                <c:pt idx="1495">
                  <c:v>43928</c:v>
                </c:pt>
                <c:pt idx="1496">
                  <c:v>43929</c:v>
                </c:pt>
                <c:pt idx="1497">
                  <c:v>43930</c:v>
                </c:pt>
                <c:pt idx="1498">
                  <c:v>43934</c:v>
                </c:pt>
                <c:pt idx="1499">
                  <c:v>43935</c:v>
                </c:pt>
                <c:pt idx="1500">
                  <c:v>43936</c:v>
                </c:pt>
                <c:pt idx="1501">
                  <c:v>43937</c:v>
                </c:pt>
                <c:pt idx="1502">
                  <c:v>43938</c:v>
                </c:pt>
                <c:pt idx="1503">
                  <c:v>43941</c:v>
                </c:pt>
                <c:pt idx="1504">
                  <c:v>43943</c:v>
                </c:pt>
                <c:pt idx="1505">
                  <c:v>43944</c:v>
                </c:pt>
                <c:pt idx="1506">
                  <c:v>43945</c:v>
                </c:pt>
                <c:pt idx="1507">
                  <c:v>43948</c:v>
                </c:pt>
                <c:pt idx="1508">
                  <c:v>43949</c:v>
                </c:pt>
                <c:pt idx="1509">
                  <c:v>43950</c:v>
                </c:pt>
                <c:pt idx="1510">
                  <c:v>43951</c:v>
                </c:pt>
                <c:pt idx="1511">
                  <c:v>43955</c:v>
                </c:pt>
                <c:pt idx="1512">
                  <c:v>43956</c:v>
                </c:pt>
                <c:pt idx="1513">
                  <c:v>43957</c:v>
                </c:pt>
                <c:pt idx="1514">
                  <c:v>43958</c:v>
                </c:pt>
                <c:pt idx="1515">
                  <c:v>43959</c:v>
                </c:pt>
                <c:pt idx="1516">
                  <c:v>43962</c:v>
                </c:pt>
                <c:pt idx="1517">
                  <c:v>43963</c:v>
                </c:pt>
                <c:pt idx="1518">
                  <c:v>43964</c:v>
                </c:pt>
                <c:pt idx="1519">
                  <c:v>43965</c:v>
                </c:pt>
                <c:pt idx="1520">
                  <c:v>43966</c:v>
                </c:pt>
                <c:pt idx="1521">
                  <c:v>43969</c:v>
                </c:pt>
                <c:pt idx="1522">
                  <c:v>43970</c:v>
                </c:pt>
                <c:pt idx="1523">
                  <c:v>43971</c:v>
                </c:pt>
                <c:pt idx="1524">
                  <c:v>43972</c:v>
                </c:pt>
                <c:pt idx="1525">
                  <c:v>43973</c:v>
                </c:pt>
                <c:pt idx="1526">
                  <c:v>43976</c:v>
                </c:pt>
                <c:pt idx="1527">
                  <c:v>43977</c:v>
                </c:pt>
                <c:pt idx="1528">
                  <c:v>43978</c:v>
                </c:pt>
                <c:pt idx="1529">
                  <c:v>43979</c:v>
                </c:pt>
                <c:pt idx="1530">
                  <c:v>43980</c:v>
                </c:pt>
                <c:pt idx="1531">
                  <c:v>43983</c:v>
                </c:pt>
                <c:pt idx="1532">
                  <c:v>43984</c:v>
                </c:pt>
                <c:pt idx="1533">
                  <c:v>43985</c:v>
                </c:pt>
                <c:pt idx="1534">
                  <c:v>43986</c:v>
                </c:pt>
                <c:pt idx="1535">
                  <c:v>43987</c:v>
                </c:pt>
                <c:pt idx="1536">
                  <c:v>43990</c:v>
                </c:pt>
                <c:pt idx="1537">
                  <c:v>43991</c:v>
                </c:pt>
                <c:pt idx="1538">
                  <c:v>43992</c:v>
                </c:pt>
                <c:pt idx="1539">
                  <c:v>43994</c:v>
                </c:pt>
                <c:pt idx="1540">
                  <c:v>43997</c:v>
                </c:pt>
                <c:pt idx="1541">
                  <c:v>43998</c:v>
                </c:pt>
                <c:pt idx="1542">
                  <c:v>43999</c:v>
                </c:pt>
                <c:pt idx="1543">
                  <c:v>44000</c:v>
                </c:pt>
                <c:pt idx="1544">
                  <c:v>44001</c:v>
                </c:pt>
                <c:pt idx="1545">
                  <c:v>44004</c:v>
                </c:pt>
                <c:pt idx="1546">
                  <c:v>44005</c:v>
                </c:pt>
                <c:pt idx="1547">
                  <c:v>44006</c:v>
                </c:pt>
                <c:pt idx="1548">
                  <c:v>44007</c:v>
                </c:pt>
                <c:pt idx="1549">
                  <c:v>44008</c:v>
                </c:pt>
                <c:pt idx="1550">
                  <c:v>44011</c:v>
                </c:pt>
                <c:pt idx="1551">
                  <c:v>44012</c:v>
                </c:pt>
                <c:pt idx="1552">
                  <c:v>44013</c:v>
                </c:pt>
                <c:pt idx="1553">
                  <c:v>44014</c:v>
                </c:pt>
                <c:pt idx="1554">
                  <c:v>44015</c:v>
                </c:pt>
                <c:pt idx="1555">
                  <c:v>44018</c:v>
                </c:pt>
                <c:pt idx="1556">
                  <c:v>44019</c:v>
                </c:pt>
                <c:pt idx="1557">
                  <c:v>44020</c:v>
                </c:pt>
                <c:pt idx="1558">
                  <c:v>44021</c:v>
                </c:pt>
                <c:pt idx="1559">
                  <c:v>44022</c:v>
                </c:pt>
                <c:pt idx="1560">
                  <c:v>44025</c:v>
                </c:pt>
                <c:pt idx="1561">
                  <c:v>44026</c:v>
                </c:pt>
                <c:pt idx="1562">
                  <c:v>44027</c:v>
                </c:pt>
                <c:pt idx="1563">
                  <c:v>44028</c:v>
                </c:pt>
                <c:pt idx="1564">
                  <c:v>44029</c:v>
                </c:pt>
                <c:pt idx="1565">
                  <c:v>44032</c:v>
                </c:pt>
                <c:pt idx="1566">
                  <c:v>44033</c:v>
                </c:pt>
                <c:pt idx="1567">
                  <c:v>44034</c:v>
                </c:pt>
                <c:pt idx="1568">
                  <c:v>44035</c:v>
                </c:pt>
                <c:pt idx="1569">
                  <c:v>44036</c:v>
                </c:pt>
                <c:pt idx="1570">
                  <c:v>44039</c:v>
                </c:pt>
                <c:pt idx="1571">
                  <c:v>44040</c:v>
                </c:pt>
                <c:pt idx="1572">
                  <c:v>44041</c:v>
                </c:pt>
                <c:pt idx="1573">
                  <c:v>44042</c:v>
                </c:pt>
                <c:pt idx="1574">
                  <c:v>44043</c:v>
                </c:pt>
                <c:pt idx="1575">
                  <c:v>44046</c:v>
                </c:pt>
                <c:pt idx="1576">
                  <c:v>44047</c:v>
                </c:pt>
                <c:pt idx="1577">
                  <c:v>44048</c:v>
                </c:pt>
                <c:pt idx="1578">
                  <c:v>44049</c:v>
                </c:pt>
                <c:pt idx="1579">
                  <c:v>44050</c:v>
                </c:pt>
                <c:pt idx="1580">
                  <c:v>44053</c:v>
                </c:pt>
                <c:pt idx="1581">
                  <c:v>44054</c:v>
                </c:pt>
                <c:pt idx="1582">
                  <c:v>44055</c:v>
                </c:pt>
                <c:pt idx="1583">
                  <c:v>44056</c:v>
                </c:pt>
                <c:pt idx="1584">
                  <c:v>44057</c:v>
                </c:pt>
                <c:pt idx="1585">
                  <c:v>44060</c:v>
                </c:pt>
                <c:pt idx="1586">
                  <c:v>44061</c:v>
                </c:pt>
                <c:pt idx="1587">
                  <c:v>44062</c:v>
                </c:pt>
                <c:pt idx="1588">
                  <c:v>44063</c:v>
                </c:pt>
                <c:pt idx="1589">
                  <c:v>44064</c:v>
                </c:pt>
                <c:pt idx="1590">
                  <c:v>44067</c:v>
                </c:pt>
                <c:pt idx="1591">
                  <c:v>44068</c:v>
                </c:pt>
                <c:pt idx="1592">
                  <c:v>44069</c:v>
                </c:pt>
                <c:pt idx="1593">
                  <c:v>44070</c:v>
                </c:pt>
                <c:pt idx="1594">
                  <c:v>44071</c:v>
                </c:pt>
                <c:pt idx="1595">
                  <c:v>44074</c:v>
                </c:pt>
                <c:pt idx="1596">
                  <c:v>44075</c:v>
                </c:pt>
                <c:pt idx="1597">
                  <c:v>44076</c:v>
                </c:pt>
                <c:pt idx="1598">
                  <c:v>44077</c:v>
                </c:pt>
                <c:pt idx="1599">
                  <c:v>44078</c:v>
                </c:pt>
                <c:pt idx="1600">
                  <c:v>44082</c:v>
                </c:pt>
                <c:pt idx="1601">
                  <c:v>44083</c:v>
                </c:pt>
                <c:pt idx="1602">
                  <c:v>44084</c:v>
                </c:pt>
                <c:pt idx="1603">
                  <c:v>44085</c:v>
                </c:pt>
                <c:pt idx="1604">
                  <c:v>44088</c:v>
                </c:pt>
                <c:pt idx="1605">
                  <c:v>44089</c:v>
                </c:pt>
                <c:pt idx="1606">
                  <c:v>44090</c:v>
                </c:pt>
                <c:pt idx="1607">
                  <c:v>44091</c:v>
                </c:pt>
                <c:pt idx="1608">
                  <c:v>44092</c:v>
                </c:pt>
                <c:pt idx="1609">
                  <c:v>44095</c:v>
                </c:pt>
                <c:pt idx="1610">
                  <c:v>44096</c:v>
                </c:pt>
                <c:pt idx="1611">
                  <c:v>44097</c:v>
                </c:pt>
                <c:pt idx="1612">
                  <c:v>44098</c:v>
                </c:pt>
                <c:pt idx="1613">
                  <c:v>44099</c:v>
                </c:pt>
                <c:pt idx="1614">
                  <c:v>44102</c:v>
                </c:pt>
                <c:pt idx="1615">
                  <c:v>44103</c:v>
                </c:pt>
                <c:pt idx="1616">
                  <c:v>44104</c:v>
                </c:pt>
                <c:pt idx="1617">
                  <c:v>44105</c:v>
                </c:pt>
                <c:pt idx="1618">
                  <c:v>44106</c:v>
                </c:pt>
                <c:pt idx="1619">
                  <c:v>44109</c:v>
                </c:pt>
                <c:pt idx="1620">
                  <c:v>44110</c:v>
                </c:pt>
                <c:pt idx="1621">
                  <c:v>44111</c:v>
                </c:pt>
                <c:pt idx="1622">
                  <c:v>44112</c:v>
                </c:pt>
                <c:pt idx="1623">
                  <c:v>44113</c:v>
                </c:pt>
                <c:pt idx="1624">
                  <c:v>44117</c:v>
                </c:pt>
                <c:pt idx="1625">
                  <c:v>44118</c:v>
                </c:pt>
                <c:pt idx="1626">
                  <c:v>44119</c:v>
                </c:pt>
                <c:pt idx="1627">
                  <c:v>44120</c:v>
                </c:pt>
                <c:pt idx="1628">
                  <c:v>44123</c:v>
                </c:pt>
                <c:pt idx="1629">
                  <c:v>44124</c:v>
                </c:pt>
                <c:pt idx="1630">
                  <c:v>44125</c:v>
                </c:pt>
                <c:pt idx="1631">
                  <c:v>44126</c:v>
                </c:pt>
                <c:pt idx="1632">
                  <c:v>44127</c:v>
                </c:pt>
                <c:pt idx="1633">
                  <c:v>44130</c:v>
                </c:pt>
                <c:pt idx="1634">
                  <c:v>44131</c:v>
                </c:pt>
                <c:pt idx="1635">
                  <c:v>44132</c:v>
                </c:pt>
                <c:pt idx="1636">
                  <c:v>44133</c:v>
                </c:pt>
                <c:pt idx="1637">
                  <c:v>44134</c:v>
                </c:pt>
                <c:pt idx="1638">
                  <c:v>44138</c:v>
                </c:pt>
                <c:pt idx="1639">
                  <c:v>44139</c:v>
                </c:pt>
                <c:pt idx="1640">
                  <c:v>44140</c:v>
                </c:pt>
                <c:pt idx="1641">
                  <c:v>44141</c:v>
                </c:pt>
                <c:pt idx="1642">
                  <c:v>44144</c:v>
                </c:pt>
                <c:pt idx="1643">
                  <c:v>44145</c:v>
                </c:pt>
                <c:pt idx="1644">
                  <c:v>44146</c:v>
                </c:pt>
                <c:pt idx="1645">
                  <c:v>44147</c:v>
                </c:pt>
                <c:pt idx="1646">
                  <c:v>44148</c:v>
                </c:pt>
                <c:pt idx="1647">
                  <c:v>44151</c:v>
                </c:pt>
                <c:pt idx="1648">
                  <c:v>44152</c:v>
                </c:pt>
                <c:pt idx="1649">
                  <c:v>44153</c:v>
                </c:pt>
                <c:pt idx="1650">
                  <c:v>44154</c:v>
                </c:pt>
                <c:pt idx="1651">
                  <c:v>44155</c:v>
                </c:pt>
                <c:pt idx="1652">
                  <c:v>44158</c:v>
                </c:pt>
                <c:pt idx="1653">
                  <c:v>44159</c:v>
                </c:pt>
                <c:pt idx="1654">
                  <c:v>44160</c:v>
                </c:pt>
                <c:pt idx="1655">
                  <c:v>44161</c:v>
                </c:pt>
                <c:pt idx="1656">
                  <c:v>44162</c:v>
                </c:pt>
                <c:pt idx="1657">
                  <c:v>44165</c:v>
                </c:pt>
                <c:pt idx="1658">
                  <c:v>44166</c:v>
                </c:pt>
                <c:pt idx="1659">
                  <c:v>44167</c:v>
                </c:pt>
                <c:pt idx="1660">
                  <c:v>44168</c:v>
                </c:pt>
                <c:pt idx="1661">
                  <c:v>44169</c:v>
                </c:pt>
                <c:pt idx="1662">
                  <c:v>44172</c:v>
                </c:pt>
                <c:pt idx="1663">
                  <c:v>44173</c:v>
                </c:pt>
                <c:pt idx="1664">
                  <c:v>44174</c:v>
                </c:pt>
                <c:pt idx="1665">
                  <c:v>44175</c:v>
                </c:pt>
                <c:pt idx="1666">
                  <c:v>44176</c:v>
                </c:pt>
                <c:pt idx="1667">
                  <c:v>44179</c:v>
                </c:pt>
                <c:pt idx="1668">
                  <c:v>44180</c:v>
                </c:pt>
                <c:pt idx="1669">
                  <c:v>44181</c:v>
                </c:pt>
                <c:pt idx="1670">
                  <c:v>44182</c:v>
                </c:pt>
                <c:pt idx="1671">
                  <c:v>44183</c:v>
                </c:pt>
                <c:pt idx="1672">
                  <c:v>44186</c:v>
                </c:pt>
                <c:pt idx="1673">
                  <c:v>44187</c:v>
                </c:pt>
                <c:pt idx="1674">
                  <c:v>44188</c:v>
                </c:pt>
                <c:pt idx="1675">
                  <c:v>44189</c:v>
                </c:pt>
                <c:pt idx="1676">
                  <c:v>44193</c:v>
                </c:pt>
                <c:pt idx="1677">
                  <c:v>44194</c:v>
                </c:pt>
                <c:pt idx="1678">
                  <c:v>44195</c:v>
                </c:pt>
                <c:pt idx="1679">
                  <c:v>44196</c:v>
                </c:pt>
                <c:pt idx="1680">
                  <c:v>44200</c:v>
                </c:pt>
                <c:pt idx="1681">
                  <c:v>44201</c:v>
                </c:pt>
                <c:pt idx="1682">
                  <c:v>44202</c:v>
                </c:pt>
                <c:pt idx="1683">
                  <c:v>44203</c:v>
                </c:pt>
                <c:pt idx="1684">
                  <c:v>44204</c:v>
                </c:pt>
                <c:pt idx="1685">
                  <c:v>44207</c:v>
                </c:pt>
                <c:pt idx="1686">
                  <c:v>44208</c:v>
                </c:pt>
                <c:pt idx="1687">
                  <c:v>44209</c:v>
                </c:pt>
                <c:pt idx="1688">
                  <c:v>44210</c:v>
                </c:pt>
                <c:pt idx="1689">
                  <c:v>44211</c:v>
                </c:pt>
                <c:pt idx="1690">
                  <c:v>44214</c:v>
                </c:pt>
                <c:pt idx="1691">
                  <c:v>44215</c:v>
                </c:pt>
                <c:pt idx="1692">
                  <c:v>44216</c:v>
                </c:pt>
                <c:pt idx="1693">
                  <c:v>44217</c:v>
                </c:pt>
                <c:pt idx="1694">
                  <c:v>44218</c:v>
                </c:pt>
                <c:pt idx="1695">
                  <c:v>44221</c:v>
                </c:pt>
                <c:pt idx="1696">
                  <c:v>44222</c:v>
                </c:pt>
                <c:pt idx="1697">
                  <c:v>44223</c:v>
                </c:pt>
                <c:pt idx="1698">
                  <c:v>44224</c:v>
                </c:pt>
                <c:pt idx="1699">
                  <c:v>44225</c:v>
                </c:pt>
                <c:pt idx="1700">
                  <c:v>44228</c:v>
                </c:pt>
                <c:pt idx="1701">
                  <c:v>44229</c:v>
                </c:pt>
                <c:pt idx="1702">
                  <c:v>44230</c:v>
                </c:pt>
                <c:pt idx="1703">
                  <c:v>44231</c:v>
                </c:pt>
                <c:pt idx="1704">
                  <c:v>44232</c:v>
                </c:pt>
                <c:pt idx="1705">
                  <c:v>44235</c:v>
                </c:pt>
                <c:pt idx="1706">
                  <c:v>44236</c:v>
                </c:pt>
                <c:pt idx="1707">
                  <c:v>44237</c:v>
                </c:pt>
                <c:pt idx="1708">
                  <c:v>44238</c:v>
                </c:pt>
                <c:pt idx="1709">
                  <c:v>44239</c:v>
                </c:pt>
                <c:pt idx="1710">
                  <c:v>44244</c:v>
                </c:pt>
                <c:pt idx="1711">
                  <c:v>44245</c:v>
                </c:pt>
                <c:pt idx="1712">
                  <c:v>44246</c:v>
                </c:pt>
                <c:pt idx="1713">
                  <c:v>44249</c:v>
                </c:pt>
                <c:pt idx="1714">
                  <c:v>44250</c:v>
                </c:pt>
                <c:pt idx="1715">
                  <c:v>44251</c:v>
                </c:pt>
                <c:pt idx="1716">
                  <c:v>44252</c:v>
                </c:pt>
                <c:pt idx="1717">
                  <c:v>44253</c:v>
                </c:pt>
                <c:pt idx="1718">
                  <c:v>44256</c:v>
                </c:pt>
                <c:pt idx="1719">
                  <c:v>44257</c:v>
                </c:pt>
                <c:pt idx="1720">
                  <c:v>44258</c:v>
                </c:pt>
                <c:pt idx="1721">
                  <c:v>44259</c:v>
                </c:pt>
                <c:pt idx="1722">
                  <c:v>44260</c:v>
                </c:pt>
                <c:pt idx="1723">
                  <c:v>44263</c:v>
                </c:pt>
                <c:pt idx="1724">
                  <c:v>44264</c:v>
                </c:pt>
                <c:pt idx="1725">
                  <c:v>44265</c:v>
                </c:pt>
                <c:pt idx="1726">
                  <c:v>44266</c:v>
                </c:pt>
                <c:pt idx="1727">
                  <c:v>44267</c:v>
                </c:pt>
                <c:pt idx="1728">
                  <c:v>44270</c:v>
                </c:pt>
                <c:pt idx="1729">
                  <c:v>44271</c:v>
                </c:pt>
                <c:pt idx="1730">
                  <c:v>44272</c:v>
                </c:pt>
                <c:pt idx="1731">
                  <c:v>44273</c:v>
                </c:pt>
                <c:pt idx="1732">
                  <c:v>44274</c:v>
                </c:pt>
                <c:pt idx="1733">
                  <c:v>44277</c:v>
                </c:pt>
                <c:pt idx="1734">
                  <c:v>44278</c:v>
                </c:pt>
                <c:pt idx="1735">
                  <c:v>44279</c:v>
                </c:pt>
                <c:pt idx="1736">
                  <c:v>44280</c:v>
                </c:pt>
                <c:pt idx="1737">
                  <c:v>44281</c:v>
                </c:pt>
                <c:pt idx="1738">
                  <c:v>44284</c:v>
                </c:pt>
                <c:pt idx="1739">
                  <c:v>44285</c:v>
                </c:pt>
                <c:pt idx="1740">
                  <c:v>44286</c:v>
                </c:pt>
                <c:pt idx="1741">
                  <c:v>44287</c:v>
                </c:pt>
                <c:pt idx="1742">
                  <c:v>44291</c:v>
                </c:pt>
                <c:pt idx="1743">
                  <c:v>44292</c:v>
                </c:pt>
                <c:pt idx="1744">
                  <c:v>44293</c:v>
                </c:pt>
                <c:pt idx="1745">
                  <c:v>44294</c:v>
                </c:pt>
                <c:pt idx="1746">
                  <c:v>44295</c:v>
                </c:pt>
                <c:pt idx="1747">
                  <c:v>44298</c:v>
                </c:pt>
                <c:pt idx="1748">
                  <c:v>44299</c:v>
                </c:pt>
                <c:pt idx="1749">
                  <c:v>44300</c:v>
                </c:pt>
                <c:pt idx="1750">
                  <c:v>44301</c:v>
                </c:pt>
                <c:pt idx="1751">
                  <c:v>44302</c:v>
                </c:pt>
                <c:pt idx="1752">
                  <c:v>44305</c:v>
                </c:pt>
                <c:pt idx="1753">
                  <c:v>44306</c:v>
                </c:pt>
                <c:pt idx="1754">
                  <c:v>44308</c:v>
                </c:pt>
                <c:pt idx="1755">
                  <c:v>44309</c:v>
                </c:pt>
                <c:pt idx="1756">
                  <c:v>44312</c:v>
                </c:pt>
                <c:pt idx="1757">
                  <c:v>44313</c:v>
                </c:pt>
                <c:pt idx="1758">
                  <c:v>44314</c:v>
                </c:pt>
                <c:pt idx="1759">
                  <c:v>44315</c:v>
                </c:pt>
                <c:pt idx="1760">
                  <c:v>44316</c:v>
                </c:pt>
                <c:pt idx="1761">
                  <c:v>44319</c:v>
                </c:pt>
                <c:pt idx="1762">
                  <c:v>44320</c:v>
                </c:pt>
                <c:pt idx="1763">
                  <c:v>44321</c:v>
                </c:pt>
                <c:pt idx="1764">
                  <c:v>44322</c:v>
                </c:pt>
                <c:pt idx="1765">
                  <c:v>44323</c:v>
                </c:pt>
                <c:pt idx="1766">
                  <c:v>44326</c:v>
                </c:pt>
                <c:pt idx="1767">
                  <c:v>44327</c:v>
                </c:pt>
                <c:pt idx="1768">
                  <c:v>44328</c:v>
                </c:pt>
                <c:pt idx="1769">
                  <c:v>44329</c:v>
                </c:pt>
                <c:pt idx="1770">
                  <c:v>44330</c:v>
                </c:pt>
                <c:pt idx="1771">
                  <c:v>44333</c:v>
                </c:pt>
                <c:pt idx="1772">
                  <c:v>44334</c:v>
                </c:pt>
                <c:pt idx="1773">
                  <c:v>44335</c:v>
                </c:pt>
                <c:pt idx="1774">
                  <c:v>44336</c:v>
                </c:pt>
                <c:pt idx="1775">
                  <c:v>44337</c:v>
                </c:pt>
                <c:pt idx="1776">
                  <c:v>44340</c:v>
                </c:pt>
                <c:pt idx="1777">
                  <c:v>44341</c:v>
                </c:pt>
                <c:pt idx="1778">
                  <c:v>44342</c:v>
                </c:pt>
                <c:pt idx="1779">
                  <c:v>44343</c:v>
                </c:pt>
                <c:pt idx="1780">
                  <c:v>44344</c:v>
                </c:pt>
                <c:pt idx="1781">
                  <c:v>44347</c:v>
                </c:pt>
                <c:pt idx="1782">
                  <c:v>44348</c:v>
                </c:pt>
                <c:pt idx="1783">
                  <c:v>44349</c:v>
                </c:pt>
                <c:pt idx="1784">
                  <c:v>44351</c:v>
                </c:pt>
                <c:pt idx="1785">
                  <c:v>44354</c:v>
                </c:pt>
                <c:pt idx="1786">
                  <c:v>44355</c:v>
                </c:pt>
                <c:pt idx="1787">
                  <c:v>44356</c:v>
                </c:pt>
                <c:pt idx="1788">
                  <c:v>44357</c:v>
                </c:pt>
                <c:pt idx="1789">
                  <c:v>44358</c:v>
                </c:pt>
                <c:pt idx="1790">
                  <c:v>44361</c:v>
                </c:pt>
                <c:pt idx="1791">
                  <c:v>44362</c:v>
                </c:pt>
                <c:pt idx="1792">
                  <c:v>44363</c:v>
                </c:pt>
                <c:pt idx="1793">
                  <c:v>44364</c:v>
                </c:pt>
                <c:pt idx="1794">
                  <c:v>44365</c:v>
                </c:pt>
                <c:pt idx="1795">
                  <c:v>44368</c:v>
                </c:pt>
                <c:pt idx="1796">
                  <c:v>44369</c:v>
                </c:pt>
                <c:pt idx="1797">
                  <c:v>44370</c:v>
                </c:pt>
                <c:pt idx="1798">
                  <c:v>44371</c:v>
                </c:pt>
                <c:pt idx="1799">
                  <c:v>44372</c:v>
                </c:pt>
                <c:pt idx="1800">
                  <c:v>44375</c:v>
                </c:pt>
                <c:pt idx="1801">
                  <c:v>44376</c:v>
                </c:pt>
                <c:pt idx="1802">
                  <c:v>44377</c:v>
                </c:pt>
                <c:pt idx="1803">
                  <c:v>44378</c:v>
                </c:pt>
                <c:pt idx="1804">
                  <c:v>44379</c:v>
                </c:pt>
                <c:pt idx="1805">
                  <c:v>44382</c:v>
                </c:pt>
                <c:pt idx="1806">
                  <c:v>44383</c:v>
                </c:pt>
                <c:pt idx="1807">
                  <c:v>44384</c:v>
                </c:pt>
                <c:pt idx="1808">
                  <c:v>44385</c:v>
                </c:pt>
                <c:pt idx="1809">
                  <c:v>44386</c:v>
                </c:pt>
                <c:pt idx="1810">
                  <c:v>44389</c:v>
                </c:pt>
                <c:pt idx="1811">
                  <c:v>44390</c:v>
                </c:pt>
                <c:pt idx="1812">
                  <c:v>44391</c:v>
                </c:pt>
                <c:pt idx="1813">
                  <c:v>44392</c:v>
                </c:pt>
                <c:pt idx="1814">
                  <c:v>44393</c:v>
                </c:pt>
                <c:pt idx="1815">
                  <c:v>44396</c:v>
                </c:pt>
                <c:pt idx="1816">
                  <c:v>44397</c:v>
                </c:pt>
                <c:pt idx="1817">
                  <c:v>44398</c:v>
                </c:pt>
                <c:pt idx="1818">
                  <c:v>44399</c:v>
                </c:pt>
                <c:pt idx="1819">
                  <c:v>44400</c:v>
                </c:pt>
                <c:pt idx="1820">
                  <c:v>44403</c:v>
                </c:pt>
                <c:pt idx="1821">
                  <c:v>44404</c:v>
                </c:pt>
                <c:pt idx="1822">
                  <c:v>44405</c:v>
                </c:pt>
                <c:pt idx="1823">
                  <c:v>44406</c:v>
                </c:pt>
                <c:pt idx="1824">
                  <c:v>44407</c:v>
                </c:pt>
                <c:pt idx="1825">
                  <c:v>44410</c:v>
                </c:pt>
                <c:pt idx="1826">
                  <c:v>44411</c:v>
                </c:pt>
                <c:pt idx="1827">
                  <c:v>44412</c:v>
                </c:pt>
                <c:pt idx="1828">
                  <c:v>44413</c:v>
                </c:pt>
                <c:pt idx="1829">
                  <c:v>44414</c:v>
                </c:pt>
                <c:pt idx="1830">
                  <c:v>44417</c:v>
                </c:pt>
                <c:pt idx="1831">
                  <c:v>44418</c:v>
                </c:pt>
                <c:pt idx="1832">
                  <c:v>44419</c:v>
                </c:pt>
                <c:pt idx="1833">
                  <c:v>44420</c:v>
                </c:pt>
                <c:pt idx="1834">
                  <c:v>44421</c:v>
                </c:pt>
                <c:pt idx="1835">
                  <c:v>44424</c:v>
                </c:pt>
                <c:pt idx="1836">
                  <c:v>44425</c:v>
                </c:pt>
                <c:pt idx="1837">
                  <c:v>44426</c:v>
                </c:pt>
                <c:pt idx="1838">
                  <c:v>44427</c:v>
                </c:pt>
                <c:pt idx="1839">
                  <c:v>44428</c:v>
                </c:pt>
                <c:pt idx="1840">
                  <c:v>44431</c:v>
                </c:pt>
                <c:pt idx="1841">
                  <c:v>44432</c:v>
                </c:pt>
                <c:pt idx="1842">
                  <c:v>44433</c:v>
                </c:pt>
                <c:pt idx="1843">
                  <c:v>44434</c:v>
                </c:pt>
                <c:pt idx="1844">
                  <c:v>44435</c:v>
                </c:pt>
                <c:pt idx="1845">
                  <c:v>44438</c:v>
                </c:pt>
                <c:pt idx="1846">
                  <c:v>44439</c:v>
                </c:pt>
                <c:pt idx="1847">
                  <c:v>44440</c:v>
                </c:pt>
                <c:pt idx="1848">
                  <c:v>44441</c:v>
                </c:pt>
                <c:pt idx="1849">
                  <c:v>44442</c:v>
                </c:pt>
                <c:pt idx="1850">
                  <c:v>44445</c:v>
                </c:pt>
                <c:pt idx="1851">
                  <c:v>44447</c:v>
                </c:pt>
                <c:pt idx="1852">
                  <c:v>44448</c:v>
                </c:pt>
                <c:pt idx="1853">
                  <c:v>44449</c:v>
                </c:pt>
                <c:pt idx="1854">
                  <c:v>44452</c:v>
                </c:pt>
                <c:pt idx="1855">
                  <c:v>44453</c:v>
                </c:pt>
                <c:pt idx="1856">
                  <c:v>44454</c:v>
                </c:pt>
                <c:pt idx="1857">
                  <c:v>44455</c:v>
                </c:pt>
                <c:pt idx="1858">
                  <c:v>44456</c:v>
                </c:pt>
                <c:pt idx="1859">
                  <c:v>44459</c:v>
                </c:pt>
                <c:pt idx="1860">
                  <c:v>44460</c:v>
                </c:pt>
                <c:pt idx="1861">
                  <c:v>44461</c:v>
                </c:pt>
                <c:pt idx="1862">
                  <c:v>44462</c:v>
                </c:pt>
                <c:pt idx="1863">
                  <c:v>44463</c:v>
                </c:pt>
                <c:pt idx="1864">
                  <c:v>44466</c:v>
                </c:pt>
                <c:pt idx="1865">
                  <c:v>44467</c:v>
                </c:pt>
                <c:pt idx="1866">
                  <c:v>44468</c:v>
                </c:pt>
                <c:pt idx="1867">
                  <c:v>44469</c:v>
                </c:pt>
                <c:pt idx="1868">
                  <c:v>44470</c:v>
                </c:pt>
                <c:pt idx="1869">
                  <c:v>44473</c:v>
                </c:pt>
                <c:pt idx="1870">
                  <c:v>44474</c:v>
                </c:pt>
                <c:pt idx="1871">
                  <c:v>44475</c:v>
                </c:pt>
                <c:pt idx="1872">
                  <c:v>44476</c:v>
                </c:pt>
                <c:pt idx="1873">
                  <c:v>44477</c:v>
                </c:pt>
                <c:pt idx="1874">
                  <c:v>44480</c:v>
                </c:pt>
                <c:pt idx="1875">
                  <c:v>44482</c:v>
                </c:pt>
                <c:pt idx="1876">
                  <c:v>44483</c:v>
                </c:pt>
                <c:pt idx="1877">
                  <c:v>44484</c:v>
                </c:pt>
                <c:pt idx="1878">
                  <c:v>44487</c:v>
                </c:pt>
                <c:pt idx="1879">
                  <c:v>44488</c:v>
                </c:pt>
                <c:pt idx="1880">
                  <c:v>44489</c:v>
                </c:pt>
                <c:pt idx="1881">
                  <c:v>44490</c:v>
                </c:pt>
                <c:pt idx="1882">
                  <c:v>44491</c:v>
                </c:pt>
                <c:pt idx="1883">
                  <c:v>44494</c:v>
                </c:pt>
                <c:pt idx="1884">
                  <c:v>44495</c:v>
                </c:pt>
                <c:pt idx="1885">
                  <c:v>44496</c:v>
                </c:pt>
                <c:pt idx="1886">
                  <c:v>44497</c:v>
                </c:pt>
                <c:pt idx="1887">
                  <c:v>44498</c:v>
                </c:pt>
                <c:pt idx="1888">
                  <c:v>44501</c:v>
                </c:pt>
                <c:pt idx="1889">
                  <c:v>44503</c:v>
                </c:pt>
                <c:pt idx="1890">
                  <c:v>44504</c:v>
                </c:pt>
                <c:pt idx="1891">
                  <c:v>44505</c:v>
                </c:pt>
                <c:pt idx="1892">
                  <c:v>44508</c:v>
                </c:pt>
                <c:pt idx="1893">
                  <c:v>44509</c:v>
                </c:pt>
                <c:pt idx="1894">
                  <c:v>44510</c:v>
                </c:pt>
                <c:pt idx="1895">
                  <c:v>44511</c:v>
                </c:pt>
                <c:pt idx="1896">
                  <c:v>44512</c:v>
                </c:pt>
                <c:pt idx="1897">
                  <c:v>44516</c:v>
                </c:pt>
                <c:pt idx="1898">
                  <c:v>44517</c:v>
                </c:pt>
                <c:pt idx="1899">
                  <c:v>44518</c:v>
                </c:pt>
                <c:pt idx="1900">
                  <c:v>44519</c:v>
                </c:pt>
                <c:pt idx="1901">
                  <c:v>44522</c:v>
                </c:pt>
                <c:pt idx="1902">
                  <c:v>44523</c:v>
                </c:pt>
                <c:pt idx="1903">
                  <c:v>44524</c:v>
                </c:pt>
                <c:pt idx="1904">
                  <c:v>44525</c:v>
                </c:pt>
                <c:pt idx="1905">
                  <c:v>44526</c:v>
                </c:pt>
                <c:pt idx="1906">
                  <c:v>44529</c:v>
                </c:pt>
                <c:pt idx="1907">
                  <c:v>44530</c:v>
                </c:pt>
                <c:pt idx="1908">
                  <c:v>44531</c:v>
                </c:pt>
                <c:pt idx="1909">
                  <c:v>44532</c:v>
                </c:pt>
                <c:pt idx="1910">
                  <c:v>44533</c:v>
                </c:pt>
                <c:pt idx="1911">
                  <c:v>44536</c:v>
                </c:pt>
                <c:pt idx="1912">
                  <c:v>44537</c:v>
                </c:pt>
                <c:pt idx="1913">
                  <c:v>44538</c:v>
                </c:pt>
                <c:pt idx="1914">
                  <c:v>44539</c:v>
                </c:pt>
                <c:pt idx="1915">
                  <c:v>44540</c:v>
                </c:pt>
                <c:pt idx="1916">
                  <c:v>44543</c:v>
                </c:pt>
                <c:pt idx="1917">
                  <c:v>44544</c:v>
                </c:pt>
                <c:pt idx="1918">
                  <c:v>44545</c:v>
                </c:pt>
                <c:pt idx="1919">
                  <c:v>44546</c:v>
                </c:pt>
                <c:pt idx="1920">
                  <c:v>44547</c:v>
                </c:pt>
                <c:pt idx="1921">
                  <c:v>44550</c:v>
                </c:pt>
                <c:pt idx="1922">
                  <c:v>44551</c:v>
                </c:pt>
                <c:pt idx="1923">
                  <c:v>44552</c:v>
                </c:pt>
                <c:pt idx="1924">
                  <c:v>44553</c:v>
                </c:pt>
                <c:pt idx="1925">
                  <c:v>44554</c:v>
                </c:pt>
                <c:pt idx="1926">
                  <c:v>44557</c:v>
                </c:pt>
                <c:pt idx="1927">
                  <c:v>44558</c:v>
                </c:pt>
                <c:pt idx="1928">
                  <c:v>44559</c:v>
                </c:pt>
                <c:pt idx="1929">
                  <c:v>44560</c:v>
                </c:pt>
                <c:pt idx="1930">
                  <c:v>44561</c:v>
                </c:pt>
                <c:pt idx="1931">
                  <c:v>44564</c:v>
                </c:pt>
                <c:pt idx="1932">
                  <c:v>44565</c:v>
                </c:pt>
                <c:pt idx="1933">
                  <c:v>44566</c:v>
                </c:pt>
                <c:pt idx="1934">
                  <c:v>44567</c:v>
                </c:pt>
                <c:pt idx="1935">
                  <c:v>44568</c:v>
                </c:pt>
                <c:pt idx="1936">
                  <c:v>44571</c:v>
                </c:pt>
                <c:pt idx="1937">
                  <c:v>44572</c:v>
                </c:pt>
                <c:pt idx="1938">
                  <c:v>44573</c:v>
                </c:pt>
                <c:pt idx="1939">
                  <c:v>44574</c:v>
                </c:pt>
                <c:pt idx="1940">
                  <c:v>44575</c:v>
                </c:pt>
                <c:pt idx="1941">
                  <c:v>44578</c:v>
                </c:pt>
                <c:pt idx="1942">
                  <c:v>44579</c:v>
                </c:pt>
                <c:pt idx="1943">
                  <c:v>44580</c:v>
                </c:pt>
                <c:pt idx="1944">
                  <c:v>44581</c:v>
                </c:pt>
                <c:pt idx="1945">
                  <c:v>44582</c:v>
                </c:pt>
                <c:pt idx="1946">
                  <c:v>44585</c:v>
                </c:pt>
                <c:pt idx="1947">
                  <c:v>44586</c:v>
                </c:pt>
                <c:pt idx="1948">
                  <c:v>44587</c:v>
                </c:pt>
                <c:pt idx="1949">
                  <c:v>44588</c:v>
                </c:pt>
                <c:pt idx="1950">
                  <c:v>44589</c:v>
                </c:pt>
                <c:pt idx="1951">
                  <c:v>44592</c:v>
                </c:pt>
                <c:pt idx="1952">
                  <c:v>44593</c:v>
                </c:pt>
                <c:pt idx="1953">
                  <c:v>44594</c:v>
                </c:pt>
                <c:pt idx="1954">
                  <c:v>44595</c:v>
                </c:pt>
                <c:pt idx="1955">
                  <c:v>44596</c:v>
                </c:pt>
                <c:pt idx="1956">
                  <c:v>44599</c:v>
                </c:pt>
                <c:pt idx="1957">
                  <c:v>44600</c:v>
                </c:pt>
                <c:pt idx="1958">
                  <c:v>44601</c:v>
                </c:pt>
                <c:pt idx="1959">
                  <c:v>44602</c:v>
                </c:pt>
                <c:pt idx="1960">
                  <c:v>44603</c:v>
                </c:pt>
                <c:pt idx="1961">
                  <c:v>44606</c:v>
                </c:pt>
                <c:pt idx="1962">
                  <c:v>44607</c:v>
                </c:pt>
                <c:pt idx="1963">
                  <c:v>44608</c:v>
                </c:pt>
                <c:pt idx="1964">
                  <c:v>44609</c:v>
                </c:pt>
                <c:pt idx="1965">
                  <c:v>44610</c:v>
                </c:pt>
                <c:pt idx="1966">
                  <c:v>44613</c:v>
                </c:pt>
                <c:pt idx="1967">
                  <c:v>44614</c:v>
                </c:pt>
                <c:pt idx="1968">
                  <c:v>44615</c:v>
                </c:pt>
                <c:pt idx="1969">
                  <c:v>44616</c:v>
                </c:pt>
                <c:pt idx="1970">
                  <c:v>44617</c:v>
                </c:pt>
                <c:pt idx="1971">
                  <c:v>44622</c:v>
                </c:pt>
                <c:pt idx="1972">
                  <c:v>44623</c:v>
                </c:pt>
                <c:pt idx="1973">
                  <c:v>44624</c:v>
                </c:pt>
                <c:pt idx="1974">
                  <c:v>44627</c:v>
                </c:pt>
                <c:pt idx="1975">
                  <c:v>44628</c:v>
                </c:pt>
                <c:pt idx="1976">
                  <c:v>44629</c:v>
                </c:pt>
                <c:pt idx="1977">
                  <c:v>44630</c:v>
                </c:pt>
                <c:pt idx="1978">
                  <c:v>44631</c:v>
                </c:pt>
                <c:pt idx="1979">
                  <c:v>44634</c:v>
                </c:pt>
                <c:pt idx="1980">
                  <c:v>44635</c:v>
                </c:pt>
                <c:pt idx="1981">
                  <c:v>44636</c:v>
                </c:pt>
                <c:pt idx="1982">
                  <c:v>44637</c:v>
                </c:pt>
                <c:pt idx="1983">
                  <c:v>44638</c:v>
                </c:pt>
                <c:pt idx="1984">
                  <c:v>44641</c:v>
                </c:pt>
                <c:pt idx="1985">
                  <c:v>44642</c:v>
                </c:pt>
                <c:pt idx="1986">
                  <c:v>44643</c:v>
                </c:pt>
                <c:pt idx="1987">
                  <c:v>44644</c:v>
                </c:pt>
                <c:pt idx="1988">
                  <c:v>44645</c:v>
                </c:pt>
                <c:pt idx="1989">
                  <c:v>44648</c:v>
                </c:pt>
                <c:pt idx="1990">
                  <c:v>44649</c:v>
                </c:pt>
                <c:pt idx="1991">
                  <c:v>44650</c:v>
                </c:pt>
                <c:pt idx="1992">
                  <c:v>44651</c:v>
                </c:pt>
                <c:pt idx="1993">
                  <c:v>44652</c:v>
                </c:pt>
                <c:pt idx="1994">
                  <c:v>44655</c:v>
                </c:pt>
                <c:pt idx="1995">
                  <c:v>44656</c:v>
                </c:pt>
                <c:pt idx="1996">
                  <c:v>44657</c:v>
                </c:pt>
                <c:pt idx="1997">
                  <c:v>44658</c:v>
                </c:pt>
                <c:pt idx="1998">
                  <c:v>44659</c:v>
                </c:pt>
                <c:pt idx="1999">
                  <c:v>44662</c:v>
                </c:pt>
                <c:pt idx="2000">
                  <c:v>44663</c:v>
                </c:pt>
                <c:pt idx="2001">
                  <c:v>44664</c:v>
                </c:pt>
                <c:pt idx="2002">
                  <c:v>44665</c:v>
                </c:pt>
                <c:pt idx="2003">
                  <c:v>44669</c:v>
                </c:pt>
                <c:pt idx="2004">
                  <c:v>44670</c:v>
                </c:pt>
                <c:pt idx="2005">
                  <c:v>44671</c:v>
                </c:pt>
                <c:pt idx="2006">
                  <c:v>44673</c:v>
                </c:pt>
                <c:pt idx="2007">
                  <c:v>44676</c:v>
                </c:pt>
                <c:pt idx="2008">
                  <c:v>44677</c:v>
                </c:pt>
                <c:pt idx="2009">
                  <c:v>44678</c:v>
                </c:pt>
                <c:pt idx="2010">
                  <c:v>44679</c:v>
                </c:pt>
                <c:pt idx="2011">
                  <c:v>44680</c:v>
                </c:pt>
                <c:pt idx="2012">
                  <c:v>44683</c:v>
                </c:pt>
                <c:pt idx="2013">
                  <c:v>44684</c:v>
                </c:pt>
                <c:pt idx="2014">
                  <c:v>44685</c:v>
                </c:pt>
                <c:pt idx="2015">
                  <c:v>44686</c:v>
                </c:pt>
                <c:pt idx="2016">
                  <c:v>44687</c:v>
                </c:pt>
                <c:pt idx="2017">
                  <c:v>44690</c:v>
                </c:pt>
                <c:pt idx="2018">
                  <c:v>44691</c:v>
                </c:pt>
                <c:pt idx="2019">
                  <c:v>44692</c:v>
                </c:pt>
                <c:pt idx="2020">
                  <c:v>44693</c:v>
                </c:pt>
                <c:pt idx="2021">
                  <c:v>44694</c:v>
                </c:pt>
                <c:pt idx="2022">
                  <c:v>44697</c:v>
                </c:pt>
                <c:pt idx="2023">
                  <c:v>44698</c:v>
                </c:pt>
                <c:pt idx="2024">
                  <c:v>44699</c:v>
                </c:pt>
                <c:pt idx="2025">
                  <c:v>44700</c:v>
                </c:pt>
                <c:pt idx="2026">
                  <c:v>44701</c:v>
                </c:pt>
                <c:pt idx="2027">
                  <c:v>44704</c:v>
                </c:pt>
                <c:pt idx="2028">
                  <c:v>44705</c:v>
                </c:pt>
                <c:pt idx="2029">
                  <c:v>44706</c:v>
                </c:pt>
                <c:pt idx="2030">
                  <c:v>44707</c:v>
                </c:pt>
                <c:pt idx="2031">
                  <c:v>44708</c:v>
                </c:pt>
                <c:pt idx="2032">
                  <c:v>44711</c:v>
                </c:pt>
                <c:pt idx="2033">
                  <c:v>44712</c:v>
                </c:pt>
                <c:pt idx="2034">
                  <c:v>44713</c:v>
                </c:pt>
                <c:pt idx="2035">
                  <c:v>44714</c:v>
                </c:pt>
                <c:pt idx="2036">
                  <c:v>44715</c:v>
                </c:pt>
                <c:pt idx="2037">
                  <c:v>44718</c:v>
                </c:pt>
                <c:pt idx="2038">
                  <c:v>44719</c:v>
                </c:pt>
                <c:pt idx="2039">
                  <c:v>44720</c:v>
                </c:pt>
                <c:pt idx="2040">
                  <c:v>44721</c:v>
                </c:pt>
                <c:pt idx="2041">
                  <c:v>44722</c:v>
                </c:pt>
                <c:pt idx="2042">
                  <c:v>44725</c:v>
                </c:pt>
                <c:pt idx="2043">
                  <c:v>44726</c:v>
                </c:pt>
                <c:pt idx="2044">
                  <c:v>44727</c:v>
                </c:pt>
                <c:pt idx="2045">
                  <c:v>44729</c:v>
                </c:pt>
                <c:pt idx="2046">
                  <c:v>44732</c:v>
                </c:pt>
                <c:pt idx="2047">
                  <c:v>44733</c:v>
                </c:pt>
                <c:pt idx="2048">
                  <c:v>44734</c:v>
                </c:pt>
                <c:pt idx="2049">
                  <c:v>44735</c:v>
                </c:pt>
                <c:pt idx="2050">
                  <c:v>44736</c:v>
                </c:pt>
                <c:pt idx="2051">
                  <c:v>44739</c:v>
                </c:pt>
                <c:pt idx="2052">
                  <c:v>44740</c:v>
                </c:pt>
                <c:pt idx="2053">
                  <c:v>44741</c:v>
                </c:pt>
                <c:pt idx="2054">
                  <c:v>44742</c:v>
                </c:pt>
                <c:pt idx="2055">
                  <c:v>44743</c:v>
                </c:pt>
                <c:pt idx="2056">
                  <c:v>44746</c:v>
                </c:pt>
                <c:pt idx="2057">
                  <c:v>44747</c:v>
                </c:pt>
                <c:pt idx="2058">
                  <c:v>44748</c:v>
                </c:pt>
                <c:pt idx="2059">
                  <c:v>44749</c:v>
                </c:pt>
                <c:pt idx="2060">
                  <c:v>44750</c:v>
                </c:pt>
                <c:pt idx="2061">
                  <c:v>44753</c:v>
                </c:pt>
                <c:pt idx="2062">
                  <c:v>44754</c:v>
                </c:pt>
                <c:pt idx="2063">
                  <c:v>44755</c:v>
                </c:pt>
                <c:pt idx="2064">
                  <c:v>44756</c:v>
                </c:pt>
                <c:pt idx="2065">
                  <c:v>44757</c:v>
                </c:pt>
                <c:pt idx="2066">
                  <c:v>44760</c:v>
                </c:pt>
                <c:pt idx="2067">
                  <c:v>44761</c:v>
                </c:pt>
                <c:pt idx="2068">
                  <c:v>44762</c:v>
                </c:pt>
                <c:pt idx="2069">
                  <c:v>44763</c:v>
                </c:pt>
                <c:pt idx="2070">
                  <c:v>44764</c:v>
                </c:pt>
                <c:pt idx="2071">
                  <c:v>44767</c:v>
                </c:pt>
                <c:pt idx="2072">
                  <c:v>44768</c:v>
                </c:pt>
                <c:pt idx="2073">
                  <c:v>44769</c:v>
                </c:pt>
                <c:pt idx="2074">
                  <c:v>44770</c:v>
                </c:pt>
                <c:pt idx="2075">
                  <c:v>44771</c:v>
                </c:pt>
                <c:pt idx="2076">
                  <c:v>44774</c:v>
                </c:pt>
                <c:pt idx="2077">
                  <c:v>44775</c:v>
                </c:pt>
                <c:pt idx="2078">
                  <c:v>44776</c:v>
                </c:pt>
                <c:pt idx="2079">
                  <c:v>44777</c:v>
                </c:pt>
                <c:pt idx="2080">
                  <c:v>44778</c:v>
                </c:pt>
                <c:pt idx="2081">
                  <c:v>44781</c:v>
                </c:pt>
                <c:pt idx="2082">
                  <c:v>44782</c:v>
                </c:pt>
                <c:pt idx="2083">
                  <c:v>44783</c:v>
                </c:pt>
                <c:pt idx="2084">
                  <c:v>44784</c:v>
                </c:pt>
                <c:pt idx="2085">
                  <c:v>44785</c:v>
                </c:pt>
                <c:pt idx="2086">
                  <c:v>44788</c:v>
                </c:pt>
                <c:pt idx="2087">
                  <c:v>44789</c:v>
                </c:pt>
                <c:pt idx="2088">
                  <c:v>44790</c:v>
                </c:pt>
                <c:pt idx="2089">
                  <c:v>44791</c:v>
                </c:pt>
                <c:pt idx="2090">
                  <c:v>44792</c:v>
                </c:pt>
                <c:pt idx="2091">
                  <c:v>44795</c:v>
                </c:pt>
                <c:pt idx="2092">
                  <c:v>44796</c:v>
                </c:pt>
                <c:pt idx="2093">
                  <c:v>44797</c:v>
                </c:pt>
                <c:pt idx="2094">
                  <c:v>44798</c:v>
                </c:pt>
                <c:pt idx="2095">
                  <c:v>44799</c:v>
                </c:pt>
                <c:pt idx="2096">
                  <c:v>44802</c:v>
                </c:pt>
                <c:pt idx="2097">
                  <c:v>44803</c:v>
                </c:pt>
                <c:pt idx="2098">
                  <c:v>44804</c:v>
                </c:pt>
                <c:pt idx="2099">
                  <c:v>44805</c:v>
                </c:pt>
                <c:pt idx="2100">
                  <c:v>44806</c:v>
                </c:pt>
                <c:pt idx="2101">
                  <c:v>44809</c:v>
                </c:pt>
                <c:pt idx="2102">
                  <c:v>44810</c:v>
                </c:pt>
                <c:pt idx="2103">
                  <c:v>44812</c:v>
                </c:pt>
                <c:pt idx="2104">
                  <c:v>44813</c:v>
                </c:pt>
                <c:pt idx="2105">
                  <c:v>44816</c:v>
                </c:pt>
                <c:pt idx="2106">
                  <c:v>44817</c:v>
                </c:pt>
                <c:pt idx="2107">
                  <c:v>44818</c:v>
                </c:pt>
                <c:pt idx="2108">
                  <c:v>44819</c:v>
                </c:pt>
                <c:pt idx="2109">
                  <c:v>44820</c:v>
                </c:pt>
                <c:pt idx="2110">
                  <c:v>44823</c:v>
                </c:pt>
                <c:pt idx="2111">
                  <c:v>44824</c:v>
                </c:pt>
                <c:pt idx="2112">
                  <c:v>44825</c:v>
                </c:pt>
                <c:pt idx="2113">
                  <c:v>44826</c:v>
                </c:pt>
                <c:pt idx="2114">
                  <c:v>44827</c:v>
                </c:pt>
                <c:pt idx="2115">
                  <c:v>44830</c:v>
                </c:pt>
                <c:pt idx="2116">
                  <c:v>44831</c:v>
                </c:pt>
                <c:pt idx="2117">
                  <c:v>44832</c:v>
                </c:pt>
                <c:pt idx="2118">
                  <c:v>44833</c:v>
                </c:pt>
                <c:pt idx="2119">
                  <c:v>44834</c:v>
                </c:pt>
                <c:pt idx="2120">
                  <c:v>44837</c:v>
                </c:pt>
                <c:pt idx="2121">
                  <c:v>44838</c:v>
                </c:pt>
                <c:pt idx="2122">
                  <c:v>44839</c:v>
                </c:pt>
                <c:pt idx="2123">
                  <c:v>44840</c:v>
                </c:pt>
                <c:pt idx="2124">
                  <c:v>44841</c:v>
                </c:pt>
                <c:pt idx="2125">
                  <c:v>44844</c:v>
                </c:pt>
                <c:pt idx="2126">
                  <c:v>44845</c:v>
                </c:pt>
                <c:pt idx="2127">
                  <c:v>44847</c:v>
                </c:pt>
                <c:pt idx="2128">
                  <c:v>44848</c:v>
                </c:pt>
                <c:pt idx="2129">
                  <c:v>44851</c:v>
                </c:pt>
                <c:pt idx="2130">
                  <c:v>44852</c:v>
                </c:pt>
                <c:pt idx="2131">
                  <c:v>44853</c:v>
                </c:pt>
                <c:pt idx="2132">
                  <c:v>44854</c:v>
                </c:pt>
                <c:pt idx="2133">
                  <c:v>44855</c:v>
                </c:pt>
                <c:pt idx="2134">
                  <c:v>44858</c:v>
                </c:pt>
                <c:pt idx="2135">
                  <c:v>44859</c:v>
                </c:pt>
                <c:pt idx="2136">
                  <c:v>44860</c:v>
                </c:pt>
                <c:pt idx="2137">
                  <c:v>44861</c:v>
                </c:pt>
                <c:pt idx="2138">
                  <c:v>44862</c:v>
                </c:pt>
                <c:pt idx="2139">
                  <c:v>44865</c:v>
                </c:pt>
                <c:pt idx="2140">
                  <c:v>44866</c:v>
                </c:pt>
                <c:pt idx="2141">
                  <c:v>44868</c:v>
                </c:pt>
                <c:pt idx="2142">
                  <c:v>44869</c:v>
                </c:pt>
                <c:pt idx="2143">
                  <c:v>44872</c:v>
                </c:pt>
                <c:pt idx="2144">
                  <c:v>44873</c:v>
                </c:pt>
                <c:pt idx="2145">
                  <c:v>44874</c:v>
                </c:pt>
                <c:pt idx="2146">
                  <c:v>44875</c:v>
                </c:pt>
                <c:pt idx="2147">
                  <c:v>44876</c:v>
                </c:pt>
                <c:pt idx="2148">
                  <c:v>44879</c:v>
                </c:pt>
                <c:pt idx="2149">
                  <c:v>44881</c:v>
                </c:pt>
                <c:pt idx="2150">
                  <c:v>44882</c:v>
                </c:pt>
                <c:pt idx="2151">
                  <c:v>44883</c:v>
                </c:pt>
                <c:pt idx="2152">
                  <c:v>44886</c:v>
                </c:pt>
                <c:pt idx="2153">
                  <c:v>44887</c:v>
                </c:pt>
                <c:pt idx="2154">
                  <c:v>44888</c:v>
                </c:pt>
                <c:pt idx="2155">
                  <c:v>44889</c:v>
                </c:pt>
                <c:pt idx="2156">
                  <c:v>44890</c:v>
                </c:pt>
                <c:pt idx="2157">
                  <c:v>44893</c:v>
                </c:pt>
                <c:pt idx="2158">
                  <c:v>44894</c:v>
                </c:pt>
                <c:pt idx="2159">
                  <c:v>44895</c:v>
                </c:pt>
                <c:pt idx="2160">
                  <c:v>44896</c:v>
                </c:pt>
                <c:pt idx="2161">
                  <c:v>44897</c:v>
                </c:pt>
                <c:pt idx="2162">
                  <c:v>44900</c:v>
                </c:pt>
                <c:pt idx="2163">
                  <c:v>44901</c:v>
                </c:pt>
                <c:pt idx="2164">
                  <c:v>44902</c:v>
                </c:pt>
                <c:pt idx="2165">
                  <c:v>44903</c:v>
                </c:pt>
                <c:pt idx="2166">
                  <c:v>44904</c:v>
                </c:pt>
                <c:pt idx="2167">
                  <c:v>44907</c:v>
                </c:pt>
                <c:pt idx="2168">
                  <c:v>44908</c:v>
                </c:pt>
                <c:pt idx="2169">
                  <c:v>44909</c:v>
                </c:pt>
                <c:pt idx="2170">
                  <c:v>44910</c:v>
                </c:pt>
                <c:pt idx="2171">
                  <c:v>44911</c:v>
                </c:pt>
                <c:pt idx="2172">
                  <c:v>44914</c:v>
                </c:pt>
                <c:pt idx="2173">
                  <c:v>44915</c:v>
                </c:pt>
                <c:pt idx="2174">
                  <c:v>44916</c:v>
                </c:pt>
                <c:pt idx="2175">
                  <c:v>44917</c:v>
                </c:pt>
                <c:pt idx="2176">
                  <c:v>44918</c:v>
                </c:pt>
                <c:pt idx="2177">
                  <c:v>44921</c:v>
                </c:pt>
                <c:pt idx="2178">
                  <c:v>44922</c:v>
                </c:pt>
                <c:pt idx="2179">
                  <c:v>44923</c:v>
                </c:pt>
                <c:pt idx="2180">
                  <c:v>44924</c:v>
                </c:pt>
                <c:pt idx="2181">
                  <c:v>44925</c:v>
                </c:pt>
                <c:pt idx="2182">
                  <c:v>44928</c:v>
                </c:pt>
                <c:pt idx="2183">
                  <c:v>44929</c:v>
                </c:pt>
                <c:pt idx="2184">
                  <c:v>44930</c:v>
                </c:pt>
                <c:pt idx="2185">
                  <c:v>44931</c:v>
                </c:pt>
                <c:pt idx="2186">
                  <c:v>44932</c:v>
                </c:pt>
                <c:pt idx="2187">
                  <c:v>44935</c:v>
                </c:pt>
                <c:pt idx="2188">
                  <c:v>44936</c:v>
                </c:pt>
                <c:pt idx="2189">
                  <c:v>44937</c:v>
                </c:pt>
                <c:pt idx="2190">
                  <c:v>44938</c:v>
                </c:pt>
                <c:pt idx="2191">
                  <c:v>44939</c:v>
                </c:pt>
                <c:pt idx="2192">
                  <c:v>44942</c:v>
                </c:pt>
                <c:pt idx="2193">
                  <c:v>44943</c:v>
                </c:pt>
                <c:pt idx="2194">
                  <c:v>44944</c:v>
                </c:pt>
                <c:pt idx="2195">
                  <c:v>44945</c:v>
                </c:pt>
                <c:pt idx="2196">
                  <c:v>44946</c:v>
                </c:pt>
                <c:pt idx="2197">
                  <c:v>44949</c:v>
                </c:pt>
                <c:pt idx="2198">
                  <c:v>44950</c:v>
                </c:pt>
                <c:pt idx="2199">
                  <c:v>44951</c:v>
                </c:pt>
                <c:pt idx="2200">
                  <c:v>44952</c:v>
                </c:pt>
                <c:pt idx="2201">
                  <c:v>44953</c:v>
                </c:pt>
                <c:pt idx="2202">
                  <c:v>44956</c:v>
                </c:pt>
                <c:pt idx="2203">
                  <c:v>44957</c:v>
                </c:pt>
                <c:pt idx="2204">
                  <c:v>44958</c:v>
                </c:pt>
                <c:pt idx="2205">
                  <c:v>44959</c:v>
                </c:pt>
                <c:pt idx="2206">
                  <c:v>44960</c:v>
                </c:pt>
                <c:pt idx="2207">
                  <c:v>44963</c:v>
                </c:pt>
                <c:pt idx="2208">
                  <c:v>44964</c:v>
                </c:pt>
                <c:pt idx="2209">
                  <c:v>44965</c:v>
                </c:pt>
                <c:pt idx="2210">
                  <c:v>44966</c:v>
                </c:pt>
                <c:pt idx="2211">
                  <c:v>44967</c:v>
                </c:pt>
                <c:pt idx="2212">
                  <c:v>44970</c:v>
                </c:pt>
                <c:pt idx="2213">
                  <c:v>44971</c:v>
                </c:pt>
                <c:pt idx="2214">
                  <c:v>44972</c:v>
                </c:pt>
                <c:pt idx="2215">
                  <c:v>44973</c:v>
                </c:pt>
                <c:pt idx="2216">
                  <c:v>44974</c:v>
                </c:pt>
                <c:pt idx="2217">
                  <c:v>44979</c:v>
                </c:pt>
                <c:pt idx="2218">
                  <c:v>44980</c:v>
                </c:pt>
                <c:pt idx="2219">
                  <c:v>44981</c:v>
                </c:pt>
                <c:pt idx="2220">
                  <c:v>44984</c:v>
                </c:pt>
                <c:pt idx="2221">
                  <c:v>44985</c:v>
                </c:pt>
                <c:pt idx="2222">
                  <c:v>44986</c:v>
                </c:pt>
                <c:pt idx="2223">
                  <c:v>44987</c:v>
                </c:pt>
                <c:pt idx="2224">
                  <c:v>44988</c:v>
                </c:pt>
                <c:pt idx="2225">
                  <c:v>44991</c:v>
                </c:pt>
                <c:pt idx="2226">
                  <c:v>44992</c:v>
                </c:pt>
                <c:pt idx="2227">
                  <c:v>44993</c:v>
                </c:pt>
                <c:pt idx="2228">
                  <c:v>44994</c:v>
                </c:pt>
                <c:pt idx="2229">
                  <c:v>44995</c:v>
                </c:pt>
                <c:pt idx="2230">
                  <c:v>44998</c:v>
                </c:pt>
                <c:pt idx="2231">
                  <c:v>44999</c:v>
                </c:pt>
                <c:pt idx="2232">
                  <c:v>45000</c:v>
                </c:pt>
                <c:pt idx="2233">
                  <c:v>45001</c:v>
                </c:pt>
                <c:pt idx="2234">
                  <c:v>45002</c:v>
                </c:pt>
                <c:pt idx="2235">
                  <c:v>45005</c:v>
                </c:pt>
                <c:pt idx="2236">
                  <c:v>45006</c:v>
                </c:pt>
                <c:pt idx="2237">
                  <c:v>45007</c:v>
                </c:pt>
                <c:pt idx="2238">
                  <c:v>45008</c:v>
                </c:pt>
                <c:pt idx="2239">
                  <c:v>45009</c:v>
                </c:pt>
                <c:pt idx="2240">
                  <c:v>45012</c:v>
                </c:pt>
                <c:pt idx="2241">
                  <c:v>45013</c:v>
                </c:pt>
                <c:pt idx="2242">
                  <c:v>45014</c:v>
                </c:pt>
                <c:pt idx="2243">
                  <c:v>45015</c:v>
                </c:pt>
                <c:pt idx="2244">
                  <c:v>45016</c:v>
                </c:pt>
                <c:pt idx="2245">
                  <c:v>45019</c:v>
                </c:pt>
                <c:pt idx="2246">
                  <c:v>45020</c:v>
                </c:pt>
                <c:pt idx="2247">
                  <c:v>45021</c:v>
                </c:pt>
                <c:pt idx="2248">
                  <c:v>45022</c:v>
                </c:pt>
                <c:pt idx="2249">
                  <c:v>45026</c:v>
                </c:pt>
                <c:pt idx="2250">
                  <c:v>45027</c:v>
                </c:pt>
                <c:pt idx="2251">
                  <c:v>45028</c:v>
                </c:pt>
                <c:pt idx="2252">
                  <c:v>45029</c:v>
                </c:pt>
                <c:pt idx="2253">
                  <c:v>45030</c:v>
                </c:pt>
                <c:pt idx="2254">
                  <c:v>45033</c:v>
                </c:pt>
                <c:pt idx="2255">
                  <c:v>45034</c:v>
                </c:pt>
                <c:pt idx="2256">
                  <c:v>45035</c:v>
                </c:pt>
                <c:pt idx="2257">
                  <c:v>45036</c:v>
                </c:pt>
                <c:pt idx="2258">
                  <c:v>45040</c:v>
                </c:pt>
                <c:pt idx="2259">
                  <c:v>45041</c:v>
                </c:pt>
                <c:pt idx="2260">
                  <c:v>45042</c:v>
                </c:pt>
                <c:pt idx="2261">
                  <c:v>45043</c:v>
                </c:pt>
                <c:pt idx="2262">
                  <c:v>45044</c:v>
                </c:pt>
                <c:pt idx="2263">
                  <c:v>45048</c:v>
                </c:pt>
                <c:pt idx="2264">
                  <c:v>45049</c:v>
                </c:pt>
                <c:pt idx="2265">
                  <c:v>45050</c:v>
                </c:pt>
                <c:pt idx="2266">
                  <c:v>45051</c:v>
                </c:pt>
                <c:pt idx="2267">
                  <c:v>45054</c:v>
                </c:pt>
                <c:pt idx="2268">
                  <c:v>45055</c:v>
                </c:pt>
                <c:pt idx="2269">
                  <c:v>45056</c:v>
                </c:pt>
                <c:pt idx="2270">
                  <c:v>45057</c:v>
                </c:pt>
                <c:pt idx="2271">
                  <c:v>45058</c:v>
                </c:pt>
                <c:pt idx="2272">
                  <c:v>45061</c:v>
                </c:pt>
                <c:pt idx="2273">
                  <c:v>45062</c:v>
                </c:pt>
                <c:pt idx="2274">
                  <c:v>45063</c:v>
                </c:pt>
                <c:pt idx="2275">
                  <c:v>45064</c:v>
                </c:pt>
                <c:pt idx="2276">
                  <c:v>45065</c:v>
                </c:pt>
                <c:pt idx="2277">
                  <c:v>45068</c:v>
                </c:pt>
                <c:pt idx="2278">
                  <c:v>45069</c:v>
                </c:pt>
                <c:pt idx="2279">
                  <c:v>45070</c:v>
                </c:pt>
                <c:pt idx="2280">
                  <c:v>45071</c:v>
                </c:pt>
                <c:pt idx="2281">
                  <c:v>45072</c:v>
                </c:pt>
                <c:pt idx="2282">
                  <c:v>45075</c:v>
                </c:pt>
                <c:pt idx="2283">
                  <c:v>45076</c:v>
                </c:pt>
                <c:pt idx="2284">
                  <c:v>45077</c:v>
                </c:pt>
                <c:pt idx="2285">
                  <c:v>45078</c:v>
                </c:pt>
                <c:pt idx="2286">
                  <c:v>45079</c:v>
                </c:pt>
                <c:pt idx="2287">
                  <c:v>45082</c:v>
                </c:pt>
                <c:pt idx="2288">
                  <c:v>45083</c:v>
                </c:pt>
                <c:pt idx="2289">
                  <c:v>45084</c:v>
                </c:pt>
                <c:pt idx="2290">
                  <c:v>45086</c:v>
                </c:pt>
                <c:pt idx="2291">
                  <c:v>45089</c:v>
                </c:pt>
                <c:pt idx="2292">
                  <c:v>45090</c:v>
                </c:pt>
                <c:pt idx="2293">
                  <c:v>45091</c:v>
                </c:pt>
                <c:pt idx="2294">
                  <c:v>45092</c:v>
                </c:pt>
                <c:pt idx="2295">
                  <c:v>45093</c:v>
                </c:pt>
                <c:pt idx="2296">
                  <c:v>45096</c:v>
                </c:pt>
                <c:pt idx="2297">
                  <c:v>45097</c:v>
                </c:pt>
                <c:pt idx="2298">
                  <c:v>45098</c:v>
                </c:pt>
                <c:pt idx="2299">
                  <c:v>45099</c:v>
                </c:pt>
                <c:pt idx="2300">
                  <c:v>45100</c:v>
                </c:pt>
                <c:pt idx="2301">
                  <c:v>45103</c:v>
                </c:pt>
                <c:pt idx="2302">
                  <c:v>45104</c:v>
                </c:pt>
                <c:pt idx="2303">
                  <c:v>45105</c:v>
                </c:pt>
                <c:pt idx="2304">
                  <c:v>45106</c:v>
                </c:pt>
                <c:pt idx="2305">
                  <c:v>45107</c:v>
                </c:pt>
                <c:pt idx="2306">
                  <c:v>45110</c:v>
                </c:pt>
                <c:pt idx="2307">
                  <c:v>45111</c:v>
                </c:pt>
                <c:pt idx="2308">
                  <c:v>45112</c:v>
                </c:pt>
                <c:pt idx="2309">
                  <c:v>45113</c:v>
                </c:pt>
                <c:pt idx="2310">
                  <c:v>45114</c:v>
                </c:pt>
                <c:pt idx="2311">
                  <c:v>45117</c:v>
                </c:pt>
                <c:pt idx="2312">
                  <c:v>45118</c:v>
                </c:pt>
                <c:pt idx="2313">
                  <c:v>45119</c:v>
                </c:pt>
                <c:pt idx="2314">
                  <c:v>45120</c:v>
                </c:pt>
                <c:pt idx="2315">
                  <c:v>45121</c:v>
                </c:pt>
                <c:pt idx="2316">
                  <c:v>45124</c:v>
                </c:pt>
                <c:pt idx="2317">
                  <c:v>45125</c:v>
                </c:pt>
                <c:pt idx="2318">
                  <c:v>45126</c:v>
                </c:pt>
                <c:pt idx="2319">
                  <c:v>45127</c:v>
                </c:pt>
                <c:pt idx="2320">
                  <c:v>45128</c:v>
                </c:pt>
                <c:pt idx="2321">
                  <c:v>45131</c:v>
                </c:pt>
                <c:pt idx="2322">
                  <c:v>45132</c:v>
                </c:pt>
                <c:pt idx="2323">
                  <c:v>45133</c:v>
                </c:pt>
                <c:pt idx="2324">
                  <c:v>45134</c:v>
                </c:pt>
                <c:pt idx="2325">
                  <c:v>45135</c:v>
                </c:pt>
                <c:pt idx="2326">
                  <c:v>45138</c:v>
                </c:pt>
                <c:pt idx="2327">
                  <c:v>45139</c:v>
                </c:pt>
                <c:pt idx="2328">
                  <c:v>45140</c:v>
                </c:pt>
                <c:pt idx="2329">
                  <c:v>45141</c:v>
                </c:pt>
                <c:pt idx="2330">
                  <c:v>45142</c:v>
                </c:pt>
                <c:pt idx="2331">
                  <c:v>45145</c:v>
                </c:pt>
                <c:pt idx="2332">
                  <c:v>45146</c:v>
                </c:pt>
                <c:pt idx="2333">
                  <c:v>45147</c:v>
                </c:pt>
                <c:pt idx="2334">
                  <c:v>45148</c:v>
                </c:pt>
                <c:pt idx="2335">
                  <c:v>45149</c:v>
                </c:pt>
                <c:pt idx="2336">
                  <c:v>45152</c:v>
                </c:pt>
                <c:pt idx="2337">
                  <c:v>45153</c:v>
                </c:pt>
                <c:pt idx="2338">
                  <c:v>45154</c:v>
                </c:pt>
                <c:pt idx="2339">
                  <c:v>45155</c:v>
                </c:pt>
                <c:pt idx="2340">
                  <c:v>45156</c:v>
                </c:pt>
                <c:pt idx="2341">
                  <c:v>45159</c:v>
                </c:pt>
                <c:pt idx="2342">
                  <c:v>45160</c:v>
                </c:pt>
                <c:pt idx="2343">
                  <c:v>45161</c:v>
                </c:pt>
                <c:pt idx="2344">
                  <c:v>45162</c:v>
                </c:pt>
                <c:pt idx="2345">
                  <c:v>45163</c:v>
                </c:pt>
                <c:pt idx="2346">
                  <c:v>45166</c:v>
                </c:pt>
                <c:pt idx="2347">
                  <c:v>45167</c:v>
                </c:pt>
                <c:pt idx="2348">
                  <c:v>45168</c:v>
                </c:pt>
                <c:pt idx="2349">
                  <c:v>45169</c:v>
                </c:pt>
                <c:pt idx="2350">
                  <c:v>45170</c:v>
                </c:pt>
                <c:pt idx="2351">
                  <c:v>45173</c:v>
                </c:pt>
                <c:pt idx="2352">
                  <c:v>45174</c:v>
                </c:pt>
                <c:pt idx="2353">
                  <c:v>45175</c:v>
                </c:pt>
                <c:pt idx="2354">
                  <c:v>45177</c:v>
                </c:pt>
                <c:pt idx="2355">
                  <c:v>45180</c:v>
                </c:pt>
                <c:pt idx="2356">
                  <c:v>45181</c:v>
                </c:pt>
                <c:pt idx="2357">
                  <c:v>45182</c:v>
                </c:pt>
                <c:pt idx="2358">
                  <c:v>45183</c:v>
                </c:pt>
                <c:pt idx="2359">
                  <c:v>45184</c:v>
                </c:pt>
                <c:pt idx="2360">
                  <c:v>45187</c:v>
                </c:pt>
                <c:pt idx="2361">
                  <c:v>45188</c:v>
                </c:pt>
                <c:pt idx="2362">
                  <c:v>45189</c:v>
                </c:pt>
                <c:pt idx="2363">
                  <c:v>45190</c:v>
                </c:pt>
                <c:pt idx="2364">
                  <c:v>45191</c:v>
                </c:pt>
                <c:pt idx="2365">
                  <c:v>45194</c:v>
                </c:pt>
                <c:pt idx="2366">
                  <c:v>45195</c:v>
                </c:pt>
                <c:pt idx="2367">
                  <c:v>45196</c:v>
                </c:pt>
                <c:pt idx="2368">
                  <c:v>45197</c:v>
                </c:pt>
                <c:pt idx="2369">
                  <c:v>45198</c:v>
                </c:pt>
                <c:pt idx="2370">
                  <c:v>45201</c:v>
                </c:pt>
                <c:pt idx="2371">
                  <c:v>45202</c:v>
                </c:pt>
                <c:pt idx="2372">
                  <c:v>45203</c:v>
                </c:pt>
                <c:pt idx="2373">
                  <c:v>45204</c:v>
                </c:pt>
                <c:pt idx="2374">
                  <c:v>45205</c:v>
                </c:pt>
                <c:pt idx="2375">
                  <c:v>45208</c:v>
                </c:pt>
                <c:pt idx="2376">
                  <c:v>45209</c:v>
                </c:pt>
                <c:pt idx="2377">
                  <c:v>45210</c:v>
                </c:pt>
                <c:pt idx="2378">
                  <c:v>45212</c:v>
                </c:pt>
                <c:pt idx="2379">
                  <c:v>45215</c:v>
                </c:pt>
                <c:pt idx="2380">
                  <c:v>45216</c:v>
                </c:pt>
                <c:pt idx="2381">
                  <c:v>45217</c:v>
                </c:pt>
                <c:pt idx="2382">
                  <c:v>45218</c:v>
                </c:pt>
                <c:pt idx="2383">
                  <c:v>45219</c:v>
                </c:pt>
                <c:pt idx="2384">
                  <c:v>45222</c:v>
                </c:pt>
                <c:pt idx="2385">
                  <c:v>45223</c:v>
                </c:pt>
                <c:pt idx="2386">
                  <c:v>45224</c:v>
                </c:pt>
                <c:pt idx="2387">
                  <c:v>45225</c:v>
                </c:pt>
                <c:pt idx="2388">
                  <c:v>45226</c:v>
                </c:pt>
                <c:pt idx="2389">
                  <c:v>45229</c:v>
                </c:pt>
                <c:pt idx="2390">
                  <c:v>45230</c:v>
                </c:pt>
                <c:pt idx="2391">
                  <c:v>45231</c:v>
                </c:pt>
                <c:pt idx="2392">
                  <c:v>45233</c:v>
                </c:pt>
                <c:pt idx="2393">
                  <c:v>45236</c:v>
                </c:pt>
                <c:pt idx="2394">
                  <c:v>45237</c:v>
                </c:pt>
                <c:pt idx="2395">
                  <c:v>45238</c:v>
                </c:pt>
                <c:pt idx="2396">
                  <c:v>45239</c:v>
                </c:pt>
                <c:pt idx="2397">
                  <c:v>45240</c:v>
                </c:pt>
                <c:pt idx="2398">
                  <c:v>45243</c:v>
                </c:pt>
                <c:pt idx="2399">
                  <c:v>45244</c:v>
                </c:pt>
                <c:pt idx="2400">
                  <c:v>45246</c:v>
                </c:pt>
                <c:pt idx="2401">
                  <c:v>45247</c:v>
                </c:pt>
                <c:pt idx="2402">
                  <c:v>45250</c:v>
                </c:pt>
                <c:pt idx="2403">
                  <c:v>45251</c:v>
                </c:pt>
                <c:pt idx="2404">
                  <c:v>45252</c:v>
                </c:pt>
                <c:pt idx="2405">
                  <c:v>45253</c:v>
                </c:pt>
                <c:pt idx="2406">
                  <c:v>45254</c:v>
                </c:pt>
                <c:pt idx="2407">
                  <c:v>45257</c:v>
                </c:pt>
                <c:pt idx="2408">
                  <c:v>45258</c:v>
                </c:pt>
                <c:pt idx="2409">
                  <c:v>45259</c:v>
                </c:pt>
                <c:pt idx="2410">
                  <c:v>45260</c:v>
                </c:pt>
                <c:pt idx="2411">
                  <c:v>45261</c:v>
                </c:pt>
                <c:pt idx="2412">
                  <c:v>45264</c:v>
                </c:pt>
                <c:pt idx="2413">
                  <c:v>45265</c:v>
                </c:pt>
                <c:pt idx="2414">
                  <c:v>45266</c:v>
                </c:pt>
                <c:pt idx="2415">
                  <c:v>45267</c:v>
                </c:pt>
                <c:pt idx="2416">
                  <c:v>45268</c:v>
                </c:pt>
                <c:pt idx="2417">
                  <c:v>45271</c:v>
                </c:pt>
                <c:pt idx="2418">
                  <c:v>45272</c:v>
                </c:pt>
                <c:pt idx="2419">
                  <c:v>45273</c:v>
                </c:pt>
                <c:pt idx="2420">
                  <c:v>45274</c:v>
                </c:pt>
                <c:pt idx="2421">
                  <c:v>45275</c:v>
                </c:pt>
                <c:pt idx="2422">
                  <c:v>45278</c:v>
                </c:pt>
                <c:pt idx="2423">
                  <c:v>45279</c:v>
                </c:pt>
                <c:pt idx="2424">
                  <c:v>45280</c:v>
                </c:pt>
                <c:pt idx="2425">
                  <c:v>45281</c:v>
                </c:pt>
                <c:pt idx="2426">
                  <c:v>45282</c:v>
                </c:pt>
                <c:pt idx="2427">
                  <c:v>45286</c:v>
                </c:pt>
                <c:pt idx="2428">
                  <c:v>45287</c:v>
                </c:pt>
                <c:pt idx="2429">
                  <c:v>45288</c:v>
                </c:pt>
                <c:pt idx="2430">
                  <c:v>45289</c:v>
                </c:pt>
                <c:pt idx="2431">
                  <c:v>45293</c:v>
                </c:pt>
                <c:pt idx="2432">
                  <c:v>45294</c:v>
                </c:pt>
                <c:pt idx="2433">
                  <c:v>45295</c:v>
                </c:pt>
                <c:pt idx="2434">
                  <c:v>45296</c:v>
                </c:pt>
                <c:pt idx="2435">
                  <c:v>45299</c:v>
                </c:pt>
                <c:pt idx="2436">
                  <c:v>45300</c:v>
                </c:pt>
                <c:pt idx="2437">
                  <c:v>45301</c:v>
                </c:pt>
                <c:pt idx="2438">
                  <c:v>45302</c:v>
                </c:pt>
                <c:pt idx="2439">
                  <c:v>45303</c:v>
                </c:pt>
                <c:pt idx="2440">
                  <c:v>45306</c:v>
                </c:pt>
                <c:pt idx="2441">
                  <c:v>45307</c:v>
                </c:pt>
                <c:pt idx="2442">
                  <c:v>45308</c:v>
                </c:pt>
                <c:pt idx="2443">
                  <c:v>45309</c:v>
                </c:pt>
                <c:pt idx="2444">
                  <c:v>45310</c:v>
                </c:pt>
                <c:pt idx="2445">
                  <c:v>45313</c:v>
                </c:pt>
                <c:pt idx="2446">
                  <c:v>45314</c:v>
                </c:pt>
                <c:pt idx="2447">
                  <c:v>45315</c:v>
                </c:pt>
                <c:pt idx="2448">
                  <c:v>45316</c:v>
                </c:pt>
                <c:pt idx="2449">
                  <c:v>45317</c:v>
                </c:pt>
                <c:pt idx="2450">
                  <c:v>45320</c:v>
                </c:pt>
                <c:pt idx="2451">
                  <c:v>45321</c:v>
                </c:pt>
                <c:pt idx="2452">
                  <c:v>45322</c:v>
                </c:pt>
                <c:pt idx="2453">
                  <c:v>45323</c:v>
                </c:pt>
                <c:pt idx="2454">
                  <c:v>45324</c:v>
                </c:pt>
                <c:pt idx="2455">
                  <c:v>45327</c:v>
                </c:pt>
                <c:pt idx="2456">
                  <c:v>45328</c:v>
                </c:pt>
                <c:pt idx="2457">
                  <c:v>45329</c:v>
                </c:pt>
                <c:pt idx="2458">
                  <c:v>45330</c:v>
                </c:pt>
                <c:pt idx="2459">
                  <c:v>45331</c:v>
                </c:pt>
                <c:pt idx="2460">
                  <c:v>45336</c:v>
                </c:pt>
                <c:pt idx="2461">
                  <c:v>45337</c:v>
                </c:pt>
                <c:pt idx="2462">
                  <c:v>45338</c:v>
                </c:pt>
                <c:pt idx="2463">
                  <c:v>45341</c:v>
                </c:pt>
                <c:pt idx="2464">
                  <c:v>45342</c:v>
                </c:pt>
                <c:pt idx="2465">
                  <c:v>45343</c:v>
                </c:pt>
                <c:pt idx="2466">
                  <c:v>45344</c:v>
                </c:pt>
                <c:pt idx="2467">
                  <c:v>45345</c:v>
                </c:pt>
                <c:pt idx="2468">
                  <c:v>45348</c:v>
                </c:pt>
                <c:pt idx="2469">
                  <c:v>45349</c:v>
                </c:pt>
                <c:pt idx="2470">
                  <c:v>45350</c:v>
                </c:pt>
                <c:pt idx="2471">
                  <c:v>45351</c:v>
                </c:pt>
                <c:pt idx="2472">
                  <c:v>45352</c:v>
                </c:pt>
                <c:pt idx="2473">
                  <c:v>45355</c:v>
                </c:pt>
                <c:pt idx="2474">
                  <c:v>45356</c:v>
                </c:pt>
                <c:pt idx="2475">
                  <c:v>45357</c:v>
                </c:pt>
                <c:pt idx="2476">
                  <c:v>45358</c:v>
                </c:pt>
                <c:pt idx="2477">
                  <c:v>45359</c:v>
                </c:pt>
                <c:pt idx="2478">
                  <c:v>45362</c:v>
                </c:pt>
                <c:pt idx="2479">
                  <c:v>45363</c:v>
                </c:pt>
                <c:pt idx="2480">
                  <c:v>45364</c:v>
                </c:pt>
                <c:pt idx="2481">
                  <c:v>45365</c:v>
                </c:pt>
                <c:pt idx="2482">
                  <c:v>45366</c:v>
                </c:pt>
                <c:pt idx="2483">
                  <c:v>45369</c:v>
                </c:pt>
                <c:pt idx="2484">
                  <c:v>45370</c:v>
                </c:pt>
                <c:pt idx="2485">
                  <c:v>45371</c:v>
                </c:pt>
                <c:pt idx="2486">
                  <c:v>45372</c:v>
                </c:pt>
                <c:pt idx="2487">
                  <c:v>45373</c:v>
                </c:pt>
                <c:pt idx="2488">
                  <c:v>45376</c:v>
                </c:pt>
                <c:pt idx="2489">
                  <c:v>45377</c:v>
                </c:pt>
                <c:pt idx="2490">
                  <c:v>45378</c:v>
                </c:pt>
                <c:pt idx="2491">
                  <c:v>45379</c:v>
                </c:pt>
                <c:pt idx="2492">
                  <c:v>45383</c:v>
                </c:pt>
                <c:pt idx="2493">
                  <c:v>45384</c:v>
                </c:pt>
                <c:pt idx="2494">
                  <c:v>45385</c:v>
                </c:pt>
                <c:pt idx="2495">
                  <c:v>45386</c:v>
                </c:pt>
                <c:pt idx="2496">
                  <c:v>45387</c:v>
                </c:pt>
                <c:pt idx="2497">
                  <c:v>45390</c:v>
                </c:pt>
                <c:pt idx="2498">
                  <c:v>45391</c:v>
                </c:pt>
                <c:pt idx="2499">
                  <c:v>45392</c:v>
                </c:pt>
                <c:pt idx="2500">
                  <c:v>45393</c:v>
                </c:pt>
                <c:pt idx="2501">
                  <c:v>45394</c:v>
                </c:pt>
                <c:pt idx="2502">
                  <c:v>45397</c:v>
                </c:pt>
                <c:pt idx="2503">
                  <c:v>45398</c:v>
                </c:pt>
                <c:pt idx="2504">
                  <c:v>45399</c:v>
                </c:pt>
                <c:pt idx="2505">
                  <c:v>45400</c:v>
                </c:pt>
                <c:pt idx="2506">
                  <c:v>45401</c:v>
                </c:pt>
                <c:pt idx="2507">
                  <c:v>45404</c:v>
                </c:pt>
                <c:pt idx="2508">
                  <c:v>45405</c:v>
                </c:pt>
                <c:pt idx="2509">
                  <c:v>45406</c:v>
                </c:pt>
                <c:pt idx="2510">
                  <c:v>45407</c:v>
                </c:pt>
                <c:pt idx="2511">
                  <c:v>45408</c:v>
                </c:pt>
                <c:pt idx="2512">
                  <c:v>45411</c:v>
                </c:pt>
                <c:pt idx="2513">
                  <c:v>45412</c:v>
                </c:pt>
                <c:pt idx="2514">
                  <c:v>45414</c:v>
                </c:pt>
                <c:pt idx="2515">
                  <c:v>45415</c:v>
                </c:pt>
                <c:pt idx="2516">
                  <c:v>45418</c:v>
                </c:pt>
                <c:pt idx="2517">
                  <c:v>45419</c:v>
                </c:pt>
                <c:pt idx="2518">
                  <c:v>45420</c:v>
                </c:pt>
                <c:pt idx="2519">
                  <c:v>45421</c:v>
                </c:pt>
                <c:pt idx="2520">
                  <c:v>45422</c:v>
                </c:pt>
                <c:pt idx="2521">
                  <c:v>45425</c:v>
                </c:pt>
                <c:pt idx="2522">
                  <c:v>45426</c:v>
                </c:pt>
                <c:pt idx="2523">
                  <c:v>45427</c:v>
                </c:pt>
                <c:pt idx="2524">
                  <c:v>45428</c:v>
                </c:pt>
                <c:pt idx="2525">
                  <c:v>45429</c:v>
                </c:pt>
                <c:pt idx="2526">
                  <c:v>45432</c:v>
                </c:pt>
                <c:pt idx="2527">
                  <c:v>45433</c:v>
                </c:pt>
                <c:pt idx="2528">
                  <c:v>45434</c:v>
                </c:pt>
                <c:pt idx="2529">
                  <c:v>45435</c:v>
                </c:pt>
                <c:pt idx="2530">
                  <c:v>45436</c:v>
                </c:pt>
                <c:pt idx="2531">
                  <c:v>45439</c:v>
                </c:pt>
                <c:pt idx="2532">
                  <c:v>45440</c:v>
                </c:pt>
                <c:pt idx="2533">
                  <c:v>45441</c:v>
                </c:pt>
                <c:pt idx="2534">
                  <c:v>45443</c:v>
                </c:pt>
                <c:pt idx="2535">
                  <c:v>45446</c:v>
                </c:pt>
                <c:pt idx="2536">
                  <c:v>45447</c:v>
                </c:pt>
                <c:pt idx="2537">
                  <c:v>45448</c:v>
                </c:pt>
                <c:pt idx="2538">
                  <c:v>45449</c:v>
                </c:pt>
                <c:pt idx="2539">
                  <c:v>45450</c:v>
                </c:pt>
                <c:pt idx="2540">
                  <c:v>45453</c:v>
                </c:pt>
                <c:pt idx="2541">
                  <c:v>45454</c:v>
                </c:pt>
                <c:pt idx="2542">
                  <c:v>45455</c:v>
                </c:pt>
                <c:pt idx="2543">
                  <c:v>45456</c:v>
                </c:pt>
                <c:pt idx="2544">
                  <c:v>45457</c:v>
                </c:pt>
                <c:pt idx="2545">
                  <c:v>45460</c:v>
                </c:pt>
                <c:pt idx="2546">
                  <c:v>45461</c:v>
                </c:pt>
                <c:pt idx="2547">
                  <c:v>45462</c:v>
                </c:pt>
                <c:pt idx="2548">
                  <c:v>45463</c:v>
                </c:pt>
                <c:pt idx="2549">
                  <c:v>45464</c:v>
                </c:pt>
                <c:pt idx="2550">
                  <c:v>45467</c:v>
                </c:pt>
                <c:pt idx="2551">
                  <c:v>45468</c:v>
                </c:pt>
                <c:pt idx="2552">
                  <c:v>45469</c:v>
                </c:pt>
                <c:pt idx="2553">
                  <c:v>45470</c:v>
                </c:pt>
                <c:pt idx="2554">
                  <c:v>45471</c:v>
                </c:pt>
                <c:pt idx="2555">
                  <c:v>45474</c:v>
                </c:pt>
                <c:pt idx="2556">
                  <c:v>45475</c:v>
                </c:pt>
                <c:pt idx="2557">
                  <c:v>45476</c:v>
                </c:pt>
                <c:pt idx="2558">
                  <c:v>45477</c:v>
                </c:pt>
                <c:pt idx="2559">
                  <c:v>45478</c:v>
                </c:pt>
                <c:pt idx="2560">
                  <c:v>45481</c:v>
                </c:pt>
                <c:pt idx="2561">
                  <c:v>45482</c:v>
                </c:pt>
                <c:pt idx="2562">
                  <c:v>45483</c:v>
                </c:pt>
                <c:pt idx="2563">
                  <c:v>45484</c:v>
                </c:pt>
                <c:pt idx="2564">
                  <c:v>45485</c:v>
                </c:pt>
                <c:pt idx="2565">
                  <c:v>45488</c:v>
                </c:pt>
                <c:pt idx="2566">
                  <c:v>45489</c:v>
                </c:pt>
                <c:pt idx="2567">
                  <c:v>45490</c:v>
                </c:pt>
                <c:pt idx="2568">
                  <c:v>45491</c:v>
                </c:pt>
                <c:pt idx="2569">
                  <c:v>45492</c:v>
                </c:pt>
                <c:pt idx="2570">
                  <c:v>45495</c:v>
                </c:pt>
                <c:pt idx="2571">
                  <c:v>45496</c:v>
                </c:pt>
                <c:pt idx="2572">
                  <c:v>45497</c:v>
                </c:pt>
                <c:pt idx="2573">
                  <c:v>45498</c:v>
                </c:pt>
                <c:pt idx="2574">
                  <c:v>45499</c:v>
                </c:pt>
                <c:pt idx="2575">
                  <c:v>45502</c:v>
                </c:pt>
                <c:pt idx="2576">
                  <c:v>45503</c:v>
                </c:pt>
                <c:pt idx="2577">
                  <c:v>45504</c:v>
                </c:pt>
                <c:pt idx="2578">
                  <c:v>45505</c:v>
                </c:pt>
                <c:pt idx="2579">
                  <c:v>45506</c:v>
                </c:pt>
                <c:pt idx="2580">
                  <c:v>45509</c:v>
                </c:pt>
                <c:pt idx="2581">
                  <c:v>45510</c:v>
                </c:pt>
                <c:pt idx="2582">
                  <c:v>45511</c:v>
                </c:pt>
                <c:pt idx="2583">
                  <c:v>45512</c:v>
                </c:pt>
                <c:pt idx="2584">
                  <c:v>45513</c:v>
                </c:pt>
                <c:pt idx="2585">
                  <c:v>45516</c:v>
                </c:pt>
                <c:pt idx="2586">
                  <c:v>45517</c:v>
                </c:pt>
                <c:pt idx="2587">
                  <c:v>45518</c:v>
                </c:pt>
                <c:pt idx="2588">
                  <c:v>45519</c:v>
                </c:pt>
                <c:pt idx="2589">
                  <c:v>45520</c:v>
                </c:pt>
                <c:pt idx="2590">
                  <c:v>45523</c:v>
                </c:pt>
                <c:pt idx="2591">
                  <c:v>45524</c:v>
                </c:pt>
                <c:pt idx="2592">
                  <c:v>45525</c:v>
                </c:pt>
                <c:pt idx="2593">
                  <c:v>45526</c:v>
                </c:pt>
                <c:pt idx="2594">
                  <c:v>45527</c:v>
                </c:pt>
                <c:pt idx="2595">
                  <c:v>45530</c:v>
                </c:pt>
                <c:pt idx="2596">
                  <c:v>45531</c:v>
                </c:pt>
                <c:pt idx="2597">
                  <c:v>45532</c:v>
                </c:pt>
                <c:pt idx="2598">
                  <c:v>45533</c:v>
                </c:pt>
                <c:pt idx="2599">
                  <c:v>45534</c:v>
                </c:pt>
                <c:pt idx="2600">
                  <c:v>45537</c:v>
                </c:pt>
                <c:pt idx="2601">
                  <c:v>45538</c:v>
                </c:pt>
                <c:pt idx="2602">
                  <c:v>45539</c:v>
                </c:pt>
                <c:pt idx="2603">
                  <c:v>45540</c:v>
                </c:pt>
                <c:pt idx="2604">
                  <c:v>45541</c:v>
                </c:pt>
                <c:pt idx="2605">
                  <c:v>45544</c:v>
                </c:pt>
                <c:pt idx="2606">
                  <c:v>45545</c:v>
                </c:pt>
                <c:pt idx="2607">
                  <c:v>45546</c:v>
                </c:pt>
                <c:pt idx="2608">
                  <c:v>45547</c:v>
                </c:pt>
                <c:pt idx="2609">
                  <c:v>45548</c:v>
                </c:pt>
                <c:pt idx="2610">
                  <c:v>45551</c:v>
                </c:pt>
                <c:pt idx="2611">
                  <c:v>45552</c:v>
                </c:pt>
                <c:pt idx="2612">
                  <c:v>45553</c:v>
                </c:pt>
                <c:pt idx="2613">
                  <c:v>45554</c:v>
                </c:pt>
                <c:pt idx="2614">
                  <c:v>45555</c:v>
                </c:pt>
                <c:pt idx="2615">
                  <c:v>45558</c:v>
                </c:pt>
                <c:pt idx="2616">
                  <c:v>45559</c:v>
                </c:pt>
                <c:pt idx="2617">
                  <c:v>45560</c:v>
                </c:pt>
                <c:pt idx="2618">
                  <c:v>45561</c:v>
                </c:pt>
                <c:pt idx="2619">
                  <c:v>45562</c:v>
                </c:pt>
                <c:pt idx="2620">
                  <c:v>45565</c:v>
                </c:pt>
                <c:pt idx="2621">
                  <c:v>45566</c:v>
                </c:pt>
                <c:pt idx="2622">
                  <c:v>45567</c:v>
                </c:pt>
                <c:pt idx="2623">
                  <c:v>45568</c:v>
                </c:pt>
                <c:pt idx="2624">
                  <c:v>45569</c:v>
                </c:pt>
                <c:pt idx="2625">
                  <c:v>45572</c:v>
                </c:pt>
                <c:pt idx="2626">
                  <c:v>45573</c:v>
                </c:pt>
                <c:pt idx="2627">
                  <c:v>45574</c:v>
                </c:pt>
                <c:pt idx="2628">
                  <c:v>45575</c:v>
                </c:pt>
                <c:pt idx="2629">
                  <c:v>45576</c:v>
                </c:pt>
                <c:pt idx="2630">
                  <c:v>45579</c:v>
                </c:pt>
                <c:pt idx="2631">
                  <c:v>45580</c:v>
                </c:pt>
                <c:pt idx="2632">
                  <c:v>45581</c:v>
                </c:pt>
                <c:pt idx="2633">
                  <c:v>45582</c:v>
                </c:pt>
                <c:pt idx="2634">
                  <c:v>45583</c:v>
                </c:pt>
                <c:pt idx="2635">
                  <c:v>45586</c:v>
                </c:pt>
                <c:pt idx="2636">
                  <c:v>45587</c:v>
                </c:pt>
                <c:pt idx="2637">
                  <c:v>45588</c:v>
                </c:pt>
                <c:pt idx="2638">
                  <c:v>45589</c:v>
                </c:pt>
                <c:pt idx="2639">
                  <c:v>45590</c:v>
                </c:pt>
                <c:pt idx="2640">
                  <c:v>45593</c:v>
                </c:pt>
                <c:pt idx="2641">
                  <c:v>45594</c:v>
                </c:pt>
                <c:pt idx="2642">
                  <c:v>45595</c:v>
                </c:pt>
                <c:pt idx="2643">
                  <c:v>45596</c:v>
                </c:pt>
                <c:pt idx="2644">
                  <c:v>45597</c:v>
                </c:pt>
                <c:pt idx="2645">
                  <c:v>45600</c:v>
                </c:pt>
                <c:pt idx="2646">
                  <c:v>45601</c:v>
                </c:pt>
                <c:pt idx="2647">
                  <c:v>45602</c:v>
                </c:pt>
                <c:pt idx="2648">
                  <c:v>45603</c:v>
                </c:pt>
                <c:pt idx="2649">
                  <c:v>45604</c:v>
                </c:pt>
                <c:pt idx="2650">
                  <c:v>45607</c:v>
                </c:pt>
                <c:pt idx="2651">
                  <c:v>45608</c:v>
                </c:pt>
                <c:pt idx="2652">
                  <c:v>45609</c:v>
                </c:pt>
                <c:pt idx="2653">
                  <c:v>45610</c:v>
                </c:pt>
                <c:pt idx="2654">
                  <c:v>45614</c:v>
                </c:pt>
                <c:pt idx="2655">
                  <c:v>45615</c:v>
                </c:pt>
                <c:pt idx="2656">
                  <c:v>45617</c:v>
                </c:pt>
                <c:pt idx="2657">
                  <c:v>45618</c:v>
                </c:pt>
                <c:pt idx="2658">
                  <c:v>45621</c:v>
                </c:pt>
                <c:pt idx="2659">
                  <c:v>45622</c:v>
                </c:pt>
                <c:pt idx="2660">
                  <c:v>45623</c:v>
                </c:pt>
                <c:pt idx="2661">
                  <c:v>45624</c:v>
                </c:pt>
                <c:pt idx="2662">
                  <c:v>45625</c:v>
                </c:pt>
                <c:pt idx="2663">
                  <c:v>45628</c:v>
                </c:pt>
                <c:pt idx="2664">
                  <c:v>45629</c:v>
                </c:pt>
                <c:pt idx="2665">
                  <c:v>45630</c:v>
                </c:pt>
                <c:pt idx="2666">
                  <c:v>45631</c:v>
                </c:pt>
                <c:pt idx="2667">
                  <c:v>45632</c:v>
                </c:pt>
                <c:pt idx="2668">
                  <c:v>45635</c:v>
                </c:pt>
                <c:pt idx="2669">
                  <c:v>45636</c:v>
                </c:pt>
                <c:pt idx="2670">
                  <c:v>45637</c:v>
                </c:pt>
                <c:pt idx="2671">
                  <c:v>45638</c:v>
                </c:pt>
                <c:pt idx="2672">
                  <c:v>45639</c:v>
                </c:pt>
                <c:pt idx="2673">
                  <c:v>45642</c:v>
                </c:pt>
                <c:pt idx="2674">
                  <c:v>45643</c:v>
                </c:pt>
                <c:pt idx="2675">
                  <c:v>45644</c:v>
                </c:pt>
                <c:pt idx="2676">
                  <c:v>45645</c:v>
                </c:pt>
                <c:pt idx="2677">
                  <c:v>45646</c:v>
                </c:pt>
                <c:pt idx="2678">
                  <c:v>45649</c:v>
                </c:pt>
                <c:pt idx="2679">
                  <c:v>45650</c:v>
                </c:pt>
                <c:pt idx="2680">
                  <c:v>45652</c:v>
                </c:pt>
                <c:pt idx="2681">
                  <c:v>45653</c:v>
                </c:pt>
                <c:pt idx="2682">
                  <c:v>45656</c:v>
                </c:pt>
                <c:pt idx="2683">
                  <c:v>45657</c:v>
                </c:pt>
                <c:pt idx="2684">
                  <c:v>45659</c:v>
                </c:pt>
                <c:pt idx="2685">
                  <c:v>45660</c:v>
                </c:pt>
                <c:pt idx="2686">
                  <c:v>45663</c:v>
                </c:pt>
                <c:pt idx="2687">
                  <c:v>45664</c:v>
                </c:pt>
                <c:pt idx="2688">
                  <c:v>45665</c:v>
                </c:pt>
                <c:pt idx="2689">
                  <c:v>45666</c:v>
                </c:pt>
                <c:pt idx="2690">
                  <c:v>45667</c:v>
                </c:pt>
                <c:pt idx="2691">
                  <c:v>45670</c:v>
                </c:pt>
                <c:pt idx="2692">
                  <c:v>45671</c:v>
                </c:pt>
                <c:pt idx="2693">
                  <c:v>45672</c:v>
                </c:pt>
                <c:pt idx="2694">
                  <c:v>45673</c:v>
                </c:pt>
                <c:pt idx="2695">
                  <c:v>45674</c:v>
                </c:pt>
                <c:pt idx="2696">
                  <c:v>45677</c:v>
                </c:pt>
                <c:pt idx="2697">
                  <c:v>45678</c:v>
                </c:pt>
                <c:pt idx="2698">
                  <c:v>45679</c:v>
                </c:pt>
                <c:pt idx="2699">
                  <c:v>45680</c:v>
                </c:pt>
                <c:pt idx="2700">
                  <c:v>45681</c:v>
                </c:pt>
                <c:pt idx="2701">
                  <c:v>45684</c:v>
                </c:pt>
                <c:pt idx="2702">
                  <c:v>45685</c:v>
                </c:pt>
                <c:pt idx="2703">
                  <c:v>45686</c:v>
                </c:pt>
                <c:pt idx="2704">
                  <c:v>45687</c:v>
                </c:pt>
                <c:pt idx="2705">
                  <c:v>45688</c:v>
                </c:pt>
              </c:numCache>
            </c:numRef>
          </c:cat>
          <c:val>
            <c:numRef>
              <c:f>Planilha1!$B$2:$B$2707</c:f>
              <c:numCache>
                <c:formatCode>0.00%</c:formatCode>
                <c:ptCount val="2706"/>
                <c:pt idx="0">
                  <c:v>0</c:v>
                </c:pt>
                <c:pt idx="1">
                  <c:v>0</c:v>
                </c:pt>
                <c:pt idx="2">
                  <c:v>0</c:v>
                </c:pt>
                <c:pt idx="3">
                  <c:v>0</c:v>
                </c:pt>
                <c:pt idx="4">
                  <c:v>0</c:v>
                </c:pt>
                <c:pt idx="5">
                  <c:v>-4.8125592951832162E-4</c:v>
                </c:pt>
                <c:pt idx="6">
                  <c:v>0</c:v>
                </c:pt>
                <c:pt idx="7">
                  <c:v>0</c:v>
                </c:pt>
                <c:pt idx="8">
                  <c:v>-3.8989692888423877E-4</c:v>
                </c:pt>
                <c:pt idx="9">
                  <c:v>-1.3713454742889939E-3</c:v>
                </c:pt>
                <c:pt idx="10">
                  <c:v>-1.3178450478288745E-3</c:v>
                </c:pt>
                <c:pt idx="11">
                  <c:v>-4.4478141625593271E-4</c:v>
                </c:pt>
                <c:pt idx="12">
                  <c:v>0</c:v>
                </c:pt>
                <c:pt idx="13">
                  <c:v>0</c:v>
                </c:pt>
                <c:pt idx="14">
                  <c:v>0</c:v>
                </c:pt>
                <c:pt idx="15">
                  <c:v>0</c:v>
                </c:pt>
                <c:pt idx="16">
                  <c:v>-2.0237213979109751E-4</c:v>
                </c:pt>
                <c:pt idx="17">
                  <c:v>0</c:v>
                </c:pt>
                <c:pt idx="18">
                  <c:v>0</c:v>
                </c:pt>
                <c:pt idx="19">
                  <c:v>0</c:v>
                </c:pt>
                <c:pt idx="20">
                  <c:v>0</c:v>
                </c:pt>
                <c:pt idx="21">
                  <c:v>-3.9059478064198196E-4</c:v>
                </c:pt>
                <c:pt idx="22">
                  <c:v>0</c:v>
                </c:pt>
                <c:pt idx="23">
                  <c:v>0</c:v>
                </c:pt>
                <c:pt idx="24">
                  <c:v>0</c:v>
                </c:pt>
                <c:pt idx="25">
                  <c:v>-1.0353972885328E-3</c:v>
                </c:pt>
                <c:pt idx="26">
                  <c:v>-1.8949220560533213E-3</c:v>
                </c:pt>
                <c:pt idx="27">
                  <c:v>-1.0712235370753439E-3</c:v>
                </c:pt>
                <c:pt idx="28">
                  <c:v>0</c:v>
                </c:pt>
                <c:pt idx="29">
                  <c:v>0</c:v>
                </c:pt>
                <c:pt idx="30">
                  <c:v>-1.5179695974334574E-4</c:v>
                </c:pt>
                <c:pt idx="31">
                  <c:v>-3.7636509180473155E-4</c:v>
                </c:pt>
                <c:pt idx="32">
                  <c:v>0</c:v>
                </c:pt>
                <c:pt idx="33">
                  <c:v>0</c:v>
                </c:pt>
                <c:pt idx="34">
                  <c:v>0</c:v>
                </c:pt>
                <c:pt idx="35">
                  <c:v>-1.017430246188777E-3</c:v>
                </c:pt>
                <c:pt idx="36">
                  <c:v>-1.5166659629517903E-3</c:v>
                </c:pt>
                <c:pt idx="37">
                  <c:v>0</c:v>
                </c:pt>
                <c:pt idx="38">
                  <c:v>0</c:v>
                </c:pt>
                <c:pt idx="39">
                  <c:v>0</c:v>
                </c:pt>
                <c:pt idx="40">
                  <c:v>0</c:v>
                </c:pt>
                <c:pt idx="41">
                  <c:v>0</c:v>
                </c:pt>
                <c:pt idx="42">
                  <c:v>0</c:v>
                </c:pt>
                <c:pt idx="43">
                  <c:v>-1.2380878165102612E-3</c:v>
                </c:pt>
                <c:pt idx="44">
                  <c:v>-1.5775065980788835E-3</c:v>
                </c:pt>
                <c:pt idx="45">
                  <c:v>0</c:v>
                </c:pt>
                <c:pt idx="46">
                  <c:v>-9.8423238230434186E-4</c:v>
                </c:pt>
                <c:pt idx="47">
                  <c:v>0</c:v>
                </c:pt>
                <c:pt idx="48">
                  <c:v>0</c:v>
                </c:pt>
                <c:pt idx="49">
                  <c:v>0</c:v>
                </c:pt>
                <c:pt idx="50">
                  <c:v>0</c:v>
                </c:pt>
                <c:pt idx="51">
                  <c:v>0</c:v>
                </c:pt>
                <c:pt idx="52">
                  <c:v>-6.9853093600660528E-4</c:v>
                </c:pt>
                <c:pt idx="53">
                  <c:v>-1.1534117236290092E-3</c:v>
                </c:pt>
                <c:pt idx="54">
                  <c:v>-4.336230461203513E-4</c:v>
                </c:pt>
                <c:pt idx="55">
                  <c:v>-8.6945519208656854E-4</c:v>
                </c:pt>
                <c:pt idx="56">
                  <c:v>-2.1872026283955746E-4</c:v>
                </c:pt>
                <c:pt idx="57">
                  <c:v>0</c:v>
                </c:pt>
                <c:pt idx="58">
                  <c:v>0</c:v>
                </c:pt>
                <c:pt idx="59">
                  <c:v>0</c:v>
                </c:pt>
                <c:pt idx="60">
                  <c:v>0</c:v>
                </c:pt>
                <c:pt idx="61">
                  <c:v>-1.2450156876544333E-3</c:v>
                </c:pt>
                <c:pt idx="62">
                  <c:v>-2.9936613773953297E-3</c:v>
                </c:pt>
                <c:pt idx="63">
                  <c:v>-6.3081912648457847E-4</c:v>
                </c:pt>
                <c:pt idx="64">
                  <c:v>-4.3778537090143787E-4</c:v>
                </c:pt>
                <c:pt idx="65">
                  <c:v>-7.868592425067857E-4</c:v>
                </c:pt>
                <c:pt idx="66">
                  <c:v>-1.1709994997234996E-3</c:v>
                </c:pt>
                <c:pt idx="67">
                  <c:v>-1.3766664049457275E-3</c:v>
                </c:pt>
                <c:pt idx="68">
                  <c:v>-3.3685122705753644E-3</c:v>
                </c:pt>
                <c:pt idx="69">
                  <c:v>-2.614185074736547E-3</c:v>
                </c:pt>
                <c:pt idx="70">
                  <c:v>-5.8371607633144716E-3</c:v>
                </c:pt>
                <c:pt idx="71">
                  <c:v>-2.6474783867142262E-3</c:v>
                </c:pt>
                <c:pt idx="72">
                  <c:v>-3.8397354975008859E-3</c:v>
                </c:pt>
                <c:pt idx="73">
                  <c:v>-1.2856036558311864E-3</c:v>
                </c:pt>
                <c:pt idx="74">
                  <c:v>0</c:v>
                </c:pt>
                <c:pt idx="75">
                  <c:v>0</c:v>
                </c:pt>
                <c:pt idx="76">
                  <c:v>-1.3835086603555414E-3</c:v>
                </c:pt>
                <c:pt idx="77">
                  <c:v>0</c:v>
                </c:pt>
                <c:pt idx="78">
                  <c:v>0</c:v>
                </c:pt>
                <c:pt idx="79">
                  <c:v>0</c:v>
                </c:pt>
                <c:pt idx="80">
                  <c:v>0</c:v>
                </c:pt>
                <c:pt idx="81">
                  <c:v>-3.2790238105459472E-5</c:v>
                </c:pt>
                <c:pt idx="82">
                  <c:v>-2.3027929566957022E-4</c:v>
                </c:pt>
                <c:pt idx="83">
                  <c:v>0</c:v>
                </c:pt>
                <c:pt idx="84">
                  <c:v>0</c:v>
                </c:pt>
                <c:pt idx="85">
                  <c:v>0</c:v>
                </c:pt>
                <c:pt idx="86">
                  <c:v>0</c:v>
                </c:pt>
                <c:pt idx="87">
                  <c:v>0</c:v>
                </c:pt>
                <c:pt idx="88">
                  <c:v>0</c:v>
                </c:pt>
                <c:pt idx="89">
                  <c:v>0</c:v>
                </c:pt>
                <c:pt idx="90">
                  <c:v>0</c:v>
                </c:pt>
                <c:pt idx="91">
                  <c:v>0</c:v>
                </c:pt>
                <c:pt idx="92">
                  <c:v>-8.7191950692776883E-4</c:v>
                </c:pt>
                <c:pt idx="93">
                  <c:v>-4.4395334695509445E-4</c:v>
                </c:pt>
                <c:pt idx="94">
                  <c:v>-2.4944003737008683E-3</c:v>
                </c:pt>
                <c:pt idx="95">
                  <c:v>-5.1536816823516607E-3</c:v>
                </c:pt>
                <c:pt idx="96">
                  <c:v>-4.5559680953157237E-3</c:v>
                </c:pt>
                <c:pt idx="97">
                  <c:v>-1.9852721509199321E-3</c:v>
                </c:pt>
                <c:pt idx="98">
                  <c:v>-7.0242300836408592E-3</c:v>
                </c:pt>
                <c:pt idx="99">
                  <c:v>-4.8916610024784066E-3</c:v>
                </c:pt>
                <c:pt idx="100">
                  <c:v>-2.9909156374296627E-3</c:v>
                </c:pt>
                <c:pt idx="101">
                  <c:v>-2.8444741452540588E-3</c:v>
                </c:pt>
                <c:pt idx="102">
                  <c:v>-4.0616294462235232E-3</c:v>
                </c:pt>
                <c:pt idx="103">
                  <c:v>-3.0495986888149167E-3</c:v>
                </c:pt>
                <c:pt idx="104">
                  <c:v>-4.90218289070054E-3</c:v>
                </c:pt>
                <c:pt idx="105">
                  <c:v>-3.8468004330378313E-3</c:v>
                </c:pt>
                <c:pt idx="106">
                  <c:v>-6.8772468140232618E-4</c:v>
                </c:pt>
                <c:pt idx="107">
                  <c:v>-9.6659749119205852E-4</c:v>
                </c:pt>
                <c:pt idx="108">
                  <c:v>0</c:v>
                </c:pt>
                <c:pt idx="109">
                  <c:v>-5.6277953925236044E-3</c:v>
                </c:pt>
                <c:pt idx="110">
                  <c:v>-3.9106426629878753E-3</c:v>
                </c:pt>
                <c:pt idx="111">
                  <c:v>-4.9377177445152493E-3</c:v>
                </c:pt>
                <c:pt idx="112">
                  <c:v>-4.2283654582372845E-3</c:v>
                </c:pt>
                <c:pt idx="113">
                  <c:v>-1.7016969205341055E-3</c:v>
                </c:pt>
                <c:pt idx="114">
                  <c:v>0</c:v>
                </c:pt>
                <c:pt idx="115">
                  <c:v>0</c:v>
                </c:pt>
                <c:pt idx="116">
                  <c:v>0</c:v>
                </c:pt>
                <c:pt idx="117">
                  <c:v>0</c:v>
                </c:pt>
                <c:pt idx="118">
                  <c:v>-9.7379039565995379E-4</c:v>
                </c:pt>
                <c:pt idx="119">
                  <c:v>0</c:v>
                </c:pt>
                <c:pt idx="120">
                  <c:v>-1.0692003450232077E-3</c:v>
                </c:pt>
                <c:pt idx="121">
                  <c:v>-2.4258791340028758E-3</c:v>
                </c:pt>
                <c:pt idx="122">
                  <c:v>-3.9304711634953289E-3</c:v>
                </c:pt>
                <c:pt idx="123">
                  <c:v>-2.2373872562888452E-3</c:v>
                </c:pt>
                <c:pt idx="124">
                  <c:v>-3.7875535243508617E-3</c:v>
                </c:pt>
                <c:pt idx="125">
                  <c:v>-6.5182304461845406E-3</c:v>
                </c:pt>
                <c:pt idx="126">
                  <c:v>-5.1078182511830493E-3</c:v>
                </c:pt>
                <c:pt idx="127">
                  <c:v>-5.4076109941645356E-3</c:v>
                </c:pt>
                <c:pt idx="128">
                  <c:v>-2.4586385690626078E-3</c:v>
                </c:pt>
                <c:pt idx="129">
                  <c:v>-3.5435717531765338E-4</c:v>
                </c:pt>
                <c:pt idx="130">
                  <c:v>0</c:v>
                </c:pt>
                <c:pt idx="131">
                  <c:v>-6.5995013272547446E-4</c:v>
                </c:pt>
                <c:pt idx="132">
                  <c:v>-3.8930538222930527E-3</c:v>
                </c:pt>
                <c:pt idx="133">
                  <c:v>-1.9247352160662202E-3</c:v>
                </c:pt>
                <c:pt idx="134">
                  <c:v>-2.3571114643697148E-3</c:v>
                </c:pt>
                <c:pt idx="135">
                  <c:v>-3.0042861805238646E-3</c:v>
                </c:pt>
                <c:pt idx="136">
                  <c:v>-1.9799634549599703E-3</c:v>
                </c:pt>
                <c:pt idx="137">
                  <c:v>-4.0993918741548075E-3</c:v>
                </c:pt>
                <c:pt idx="138">
                  <c:v>-4.1339307216105518E-3</c:v>
                </c:pt>
                <c:pt idx="139">
                  <c:v>-2.9323066948280523E-3</c:v>
                </c:pt>
                <c:pt idx="140">
                  <c:v>-3.1789965971134215E-3</c:v>
                </c:pt>
                <c:pt idx="141">
                  <c:v>-3.0077720980247842E-3</c:v>
                </c:pt>
                <c:pt idx="142">
                  <c:v>-4.3755801756173631E-3</c:v>
                </c:pt>
                <c:pt idx="143">
                  <c:v>-3.0866951545266536E-3</c:v>
                </c:pt>
                <c:pt idx="144">
                  <c:v>-3.1932323304753978E-3</c:v>
                </c:pt>
                <c:pt idx="145">
                  <c:v>-1.8852030273253074E-3</c:v>
                </c:pt>
                <c:pt idx="146">
                  <c:v>-5.3098060658795089E-4</c:v>
                </c:pt>
                <c:pt idx="147">
                  <c:v>-1.3246486503724637E-4</c:v>
                </c:pt>
                <c:pt idx="148">
                  <c:v>0</c:v>
                </c:pt>
                <c:pt idx="149">
                  <c:v>0</c:v>
                </c:pt>
                <c:pt idx="150">
                  <c:v>0</c:v>
                </c:pt>
                <c:pt idx="151">
                  <c:v>0</c:v>
                </c:pt>
                <c:pt idx="152">
                  <c:v>0</c:v>
                </c:pt>
                <c:pt idx="153">
                  <c:v>-6.8505351035321209E-4</c:v>
                </c:pt>
                <c:pt idx="154">
                  <c:v>-1.7484828557376595E-3</c:v>
                </c:pt>
                <c:pt idx="155">
                  <c:v>-2.746870394000052E-3</c:v>
                </c:pt>
                <c:pt idx="156">
                  <c:v>-3.5495070191378453E-3</c:v>
                </c:pt>
                <c:pt idx="157">
                  <c:v>-2.8455207134872921E-4</c:v>
                </c:pt>
                <c:pt idx="158">
                  <c:v>0</c:v>
                </c:pt>
                <c:pt idx="159">
                  <c:v>-1.0348902315818437E-3</c:v>
                </c:pt>
                <c:pt idx="160">
                  <c:v>-7.0793884580017715E-4</c:v>
                </c:pt>
                <c:pt idx="161">
                  <c:v>-8.9545494449446523E-4</c:v>
                </c:pt>
                <c:pt idx="162">
                  <c:v>-1.6469941535282274E-3</c:v>
                </c:pt>
                <c:pt idx="163">
                  <c:v>-2.0789653823290971E-3</c:v>
                </c:pt>
                <c:pt idx="164">
                  <c:v>-3.5315174107191684E-3</c:v>
                </c:pt>
                <c:pt idx="165">
                  <c:v>-5.4272044517735592E-3</c:v>
                </c:pt>
                <c:pt idx="166">
                  <c:v>-5.3240607965109234E-3</c:v>
                </c:pt>
                <c:pt idx="167">
                  <c:v>-5.0268483868077182E-3</c:v>
                </c:pt>
                <c:pt idx="168">
                  <c:v>-5.0526669705594418E-3</c:v>
                </c:pt>
                <c:pt idx="169">
                  <c:v>-3.4483024164504513E-3</c:v>
                </c:pt>
                <c:pt idx="170">
                  <c:v>-3.0058581395769777E-3</c:v>
                </c:pt>
                <c:pt idx="171">
                  <c:v>-2.4376532774224562E-3</c:v>
                </c:pt>
                <c:pt idx="172">
                  <c:v>-2.5717867006011959E-3</c:v>
                </c:pt>
                <c:pt idx="173">
                  <c:v>-2.6309099505950994E-3</c:v>
                </c:pt>
                <c:pt idx="174">
                  <c:v>-9.8674408010259698E-4</c:v>
                </c:pt>
                <c:pt idx="175">
                  <c:v>-4.1371340167911934E-4</c:v>
                </c:pt>
                <c:pt idx="176">
                  <c:v>0</c:v>
                </c:pt>
                <c:pt idx="177">
                  <c:v>0</c:v>
                </c:pt>
                <c:pt idx="178">
                  <c:v>0</c:v>
                </c:pt>
                <c:pt idx="179">
                  <c:v>0</c:v>
                </c:pt>
                <c:pt idx="180">
                  <c:v>0</c:v>
                </c:pt>
                <c:pt idx="181">
                  <c:v>0</c:v>
                </c:pt>
                <c:pt idx="182">
                  <c:v>-4.0271846973983225E-4</c:v>
                </c:pt>
                <c:pt idx="183">
                  <c:v>0</c:v>
                </c:pt>
                <c:pt idx="184">
                  <c:v>0</c:v>
                </c:pt>
                <c:pt idx="185">
                  <c:v>0</c:v>
                </c:pt>
                <c:pt idx="186">
                  <c:v>0</c:v>
                </c:pt>
                <c:pt idx="187">
                  <c:v>-3.4601477594510527E-4</c:v>
                </c:pt>
                <c:pt idx="188">
                  <c:v>0</c:v>
                </c:pt>
                <c:pt idx="189">
                  <c:v>0</c:v>
                </c:pt>
                <c:pt idx="190">
                  <c:v>-1.2590584943289013E-3</c:v>
                </c:pt>
                <c:pt idx="191">
                  <c:v>-4.8531011999487116E-4</c:v>
                </c:pt>
                <c:pt idx="192">
                  <c:v>-9.8086260640968623E-4</c:v>
                </c:pt>
                <c:pt idx="193">
                  <c:v>-2.3339012370633759E-4</c:v>
                </c:pt>
                <c:pt idx="194">
                  <c:v>-9.6733460630764601E-6</c:v>
                </c:pt>
                <c:pt idx="195">
                  <c:v>0</c:v>
                </c:pt>
                <c:pt idx="196">
                  <c:v>0</c:v>
                </c:pt>
                <c:pt idx="197">
                  <c:v>-7.594020791120699E-5</c:v>
                </c:pt>
                <c:pt idx="198">
                  <c:v>0</c:v>
                </c:pt>
                <c:pt idx="199">
                  <c:v>0</c:v>
                </c:pt>
                <c:pt idx="200">
                  <c:v>0</c:v>
                </c:pt>
                <c:pt idx="201">
                  <c:v>0</c:v>
                </c:pt>
                <c:pt idx="202">
                  <c:v>-5.1802056829114331E-4</c:v>
                </c:pt>
                <c:pt idx="203">
                  <c:v>-2.5090795321887336E-3</c:v>
                </c:pt>
                <c:pt idx="204">
                  <c:v>-5.7217494414404961E-3</c:v>
                </c:pt>
                <c:pt idx="205">
                  <c:v>-3.3236873367184926E-3</c:v>
                </c:pt>
                <c:pt idx="206">
                  <c:v>-2.368040644572883E-3</c:v>
                </c:pt>
                <c:pt idx="207">
                  <c:v>-2.2847752954771889E-3</c:v>
                </c:pt>
                <c:pt idx="208">
                  <c:v>-1.4052303617544174E-3</c:v>
                </c:pt>
                <c:pt idx="209">
                  <c:v>-1.5222721320136698E-3</c:v>
                </c:pt>
                <c:pt idx="210">
                  <c:v>-9.3848506207243278E-4</c:v>
                </c:pt>
                <c:pt idx="211">
                  <c:v>0</c:v>
                </c:pt>
                <c:pt idx="212">
                  <c:v>0</c:v>
                </c:pt>
                <c:pt idx="213">
                  <c:v>0</c:v>
                </c:pt>
                <c:pt idx="214">
                  <c:v>0</c:v>
                </c:pt>
                <c:pt idx="215">
                  <c:v>0</c:v>
                </c:pt>
                <c:pt idx="216">
                  <c:v>0</c:v>
                </c:pt>
                <c:pt idx="217">
                  <c:v>-6.1990182572416045E-4</c:v>
                </c:pt>
                <c:pt idx="218">
                  <c:v>-1.0210631223275357E-3</c:v>
                </c:pt>
                <c:pt idx="219">
                  <c:v>-5.7319466645247899E-4</c:v>
                </c:pt>
                <c:pt idx="220">
                  <c:v>-2.0659540315742038E-3</c:v>
                </c:pt>
                <c:pt idx="221">
                  <c:v>-2.5922428233220184E-4</c:v>
                </c:pt>
                <c:pt idx="222">
                  <c:v>0</c:v>
                </c:pt>
                <c:pt idx="223">
                  <c:v>-2.5321850423344584E-4</c:v>
                </c:pt>
                <c:pt idx="224">
                  <c:v>0</c:v>
                </c:pt>
                <c:pt idx="225">
                  <c:v>0</c:v>
                </c:pt>
                <c:pt idx="226">
                  <c:v>0</c:v>
                </c:pt>
                <c:pt idx="227">
                  <c:v>0</c:v>
                </c:pt>
                <c:pt idx="228">
                  <c:v>-8.4684654853992903E-4</c:v>
                </c:pt>
                <c:pt idx="229">
                  <c:v>0</c:v>
                </c:pt>
                <c:pt idx="230">
                  <c:v>0</c:v>
                </c:pt>
                <c:pt idx="231">
                  <c:v>0</c:v>
                </c:pt>
                <c:pt idx="232">
                  <c:v>0</c:v>
                </c:pt>
                <c:pt idx="233">
                  <c:v>0</c:v>
                </c:pt>
                <c:pt idx="234">
                  <c:v>-1.4920175136277694E-4</c:v>
                </c:pt>
                <c:pt idx="235">
                  <c:v>0</c:v>
                </c:pt>
                <c:pt idx="236">
                  <c:v>0</c:v>
                </c:pt>
                <c:pt idx="237">
                  <c:v>0</c:v>
                </c:pt>
                <c:pt idx="238">
                  <c:v>0</c:v>
                </c:pt>
                <c:pt idx="239">
                  <c:v>0</c:v>
                </c:pt>
                <c:pt idx="240">
                  <c:v>0</c:v>
                </c:pt>
                <c:pt idx="241">
                  <c:v>0</c:v>
                </c:pt>
                <c:pt idx="242">
                  <c:v>-4.9205078099581084E-4</c:v>
                </c:pt>
                <c:pt idx="243">
                  <c:v>0</c:v>
                </c:pt>
                <c:pt idx="244">
                  <c:v>0</c:v>
                </c:pt>
                <c:pt idx="245">
                  <c:v>0</c:v>
                </c:pt>
                <c:pt idx="246">
                  <c:v>0</c:v>
                </c:pt>
                <c:pt idx="247">
                  <c:v>0</c:v>
                </c:pt>
                <c:pt idx="248">
                  <c:v>-4.5480350613549775E-5</c:v>
                </c:pt>
                <c:pt idx="249">
                  <c:v>-3.4352238330828937E-3</c:v>
                </c:pt>
                <c:pt idx="250">
                  <c:v>-3.9575191842570467E-3</c:v>
                </c:pt>
                <c:pt idx="251">
                  <c:v>-4.2791962479262089E-3</c:v>
                </c:pt>
                <c:pt idx="252">
                  <c:v>-4.5547353709182916E-3</c:v>
                </c:pt>
                <c:pt idx="253">
                  <c:v>-2.6538468832105868E-3</c:v>
                </c:pt>
                <c:pt idx="254">
                  <c:v>-2.2486292224102112E-3</c:v>
                </c:pt>
                <c:pt idx="255">
                  <c:v>-1.1224529204169674E-3</c:v>
                </c:pt>
                <c:pt idx="256">
                  <c:v>-3.4948601427678221E-3</c:v>
                </c:pt>
                <c:pt idx="257">
                  <c:v>-3.1199005112443222E-3</c:v>
                </c:pt>
                <c:pt idx="258">
                  <c:v>-1.354466690281973E-3</c:v>
                </c:pt>
                <c:pt idx="259">
                  <c:v>-4.0198302859586511E-4</c:v>
                </c:pt>
                <c:pt idx="260">
                  <c:v>-6.4204783356342204E-4</c:v>
                </c:pt>
                <c:pt idx="261">
                  <c:v>0</c:v>
                </c:pt>
                <c:pt idx="262">
                  <c:v>-3.1942819530627788E-5</c:v>
                </c:pt>
                <c:pt idx="263">
                  <c:v>-8.6092067087120542E-5</c:v>
                </c:pt>
                <c:pt idx="264">
                  <c:v>0</c:v>
                </c:pt>
                <c:pt idx="265">
                  <c:v>0</c:v>
                </c:pt>
                <c:pt idx="266">
                  <c:v>0</c:v>
                </c:pt>
                <c:pt idx="267">
                  <c:v>-2.3601875462533096E-3</c:v>
                </c:pt>
                <c:pt idx="268">
                  <c:v>-3.2005451360693962E-3</c:v>
                </c:pt>
                <c:pt idx="269">
                  <c:v>-4.1647724499064648E-4</c:v>
                </c:pt>
                <c:pt idx="270">
                  <c:v>0</c:v>
                </c:pt>
                <c:pt idx="271">
                  <c:v>0</c:v>
                </c:pt>
                <c:pt idx="272">
                  <c:v>0</c:v>
                </c:pt>
                <c:pt idx="273">
                  <c:v>0</c:v>
                </c:pt>
                <c:pt idx="274">
                  <c:v>-1.1802531475246129E-4</c:v>
                </c:pt>
                <c:pt idx="275">
                  <c:v>0</c:v>
                </c:pt>
                <c:pt idx="276">
                  <c:v>-7.3468102026092396E-4</c:v>
                </c:pt>
                <c:pt idx="277">
                  <c:v>-7.6414683658161708E-4</c:v>
                </c:pt>
                <c:pt idx="278">
                  <c:v>-1.5502001044633684E-3</c:v>
                </c:pt>
                <c:pt idx="279">
                  <c:v>-1.6039050625429499E-3</c:v>
                </c:pt>
                <c:pt idx="280">
                  <c:v>-1.835194181483531E-3</c:v>
                </c:pt>
                <c:pt idx="281">
                  <c:v>0</c:v>
                </c:pt>
                <c:pt idx="282">
                  <c:v>0</c:v>
                </c:pt>
                <c:pt idx="283">
                  <c:v>-1.7106683120667209E-4</c:v>
                </c:pt>
                <c:pt idx="284">
                  <c:v>-3.7286402107128912E-4</c:v>
                </c:pt>
                <c:pt idx="285">
                  <c:v>0</c:v>
                </c:pt>
                <c:pt idx="286">
                  <c:v>-8.3101846170456151E-4</c:v>
                </c:pt>
                <c:pt idx="287">
                  <c:v>0</c:v>
                </c:pt>
                <c:pt idx="288">
                  <c:v>0</c:v>
                </c:pt>
                <c:pt idx="289">
                  <c:v>0</c:v>
                </c:pt>
                <c:pt idx="290">
                  <c:v>0</c:v>
                </c:pt>
                <c:pt idx="291">
                  <c:v>0</c:v>
                </c:pt>
                <c:pt idx="292">
                  <c:v>0</c:v>
                </c:pt>
                <c:pt idx="293">
                  <c:v>-3.3134999037291745E-4</c:v>
                </c:pt>
                <c:pt idx="294">
                  <c:v>-1.5189393471868632E-3</c:v>
                </c:pt>
                <c:pt idx="295">
                  <c:v>-1.300940446631526E-3</c:v>
                </c:pt>
                <c:pt idx="296">
                  <c:v>-1.7931273818440764E-3</c:v>
                </c:pt>
                <c:pt idx="297">
                  <c:v>-1.9946925458524346E-3</c:v>
                </c:pt>
                <c:pt idx="298">
                  <c:v>-2.938833293822646E-3</c:v>
                </c:pt>
                <c:pt idx="299">
                  <c:v>-2.7182546788102153E-4</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-7.6541980875465226E-4</c:v>
                </c:pt>
                <c:pt idx="314">
                  <c:v>-4.9469898847400101E-3</c:v>
                </c:pt>
                <c:pt idx="315">
                  <c:v>-7.4915527980583064E-3</c:v>
                </c:pt>
                <c:pt idx="316">
                  <c:v>-7.5021584247977943E-3</c:v>
                </c:pt>
                <c:pt idx="317">
                  <c:v>-7.0474603679754888E-3</c:v>
                </c:pt>
                <c:pt idx="318">
                  <c:v>-5.9571865314634745E-3</c:v>
                </c:pt>
                <c:pt idx="319">
                  <c:v>-1.4910364178805934E-4</c:v>
                </c:pt>
                <c:pt idx="320">
                  <c:v>0</c:v>
                </c:pt>
                <c:pt idx="321">
                  <c:v>-1.6311658420829858E-3</c:v>
                </c:pt>
                <c:pt idx="322">
                  <c:v>-1.4015120175418397E-3</c:v>
                </c:pt>
                <c:pt idx="323">
                  <c:v>-2.6083821663826006E-3</c:v>
                </c:pt>
                <c:pt idx="324">
                  <c:v>-7.69109633147496E-3</c:v>
                </c:pt>
                <c:pt idx="325">
                  <c:v>-9.129012922914603E-3</c:v>
                </c:pt>
                <c:pt idx="326">
                  <c:v>-7.1832435547499653E-3</c:v>
                </c:pt>
                <c:pt idx="327">
                  <c:v>-6.3025450599086593E-3</c:v>
                </c:pt>
                <c:pt idx="328">
                  <c:v>-4.3778358359960754E-3</c:v>
                </c:pt>
                <c:pt idx="329">
                  <c:v>-4.8524110217020274E-3</c:v>
                </c:pt>
                <c:pt idx="330">
                  <c:v>-4.807471322405818E-3</c:v>
                </c:pt>
                <c:pt idx="331">
                  <c:v>-5.4734759572437394E-3</c:v>
                </c:pt>
                <c:pt idx="332">
                  <c:v>-3.4064121193242828E-3</c:v>
                </c:pt>
                <c:pt idx="333">
                  <c:v>-1.9618314660118917E-3</c:v>
                </c:pt>
                <c:pt idx="334">
                  <c:v>-7.084239517592875E-4</c:v>
                </c:pt>
                <c:pt idx="335">
                  <c:v>-2.9106400906612662E-3</c:v>
                </c:pt>
                <c:pt idx="336">
                  <c:v>-5.2601661716292665E-3</c:v>
                </c:pt>
                <c:pt idx="337">
                  <c:v>-4.2076288608284065E-3</c:v>
                </c:pt>
                <c:pt idx="338">
                  <c:v>-1.9300831917561667E-3</c:v>
                </c:pt>
                <c:pt idx="339">
                  <c:v>-2.6045033406257041E-3</c:v>
                </c:pt>
                <c:pt idx="340">
                  <c:v>-2.0760603214475628E-3</c:v>
                </c:pt>
                <c:pt idx="341">
                  <c:v>-4.4630589349467942E-3</c:v>
                </c:pt>
                <c:pt idx="342">
                  <c:v>-5.3390754991389745E-3</c:v>
                </c:pt>
                <c:pt idx="343">
                  <c:v>-8.7615411726416851E-3</c:v>
                </c:pt>
                <c:pt idx="344">
                  <c:v>-6.5565397976236625E-3</c:v>
                </c:pt>
                <c:pt idx="345">
                  <c:v>-9.2282390954672427E-3</c:v>
                </c:pt>
                <c:pt idx="346">
                  <c:v>-5.2262905237757014E-3</c:v>
                </c:pt>
                <c:pt idx="347">
                  <c:v>-3.1684025864352015E-3</c:v>
                </c:pt>
                <c:pt idx="348">
                  <c:v>-5.0658062440072284E-3</c:v>
                </c:pt>
                <c:pt idx="349">
                  <c:v>-2.7228075262067742E-3</c:v>
                </c:pt>
                <c:pt idx="350">
                  <c:v>0</c:v>
                </c:pt>
                <c:pt idx="351">
                  <c:v>0</c:v>
                </c:pt>
                <c:pt idx="352">
                  <c:v>0</c:v>
                </c:pt>
                <c:pt idx="353">
                  <c:v>0</c:v>
                </c:pt>
                <c:pt idx="354">
                  <c:v>-5.4595322484102711E-3</c:v>
                </c:pt>
                <c:pt idx="355">
                  <c:v>-6.6128324053440213E-3</c:v>
                </c:pt>
                <c:pt idx="356">
                  <c:v>-7.1448617413609038E-3</c:v>
                </c:pt>
                <c:pt idx="357">
                  <c:v>-9.7057128791450918E-3</c:v>
                </c:pt>
                <c:pt idx="358">
                  <c:v>0</c:v>
                </c:pt>
                <c:pt idx="359">
                  <c:v>-2.2232526646320289E-3</c:v>
                </c:pt>
                <c:pt idx="360">
                  <c:v>-1.1255915834362444E-2</c:v>
                </c:pt>
                <c:pt idx="361">
                  <c:v>-6.787869222225156E-3</c:v>
                </c:pt>
                <c:pt idx="362">
                  <c:v>-1.9187480846167716E-3</c:v>
                </c:pt>
                <c:pt idx="363">
                  <c:v>0</c:v>
                </c:pt>
                <c:pt idx="364">
                  <c:v>0</c:v>
                </c:pt>
                <c:pt idx="365">
                  <c:v>0</c:v>
                </c:pt>
                <c:pt idx="366">
                  <c:v>0</c:v>
                </c:pt>
                <c:pt idx="367">
                  <c:v>-2.0190723279494916E-3</c:v>
                </c:pt>
                <c:pt idx="368">
                  <c:v>0</c:v>
                </c:pt>
                <c:pt idx="369">
                  <c:v>-1.0496541554301268E-3</c:v>
                </c:pt>
                <c:pt idx="370">
                  <c:v>-3.0071650159214313E-3</c:v>
                </c:pt>
                <c:pt idx="371">
                  <c:v>-2.2536296617067957E-3</c:v>
                </c:pt>
                <c:pt idx="372">
                  <c:v>0</c:v>
                </c:pt>
                <c:pt idx="373">
                  <c:v>0</c:v>
                </c:pt>
                <c:pt idx="374">
                  <c:v>-7.4148641676762385E-4</c:v>
                </c:pt>
                <c:pt idx="375">
                  <c:v>0</c:v>
                </c:pt>
                <c:pt idx="376">
                  <c:v>0</c:v>
                </c:pt>
                <c:pt idx="377">
                  <c:v>0</c:v>
                </c:pt>
                <c:pt idx="378">
                  <c:v>0</c:v>
                </c:pt>
                <c:pt idx="379">
                  <c:v>0</c:v>
                </c:pt>
                <c:pt idx="380">
                  <c:v>0</c:v>
                </c:pt>
                <c:pt idx="381">
                  <c:v>-9.273669900855873E-4</c:v>
                </c:pt>
                <c:pt idx="382">
                  <c:v>-9.236309547629815E-4</c:v>
                </c:pt>
                <c:pt idx="383">
                  <c:v>-6.5936872294182893E-4</c:v>
                </c:pt>
                <c:pt idx="384">
                  <c:v>0</c:v>
                </c:pt>
                <c:pt idx="385">
                  <c:v>0</c:v>
                </c:pt>
                <c:pt idx="386">
                  <c:v>-4.9279879755118115E-4</c:v>
                </c:pt>
                <c:pt idx="387">
                  <c:v>0</c:v>
                </c:pt>
                <c:pt idx="388">
                  <c:v>0</c:v>
                </c:pt>
                <c:pt idx="389">
                  <c:v>0</c:v>
                </c:pt>
                <c:pt idx="390">
                  <c:v>0</c:v>
                </c:pt>
                <c:pt idx="391">
                  <c:v>0</c:v>
                </c:pt>
                <c:pt idx="392">
                  <c:v>-4.1853175669353258E-4</c:v>
                </c:pt>
                <c:pt idx="393">
                  <c:v>-1.1932187322161217E-4</c:v>
                </c:pt>
                <c:pt idx="394">
                  <c:v>0</c:v>
                </c:pt>
                <c:pt idx="395">
                  <c:v>0</c:v>
                </c:pt>
                <c:pt idx="396">
                  <c:v>0</c:v>
                </c:pt>
                <c:pt idx="397">
                  <c:v>0</c:v>
                </c:pt>
                <c:pt idx="398">
                  <c:v>0</c:v>
                </c:pt>
                <c:pt idx="399">
                  <c:v>-2.7203223074512488E-3</c:v>
                </c:pt>
                <c:pt idx="400">
                  <c:v>-5.1564391479845331E-3</c:v>
                </c:pt>
                <c:pt idx="401">
                  <c:v>-9.9948718915894783E-3</c:v>
                </c:pt>
                <c:pt idx="402">
                  <c:v>-1.1245179998564676E-2</c:v>
                </c:pt>
                <c:pt idx="403">
                  <c:v>-1.1263713362824994E-2</c:v>
                </c:pt>
                <c:pt idx="404">
                  <c:v>-9.6076307167570346E-3</c:v>
                </c:pt>
                <c:pt idx="405">
                  <c:v>-7.3212503962833859E-3</c:v>
                </c:pt>
                <c:pt idx="406">
                  <c:v>-7.5625923555506947E-3</c:v>
                </c:pt>
                <c:pt idx="407">
                  <c:v>-6.6872787069362427E-3</c:v>
                </c:pt>
                <c:pt idx="408">
                  <c:v>-5.6203447679292577E-3</c:v>
                </c:pt>
                <c:pt idx="409">
                  <c:v>-4.9511841799202852E-3</c:v>
                </c:pt>
                <c:pt idx="410">
                  <c:v>-3.018080807264401E-3</c:v>
                </c:pt>
                <c:pt idx="411">
                  <c:v>-5.3445487129884827E-3</c:v>
                </c:pt>
                <c:pt idx="412">
                  <c:v>-4.6275442859637275E-3</c:v>
                </c:pt>
                <c:pt idx="413">
                  <c:v>-4.3619538280827872E-3</c:v>
                </c:pt>
                <c:pt idx="414">
                  <c:v>-4.0477030834211751E-3</c:v>
                </c:pt>
                <c:pt idx="415">
                  <c:v>-3.2008834617973016E-3</c:v>
                </c:pt>
                <c:pt idx="416">
                  <c:v>-3.0053442221337383E-4</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-6.1931666630019543E-4</c:v>
                </c:pt>
                <c:pt idx="446">
                  <c:v>0</c:v>
                </c:pt>
                <c:pt idx="447">
                  <c:v>-1.795250789220499E-3</c:v>
                </c:pt>
                <c:pt idx="448">
                  <c:v>-7.9362796539582793E-4</c:v>
                </c:pt>
                <c:pt idx="449">
                  <c:v>-5.1690975002574406E-3</c:v>
                </c:pt>
                <c:pt idx="450">
                  <c:v>-1.6377468759790068E-3</c:v>
                </c:pt>
                <c:pt idx="451">
                  <c:v>0</c:v>
                </c:pt>
                <c:pt idx="452">
                  <c:v>0</c:v>
                </c:pt>
                <c:pt idx="453">
                  <c:v>0</c:v>
                </c:pt>
                <c:pt idx="454">
                  <c:v>0</c:v>
                </c:pt>
                <c:pt idx="455">
                  <c:v>0</c:v>
                </c:pt>
                <c:pt idx="456">
                  <c:v>0</c:v>
                </c:pt>
                <c:pt idx="457">
                  <c:v>-1.9041333203089188E-3</c:v>
                </c:pt>
                <c:pt idx="458">
                  <c:v>-1.7086134698301434E-3</c:v>
                </c:pt>
                <c:pt idx="459">
                  <c:v>-1.254470695561337E-3</c:v>
                </c:pt>
                <c:pt idx="460">
                  <c:v>-1.1584742826989943E-3</c:v>
                </c:pt>
                <c:pt idx="461">
                  <c:v>0</c:v>
                </c:pt>
                <c:pt idx="462">
                  <c:v>0</c:v>
                </c:pt>
                <c:pt idx="463">
                  <c:v>-6.7358725931112196E-4</c:v>
                </c:pt>
                <c:pt idx="464">
                  <c:v>0</c:v>
                </c:pt>
                <c:pt idx="465">
                  <c:v>0</c:v>
                </c:pt>
                <c:pt idx="466">
                  <c:v>0</c:v>
                </c:pt>
                <c:pt idx="467">
                  <c:v>0</c:v>
                </c:pt>
                <c:pt idx="468">
                  <c:v>0</c:v>
                </c:pt>
                <c:pt idx="469">
                  <c:v>-3.1528561312821717E-3</c:v>
                </c:pt>
                <c:pt idx="470">
                  <c:v>-1.0177403150831306E-3</c:v>
                </c:pt>
                <c:pt idx="471">
                  <c:v>0</c:v>
                </c:pt>
                <c:pt idx="472">
                  <c:v>0</c:v>
                </c:pt>
                <c:pt idx="473">
                  <c:v>0</c:v>
                </c:pt>
                <c:pt idx="474">
                  <c:v>-7.1694452270119739E-4</c:v>
                </c:pt>
                <c:pt idx="475">
                  <c:v>-3.6912392208673529E-3</c:v>
                </c:pt>
                <c:pt idx="476">
                  <c:v>-1.9654886192148821E-3</c:v>
                </c:pt>
                <c:pt idx="477">
                  <c:v>0</c:v>
                </c:pt>
                <c:pt idx="478">
                  <c:v>0</c:v>
                </c:pt>
                <c:pt idx="479">
                  <c:v>0</c:v>
                </c:pt>
                <c:pt idx="480">
                  <c:v>0</c:v>
                </c:pt>
                <c:pt idx="481">
                  <c:v>-4.7162946900235333E-3</c:v>
                </c:pt>
                <c:pt idx="482">
                  <c:v>-7.9585595627440463E-3</c:v>
                </c:pt>
                <c:pt idx="483">
                  <c:v>-4.6529932567077655E-3</c:v>
                </c:pt>
                <c:pt idx="484">
                  <c:v>-4.5248885767119719E-3</c:v>
                </c:pt>
                <c:pt idx="485">
                  <c:v>-7.2169641233307425E-3</c:v>
                </c:pt>
                <c:pt idx="486">
                  <c:v>-1.0394801202712252E-2</c:v>
                </c:pt>
                <c:pt idx="487">
                  <c:v>-7.1272307747990201E-3</c:v>
                </c:pt>
                <c:pt idx="488">
                  <c:v>-9.8445367859422393E-3</c:v>
                </c:pt>
                <c:pt idx="489">
                  <c:v>-8.8622006641920457E-3</c:v>
                </c:pt>
                <c:pt idx="490">
                  <c:v>-9.3161237536263063E-3</c:v>
                </c:pt>
                <c:pt idx="491">
                  <c:v>-9.9169992807815917E-3</c:v>
                </c:pt>
                <c:pt idx="492">
                  <c:v>-7.03719706359438E-3</c:v>
                </c:pt>
                <c:pt idx="493">
                  <c:v>-4.7696090644649023E-3</c:v>
                </c:pt>
                <c:pt idx="494">
                  <c:v>-4.346473149003824E-3</c:v>
                </c:pt>
                <c:pt idx="495">
                  <c:v>-1.421691621548512E-3</c:v>
                </c:pt>
                <c:pt idx="496">
                  <c:v>-2.0046955696655907E-3</c:v>
                </c:pt>
                <c:pt idx="497">
                  <c:v>-6.2407854363757866E-4</c:v>
                </c:pt>
                <c:pt idx="498">
                  <c:v>0</c:v>
                </c:pt>
                <c:pt idx="499">
                  <c:v>0</c:v>
                </c:pt>
                <c:pt idx="500">
                  <c:v>-4.4767361417251433E-4</c:v>
                </c:pt>
                <c:pt idx="501">
                  <c:v>-4.897741113555436E-4</c:v>
                </c:pt>
                <c:pt idx="502">
                  <c:v>0</c:v>
                </c:pt>
                <c:pt idx="503">
                  <c:v>0</c:v>
                </c:pt>
                <c:pt idx="504">
                  <c:v>0</c:v>
                </c:pt>
                <c:pt idx="505">
                  <c:v>-1.4854041192764115E-3</c:v>
                </c:pt>
                <c:pt idx="506">
                  <c:v>0</c:v>
                </c:pt>
                <c:pt idx="507">
                  <c:v>-6.80242103603751E-5</c:v>
                </c:pt>
                <c:pt idx="508">
                  <c:v>0</c:v>
                </c:pt>
                <c:pt idx="509">
                  <c:v>0</c:v>
                </c:pt>
                <c:pt idx="510">
                  <c:v>0</c:v>
                </c:pt>
                <c:pt idx="511">
                  <c:v>0</c:v>
                </c:pt>
                <c:pt idx="512">
                  <c:v>0</c:v>
                </c:pt>
                <c:pt idx="513">
                  <c:v>0</c:v>
                </c:pt>
                <c:pt idx="514">
                  <c:v>0</c:v>
                </c:pt>
                <c:pt idx="515">
                  <c:v>0</c:v>
                </c:pt>
                <c:pt idx="516">
                  <c:v>0</c:v>
                </c:pt>
                <c:pt idx="517">
                  <c:v>-4.2692560473548103E-5</c:v>
                </c:pt>
                <c:pt idx="518">
                  <c:v>0</c:v>
                </c:pt>
                <c:pt idx="519">
                  <c:v>-1.1929763699191362E-3</c:v>
                </c:pt>
                <c:pt idx="520">
                  <c:v>-2.0770962808766566E-4</c:v>
                </c:pt>
                <c:pt idx="521">
                  <c:v>-3.3769282029482193E-4</c:v>
                </c:pt>
                <c:pt idx="522">
                  <c:v>-2.7160339317608721E-3</c:v>
                </c:pt>
                <c:pt idx="523">
                  <c:v>-3.0990305786190108E-3</c:v>
                </c:pt>
                <c:pt idx="524">
                  <c:v>-3.3595092841739158E-3</c:v>
                </c:pt>
                <c:pt idx="525">
                  <c:v>-4.0034237689928346E-3</c:v>
                </c:pt>
                <c:pt idx="526">
                  <c:v>-2.9745365414882872E-3</c:v>
                </c:pt>
                <c:pt idx="527">
                  <c:v>-2.9252073345357598E-3</c:v>
                </c:pt>
                <c:pt idx="528">
                  <c:v>-1.0337908727059938E-3</c:v>
                </c:pt>
                <c:pt idx="529">
                  <c:v>0</c:v>
                </c:pt>
                <c:pt idx="530">
                  <c:v>0</c:v>
                </c:pt>
                <c:pt idx="531">
                  <c:v>0</c:v>
                </c:pt>
                <c:pt idx="532">
                  <c:v>0</c:v>
                </c:pt>
                <c:pt idx="533">
                  <c:v>0</c:v>
                </c:pt>
                <c:pt idx="534">
                  <c:v>0</c:v>
                </c:pt>
                <c:pt idx="535">
                  <c:v>0</c:v>
                </c:pt>
                <c:pt idx="536">
                  <c:v>0</c:v>
                </c:pt>
                <c:pt idx="537">
                  <c:v>0</c:v>
                </c:pt>
                <c:pt idx="538">
                  <c:v>-1.1511250418085999E-4</c:v>
                </c:pt>
                <c:pt idx="539">
                  <c:v>-5.9917905731912289E-4</c:v>
                </c:pt>
                <c:pt idx="540">
                  <c:v>-7.4812261213083413E-4</c:v>
                </c:pt>
                <c:pt idx="541">
                  <c:v>0</c:v>
                </c:pt>
                <c:pt idx="542">
                  <c:v>0</c:v>
                </c:pt>
                <c:pt idx="543">
                  <c:v>0</c:v>
                </c:pt>
                <c:pt idx="544">
                  <c:v>0</c:v>
                </c:pt>
                <c:pt idx="545">
                  <c:v>0</c:v>
                </c:pt>
                <c:pt idx="546">
                  <c:v>0</c:v>
                </c:pt>
                <c:pt idx="547">
                  <c:v>-3.5220667719984872E-3</c:v>
                </c:pt>
                <c:pt idx="548">
                  <c:v>-6.5727968637810039E-3</c:v>
                </c:pt>
                <c:pt idx="549">
                  <c:v>-7.4106485272190051E-3</c:v>
                </c:pt>
                <c:pt idx="550">
                  <c:v>-4.0493516720286988E-3</c:v>
                </c:pt>
                <c:pt idx="551">
                  <c:v>-4.3228121322306089E-3</c:v>
                </c:pt>
                <c:pt idx="552">
                  <c:v>-4.4791783827051743E-3</c:v>
                </c:pt>
                <c:pt idx="553">
                  <c:v>-2.6544001217432339E-3</c:v>
                </c:pt>
                <c:pt idx="554">
                  <c:v>-1.7034969586547455E-3</c:v>
                </c:pt>
                <c:pt idx="555">
                  <c:v>-3.2132325986227432E-4</c:v>
                </c:pt>
                <c:pt idx="556">
                  <c:v>0</c:v>
                </c:pt>
                <c:pt idx="557">
                  <c:v>0</c:v>
                </c:pt>
                <c:pt idx="558">
                  <c:v>0</c:v>
                </c:pt>
                <c:pt idx="559">
                  <c:v>0</c:v>
                </c:pt>
                <c:pt idx="560">
                  <c:v>0</c:v>
                </c:pt>
                <c:pt idx="561">
                  <c:v>0</c:v>
                </c:pt>
                <c:pt idx="562">
                  <c:v>-5.3741487694976059E-4</c:v>
                </c:pt>
                <c:pt idx="563">
                  <c:v>-4.9002341382782446E-4</c:v>
                </c:pt>
                <c:pt idx="564">
                  <c:v>-1.8587665361327074E-3</c:v>
                </c:pt>
                <c:pt idx="565">
                  <c:v>-1.3615517014972649E-3</c:v>
                </c:pt>
                <c:pt idx="566">
                  <c:v>-1.1780985566961714E-3</c:v>
                </c:pt>
                <c:pt idx="567">
                  <c:v>-8.3046527485818912E-4</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-3.8786860887125586E-4</c:v>
                </c:pt>
                <c:pt idx="582">
                  <c:v>-7.7403728227626312E-4</c:v>
                </c:pt>
                <c:pt idx="583">
                  <c:v>-1.0059368121236789E-3</c:v>
                </c:pt>
                <c:pt idx="584">
                  <c:v>-1.4292207432075065E-3</c:v>
                </c:pt>
                <c:pt idx="585">
                  <c:v>-3.8708947178259787E-4</c:v>
                </c:pt>
                <c:pt idx="586">
                  <c:v>-2.9083062600897557E-4</c:v>
                </c:pt>
                <c:pt idx="587">
                  <c:v>0</c:v>
                </c:pt>
                <c:pt idx="588">
                  <c:v>0</c:v>
                </c:pt>
                <c:pt idx="589">
                  <c:v>0</c:v>
                </c:pt>
                <c:pt idx="590">
                  <c:v>-2.0347547318026512E-3</c:v>
                </c:pt>
                <c:pt idx="591">
                  <c:v>-9.7548202640405132E-4</c:v>
                </c:pt>
                <c:pt idx="592">
                  <c:v>-1.7794903913181796E-3</c:v>
                </c:pt>
                <c:pt idx="593">
                  <c:v>-7.58079183607147E-4</c:v>
                </c:pt>
                <c:pt idx="594">
                  <c:v>0</c:v>
                </c:pt>
                <c:pt idx="595">
                  <c:v>0</c:v>
                </c:pt>
                <c:pt idx="596">
                  <c:v>0</c:v>
                </c:pt>
                <c:pt idx="597">
                  <c:v>0</c:v>
                </c:pt>
                <c:pt idx="598">
                  <c:v>0</c:v>
                </c:pt>
                <c:pt idx="599">
                  <c:v>-1.7213121278610874E-3</c:v>
                </c:pt>
                <c:pt idx="600">
                  <c:v>-3.3473871466666131E-4</c:v>
                </c:pt>
                <c:pt idx="601">
                  <c:v>-1.4416587824850635E-3</c:v>
                </c:pt>
                <c:pt idx="602">
                  <c:v>-4.8935813358366676E-4</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-1.0743163144453438E-3</c:v>
                </c:pt>
                <c:pt idx="617">
                  <c:v>0</c:v>
                </c:pt>
                <c:pt idx="618">
                  <c:v>0</c:v>
                </c:pt>
                <c:pt idx="619">
                  <c:v>-5.8143211887733788E-4</c:v>
                </c:pt>
                <c:pt idx="620">
                  <c:v>-6.8797472445217983E-4</c:v>
                </c:pt>
                <c:pt idx="621">
                  <c:v>-5.4828089718177804E-4</c:v>
                </c:pt>
                <c:pt idx="622">
                  <c:v>0</c:v>
                </c:pt>
                <c:pt idx="623">
                  <c:v>0</c:v>
                </c:pt>
                <c:pt idx="624">
                  <c:v>0</c:v>
                </c:pt>
                <c:pt idx="625">
                  <c:v>0</c:v>
                </c:pt>
                <c:pt idx="626">
                  <c:v>0</c:v>
                </c:pt>
                <c:pt idx="627">
                  <c:v>-1.1363907937453519E-3</c:v>
                </c:pt>
                <c:pt idx="628">
                  <c:v>-1.7069760401994438E-3</c:v>
                </c:pt>
                <c:pt idx="629">
                  <c:v>-1.5731444636366072E-4</c:v>
                </c:pt>
                <c:pt idx="630">
                  <c:v>-1.0973219484132532E-3</c:v>
                </c:pt>
                <c:pt idx="631">
                  <c:v>-1.7889929069957065E-3</c:v>
                </c:pt>
                <c:pt idx="632">
                  <c:v>-3.1537009245254854E-3</c:v>
                </c:pt>
                <c:pt idx="633">
                  <c:v>-2.4580122478060091E-3</c:v>
                </c:pt>
                <c:pt idx="634">
                  <c:v>-9.9757170501232244E-4</c:v>
                </c:pt>
                <c:pt idx="635">
                  <c:v>-4.6092924971548614E-4</c:v>
                </c:pt>
                <c:pt idx="636">
                  <c:v>-2.8006266254875314E-4</c:v>
                </c:pt>
                <c:pt idx="637">
                  <c:v>0</c:v>
                </c:pt>
                <c:pt idx="638">
                  <c:v>0</c:v>
                </c:pt>
                <c:pt idx="639">
                  <c:v>0</c:v>
                </c:pt>
                <c:pt idx="640">
                  <c:v>-2.4562767670520619E-3</c:v>
                </c:pt>
                <c:pt idx="641">
                  <c:v>-7.311818475452642E-3</c:v>
                </c:pt>
                <c:pt idx="642">
                  <c:v>-8.312462398109427E-3</c:v>
                </c:pt>
                <c:pt idx="643">
                  <c:v>-1.2967598901005439E-2</c:v>
                </c:pt>
                <c:pt idx="644">
                  <c:v>-9.4916742693951055E-3</c:v>
                </c:pt>
                <c:pt idx="645">
                  <c:v>-9.3772359865278033E-3</c:v>
                </c:pt>
                <c:pt idx="646">
                  <c:v>-8.3555840699145421E-3</c:v>
                </c:pt>
                <c:pt idx="647">
                  <c:v>-3.8485401033620903E-3</c:v>
                </c:pt>
                <c:pt idx="648">
                  <c:v>-1.7914152214801493E-3</c:v>
                </c:pt>
                <c:pt idx="649">
                  <c:v>-1.3810682868989966E-3</c:v>
                </c:pt>
                <c:pt idx="650">
                  <c:v>-1.3774057090051501E-3</c:v>
                </c:pt>
                <c:pt idx="651">
                  <c:v>-2.4179924622764284E-3</c:v>
                </c:pt>
                <c:pt idx="652">
                  <c:v>-2.0344583620855321E-4</c:v>
                </c:pt>
                <c:pt idx="653">
                  <c:v>0</c:v>
                </c:pt>
                <c:pt idx="654">
                  <c:v>0</c:v>
                </c:pt>
                <c:pt idx="655">
                  <c:v>-5.9163129787883758E-3</c:v>
                </c:pt>
                <c:pt idx="656">
                  <c:v>-5.0886247498564052E-3</c:v>
                </c:pt>
                <c:pt idx="657">
                  <c:v>0</c:v>
                </c:pt>
                <c:pt idx="658">
                  <c:v>0</c:v>
                </c:pt>
                <c:pt idx="659">
                  <c:v>0</c:v>
                </c:pt>
                <c:pt idx="660">
                  <c:v>0</c:v>
                </c:pt>
                <c:pt idx="661">
                  <c:v>-1.5773140248333262E-3</c:v>
                </c:pt>
                <c:pt idx="662">
                  <c:v>-1.4102405082989137E-3</c:v>
                </c:pt>
                <c:pt idx="663">
                  <c:v>-1.3166134431580718E-3</c:v>
                </c:pt>
                <c:pt idx="664">
                  <c:v>-7.3377809850171894E-5</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-8.4295815829690942E-4</c:v>
                </c:pt>
                <c:pt idx="682">
                  <c:v>0</c:v>
                </c:pt>
                <c:pt idx="683">
                  <c:v>0</c:v>
                </c:pt>
                <c:pt idx="684">
                  <c:v>-6.1245459315640942E-4</c:v>
                </c:pt>
                <c:pt idx="685">
                  <c:v>0</c:v>
                </c:pt>
                <c:pt idx="686">
                  <c:v>0</c:v>
                </c:pt>
                <c:pt idx="687">
                  <c:v>0</c:v>
                </c:pt>
                <c:pt idx="688">
                  <c:v>0</c:v>
                </c:pt>
                <c:pt idx="689">
                  <c:v>-5.5307743017096603E-4</c:v>
                </c:pt>
                <c:pt idx="690">
                  <c:v>-3.5417301070491167E-4</c:v>
                </c:pt>
                <c:pt idx="691">
                  <c:v>-2.9775429414710517E-4</c:v>
                </c:pt>
                <c:pt idx="692">
                  <c:v>-6.7454833236852297E-4</c:v>
                </c:pt>
                <c:pt idx="693">
                  <c:v>-8.9011735494708328E-5</c:v>
                </c:pt>
                <c:pt idx="694">
                  <c:v>0</c:v>
                </c:pt>
                <c:pt idx="695">
                  <c:v>-5.7053408225304361E-4</c:v>
                </c:pt>
                <c:pt idx="696">
                  <c:v>0</c:v>
                </c:pt>
                <c:pt idx="697">
                  <c:v>-9.806752592307962E-4</c:v>
                </c:pt>
                <c:pt idx="698">
                  <c:v>-1.3031522679444513E-3</c:v>
                </c:pt>
                <c:pt idx="699">
                  <c:v>-5.8328137647491761E-5</c:v>
                </c:pt>
                <c:pt idx="700">
                  <c:v>0</c:v>
                </c:pt>
                <c:pt idx="701">
                  <c:v>0</c:v>
                </c:pt>
                <c:pt idx="702">
                  <c:v>0</c:v>
                </c:pt>
                <c:pt idx="703">
                  <c:v>0</c:v>
                </c:pt>
                <c:pt idx="704">
                  <c:v>0</c:v>
                </c:pt>
                <c:pt idx="705">
                  <c:v>0</c:v>
                </c:pt>
                <c:pt idx="706">
                  <c:v>0</c:v>
                </c:pt>
                <c:pt idx="707">
                  <c:v>0</c:v>
                </c:pt>
                <c:pt idx="708">
                  <c:v>0</c:v>
                </c:pt>
                <c:pt idx="709">
                  <c:v>0</c:v>
                </c:pt>
                <c:pt idx="710">
                  <c:v>-1.2062867418006424E-3</c:v>
                </c:pt>
                <c:pt idx="711">
                  <c:v>-8.8624203344681777E-4</c:v>
                </c:pt>
                <c:pt idx="712">
                  <c:v>-5.7453251179259484E-4</c:v>
                </c:pt>
                <c:pt idx="713">
                  <c:v>0</c:v>
                </c:pt>
                <c:pt idx="714">
                  <c:v>0</c:v>
                </c:pt>
                <c:pt idx="715">
                  <c:v>0</c:v>
                </c:pt>
                <c:pt idx="716">
                  <c:v>0</c:v>
                </c:pt>
                <c:pt idx="717">
                  <c:v>0</c:v>
                </c:pt>
                <c:pt idx="718">
                  <c:v>-4.0067549948142044E-4</c:v>
                </c:pt>
                <c:pt idx="719">
                  <c:v>0</c:v>
                </c:pt>
                <c:pt idx="720">
                  <c:v>0</c:v>
                </c:pt>
                <c:pt idx="721">
                  <c:v>0</c:v>
                </c:pt>
                <c:pt idx="722">
                  <c:v>-7.2894842149543376E-5</c:v>
                </c:pt>
                <c:pt idx="723">
                  <c:v>0</c:v>
                </c:pt>
                <c:pt idx="724">
                  <c:v>0</c:v>
                </c:pt>
                <c:pt idx="725">
                  <c:v>0</c:v>
                </c:pt>
                <c:pt idx="726">
                  <c:v>-6.7184610659898043E-4</c:v>
                </c:pt>
                <c:pt idx="727">
                  <c:v>0</c:v>
                </c:pt>
                <c:pt idx="728">
                  <c:v>0</c:v>
                </c:pt>
                <c:pt idx="729">
                  <c:v>0</c:v>
                </c:pt>
                <c:pt idx="730">
                  <c:v>0</c:v>
                </c:pt>
                <c:pt idx="731">
                  <c:v>0</c:v>
                </c:pt>
                <c:pt idx="732">
                  <c:v>0</c:v>
                </c:pt>
                <c:pt idx="733">
                  <c:v>-6.3973574232955883E-5</c:v>
                </c:pt>
                <c:pt idx="734">
                  <c:v>0</c:v>
                </c:pt>
                <c:pt idx="735">
                  <c:v>0</c:v>
                </c:pt>
                <c:pt idx="736">
                  <c:v>-7.7598945784565661E-4</c:v>
                </c:pt>
                <c:pt idx="737">
                  <c:v>-1.082263566562827E-4</c:v>
                </c:pt>
                <c:pt idx="738">
                  <c:v>-1.1355990704717872E-3</c:v>
                </c:pt>
                <c:pt idx="739">
                  <c:v>-2.5242015519532691E-4</c:v>
                </c:pt>
                <c:pt idx="740">
                  <c:v>0</c:v>
                </c:pt>
                <c:pt idx="741">
                  <c:v>0</c:v>
                </c:pt>
                <c:pt idx="742">
                  <c:v>0</c:v>
                </c:pt>
                <c:pt idx="743">
                  <c:v>-1.0540085012002453E-3</c:v>
                </c:pt>
                <c:pt idx="744">
                  <c:v>0</c:v>
                </c:pt>
                <c:pt idx="745">
                  <c:v>0</c:v>
                </c:pt>
                <c:pt idx="746">
                  <c:v>0</c:v>
                </c:pt>
                <c:pt idx="747">
                  <c:v>0</c:v>
                </c:pt>
                <c:pt idx="748">
                  <c:v>-2.6378237043517055E-4</c:v>
                </c:pt>
                <c:pt idx="749">
                  <c:v>0</c:v>
                </c:pt>
                <c:pt idx="750">
                  <c:v>0</c:v>
                </c:pt>
                <c:pt idx="751">
                  <c:v>0</c:v>
                </c:pt>
                <c:pt idx="752">
                  <c:v>-3.6488480180638761E-5</c:v>
                </c:pt>
                <c:pt idx="753">
                  <c:v>0</c:v>
                </c:pt>
                <c:pt idx="754">
                  <c:v>-5.3836926499803916E-4</c:v>
                </c:pt>
                <c:pt idx="755">
                  <c:v>-1.1701718554602884E-4</c:v>
                </c:pt>
                <c:pt idx="756">
                  <c:v>0</c:v>
                </c:pt>
                <c:pt idx="757">
                  <c:v>0</c:v>
                </c:pt>
                <c:pt idx="758">
                  <c:v>0</c:v>
                </c:pt>
                <c:pt idx="759">
                  <c:v>0</c:v>
                </c:pt>
                <c:pt idx="760">
                  <c:v>-4.5424586795387239E-4</c:v>
                </c:pt>
                <c:pt idx="761">
                  <c:v>-2.381495675727171E-4</c:v>
                </c:pt>
                <c:pt idx="762">
                  <c:v>0</c:v>
                </c:pt>
                <c:pt idx="763">
                  <c:v>0</c:v>
                </c:pt>
                <c:pt idx="764">
                  <c:v>0</c:v>
                </c:pt>
                <c:pt idx="765">
                  <c:v>0</c:v>
                </c:pt>
                <c:pt idx="766">
                  <c:v>0</c:v>
                </c:pt>
                <c:pt idx="767">
                  <c:v>0</c:v>
                </c:pt>
                <c:pt idx="768">
                  <c:v>0</c:v>
                </c:pt>
                <c:pt idx="769">
                  <c:v>0</c:v>
                </c:pt>
                <c:pt idx="770">
                  <c:v>-2.3947372809496995E-2</c:v>
                </c:pt>
                <c:pt idx="771">
                  <c:v>-1.6391831567938022E-2</c:v>
                </c:pt>
                <c:pt idx="772">
                  <c:v>-1.8145557814536143E-2</c:v>
                </c:pt>
                <c:pt idx="773">
                  <c:v>-1.3169018271010297E-2</c:v>
                </c:pt>
                <c:pt idx="774">
                  <c:v>-1.1044599117643945E-2</c:v>
                </c:pt>
                <c:pt idx="775">
                  <c:v>-1.0940914580362716E-2</c:v>
                </c:pt>
                <c:pt idx="776">
                  <c:v>-8.9403567588251555E-3</c:v>
                </c:pt>
                <c:pt idx="777">
                  <c:v>-6.9879177280699921E-3</c:v>
                </c:pt>
                <c:pt idx="778">
                  <c:v>-8.4638152421743773E-3</c:v>
                </c:pt>
                <c:pt idx="779">
                  <c:v>-6.3614187099860784E-3</c:v>
                </c:pt>
                <c:pt idx="780">
                  <c:v>-9.3853919243683734E-3</c:v>
                </c:pt>
                <c:pt idx="781">
                  <c:v>-9.7409999721215761E-3</c:v>
                </c:pt>
                <c:pt idx="782">
                  <c:v>-1.0406452297029347E-2</c:v>
                </c:pt>
                <c:pt idx="783">
                  <c:v>-8.1091619323335144E-3</c:v>
                </c:pt>
                <c:pt idx="784">
                  <c:v>-8.0409299961976041E-3</c:v>
                </c:pt>
                <c:pt idx="785">
                  <c:v>-7.8977829585392505E-3</c:v>
                </c:pt>
                <c:pt idx="786">
                  <c:v>-6.8058173835877809E-3</c:v>
                </c:pt>
                <c:pt idx="787">
                  <c:v>-6.0975291510125904E-3</c:v>
                </c:pt>
                <c:pt idx="788">
                  <c:v>-6.5817722201564396E-3</c:v>
                </c:pt>
                <c:pt idx="789">
                  <c:v>-5.4052805153649141E-3</c:v>
                </c:pt>
                <c:pt idx="790">
                  <c:v>-3.9341566908223805E-3</c:v>
                </c:pt>
                <c:pt idx="791">
                  <c:v>-2.173174436090405E-3</c:v>
                </c:pt>
                <c:pt idx="792">
                  <c:v>-3.3462290843974448E-3</c:v>
                </c:pt>
                <c:pt idx="793">
                  <c:v>-2.3809890550117933E-3</c:v>
                </c:pt>
                <c:pt idx="794">
                  <c:v>-2.1808759885833338E-3</c:v>
                </c:pt>
                <c:pt idx="795">
                  <c:v>-1.7865692307829052E-3</c:v>
                </c:pt>
                <c:pt idx="796">
                  <c:v>-1.1246812607478679E-3</c:v>
                </c:pt>
                <c:pt idx="797">
                  <c:v>-1.4339526951551141E-3</c:v>
                </c:pt>
                <c:pt idx="798">
                  <c:v>0</c:v>
                </c:pt>
                <c:pt idx="799">
                  <c:v>-3.2619849948688597E-4</c:v>
                </c:pt>
                <c:pt idx="800">
                  <c:v>0</c:v>
                </c:pt>
                <c:pt idx="801">
                  <c:v>0</c:v>
                </c:pt>
                <c:pt idx="802">
                  <c:v>0</c:v>
                </c:pt>
                <c:pt idx="803">
                  <c:v>0</c:v>
                </c:pt>
                <c:pt idx="804">
                  <c:v>0</c:v>
                </c:pt>
                <c:pt idx="805">
                  <c:v>-5.1666293426138818E-4</c:v>
                </c:pt>
                <c:pt idx="806">
                  <c:v>0</c:v>
                </c:pt>
                <c:pt idx="807">
                  <c:v>0</c:v>
                </c:pt>
                <c:pt idx="808">
                  <c:v>0</c:v>
                </c:pt>
                <c:pt idx="809">
                  <c:v>0</c:v>
                </c:pt>
                <c:pt idx="810">
                  <c:v>0</c:v>
                </c:pt>
                <c:pt idx="811">
                  <c:v>0</c:v>
                </c:pt>
                <c:pt idx="812">
                  <c:v>0</c:v>
                </c:pt>
                <c:pt idx="813">
                  <c:v>0</c:v>
                </c:pt>
                <c:pt idx="814">
                  <c:v>0</c:v>
                </c:pt>
                <c:pt idx="815">
                  <c:v>0</c:v>
                </c:pt>
                <c:pt idx="816">
                  <c:v>-1.5081105611217544E-4</c:v>
                </c:pt>
                <c:pt idx="817">
                  <c:v>0</c:v>
                </c:pt>
                <c:pt idx="818">
                  <c:v>0</c:v>
                </c:pt>
                <c:pt idx="819">
                  <c:v>0</c:v>
                </c:pt>
                <c:pt idx="820">
                  <c:v>0</c:v>
                </c:pt>
                <c:pt idx="821">
                  <c:v>0</c:v>
                </c:pt>
                <c:pt idx="822">
                  <c:v>0</c:v>
                </c:pt>
                <c:pt idx="823">
                  <c:v>0</c:v>
                </c:pt>
                <c:pt idx="824">
                  <c:v>0</c:v>
                </c:pt>
                <c:pt idx="825">
                  <c:v>-2.9693731690277317E-4</c:v>
                </c:pt>
                <c:pt idx="826">
                  <c:v>-1.0005120779716153E-3</c:v>
                </c:pt>
                <c:pt idx="827">
                  <c:v>-2.1853598790779112E-5</c:v>
                </c:pt>
                <c:pt idx="828">
                  <c:v>-7.4697329200104425E-5</c:v>
                </c:pt>
                <c:pt idx="829">
                  <c:v>-1.1589198025398213E-3</c:v>
                </c:pt>
                <c:pt idx="830">
                  <c:v>-7.9574262263549684E-5</c:v>
                </c:pt>
                <c:pt idx="831">
                  <c:v>-8.2475728769717708E-5</c:v>
                </c:pt>
                <c:pt idx="832">
                  <c:v>0</c:v>
                </c:pt>
                <c:pt idx="833">
                  <c:v>0</c:v>
                </c:pt>
                <c:pt idx="834">
                  <c:v>-1.8490074638403487E-3</c:v>
                </c:pt>
                <c:pt idx="835">
                  <c:v>0</c:v>
                </c:pt>
                <c:pt idx="836">
                  <c:v>-7.1278226208276724E-5</c:v>
                </c:pt>
                <c:pt idx="837">
                  <c:v>0</c:v>
                </c:pt>
                <c:pt idx="838">
                  <c:v>0</c:v>
                </c:pt>
                <c:pt idx="839">
                  <c:v>0</c:v>
                </c:pt>
                <c:pt idx="840">
                  <c:v>0</c:v>
                </c:pt>
                <c:pt idx="841">
                  <c:v>0</c:v>
                </c:pt>
                <c:pt idx="842">
                  <c:v>0</c:v>
                </c:pt>
                <c:pt idx="843">
                  <c:v>0</c:v>
                </c:pt>
                <c:pt idx="844">
                  <c:v>0</c:v>
                </c:pt>
                <c:pt idx="845">
                  <c:v>-8.3573037760633007E-5</c:v>
                </c:pt>
                <c:pt idx="846">
                  <c:v>0</c:v>
                </c:pt>
                <c:pt idx="847">
                  <c:v>0</c:v>
                </c:pt>
                <c:pt idx="848">
                  <c:v>0</c:v>
                </c:pt>
                <c:pt idx="849">
                  <c:v>0</c:v>
                </c:pt>
                <c:pt idx="850">
                  <c:v>-1.2870357711908607E-3</c:v>
                </c:pt>
                <c:pt idx="851">
                  <c:v>-1.5373181000100419E-3</c:v>
                </c:pt>
                <c:pt idx="852">
                  <c:v>-1.1634779013187226E-3</c:v>
                </c:pt>
                <c:pt idx="853">
                  <c:v>0</c:v>
                </c:pt>
                <c:pt idx="854">
                  <c:v>-6.1379466984965044E-5</c:v>
                </c:pt>
                <c:pt idx="855">
                  <c:v>0</c:v>
                </c:pt>
                <c:pt idx="856">
                  <c:v>0</c:v>
                </c:pt>
                <c:pt idx="857">
                  <c:v>0</c:v>
                </c:pt>
                <c:pt idx="858">
                  <c:v>0</c:v>
                </c:pt>
                <c:pt idx="859">
                  <c:v>0</c:v>
                </c:pt>
                <c:pt idx="860">
                  <c:v>0</c:v>
                </c:pt>
                <c:pt idx="861">
                  <c:v>0</c:v>
                </c:pt>
                <c:pt idx="862">
                  <c:v>-1.2471213189222741E-4</c:v>
                </c:pt>
                <c:pt idx="863">
                  <c:v>0</c:v>
                </c:pt>
                <c:pt idx="864">
                  <c:v>0</c:v>
                </c:pt>
                <c:pt idx="865">
                  <c:v>0</c:v>
                </c:pt>
                <c:pt idx="866">
                  <c:v>-7.5193192493538312E-4</c:v>
                </c:pt>
                <c:pt idx="867">
                  <c:v>-5.0649796516719851E-4</c:v>
                </c:pt>
                <c:pt idx="868">
                  <c:v>-1.4161183427395423E-3</c:v>
                </c:pt>
                <c:pt idx="869">
                  <c:v>0</c:v>
                </c:pt>
                <c:pt idx="870">
                  <c:v>-3.9975018174984834E-4</c:v>
                </c:pt>
                <c:pt idx="871">
                  <c:v>0</c:v>
                </c:pt>
                <c:pt idx="872">
                  <c:v>0</c:v>
                </c:pt>
                <c:pt idx="873">
                  <c:v>0</c:v>
                </c:pt>
                <c:pt idx="874">
                  <c:v>-4.9355126886323273E-4</c:v>
                </c:pt>
                <c:pt idx="875">
                  <c:v>0</c:v>
                </c:pt>
                <c:pt idx="876">
                  <c:v>0</c:v>
                </c:pt>
                <c:pt idx="877">
                  <c:v>0</c:v>
                </c:pt>
                <c:pt idx="878">
                  <c:v>0</c:v>
                </c:pt>
                <c:pt idx="879">
                  <c:v>-5.0100089311309865E-5</c:v>
                </c:pt>
                <c:pt idx="880">
                  <c:v>0</c:v>
                </c:pt>
                <c:pt idx="881">
                  <c:v>0</c:v>
                </c:pt>
                <c:pt idx="882">
                  <c:v>-3.0843962510150496E-3</c:v>
                </c:pt>
                <c:pt idx="883">
                  <c:v>-2.2785365511168868E-3</c:v>
                </c:pt>
                <c:pt idx="884">
                  <c:v>-3.3702691686416878E-3</c:v>
                </c:pt>
                <c:pt idx="885">
                  <c:v>-2.610237796904568E-3</c:v>
                </c:pt>
                <c:pt idx="886">
                  <c:v>-3.8691689293279363E-3</c:v>
                </c:pt>
                <c:pt idx="887">
                  <c:v>-4.7826203643597234E-3</c:v>
                </c:pt>
                <c:pt idx="888">
                  <c:v>-2.6356380729049915E-3</c:v>
                </c:pt>
                <c:pt idx="889">
                  <c:v>-2.4002062694110588E-3</c:v>
                </c:pt>
                <c:pt idx="890">
                  <c:v>-1.5204221813421128E-3</c:v>
                </c:pt>
                <c:pt idx="891">
                  <c:v>-1.7091270620051857E-3</c:v>
                </c:pt>
                <c:pt idx="892">
                  <c:v>-3.4470091534446342E-3</c:v>
                </c:pt>
                <c:pt idx="893">
                  <c:v>-3.554361263332965E-3</c:v>
                </c:pt>
                <c:pt idx="894">
                  <c:v>-4.0499062705852398E-3</c:v>
                </c:pt>
                <c:pt idx="895">
                  <c:v>-2.5697411304512006E-3</c:v>
                </c:pt>
                <c:pt idx="896">
                  <c:v>-7.5817427608613011E-4</c:v>
                </c:pt>
                <c:pt idx="897">
                  <c:v>-3.8855233523181715E-4</c:v>
                </c:pt>
                <c:pt idx="898">
                  <c:v>0</c:v>
                </c:pt>
                <c:pt idx="899">
                  <c:v>-1.3622303325607973E-4</c:v>
                </c:pt>
                <c:pt idx="900">
                  <c:v>0</c:v>
                </c:pt>
                <c:pt idx="901">
                  <c:v>-5.7633570271344459E-4</c:v>
                </c:pt>
                <c:pt idx="902">
                  <c:v>-3.2146286003105191E-4</c:v>
                </c:pt>
                <c:pt idx="903">
                  <c:v>-1.572912449324224E-4</c:v>
                </c:pt>
                <c:pt idx="904">
                  <c:v>-2.1393763165812115E-3</c:v>
                </c:pt>
                <c:pt idx="905">
                  <c:v>-2.7955841425296294E-3</c:v>
                </c:pt>
                <c:pt idx="906">
                  <c:v>-1.9907603209890668E-3</c:v>
                </c:pt>
                <c:pt idx="907">
                  <c:v>-8.4185816182714068E-4</c:v>
                </c:pt>
                <c:pt idx="908">
                  <c:v>-9.5966206493519545E-5</c:v>
                </c:pt>
                <c:pt idx="909">
                  <c:v>-2.6636006939476944E-4</c:v>
                </c:pt>
                <c:pt idx="910">
                  <c:v>-1.7257763256274324E-3</c:v>
                </c:pt>
                <c:pt idx="911">
                  <c:v>-1.9119651252583495E-3</c:v>
                </c:pt>
                <c:pt idx="912">
                  <c:v>-1.8633837289535663E-3</c:v>
                </c:pt>
                <c:pt idx="913">
                  <c:v>-2.8597809876465935E-3</c:v>
                </c:pt>
                <c:pt idx="914">
                  <c:v>-2.014871531224038E-3</c:v>
                </c:pt>
                <c:pt idx="915">
                  <c:v>-2.3095308622594116E-3</c:v>
                </c:pt>
                <c:pt idx="916">
                  <c:v>-1.0172178571092678E-3</c:v>
                </c:pt>
                <c:pt idx="917">
                  <c:v>-2.6277031104715999E-4</c:v>
                </c:pt>
                <c:pt idx="918">
                  <c:v>-3.849417534784672E-4</c:v>
                </c:pt>
                <c:pt idx="919">
                  <c:v>0</c:v>
                </c:pt>
                <c:pt idx="920">
                  <c:v>0</c:v>
                </c:pt>
                <c:pt idx="921">
                  <c:v>-2.4496361496062198E-4</c:v>
                </c:pt>
                <c:pt idx="922">
                  <c:v>0</c:v>
                </c:pt>
                <c:pt idx="923">
                  <c:v>0</c:v>
                </c:pt>
                <c:pt idx="924">
                  <c:v>0</c:v>
                </c:pt>
                <c:pt idx="925">
                  <c:v>0</c:v>
                </c:pt>
                <c:pt idx="926">
                  <c:v>0</c:v>
                </c:pt>
                <c:pt idx="927">
                  <c:v>0</c:v>
                </c:pt>
                <c:pt idx="928">
                  <c:v>0</c:v>
                </c:pt>
                <c:pt idx="929">
                  <c:v>-1.7648028082652565E-4</c:v>
                </c:pt>
                <c:pt idx="930">
                  <c:v>0</c:v>
                </c:pt>
                <c:pt idx="931">
                  <c:v>0</c:v>
                </c:pt>
                <c:pt idx="932">
                  <c:v>0</c:v>
                </c:pt>
                <c:pt idx="933">
                  <c:v>0</c:v>
                </c:pt>
                <c:pt idx="934">
                  <c:v>0</c:v>
                </c:pt>
                <c:pt idx="935">
                  <c:v>0</c:v>
                </c:pt>
                <c:pt idx="936">
                  <c:v>0</c:v>
                </c:pt>
                <c:pt idx="937">
                  <c:v>0</c:v>
                </c:pt>
                <c:pt idx="938">
                  <c:v>0</c:v>
                </c:pt>
                <c:pt idx="939">
                  <c:v>0</c:v>
                </c:pt>
                <c:pt idx="940">
                  <c:v>-1.2367591680063209E-4</c:v>
                </c:pt>
                <c:pt idx="941">
                  <c:v>-9.5566147710739776E-4</c:v>
                </c:pt>
                <c:pt idx="942">
                  <c:v>0</c:v>
                </c:pt>
                <c:pt idx="943">
                  <c:v>0</c:v>
                </c:pt>
                <c:pt idx="944">
                  <c:v>0</c:v>
                </c:pt>
                <c:pt idx="945">
                  <c:v>-1.7492545423549791E-4</c:v>
                </c:pt>
                <c:pt idx="946">
                  <c:v>0</c:v>
                </c:pt>
                <c:pt idx="947">
                  <c:v>0</c:v>
                </c:pt>
                <c:pt idx="948">
                  <c:v>0</c:v>
                </c:pt>
                <c:pt idx="949">
                  <c:v>-1.1405655805870009E-3</c:v>
                </c:pt>
                <c:pt idx="950">
                  <c:v>-1.8167710080336517E-3</c:v>
                </c:pt>
                <c:pt idx="951">
                  <c:v>-1.6668677682894874E-3</c:v>
                </c:pt>
                <c:pt idx="952">
                  <c:v>-1.418689417892065E-3</c:v>
                </c:pt>
                <c:pt idx="953">
                  <c:v>-3.7625830379268664E-3</c:v>
                </c:pt>
                <c:pt idx="954">
                  <c:v>-4.9530772972715218E-3</c:v>
                </c:pt>
                <c:pt idx="955">
                  <c:v>-3.4778372044956614E-3</c:v>
                </c:pt>
                <c:pt idx="956">
                  <c:v>-2.1285908433264621E-3</c:v>
                </c:pt>
                <c:pt idx="957">
                  <c:v>-3.6397538000444382E-4</c:v>
                </c:pt>
                <c:pt idx="958">
                  <c:v>-9.0715486756863618E-5</c:v>
                </c:pt>
                <c:pt idx="959">
                  <c:v>-1.724063062266121E-4</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-3.4273015127093814E-5</c:v>
                </c:pt>
                <c:pt idx="977">
                  <c:v>0</c:v>
                </c:pt>
                <c:pt idx="978">
                  <c:v>-4.4100110146021133E-4</c:v>
                </c:pt>
                <c:pt idx="979">
                  <c:v>-1.8342031627320275E-3</c:v>
                </c:pt>
                <c:pt idx="980">
                  <c:v>-1.2812431527975793E-3</c:v>
                </c:pt>
                <c:pt idx="981">
                  <c:v>0</c:v>
                </c:pt>
                <c:pt idx="982">
                  <c:v>0</c:v>
                </c:pt>
                <c:pt idx="983">
                  <c:v>0</c:v>
                </c:pt>
                <c:pt idx="984">
                  <c:v>-2.3199540123861398E-4</c:v>
                </c:pt>
                <c:pt idx="985">
                  <c:v>-1.4590941881223533E-4</c:v>
                </c:pt>
                <c:pt idx="986">
                  <c:v>0</c:v>
                </c:pt>
                <c:pt idx="987">
                  <c:v>-9.5520403465698092E-4</c:v>
                </c:pt>
                <c:pt idx="988">
                  <c:v>-1.5213613662681785E-3</c:v>
                </c:pt>
                <c:pt idx="989">
                  <c:v>-1.8139065865646275E-3</c:v>
                </c:pt>
                <c:pt idx="990">
                  <c:v>-3.7206427801964146E-4</c:v>
                </c:pt>
                <c:pt idx="991">
                  <c:v>-6.5892956562169493E-4</c:v>
                </c:pt>
                <c:pt idx="992">
                  <c:v>-5.4498667338616922E-4</c:v>
                </c:pt>
                <c:pt idx="993">
                  <c:v>-3.5657355248913615E-4</c:v>
                </c:pt>
                <c:pt idx="994">
                  <c:v>0</c:v>
                </c:pt>
                <c:pt idx="995">
                  <c:v>0</c:v>
                </c:pt>
                <c:pt idx="996">
                  <c:v>-4.3345562237327289E-4</c:v>
                </c:pt>
                <c:pt idx="997">
                  <c:v>0</c:v>
                </c:pt>
                <c:pt idx="998">
                  <c:v>0</c:v>
                </c:pt>
                <c:pt idx="999">
                  <c:v>0</c:v>
                </c:pt>
                <c:pt idx="1000">
                  <c:v>-3.9925760964766414E-5</c:v>
                </c:pt>
                <c:pt idx="1001">
                  <c:v>0</c:v>
                </c:pt>
                <c:pt idx="1002">
                  <c:v>-5.0535621552121176E-4</c:v>
                </c:pt>
                <c:pt idx="1003">
                  <c:v>-8.9772489066318497E-5</c:v>
                </c:pt>
                <c:pt idx="1004">
                  <c:v>-6.6443077894902443E-5</c:v>
                </c:pt>
                <c:pt idx="1005">
                  <c:v>0</c:v>
                </c:pt>
                <c:pt idx="1006">
                  <c:v>0</c:v>
                </c:pt>
                <c:pt idx="1007">
                  <c:v>-1.0717150265230079E-4</c:v>
                </c:pt>
                <c:pt idx="1008">
                  <c:v>-3.2642225514979158E-4</c:v>
                </c:pt>
                <c:pt idx="1009">
                  <c:v>-2.6650208593522129E-4</c:v>
                </c:pt>
                <c:pt idx="1010">
                  <c:v>0</c:v>
                </c:pt>
                <c:pt idx="1011">
                  <c:v>-7.7992419093490513E-4</c:v>
                </c:pt>
                <c:pt idx="1012">
                  <c:v>-2.6669903463338181E-3</c:v>
                </c:pt>
                <c:pt idx="1013">
                  <c:v>-4.1986480096610317E-3</c:v>
                </c:pt>
                <c:pt idx="1014">
                  <c:v>-2.7626333509439337E-3</c:v>
                </c:pt>
                <c:pt idx="1015">
                  <c:v>-3.7765861587680466E-3</c:v>
                </c:pt>
                <c:pt idx="1016">
                  <c:v>-5.4465153019105502E-3</c:v>
                </c:pt>
                <c:pt idx="1017">
                  <c:v>-5.5888955504203005E-3</c:v>
                </c:pt>
                <c:pt idx="1018">
                  <c:v>-5.5217285955121622E-3</c:v>
                </c:pt>
                <c:pt idx="1019">
                  <c:v>-9.5524306847867679E-3</c:v>
                </c:pt>
                <c:pt idx="1020">
                  <c:v>-1.318595180026263E-2</c:v>
                </c:pt>
                <c:pt idx="1021">
                  <c:v>-1.1979742857276479E-2</c:v>
                </c:pt>
                <c:pt idx="1022">
                  <c:v>-9.8460364477457232E-3</c:v>
                </c:pt>
                <c:pt idx="1023">
                  <c:v>-1.1335522165722841E-2</c:v>
                </c:pt>
                <c:pt idx="1024">
                  <c:v>-1.2716239645760227E-2</c:v>
                </c:pt>
                <c:pt idx="1025">
                  <c:v>-1.357868160797576E-2</c:v>
                </c:pt>
                <c:pt idx="1026">
                  <c:v>-1.3292437388927719E-2</c:v>
                </c:pt>
                <c:pt idx="1027">
                  <c:v>-1.424875330256545E-2</c:v>
                </c:pt>
                <c:pt idx="1028">
                  <c:v>-1.2930751611350585E-2</c:v>
                </c:pt>
                <c:pt idx="1029">
                  <c:v>-1.1064914094206537E-2</c:v>
                </c:pt>
                <c:pt idx="1030">
                  <c:v>-1.0036694728415549E-2</c:v>
                </c:pt>
                <c:pt idx="1031">
                  <c:v>-1.4269354212269656E-2</c:v>
                </c:pt>
                <c:pt idx="1032">
                  <c:v>-1.6531459643502663E-2</c:v>
                </c:pt>
                <c:pt idx="1033">
                  <c:v>-2.7037238797870088E-2</c:v>
                </c:pt>
                <c:pt idx="1034">
                  <c:v>-2.2425374203255521E-2</c:v>
                </c:pt>
                <c:pt idx="1035">
                  <c:v>-1.9883644235871179E-2</c:v>
                </c:pt>
                <c:pt idx="1036">
                  <c:v>-1.9167520092164287E-2</c:v>
                </c:pt>
                <c:pt idx="1037">
                  <c:v>-2.1160387041445728E-2</c:v>
                </c:pt>
                <c:pt idx="1038">
                  <c:v>-2.7993098181652992E-2</c:v>
                </c:pt>
                <c:pt idx="1039">
                  <c:v>-2.0620083958122905E-2</c:v>
                </c:pt>
                <c:pt idx="1040">
                  <c:v>-1.8112536663627343E-2</c:v>
                </c:pt>
                <c:pt idx="1041">
                  <c:v>-1.4131482196077546E-2</c:v>
                </c:pt>
                <c:pt idx="1042">
                  <c:v>-1.4995122549162234E-2</c:v>
                </c:pt>
                <c:pt idx="1043">
                  <c:v>-1.4595830124784426E-2</c:v>
                </c:pt>
                <c:pt idx="1044">
                  <c:v>-1.4733017346194231E-2</c:v>
                </c:pt>
                <c:pt idx="1045">
                  <c:v>-1.2263362029658722E-2</c:v>
                </c:pt>
                <c:pt idx="1046">
                  <c:v>-1.0704540839962369E-2</c:v>
                </c:pt>
                <c:pt idx="1047">
                  <c:v>-1.3447258075984528E-2</c:v>
                </c:pt>
                <c:pt idx="1048">
                  <c:v>-1.0107399789699521E-2</c:v>
                </c:pt>
                <c:pt idx="1049">
                  <c:v>-8.8651820544049017E-3</c:v>
                </c:pt>
                <c:pt idx="1050">
                  <c:v>-7.8300576745578259E-3</c:v>
                </c:pt>
                <c:pt idx="1051">
                  <c:v>-7.2430744135673934E-3</c:v>
                </c:pt>
                <c:pt idx="1052">
                  <c:v>-5.95389116944566E-3</c:v>
                </c:pt>
                <c:pt idx="1053">
                  <c:v>-7.0993816417246787E-3</c:v>
                </c:pt>
                <c:pt idx="1054">
                  <c:v>-5.433218869885484E-3</c:v>
                </c:pt>
                <c:pt idx="1055">
                  <c:v>-4.7845470122461079E-3</c:v>
                </c:pt>
                <c:pt idx="1056">
                  <c:v>-2.3192287293324109E-3</c:v>
                </c:pt>
                <c:pt idx="1057">
                  <c:v>-4.2134852299466619E-3</c:v>
                </c:pt>
                <c:pt idx="1058">
                  <c:v>-5.2430171190706119E-3</c:v>
                </c:pt>
                <c:pt idx="1059">
                  <c:v>-3.4244875081447007E-3</c:v>
                </c:pt>
                <c:pt idx="1060">
                  <c:v>-2.622535751708953E-3</c:v>
                </c:pt>
                <c:pt idx="1061">
                  <c:v>-1.2278370448639423E-3</c:v>
                </c:pt>
                <c:pt idx="1062">
                  <c:v>-9.7075367030030819E-4</c:v>
                </c:pt>
                <c:pt idx="1063">
                  <c:v>0</c:v>
                </c:pt>
                <c:pt idx="1064">
                  <c:v>0</c:v>
                </c:pt>
                <c:pt idx="1065">
                  <c:v>-5.9804187806892779E-4</c:v>
                </c:pt>
                <c:pt idx="1066">
                  <c:v>0</c:v>
                </c:pt>
                <c:pt idx="1067">
                  <c:v>0</c:v>
                </c:pt>
                <c:pt idx="1068">
                  <c:v>-4.0318433901264777E-4</c:v>
                </c:pt>
                <c:pt idx="1069">
                  <c:v>0</c:v>
                </c:pt>
                <c:pt idx="1070">
                  <c:v>0</c:v>
                </c:pt>
                <c:pt idx="1071">
                  <c:v>0</c:v>
                </c:pt>
                <c:pt idx="1072">
                  <c:v>0</c:v>
                </c:pt>
                <c:pt idx="1073">
                  <c:v>0</c:v>
                </c:pt>
                <c:pt idx="1074">
                  <c:v>0</c:v>
                </c:pt>
                <c:pt idx="1075">
                  <c:v>0</c:v>
                </c:pt>
                <c:pt idx="1076">
                  <c:v>-1.4618956088084827E-3</c:v>
                </c:pt>
                <c:pt idx="1077">
                  <c:v>-8.5456501505905692E-4</c:v>
                </c:pt>
                <c:pt idx="1078">
                  <c:v>-2.772311438586549E-3</c:v>
                </c:pt>
                <c:pt idx="1079">
                  <c:v>-7.1551753097558509E-3</c:v>
                </c:pt>
                <c:pt idx="1080">
                  <c:v>-6.4894660013150298E-3</c:v>
                </c:pt>
                <c:pt idx="1081">
                  <c:v>-1.4805271134972419E-3</c:v>
                </c:pt>
                <c:pt idx="1082">
                  <c:v>-9.1232267959429807E-4</c:v>
                </c:pt>
                <c:pt idx="1083">
                  <c:v>-3.7867121802340344E-4</c:v>
                </c:pt>
                <c:pt idx="1084">
                  <c:v>0</c:v>
                </c:pt>
                <c:pt idx="1085">
                  <c:v>-1.2005823419655721E-3</c:v>
                </c:pt>
                <c:pt idx="1086">
                  <c:v>-6.4678644051233015E-3</c:v>
                </c:pt>
                <c:pt idx="1087">
                  <c:v>-3.6137658273650321E-3</c:v>
                </c:pt>
                <c:pt idx="1088">
                  <c:v>-5.2881033671095413E-3</c:v>
                </c:pt>
                <c:pt idx="1089">
                  <c:v>-3.5094336024134453E-3</c:v>
                </c:pt>
                <c:pt idx="1090">
                  <c:v>-1.8431650232789856E-3</c:v>
                </c:pt>
                <c:pt idx="1091">
                  <c:v>-2.7141613587859043E-3</c:v>
                </c:pt>
                <c:pt idx="1092">
                  <c:v>-1.8531524780201001E-3</c:v>
                </c:pt>
                <c:pt idx="1093">
                  <c:v>-6.0630057171689403E-3</c:v>
                </c:pt>
                <c:pt idx="1094">
                  <c:v>-4.2663359634195598E-3</c:v>
                </c:pt>
                <c:pt idx="1095">
                  <c:v>-6.4891935457569135E-3</c:v>
                </c:pt>
                <c:pt idx="1096">
                  <c:v>-8.7015558366713517E-3</c:v>
                </c:pt>
                <c:pt idx="1097">
                  <c:v>-9.4514613367288995E-3</c:v>
                </c:pt>
                <c:pt idx="1098">
                  <c:v>-7.8566284508278916E-3</c:v>
                </c:pt>
                <c:pt idx="1099">
                  <c:v>-6.8637513116998981E-3</c:v>
                </c:pt>
                <c:pt idx="1100">
                  <c:v>-7.0698201518961876E-3</c:v>
                </c:pt>
                <c:pt idx="1101">
                  <c:v>-4.3425678919807378E-3</c:v>
                </c:pt>
                <c:pt idx="1102">
                  <c:v>-6.0419587080251039E-3</c:v>
                </c:pt>
                <c:pt idx="1103">
                  <c:v>-3.7785870437433617E-3</c:v>
                </c:pt>
                <c:pt idx="1104">
                  <c:v>-1.0503755367621903E-3</c:v>
                </c:pt>
                <c:pt idx="1105">
                  <c:v>-8.6050104408400373E-5</c:v>
                </c:pt>
                <c:pt idx="1106">
                  <c:v>-5.2882726460039341E-4</c:v>
                </c:pt>
                <c:pt idx="1107">
                  <c:v>-3.6964867801937294E-4</c:v>
                </c:pt>
                <c:pt idx="1108">
                  <c:v>0</c:v>
                </c:pt>
                <c:pt idx="1109">
                  <c:v>0</c:v>
                </c:pt>
                <c:pt idx="1110">
                  <c:v>0</c:v>
                </c:pt>
                <c:pt idx="1111">
                  <c:v>0</c:v>
                </c:pt>
                <c:pt idx="1112">
                  <c:v>0</c:v>
                </c:pt>
                <c:pt idx="1113">
                  <c:v>-1.1185405114366596E-3</c:v>
                </c:pt>
                <c:pt idx="1114">
                  <c:v>-4.0045818350569287E-4</c:v>
                </c:pt>
                <c:pt idx="1115">
                  <c:v>0</c:v>
                </c:pt>
                <c:pt idx="1116">
                  <c:v>0</c:v>
                </c:pt>
                <c:pt idx="1117">
                  <c:v>0</c:v>
                </c:pt>
                <c:pt idx="1118">
                  <c:v>-8.455972865823244E-5</c:v>
                </c:pt>
                <c:pt idx="1119">
                  <c:v>0</c:v>
                </c:pt>
                <c:pt idx="1120">
                  <c:v>0</c:v>
                </c:pt>
                <c:pt idx="1121">
                  <c:v>-6.2201771477287857E-4</c:v>
                </c:pt>
                <c:pt idx="1122">
                  <c:v>0</c:v>
                </c:pt>
                <c:pt idx="1123">
                  <c:v>0</c:v>
                </c:pt>
                <c:pt idx="1124">
                  <c:v>0</c:v>
                </c:pt>
                <c:pt idx="1125">
                  <c:v>0</c:v>
                </c:pt>
                <c:pt idx="1126">
                  <c:v>-5.5559498542834024E-4</c:v>
                </c:pt>
                <c:pt idx="1127">
                  <c:v>-1.1772197486379824E-4</c:v>
                </c:pt>
                <c:pt idx="1128">
                  <c:v>0</c:v>
                </c:pt>
                <c:pt idx="1129">
                  <c:v>0</c:v>
                </c:pt>
                <c:pt idx="1130">
                  <c:v>-6.6653798080945615E-4</c:v>
                </c:pt>
                <c:pt idx="1131">
                  <c:v>-1.1489182858496164E-3</c:v>
                </c:pt>
                <c:pt idx="1132">
                  <c:v>0</c:v>
                </c:pt>
                <c:pt idx="1133">
                  <c:v>-3.5241673990445729E-4</c:v>
                </c:pt>
                <c:pt idx="1134">
                  <c:v>0</c:v>
                </c:pt>
                <c:pt idx="1135">
                  <c:v>0</c:v>
                </c:pt>
                <c:pt idx="1136">
                  <c:v>0</c:v>
                </c:pt>
                <c:pt idx="1137">
                  <c:v>0</c:v>
                </c:pt>
                <c:pt idx="1138">
                  <c:v>-9.2063498820137027E-5</c:v>
                </c:pt>
                <c:pt idx="1139">
                  <c:v>-1.4195351104372845E-3</c:v>
                </c:pt>
                <c:pt idx="1140">
                  <c:v>-2.0011668652826619E-3</c:v>
                </c:pt>
                <c:pt idx="1141">
                  <c:v>-2.4140610158888904E-3</c:v>
                </c:pt>
                <c:pt idx="1142">
                  <c:v>-3.1950454448241351E-3</c:v>
                </c:pt>
                <c:pt idx="1143">
                  <c:v>-3.5718672938772973E-3</c:v>
                </c:pt>
                <c:pt idx="1144">
                  <c:v>-1.5851620926060472E-3</c:v>
                </c:pt>
                <c:pt idx="1145">
                  <c:v>0</c:v>
                </c:pt>
                <c:pt idx="1146">
                  <c:v>-3.6232804131317795E-4</c:v>
                </c:pt>
                <c:pt idx="1147">
                  <c:v>-1.6860324256629515E-4</c:v>
                </c:pt>
                <c:pt idx="1148">
                  <c:v>0</c:v>
                </c:pt>
                <c:pt idx="1149">
                  <c:v>0</c:v>
                </c:pt>
                <c:pt idx="1150">
                  <c:v>0</c:v>
                </c:pt>
                <c:pt idx="1151">
                  <c:v>-2.7214650323983585E-3</c:v>
                </c:pt>
                <c:pt idx="1152">
                  <c:v>-2.9447214760238622E-3</c:v>
                </c:pt>
                <c:pt idx="1153">
                  <c:v>-2.2973702915703069E-3</c:v>
                </c:pt>
                <c:pt idx="1154">
                  <c:v>-2.0017990018375543E-3</c:v>
                </c:pt>
                <c:pt idx="1155">
                  <c:v>-1.4847124837352645E-3</c:v>
                </c:pt>
                <c:pt idx="1156">
                  <c:v>-7.3114716865615493E-4</c:v>
                </c:pt>
                <c:pt idx="1157">
                  <c:v>-1.4458616183322683E-3</c:v>
                </c:pt>
                <c:pt idx="1158">
                  <c:v>-6.5453369738517175E-4</c:v>
                </c:pt>
                <c:pt idx="1159">
                  <c:v>-1.0158902760146351E-4</c:v>
                </c:pt>
                <c:pt idx="1160">
                  <c:v>0</c:v>
                </c:pt>
                <c:pt idx="1161">
                  <c:v>-2.0378568078643358E-4</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-2.2736346625730619E-4</c:v>
                </c:pt>
                <c:pt idx="1179">
                  <c:v>-9.8372450273474712E-4</c:v>
                </c:pt>
                <c:pt idx="1180">
                  <c:v>-6.5312110172862942E-4</c:v>
                </c:pt>
                <c:pt idx="1181">
                  <c:v>0</c:v>
                </c:pt>
                <c:pt idx="1182">
                  <c:v>-5.1996204918920409E-5</c:v>
                </c:pt>
                <c:pt idx="1183">
                  <c:v>0</c:v>
                </c:pt>
                <c:pt idx="1184">
                  <c:v>0</c:v>
                </c:pt>
                <c:pt idx="1185">
                  <c:v>-8.0006879096134693E-5</c:v>
                </c:pt>
                <c:pt idx="1186">
                  <c:v>0</c:v>
                </c:pt>
                <c:pt idx="1187">
                  <c:v>0</c:v>
                </c:pt>
                <c:pt idx="1188">
                  <c:v>0</c:v>
                </c:pt>
                <c:pt idx="1189">
                  <c:v>0</c:v>
                </c:pt>
                <c:pt idx="1190">
                  <c:v>0</c:v>
                </c:pt>
                <c:pt idx="1191">
                  <c:v>0</c:v>
                </c:pt>
                <c:pt idx="1192">
                  <c:v>0</c:v>
                </c:pt>
                <c:pt idx="1193">
                  <c:v>0</c:v>
                </c:pt>
                <c:pt idx="1194">
                  <c:v>0</c:v>
                </c:pt>
                <c:pt idx="1195">
                  <c:v>0</c:v>
                </c:pt>
                <c:pt idx="1196">
                  <c:v>-3.1539537199260821E-5</c:v>
                </c:pt>
                <c:pt idx="1197">
                  <c:v>0</c:v>
                </c:pt>
                <c:pt idx="1198">
                  <c:v>0</c:v>
                </c:pt>
                <c:pt idx="1199">
                  <c:v>-2.4282833750620015E-4</c:v>
                </c:pt>
                <c:pt idx="1200">
                  <c:v>-3.0144572268203142E-4</c:v>
                </c:pt>
                <c:pt idx="1201">
                  <c:v>-4.9062963007240703E-4</c:v>
                </c:pt>
                <c:pt idx="1202">
                  <c:v>-1.8928971494492988E-3</c:v>
                </c:pt>
                <c:pt idx="1203">
                  <c:v>-3.8367935401525631E-3</c:v>
                </c:pt>
                <c:pt idx="1204">
                  <c:v>-3.6548574502431957E-3</c:v>
                </c:pt>
                <c:pt idx="1205">
                  <c:v>-2.2500505495592115E-3</c:v>
                </c:pt>
                <c:pt idx="1206">
                  <c:v>-7.0901642249634382E-4</c:v>
                </c:pt>
                <c:pt idx="1207">
                  <c:v>0</c:v>
                </c:pt>
                <c:pt idx="1208">
                  <c:v>0</c:v>
                </c:pt>
                <c:pt idx="1209">
                  <c:v>-7.9829213608368092E-4</c:v>
                </c:pt>
                <c:pt idx="1210">
                  <c:v>-2.3756684271869564E-4</c:v>
                </c:pt>
                <c:pt idx="1211">
                  <c:v>-1.2244032544652503E-3</c:v>
                </c:pt>
                <c:pt idx="1212">
                  <c:v>-3.6980640465851896E-4</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-4.6990898136386702E-4</c:v>
                </c:pt>
                <c:pt idx="1231">
                  <c:v>-4.0193488993222224E-3</c:v>
                </c:pt>
                <c:pt idx="1232">
                  <c:v>-3.4078163800846813E-3</c:v>
                </c:pt>
                <c:pt idx="1233">
                  <c:v>-4.4498948679534698E-3</c:v>
                </c:pt>
                <c:pt idx="1234">
                  <c:v>-7.7067676317530455E-3</c:v>
                </c:pt>
                <c:pt idx="1235">
                  <c:v>-4.0057592877835385E-3</c:v>
                </c:pt>
                <c:pt idx="1236">
                  <c:v>-3.4108883612371469E-3</c:v>
                </c:pt>
                <c:pt idx="1237">
                  <c:v>-1.6730321760868069E-3</c:v>
                </c:pt>
                <c:pt idx="1238">
                  <c:v>-8.7140129774018391E-4</c:v>
                </c:pt>
                <c:pt idx="1239">
                  <c:v>-1.2744556384313862E-3</c:v>
                </c:pt>
                <c:pt idx="1240">
                  <c:v>-3.0173103013887129E-4</c:v>
                </c:pt>
                <c:pt idx="1241">
                  <c:v>0</c:v>
                </c:pt>
                <c:pt idx="1242">
                  <c:v>-1.9091835528515643E-4</c:v>
                </c:pt>
                <c:pt idx="1243">
                  <c:v>-1.3434031488307708E-3</c:v>
                </c:pt>
                <c:pt idx="1244">
                  <c:v>0</c:v>
                </c:pt>
                <c:pt idx="1245">
                  <c:v>-3.6656473672214666E-4</c:v>
                </c:pt>
                <c:pt idx="1246">
                  <c:v>-8.4934970020844039E-4</c:v>
                </c:pt>
                <c:pt idx="1247">
                  <c:v>0</c:v>
                </c:pt>
                <c:pt idx="1248">
                  <c:v>0</c:v>
                </c:pt>
                <c:pt idx="1249">
                  <c:v>0</c:v>
                </c:pt>
                <c:pt idx="1250">
                  <c:v>0</c:v>
                </c:pt>
                <c:pt idx="1251">
                  <c:v>0</c:v>
                </c:pt>
                <c:pt idx="1252">
                  <c:v>0</c:v>
                </c:pt>
                <c:pt idx="1253">
                  <c:v>-2.291233844961999E-4</c:v>
                </c:pt>
                <c:pt idx="1254">
                  <c:v>0</c:v>
                </c:pt>
                <c:pt idx="1255">
                  <c:v>0</c:v>
                </c:pt>
                <c:pt idx="1256">
                  <c:v>0</c:v>
                </c:pt>
                <c:pt idx="1257">
                  <c:v>0</c:v>
                </c:pt>
                <c:pt idx="1258">
                  <c:v>0</c:v>
                </c:pt>
                <c:pt idx="1259">
                  <c:v>0</c:v>
                </c:pt>
                <c:pt idx="1260">
                  <c:v>0</c:v>
                </c:pt>
                <c:pt idx="1261">
                  <c:v>-1.0594779916901008E-4</c:v>
                </c:pt>
                <c:pt idx="1262">
                  <c:v>0</c:v>
                </c:pt>
                <c:pt idx="1263">
                  <c:v>0</c:v>
                </c:pt>
                <c:pt idx="1264">
                  <c:v>0</c:v>
                </c:pt>
                <c:pt idx="1265">
                  <c:v>-3.2871168001426596E-4</c:v>
                </c:pt>
                <c:pt idx="1266">
                  <c:v>0</c:v>
                </c:pt>
                <c:pt idx="1267">
                  <c:v>-3.1072074891702698E-4</c:v>
                </c:pt>
                <c:pt idx="1268">
                  <c:v>-1.5894916830344055E-3</c:v>
                </c:pt>
                <c:pt idx="1269">
                  <c:v>-2.9415274070897974E-3</c:v>
                </c:pt>
                <c:pt idx="1270">
                  <c:v>-2.1544571690033576E-3</c:v>
                </c:pt>
                <c:pt idx="1271">
                  <c:v>-4.6366805741409613E-4</c:v>
                </c:pt>
                <c:pt idx="1272">
                  <c:v>0</c:v>
                </c:pt>
                <c:pt idx="1273">
                  <c:v>0</c:v>
                </c:pt>
                <c:pt idx="1274">
                  <c:v>0</c:v>
                </c:pt>
                <c:pt idx="1275">
                  <c:v>0</c:v>
                </c:pt>
                <c:pt idx="1276">
                  <c:v>0</c:v>
                </c:pt>
                <c:pt idx="1277">
                  <c:v>0</c:v>
                </c:pt>
                <c:pt idx="1278">
                  <c:v>0</c:v>
                </c:pt>
                <c:pt idx="1279">
                  <c:v>0</c:v>
                </c:pt>
                <c:pt idx="1280">
                  <c:v>0</c:v>
                </c:pt>
                <c:pt idx="1281">
                  <c:v>0</c:v>
                </c:pt>
                <c:pt idx="1282">
                  <c:v>-6.3991845546510786E-4</c:v>
                </c:pt>
                <c:pt idx="1283">
                  <c:v>0</c:v>
                </c:pt>
                <c:pt idx="1284">
                  <c:v>0</c:v>
                </c:pt>
                <c:pt idx="1285">
                  <c:v>0</c:v>
                </c:pt>
                <c:pt idx="1286">
                  <c:v>0</c:v>
                </c:pt>
                <c:pt idx="1287">
                  <c:v>-1.3040581228664942E-3</c:v>
                </c:pt>
                <c:pt idx="1288">
                  <c:v>-2.5051389995572751E-4</c:v>
                </c:pt>
                <c:pt idx="1289">
                  <c:v>0</c:v>
                </c:pt>
                <c:pt idx="1290">
                  <c:v>-1.282775209867987E-4</c:v>
                </c:pt>
                <c:pt idx="1291">
                  <c:v>0</c:v>
                </c:pt>
                <c:pt idx="1292">
                  <c:v>0</c:v>
                </c:pt>
                <c:pt idx="1293">
                  <c:v>0</c:v>
                </c:pt>
                <c:pt idx="1294">
                  <c:v>0</c:v>
                </c:pt>
                <c:pt idx="1295">
                  <c:v>-2.1561287641582946E-3</c:v>
                </c:pt>
                <c:pt idx="1296">
                  <c:v>-1.9677647161983076E-3</c:v>
                </c:pt>
                <c:pt idx="1297">
                  <c:v>-8.2062515594593548E-4</c:v>
                </c:pt>
                <c:pt idx="1298">
                  <c:v>0</c:v>
                </c:pt>
                <c:pt idx="1299">
                  <c:v>0</c:v>
                </c:pt>
                <c:pt idx="1300">
                  <c:v>-7.9303654318398737E-4</c:v>
                </c:pt>
                <c:pt idx="1301">
                  <c:v>0</c:v>
                </c:pt>
                <c:pt idx="1302">
                  <c:v>0</c:v>
                </c:pt>
                <c:pt idx="1303">
                  <c:v>0</c:v>
                </c:pt>
                <c:pt idx="1304">
                  <c:v>0</c:v>
                </c:pt>
                <c:pt idx="1305">
                  <c:v>0</c:v>
                </c:pt>
                <c:pt idx="1306">
                  <c:v>0</c:v>
                </c:pt>
                <c:pt idx="1307">
                  <c:v>0</c:v>
                </c:pt>
                <c:pt idx="1308">
                  <c:v>-2.5716603231049409E-4</c:v>
                </c:pt>
                <c:pt idx="1309">
                  <c:v>-5.3062222657502449E-4</c:v>
                </c:pt>
                <c:pt idx="1310">
                  <c:v>-8.6769944969040729E-4</c:v>
                </c:pt>
                <c:pt idx="1311">
                  <c:v>-4.9521099037616513E-4</c:v>
                </c:pt>
                <c:pt idx="1312">
                  <c:v>0</c:v>
                </c:pt>
                <c:pt idx="1313">
                  <c:v>-1.7773386491601643E-4</c:v>
                </c:pt>
                <c:pt idx="1314">
                  <c:v>0</c:v>
                </c:pt>
                <c:pt idx="1315">
                  <c:v>0</c:v>
                </c:pt>
                <c:pt idx="1316">
                  <c:v>0</c:v>
                </c:pt>
                <c:pt idx="1317">
                  <c:v>-5.9164631729569561E-4</c:v>
                </c:pt>
                <c:pt idx="1318">
                  <c:v>-4.1039538610163328E-4</c:v>
                </c:pt>
                <c:pt idx="1319">
                  <c:v>-3.1743728256214301E-4</c:v>
                </c:pt>
                <c:pt idx="1320">
                  <c:v>-4.0483675951523954E-4</c:v>
                </c:pt>
                <c:pt idx="1321">
                  <c:v>-1.1471615617795008E-3</c:v>
                </c:pt>
                <c:pt idx="1322">
                  <c:v>-9.7275965262442506E-6</c:v>
                </c:pt>
                <c:pt idx="1323">
                  <c:v>0</c:v>
                </c:pt>
                <c:pt idx="1324">
                  <c:v>-2.3832500158983039E-3</c:v>
                </c:pt>
                <c:pt idx="1325">
                  <c:v>-4.9951769507928735E-5</c:v>
                </c:pt>
                <c:pt idx="1326">
                  <c:v>0</c:v>
                </c:pt>
                <c:pt idx="1327">
                  <c:v>0</c:v>
                </c:pt>
                <c:pt idx="1328">
                  <c:v>-1.6497812814710497E-4</c:v>
                </c:pt>
                <c:pt idx="1329">
                  <c:v>-1.0921324390756224E-3</c:v>
                </c:pt>
                <c:pt idx="1330">
                  <c:v>-7.8895481084242242E-4</c:v>
                </c:pt>
                <c:pt idx="1331">
                  <c:v>-1.9140036781262106E-3</c:v>
                </c:pt>
                <c:pt idx="1332">
                  <c:v>-1.3894692574915376E-3</c:v>
                </c:pt>
                <c:pt idx="1333">
                  <c:v>0</c:v>
                </c:pt>
                <c:pt idx="1334">
                  <c:v>-6.255475891970778E-4</c:v>
                </c:pt>
                <c:pt idx="1335">
                  <c:v>-5.5280374328926839E-4</c:v>
                </c:pt>
                <c:pt idx="1336">
                  <c:v>0</c:v>
                </c:pt>
                <c:pt idx="1337">
                  <c:v>-4.8890795637606505E-4</c:v>
                </c:pt>
                <c:pt idx="1338">
                  <c:v>-1.5473842855604535E-3</c:v>
                </c:pt>
                <c:pt idx="1339">
                  <c:v>-3.2112835564763365E-3</c:v>
                </c:pt>
                <c:pt idx="1340">
                  <c:v>-4.3522006668948385E-3</c:v>
                </c:pt>
                <c:pt idx="1341">
                  <c:v>-6.0313814023586166E-3</c:v>
                </c:pt>
                <c:pt idx="1342">
                  <c:v>-5.8087863475690662E-3</c:v>
                </c:pt>
                <c:pt idx="1343">
                  <c:v>-3.5339252222055906E-3</c:v>
                </c:pt>
                <c:pt idx="1344">
                  <c:v>-4.6473455873534729E-3</c:v>
                </c:pt>
                <c:pt idx="1345">
                  <c:v>-3.2130639212781908E-3</c:v>
                </c:pt>
                <c:pt idx="1346">
                  <c:v>-1.217423342313466E-3</c:v>
                </c:pt>
                <c:pt idx="1347">
                  <c:v>-1.0791977972931148E-3</c:v>
                </c:pt>
                <c:pt idx="1348">
                  <c:v>-4.2951300840837455E-4</c:v>
                </c:pt>
                <c:pt idx="1349">
                  <c:v>0</c:v>
                </c:pt>
                <c:pt idx="1350">
                  <c:v>-4.4071328297586395E-4</c:v>
                </c:pt>
                <c:pt idx="1351">
                  <c:v>0</c:v>
                </c:pt>
                <c:pt idx="1352">
                  <c:v>0</c:v>
                </c:pt>
                <c:pt idx="1353">
                  <c:v>-1.0300784792307126E-3</c:v>
                </c:pt>
                <c:pt idx="1354">
                  <c:v>0</c:v>
                </c:pt>
                <c:pt idx="1355">
                  <c:v>0</c:v>
                </c:pt>
                <c:pt idx="1356">
                  <c:v>0</c:v>
                </c:pt>
                <c:pt idx="1357">
                  <c:v>0</c:v>
                </c:pt>
                <c:pt idx="1358">
                  <c:v>0</c:v>
                </c:pt>
                <c:pt idx="1359">
                  <c:v>-8.4149908896289868E-4</c:v>
                </c:pt>
                <c:pt idx="1360">
                  <c:v>-1.6653446928537861E-3</c:v>
                </c:pt>
                <c:pt idx="1361">
                  <c:v>-6.5806910972659993E-4</c:v>
                </c:pt>
                <c:pt idx="1362">
                  <c:v>0</c:v>
                </c:pt>
                <c:pt idx="1363">
                  <c:v>0</c:v>
                </c:pt>
                <c:pt idx="1364">
                  <c:v>0</c:v>
                </c:pt>
                <c:pt idx="1365">
                  <c:v>0</c:v>
                </c:pt>
                <c:pt idx="1366">
                  <c:v>-9.9620202859985169E-5</c:v>
                </c:pt>
                <c:pt idx="1367">
                  <c:v>0</c:v>
                </c:pt>
                <c:pt idx="1368">
                  <c:v>0</c:v>
                </c:pt>
                <c:pt idx="1369">
                  <c:v>-1.0429542060932293E-3</c:v>
                </c:pt>
                <c:pt idx="1370">
                  <c:v>-7.2148970203490088E-4</c:v>
                </c:pt>
                <c:pt idx="1371">
                  <c:v>0</c:v>
                </c:pt>
                <c:pt idx="1372">
                  <c:v>0</c:v>
                </c:pt>
                <c:pt idx="1373">
                  <c:v>0</c:v>
                </c:pt>
                <c:pt idx="1374">
                  <c:v>0</c:v>
                </c:pt>
                <c:pt idx="1375">
                  <c:v>-9.670358242573246E-4</c:v>
                </c:pt>
                <c:pt idx="1376">
                  <c:v>0</c:v>
                </c:pt>
                <c:pt idx="1377">
                  <c:v>0</c:v>
                </c:pt>
                <c:pt idx="1378">
                  <c:v>-1.6519055748777389E-4</c:v>
                </c:pt>
                <c:pt idx="1379">
                  <c:v>-2.8874576126274878E-4</c:v>
                </c:pt>
                <c:pt idx="1380">
                  <c:v>-1.8548718936131055E-3</c:v>
                </c:pt>
                <c:pt idx="1381">
                  <c:v>-4.8225607846015984E-4</c:v>
                </c:pt>
                <c:pt idx="1382">
                  <c:v>-7.0259056328681206E-4</c:v>
                </c:pt>
                <c:pt idx="1383">
                  <c:v>0</c:v>
                </c:pt>
                <c:pt idx="1384">
                  <c:v>0</c:v>
                </c:pt>
                <c:pt idx="1385">
                  <c:v>0</c:v>
                </c:pt>
                <c:pt idx="1386">
                  <c:v>0</c:v>
                </c:pt>
                <c:pt idx="1387">
                  <c:v>-1.6775162900490846E-3</c:v>
                </c:pt>
                <c:pt idx="1388">
                  <c:v>-5.9923993143123845E-4</c:v>
                </c:pt>
                <c:pt idx="1389">
                  <c:v>-1.3128701680606139E-3</c:v>
                </c:pt>
                <c:pt idx="1390">
                  <c:v>-1.8675742687825057E-3</c:v>
                </c:pt>
                <c:pt idx="1391">
                  <c:v>-2.7808710776101473E-3</c:v>
                </c:pt>
                <c:pt idx="1392">
                  <c:v>-3.8666901820978779E-3</c:v>
                </c:pt>
                <c:pt idx="1393">
                  <c:v>-5.0103049762762033E-3</c:v>
                </c:pt>
                <c:pt idx="1394">
                  <c:v>-3.6577513172061232E-3</c:v>
                </c:pt>
                <c:pt idx="1395">
                  <c:v>-5.4187662844640602E-3</c:v>
                </c:pt>
                <c:pt idx="1396">
                  <c:v>-6.0597075115324806E-3</c:v>
                </c:pt>
                <c:pt idx="1397">
                  <c:v>-6.1591564538930107E-3</c:v>
                </c:pt>
                <c:pt idx="1398">
                  <c:v>-6.7112662343793905E-3</c:v>
                </c:pt>
                <c:pt idx="1399">
                  <c:v>-7.3784389216066219E-3</c:v>
                </c:pt>
                <c:pt idx="1400">
                  <c:v>-7.1538380493673011E-3</c:v>
                </c:pt>
                <c:pt idx="1401">
                  <c:v>-9.2520185613043874E-3</c:v>
                </c:pt>
                <c:pt idx="1402">
                  <c:v>-7.6308086289589485E-3</c:v>
                </c:pt>
                <c:pt idx="1403">
                  <c:v>-8.4131883518289777E-3</c:v>
                </c:pt>
                <c:pt idx="1404">
                  <c:v>-9.5679971573938028E-3</c:v>
                </c:pt>
                <c:pt idx="1405">
                  <c:v>-1.0504883063177498E-2</c:v>
                </c:pt>
                <c:pt idx="1406">
                  <c:v>-9.6086895507171265E-3</c:v>
                </c:pt>
                <c:pt idx="1407">
                  <c:v>-1.0191546830290841E-2</c:v>
                </c:pt>
                <c:pt idx="1408">
                  <c:v>-1.1300666773930722E-2</c:v>
                </c:pt>
                <c:pt idx="1409">
                  <c:v>-9.7268752503340411E-3</c:v>
                </c:pt>
                <c:pt idx="1410">
                  <c:v>-7.590548622341685E-3</c:v>
                </c:pt>
                <c:pt idx="1411">
                  <c:v>-6.9131427830743542E-3</c:v>
                </c:pt>
                <c:pt idx="1412">
                  <c:v>-4.8797241910899488E-3</c:v>
                </c:pt>
                <c:pt idx="1413">
                  <c:v>-4.814770099267859E-3</c:v>
                </c:pt>
                <c:pt idx="1414">
                  <c:v>-4.1372681740660371E-3</c:v>
                </c:pt>
                <c:pt idx="1415">
                  <c:v>-3.8189835155452213E-3</c:v>
                </c:pt>
                <c:pt idx="1416">
                  <c:v>-2.5331134951206221E-3</c:v>
                </c:pt>
                <c:pt idx="1417">
                  <c:v>-1.7010093010704332E-3</c:v>
                </c:pt>
                <c:pt idx="1418">
                  <c:v>-1.5113837090430732E-3</c:v>
                </c:pt>
                <c:pt idx="1419">
                  <c:v>-4.8187576655558317E-3</c:v>
                </c:pt>
                <c:pt idx="1420">
                  <c:v>-4.5286261858866238E-3</c:v>
                </c:pt>
                <c:pt idx="1421">
                  <c:v>-7.277836948030283E-3</c:v>
                </c:pt>
                <c:pt idx="1422">
                  <c:v>-4.471070711032683E-3</c:v>
                </c:pt>
                <c:pt idx="1423">
                  <c:v>-2.9148629134765768E-3</c:v>
                </c:pt>
                <c:pt idx="1424">
                  <c:v>-2.5383982215263514E-3</c:v>
                </c:pt>
                <c:pt idx="1425">
                  <c:v>-1.3088345588053959E-3</c:v>
                </c:pt>
                <c:pt idx="1426">
                  <c:v>-4.5059499053110052E-4</c:v>
                </c:pt>
                <c:pt idx="1427">
                  <c:v>0</c:v>
                </c:pt>
                <c:pt idx="1428">
                  <c:v>0</c:v>
                </c:pt>
                <c:pt idx="1429">
                  <c:v>0</c:v>
                </c:pt>
                <c:pt idx="1430">
                  <c:v>0</c:v>
                </c:pt>
                <c:pt idx="1431">
                  <c:v>-4.7551060439006068E-4</c:v>
                </c:pt>
                <c:pt idx="1432">
                  <c:v>0</c:v>
                </c:pt>
                <c:pt idx="1433">
                  <c:v>0</c:v>
                </c:pt>
                <c:pt idx="1434">
                  <c:v>0</c:v>
                </c:pt>
                <c:pt idx="1435">
                  <c:v>0</c:v>
                </c:pt>
                <c:pt idx="1436">
                  <c:v>-7.5918251953664337E-4</c:v>
                </c:pt>
                <c:pt idx="1437">
                  <c:v>0</c:v>
                </c:pt>
                <c:pt idx="1438">
                  <c:v>0</c:v>
                </c:pt>
                <c:pt idx="1439">
                  <c:v>-7.5007675303784477E-4</c:v>
                </c:pt>
                <c:pt idx="1440">
                  <c:v>0</c:v>
                </c:pt>
                <c:pt idx="1441">
                  <c:v>-6.3298870032727568E-4</c:v>
                </c:pt>
                <c:pt idx="1442">
                  <c:v>-3.1806705209947209E-4</c:v>
                </c:pt>
                <c:pt idx="1443">
                  <c:v>0</c:v>
                </c:pt>
                <c:pt idx="1444">
                  <c:v>-5.327311188498856E-6</c:v>
                </c:pt>
                <c:pt idx="1445">
                  <c:v>0</c:v>
                </c:pt>
                <c:pt idx="1446">
                  <c:v>0</c:v>
                </c:pt>
                <c:pt idx="1447">
                  <c:v>0</c:v>
                </c:pt>
                <c:pt idx="1448">
                  <c:v>0</c:v>
                </c:pt>
                <c:pt idx="1449">
                  <c:v>-3.7571599784468507E-4</c:v>
                </c:pt>
                <c:pt idx="1450">
                  <c:v>-6.0907790649344614E-4</c:v>
                </c:pt>
                <c:pt idx="1451">
                  <c:v>0</c:v>
                </c:pt>
                <c:pt idx="1452">
                  <c:v>0</c:v>
                </c:pt>
                <c:pt idx="1453">
                  <c:v>0</c:v>
                </c:pt>
                <c:pt idx="1454">
                  <c:v>-1.9327364452156289E-3</c:v>
                </c:pt>
                <c:pt idx="1455">
                  <c:v>-2.5655331719217377E-3</c:v>
                </c:pt>
                <c:pt idx="1456">
                  <c:v>-1.6157925265468498E-3</c:v>
                </c:pt>
                <c:pt idx="1457">
                  <c:v>-2.3966482219953505E-4</c:v>
                </c:pt>
                <c:pt idx="1458">
                  <c:v>0</c:v>
                </c:pt>
                <c:pt idx="1459">
                  <c:v>0</c:v>
                </c:pt>
                <c:pt idx="1460">
                  <c:v>0</c:v>
                </c:pt>
                <c:pt idx="1461">
                  <c:v>-3.0028073295337989E-4</c:v>
                </c:pt>
                <c:pt idx="1462">
                  <c:v>-6.788092855401853E-4</c:v>
                </c:pt>
                <c:pt idx="1463">
                  <c:v>0</c:v>
                </c:pt>
                <c:pt idx="1464">
                  <c:v>-5.6083552407783279E-5</c:v>
                </c:pt>
                <c:pt idx="1465">
                  <c:v>-6.0884644394166177E-4</c:v>
                </c:pt>
                <c:pt idx="1466">
                  <c:v>-2.5785215761876777E-3</c:v>
                </c:pt>
                <c:pt idx="1467">
                  <c:v>-1.5612282505693144E-3</c:v>
                </c:pt>
                <c:pt idx="1468">
                  <c:v>-9.4577263378511369E-4</c:v>
                </c:pt>
                <c:pt idx="1469">
                  <c:v>0</c:v>
                </c:pt>
                <c:pt idx="1470">
                  <c:v>0</c:v>
                </c:pt>
                <c:pt idx="1471">
                  <c:v>0</c:v>
                </c:pt>
                <c:pt idx="1472">
                  <c:v>-3.0857799003448354E-3</c:v>
                </c:pt>
                <c:pt idx="1473">
                  <c:v>-3.7378550879137275E-3</c:v>
                </c:pt>
                <c:pt idx="1474">
                  <c:v>-1.1289450091851602E-2</c:v>
                </c:pt>
                <c:pt idx="1475">
                  <c:v>-9.4089687429971865E-3</c:v>
                </c:pt>
                <c:pt idx="1476">
                  <c:v>-2.1903529900661245E-2</c:v>
                </c:pt>
                <c:pt idx="1477">
                  <c:v>-4.8915482065752788E-2</c:v>
                </c:pt>
                <c:pt idx="1478">
                  <c:v>-2.7131146184786053E-2</c:v>
                </c:pt>
                <c:pt idx="1479">
                  <c:v>-2.4323735644631674E-2</c:v>
                </c:pt>
                <c:pt idx="1480">
                  <c:v>-1.9086276362419722E-2</c:v>
                </c:pt>
                <c:pt idx="1481">
                  <c:v>-4.4107552471499473E-2</c:v>
                </c:pt>
                <c:pt idx="1482">
                  <c:v>-4.750038704074621E-2</c:v>
                </c:pt>
                <c:pt idx="1483">
                  <c:v>-5.1989356625553942E-2</c:v>
                </c:pt>
                <c:pt idx="1484">
                  <c:v>-6.5315182407393868E-2</c:v>
                </c:pt>
                <c:pt idx="1485">
                  <c:v>-6.1357781590715615E-2</c:v>
                </c:pt>
                <c:pt idx="1486">
                  <c:v>-5.5970896223255684E-2</c:v>
                </c:pt>
                <c:pt idx="1487">
                  <c:v>-5.4078134562501858E-2</c:v>
                </c:pt>
                <c:pt idx="1488">
                  <c:v>-5.4842279314006689E-2</c:v>
                </c:pt>
                <c:pt idx="1489">
                  <c:v>-5.2405996673160343E-2</c:v>
                </c:pt>
                <c:pt idx="1490">
                  <c:v>-5.1832759213128202E-2</c:v>
                </c:pt>
                <c:pt idx="1491">
                  <c:v>-5.3597749384425866E-2</c:v>
                </c:pt>
                <c:pt idx="1492">
                  <c:v>-5.2861446256082065E-2</c:v>
                </c:pt>
                <c:pt idx="1493">
                  <c:v>-5.6205487677667962E-2</c:v>
                </c:pt>
                <c:pt idx="1494">
                  <c:v>-5.7752197648526599E-2</c:v>
                </c:pt>
                <c:pt idx="1495">
                  <c:v>-5.7328948730775924E-2</c:v>
                </c:pt>
                <c:pt idx="1496">
                  <c:v>-5.6115260195201619E-2</c:v>
                </c:pt>
                <c:pt idx="1497">
                  <c:v>-5.5122992245170629E-2</c:v>
                </c:pt>
                <c:pt idx="1498">
                  <c:v>-5.4117412812011878E-2</c:v>
                </c:pt>
                <c:pt idx="1499">
                  <c:v>-5.1732829346833077E-2</c:v>
                </c:pt>
                <c:pt idx="1500">
                  <c:v>-5.1184949324730541E-2</c:v>
                </c:pt>
                <c:pt idx="1501">
                  <c:v>-4.7644657269853175E-2</c:v>
                </c:pt>
                <c:pt idx="1502">
                  <c:v>-4.4102724715294785E-2</c:v>
                </c:pt>
                <c:pt idx="1503">
                  <c:v>-3.9773117956661164E-2</c:v>
                </c:pt>
                <c:pt idx="1504">
                  <c:v>-3.6523991159487929E-2</c:v>
                </c:pt>
                <c:pt idx="1505">
                  <c:v>-4.0409584961548825E-2</c:v>
                </c:pt>
                <c:pt idx="1506">
                  <c:v>-5.6689669440720285E-2</c:v>
                </c:pt>
                <c:pt idx="1507">
                  <c:v>-5.9036943256006627E-2</c:v>
                </c:pt>
                <c:pt idx="1508">
                  <c:v>-4.8838284837897261E-2</c:v>
                </c:pt>
                <c:pt idx="1509">
                  <c:v>-4.6906947998925495E-2</c:v>
                </c:pt>
                <c:pt idx="1510">
                  <c:v>-4.5909711678431234E-2</c:v>
                </c:pt>
                <c:pt idx="1511">
                  <c:v>-4.5938303244303681E-2</c:v>
                </c:pt>
                <c:pt idx="1512">
                  <c:v>-4.4449245119384646E-2</c:v>
                </c:pt>
                <c:pt idx="1513">
                  <c:v>-4.3758922853533909E-2</c:v>
                </c:pt>
                <c:pt idx="1514">
                  <c:v>-4.4119317197784794E-2</c:v>
                </c:pt>
                <c:pt idx="1515">
                  <c:v>-4.0904406536819315E-2</c:v>
                </c:pt>
                <c:pt idx="1516">
                  <c:v>-4.0189992361364703E-2</c:v>
                </c:pt>
                <c:pt idx="1517">
                  <c:v>-4.3618589823661846E-2</c:v>
                </c:pt>
                <c:pt idx="1518">
                  <c:v>-4.634069438039335E-2</c:v>
                </c:pt>
                <c:pt idx="1519">
                  <c:v>-4.3667757942678381E-2</c:v>
                </c:pt>
                <c:pt idx="1520">
                  <c:v>-4.1509422819247382E-2</c:v>
                </c:pt>
                <c:pt idx="1521">
                  <c:v>-3.8466061553516638E-2</c:v>
                </c:pt>
                <c:pt idx="1522">
                  <c:v>-3.724473297656989E-2</c:v>
                </c:pt>
                <c:pt idx="1523">
                  <c:v>-3.5631512461493278E-2</c:v>
                </c:pt>
                <c:pt idx="1524">
                  <c:v>-3.3034460851888936E-2</c:v>
                </c:pt>
                <c:pt idx="1525">
                  <c:v>-3.3112361151036496E-2</c:v>
                </c:pt>
                <c:pt idx="1526">
                  <c:v>-2.6966440016793172E-2</c:v>
                </c:pt>
                <c:pt idx="1527">
                  <c:v>-2.7836889147640057E-2</c:v>
                </c:pt>
                <c:pt idx="1528">
                  <c:v>-2.6655448148656377E-2</c:v>
                </c:pt>
                <c:pt idx="1529">
                  <c:v>-2.5663227070044568E-2</c:v>
                </c:pt>
                <c:pt idx="1530">
                  <c:v>-2.5001121398710569E-2</c:v>
                </c:pt>
                <c:pt idx="1531">
                  <c:v>-2.5237540838481839E-2</c:v>
                </c:pt>
                <c:pt idx="1532">
                  <c:v>-2.2964230123108168E-2</c:v>
                </c:pt>
                <c:pt idx="1533">
                  <c:v>-2.1283421021166031E-2</c:v>
                </c:pt>
                <c:pt idx="1534">
                  <c:v>-2.1024034585858029E-2</c:v>
                </c:pt>
                <c:pt idx="1535">
                  <c:v>-2.0205003402161963E-2</c:v>
                </c:pt>
                <c:pt idx="1536">
                  <c:v>-2.0675920553506543E-2</c:v>
                </c:pt>
                <c:pt idx="1537">
                  <c:v>-2.1602662259128335E-2</c:v>
                </c:pt>
                <c:pt idx="1538">
                  <c:v>-2.0397644936154855E-2</c:v>
                </c:pt>
                <c:pt idx="1539">
                  <c:v>-2.0427548901772209E-2</c:v>
                </c:pt>
                <c:pt idx="1540">
                  <c:v>-2.0461061966688128E-2</c:v>
                </c:pt>
                <c:pt idx="1541">
                  <c:v>-2.091051200791862E-2</c:v>
                </c:pt>
                <c:pt idx="1542">
                  <c:v>-1.9251451244607306E-2</c:v>
                </c:pt>
                <c:pt idx="1543">
                  <c:v>-1.9764365187790661E-2</c:v>
                </c:pt>
                <c:pt idx="1544">
                  <c:v>-1.8496071448542067E-2</c:v>
                </c:pt>
                <c:pt idx="1545">
                  <c:v>-1.9147490436238302E-2</c:v>
                </c:pt>
                <c:pt idx="1546">
                  <c:v>-1.8206265462002422E-2</c:v>
                </c:pt>
                <c:pt idx="1547">
                  <c:v>-1.8726069503846803E-2</c:v>
                </c:pt>
                <c:pt idx="1548">
                  <c:v>-1.4426835425025012E-2</c:v>
                </c:pt>
                <c:pt idx="1549">
                  <c:v>-1.4017272961757596E-2</c:v>
                </c:pt>
                <c:pt idx="1550">
                  <c:v>-1.1539930957461647E-2</c:v>
                </c:pt>
                <c:pt idx="1551">
                  <c:v>-1.0790363217409879E-2</c:v>
                </c:pt>
                <c:pt idx="1552">
                  <c:v>-8.3357538515535269E-3</c:v>
                </c:pt>
                <c:pt idx="1553">
                  <c:v>-7.582623883622369E-3</c:v>
                </c:pt>
                <c:pt idx="1554">
                  <c:v>-5.1387949442425482E-3</c:v>
                </c:pt>
                <c:pt idx="1555">
                  <c:v>-4.9462940245080227E-3</c:v>
                </c:pt>
                <c:pt idx="1556">
                  <c:v>-5.9487799439820787E-3</c:v>
                </c:pt>
                <c:pt idx="1557">
                  <c:v>-6.7337824771479329E-3</c:v>
                </c:pt>
                <c:pt idx="1558">
                  <c:v>-5.0107422262696674E-3</c:v>
                </c:pt>
                <c:pt idx="1559">
                  <c:v>-1.9180722272638116E-3</c:v>
                </c:pt>
                <c:pt idx="1560">
                  <c:v>-1.2238596335977707E-3</c:v>
                </c:pt>
                <c:pt idx="1561">
                  <c:v>-5.7211254596499885E-4</c:v>
                </c:pt>
                <c:pt idx="1562">
                  <c:v>-7.4731791191768497E-4</c:v>
                </c:pt>
                <c:pt idx="1563">
                  <c:v>-1.0803393472020285E-3</c:v>
                </c:pt>
                <c:pt idx="1564">
                  <c:v>0</c:v>
                </c:pt>
                <c:pt idx="1565">
                  <c:v>-2.4467194160209552E-4</c:v>
                </c:pt>
                <c:pt idx="1566">
                  <c:v>0</c:v>
                </c:pt>
                <c:pt idx="1567">
                  <c:v>0</c:v>
                </c:pt>
                <c:pt idx="1568">
                  <c:v>-1.9417087541498661E-4</c:v>
                </c:pt>
                <c:pt idx="1569">
                  <c:v>0</c:v>
                </c:pt>
                <c:pt idx="1570">
                  <c:v>0</c:v>
                </c:pt>
                <c:pt idx="1571">
                  <c:v>-4.1689026410571034E-4</c:v>
                </c:pt>
                <c:pt idx="1572">
                  <c:v>-8.4230370085475843E-4</c:v>
                </c:pt>
                <c:pt idx="1573">
                  <c:v>0</c:v>
                </c:pt>
                <c:pt idx="1574">
                  <c:v>0</c:v>
                </c:pt>
                <c:pt idx="1575">
                  <c:v>0</c:v>
                </c:pt>
                <c:pt idx="1576">
                  <c:v>0</c:v>
                </c:pt>
                <c:pt idx="1577">
                  <c:v>-2.6051765713244155E-4</c:v>
                </c:pt>
                <c:pt idx="1578">
                  <c:v>0</c:v>
                </c:pt>
                <c:pt idx="1579">
                  <c:v>-2.8153271685446839E-4</c:v>
                </c:pt>
                <c:pt idx="1580">
                  <c:v>-2.0486883652131996E-4</c:v>
                </c:pt>
                <c:pt idx="1581">
                  <c:v>-3.4598219501046122E-4</c:v>
                </c:pt>
                <c:pt idx="1582">
                  <c:v>-2.4085968293725214E-3</c:v>
                </c:pt>
                <c:pt idx="1583">
                  <c:v>-2.7901118307172919E-3</c:v>
                </c:pt>
                <c:pt idx="1584">
                  <c:v>-2.6421047376658756E-3</c:v>
                </c:pt>
                <c:pt idx="1585">
                  <c:v>-3.9088862968240925E-3</c:v>
                </c:pt>
                <c:pt idx="1586">
                  <c:v>-3.3705272675199372E-4</c:v>
                </c:pt>
                <c:pt idx="1587">
                  <c:v>-1.5952286843760246E-3</c:v>
                </c:pt>
                <c:pt idx="1588">
                  <c:v>-8.9179015897639417E-4</c:v>
                </c:pt>
                <c:pt idx="1589">
                  <c:v>-5.9207463888050324E-4</c:v>
                </c:pt>
                <c:pt idx="1590">
                  <c:v>-3.7846140080048169E-4</c:v>
                </c:pt>
                <c:pt idx="1591">
                  <c:v>0</c:v>
                </c:pt>
                <c:pt idx="1592">
                  <c:v>-1.7604487150546255E-3</c:v>
                </c:pt>
                <c:pt idx="1593">
                  <c:v>-1.6290788493036517E-3</c:v>
                </c:pt>
                <c:pt idx="1594">
                  <c:v>0</c:v>
                </c:pt>
                <c:pt idx="1595">
                  <c:v>0</c:v>
                </c:pt>
                <c:pt idx="1596">
                  <c:v>0</c:v>
                </c:pt>
                <c:pt idx="1597">
                  <c:v>0</c:v>
                </c:pt>
                <c:pt idx="1598">
                  <c:v>0</c:v>
                </c:pt>
                <c:pt idx="1599">
                  <c:v>0</c:v>
                </c:pt>
                <c:pt idx="1600">
                  <c:v>-1.5674616325141277E-3</c:v>
                </c:pt>
                <c:pt idx="1601">
                  <c:v>-5.2889583944018819E-4</c:v>
                </c:pt>
                <c:pt idx="1602">
                  <c:v>-1.8796293046838535E-3</c:v>
                </c:pt>
                <c:pt idx="1603">
                  <c:v>-1.2858805968543174E-3</c:v>
                </c:pt>
                <c:pt idx="1604">
                  <c:v>-2.8636450964044822E-4</c:v>
                </c:pt>
                <c:pt idx="1605">
                  <c:v>-1.2042395745909984E-3</c:v>
                </c:pt>
                <c:pt idx="1606">
                  <c:v>-2.6450771314481375E-3</c:v>
                </c:pt>
                <c:pt idx="1607">
                  <c:v>-1.253454162659541E-3</c:v>
                </c:pt>
                <c:pt idx="1608">
                  <c:v>-6.5851418582903972E-3</c:v>
                </c:pt>
                <c:pt idx="1609">
                  <c:v>-8.7919791812173815E-3</c:v>
                </c:pt>
                <c:pt idx="1610">
                  <c:v>-6.2811152908758992E-3</c:v>
                </c:pt>
                <c:pt idx="1611">
                  <c:v>-7.7057166331648327E-3</c:v>
                </c:pt>
                <c:pt idx="1612">
                  <c:v>-4.3809722420065124E-3</c:v>
                </c:pt>
                <c:pt idx="1613">
                  <c:v>-4.4231955988727895E-3</c:v>
                </c:pt>
                <c:pt idx="1614">
                  <c:v>-9.8121929923853709E-3</c:v>
                </c:pt>
                <c:pt idx="1615">
                  <c:v>-1.0016594515167574E-2</c:v>
                </c:pt>
                <c:pt idx="1616">
                  <c:v>-7.0346044326890997E-3</c:v>
                </c:pt>
                <c:pt idx="1617">
                  <c:v>-6.9067844885369011E-3</c:v>
                </c:pt>
                <c:pt idx="1618">
                  <c:v>-1.1092416211358973E-2</c:v>
                </c:pt>
                <c:pt idx="1619">
                  <c:v>-7.5685597157623997E-3</c:v>
                </c:pt>
                <c:pt idx="1620">
                  <c:v>-8.676853841090619E-3</c:v>
                </c:pt>
                <c:pt idx="1621">
                  <c:v>-8.9950008557359903E-3</c:v>
                </c:pt>
                <c:pt idx="1622">
                  <c:v>-7.1481659447836798E-3</c:v>
                </c:pt>
                <c:pt idx="1623">
                  <c:v>-5.1408546807741699E-3</c:v>
                </c:pt>
                <c:pt idx="1624">
                  <c:v>-4.7203229249693154E-3</c:v>
                </c:pt>
                <c:pt idx="1625">
                  <c:v>-3.825399336136764E-3</c:v>
                </c:pt>
                <c:pt idx="1626">
                  <c:v>-6.8652510558025225E-3</c:v>
                </c:pt>
                <c:pt idx="1627">
                  <c:v>-6.7137897114006306E-3</c:v>
                </c:pt>
                <c:pt idx="1628">
                  <c:v>-4.1616683579774501E-3</c:v>
                </c:pt>
                <c:pt idx="1629">
                  <c:v>-1.9655018616222498E-3</c:v>
                </c:pt>
                <c:pt idx="1630">
                  <c:v>-9.2978775495979342E-4</c:v>
                </c:pt>
                <c:pt idx="1631">
                  <c:v>-1.5908270631111437E-3</c:v>
                </c:pt>
                <c:pt idx="1632">
                  <c:v>-3.9501836141086879E-3</c:v>
                </c:pt>
                <c:pt idx="1633">
                  <c:v>-3.8281130377217035E-3</c:v>
                </c:pt>
                <c:pt idx="1634">
                  <c:v>-4.8634131899051433E-3</c:v>
                </c:pt>
                <c:pt idx="1635">
                  <c:v>-5.3517874853373712E-3</c:v>
                </c:pt>
                <c:pt idx="1636">
                  <c:v>-4.4935678603167193E-3</c:v>
                </c:pt>
                <c:pt idx="1637">
                  <c:v>-5.9874835803807114E-3</c:v>
                </c:pt>
                <c:pt idx="1638">
                  <c:v>-7.0718143408643099E-3</c:v>
                </c:pt>
                <c:pt idx="1639">
                  <c:v>-4.2473569351472581E-3</c:v>
                </c:pt>
                <c:pt idx="1640">
                  <c:v>-1.9551529996453937E-3</c:v>
                </c:pt>
                <c:pt idx="1641">
                  <c:v>0</c:v>
                </c:pt>
                <c:pt idx="1642">
                  <c:v>0</c:v>
                </c:pt>
                <c:pt idx="1643">
                  <c:v>-2.7675484857429778E-4</c:v>
                </c:pt>
                <c:pt idx="1644">
                  <c:v>-2.2707102585815E-3</c:v>
                </c:pt>
                <c:pt idx="1645">
                  <c:v>-2.6311884924269894E-3</c:v>
                </c:pt>
                <c:pt idx="1646">
                  <c:v>-1.2571345987760364E-3</c:v>
                </c:pt>
                <c:pt idx="1647">
                  <c:v>0</c:v>
                </c:pt>
                <c:pt idx="1648">
                  <c:v>0</c:v>
                </c:pt>
                <c:pt idx="1649">
                  <c:v>-1.7333771875470635E-3</c:v>
                </c:pt>
                <c:pt idx="1650">
                  <c:v>-1.4534722636293561E-3</c:v>
                </c:pt>
                <c:pt idx="1651">
                  <c:v>-3.1846512449677823E-3</c:v>
                </c:pt>
                <c:pt idx="1652">
                  <c:v>-4.4497189181197721E-3</c:v>
                </c:pt>
                <c:pt idx="1653">
                  <c:v>-2.7218830420572167E-3</c:v>
                </c:pt>
                <c:pt idx="1654">
                  <c:v>-1.2984071339850719E-3</c:v>
                </c:pt>
                <c:pt idx="1655">
                  <c:v>0</c:v>
                </c:pt>
                <c:pt idx="1656">
                  <c:v>0</c:v>
                </c:pt>
                <c:pt idx="1657">
                  <c:v>-2.7308208777274861E-4</c:v>
                </c:pt>
                <c:pt idx="1658">
                  <c:v>0</c:v>
                </c:pt>
                <c:pt idx="1659">
                  <c:v>0</c:v>
                </c:pt>
                <c:pt idx="1660">
                  <c:v>0</c:v>
                </c:pt>
                <c:pt idx="1661">
                  <c:v>0</c:v>
                </c:pt>
                <c:pt idx="1662">
                  <c:v>0</c:v>
                </c:pt>
                <c:pt idx="1663">
                  <c:v>0</c:v>
                </c:pt>
                <c:pt idx="1664">
                  <c:v>0</c:v>
                </c:pt>
                <c:pt idx="1665">
                  <c:v>-1.78473452862178E-4</c:v>
                </c:pt>
                <c:pt idx="1666">
                  <c:v>0</c:v>
                </c:pt>
                <c:pt idx="1667">
                  <c:v>-7.7625836720828856E-5</c:v>
                </c:pt>
                <c:pt idx="1668">
                  <c:v>0</c:v>
                </c:pt>
                <c:pt idx="1669">
                  <c:v>-1.7401812015880921E-4</c:v>
                </c:pt>
                <c:pt idx="1670">
                  <c:v>0</c:v>
                </c:pt>
                <c:pt idx="1671">
                  <c:v>0</c:v>
                </c:pt>
                <c:pt idx="1672">
                  <c:v>0</c:v>
                </c:pt>
                <c:pt idx="1673">
                  <c:v>0</c:v>
                </c:pt>
                <c:pt idx="1674">
                  <c:v>0</c:v>
                </c:pt>
                <c:pt idx="1675">
                  <c:v>0</c:v>
                </c:pt>
                <c:pt idx="1676">
                  <c:v>-2.255297633271246E-4</c:v>
                </c:pt>
                <c:pt idx="1677">
                  <c:v>0</c:v>
                </c:pt>
                <c:pt idx="1678">
                  <c:v>0</c:v>
                </c:pt>
                <c:pt idx="1679">
                  <c:v>0</c:v>
                </c:pt>
                <c:pt idx="1680">
                  <c:v>0</c:v>
                </c:pt>
                <c:pt idx="1681">
                  <c:v>-3.4801634028062809E-4</c:v>
                </c:pt>
                <c:pt idx="1682">
                  <c:v>-3.062187311661898E-4</c:v>
                </c:pt>
                <c:pt idx="1683">
                  <c:v>-2.1642071209667692E-3</c:v>
                </c:pt>
                <c:pt idx="1684">
                  <c:v>-2.2207542062185857E-3</c:v>
                </c:pt>
                <c:pt idx="1685">
                  <c:v>-4.972311311979229E-3</c:v>
                </c:pt>
                <c:pt idx="1686">
                  <c:v>-2.0041909009991267E-3</c:v>
                </c:pt>
                <c:pt idx="1687">
                  <c:v>-3.3445662551146206E-3</c:v>
                </c:pt>
                <c:pt idx="1688">
                  <c:v>-1.1628469162566141E-3</c:v>
                </c:pt>
                <c:pt idx="1689">
                  <c:v>-1.1254162215272368E-3</c:v>
                </c:pt>
                <c:pt idx="1690">
                  <c:v>-1.4058790698923983E-4</c:v>
                </c:pt>
                <c:pt idx="1691">
                  <c:v>-8.1099838580125981E-4</c:v>
                </c:pt>
                <c:pt idx="1692">
                  <c:v>-6.2852374899599129E-4</c:v>
                </c:pt>
                <c:pt idx="1693">
                  <c:v>-2.778961721544659E-3</c:v>
                </c:pt>
                <c:pt idx="1694">
                  <c:v>-4.5959991488972955E-3</c:v>
                </c:pt>
                <c:pt idx="1695">
                  <c:v>-4.4050580454270717E-3</c:v>
                </c:pt>
                <c:pt idx="1696">
                  <c:v>-3.1785343877797213E-3</c:v>
                </c:pt>
                <c:pt idx="1697">
                  <c:v>-2.0712987894066404E-3</c:v>
                </c:pt>
                <c:pt idx="1698">
                  <c:v>0</c:v>
                </c:pt>
                <c:pt idx="1699">
                  <c:v>0</c:v>
                </c:pt>
                <c:pt idx="1700">
                  <c:v>0</c:v>
                </c:pt>
                <c:pt idx="1701">
                  <c:v>0</c:v>
                </c:pt>
                <c:pt idx="1702">
                  <c:v>0</c:v>
                </c:pt>
                <c:pt idx="1703">
                  <c:v>-4.0225284622799097E-4</c:v>
                </c:pt>
                <c:pt idx="1704">
                  <c:v>0</c:v>
                </c:pt>
                <c:pt idx="1705">
                  <c:v>0</c:v>
                </c:pt>
                <c:pt idx="1706">
                  <c:v>-1.7643333105997758E-3</c:v>
                </c:pt>
                <c:pt idx="1707">
                  <c:v>0</c:v>
                </c:pt>
                <c:pt idx="1708">
                  <c:v>0</c:v>
                </c:pt>
                <c:pt idx="1709">
                  <c:v>0</c:v>
                </c:pt>
                <c:pt idx="1710">
                  <c:v>-8.6984422399286412E-4</c:v>
                </c:pt>
                <c:pt idx="1711">
                  <c:v>-1.1315801785357397E-4</c:v>
                </c:pt>
                <c:pt idx="1712">
                  <c:v>-6.8496197598741772E-4</c:v>
                </c:pt>
                <c:pt idx="1713">
                  <c:v>-3.7624709289136231E-3</c:v>
                </c:pt>
                <c:pt idx="1714">
                  <c:v>-2.9122602179833534E-3</c:v>
                </c:pt>
                <c:pt idx="1715">
                  <c:v>-4.0741750585932069E-3</c:v>
                </c:pt>
                <c:pt idx="1716">
                  <c:v>-7.4289410540915694E-3</c:v>
                </c:pt>
                <c:pt idx="1717">
                  <c:v>-1.0133103721461662E-2</c:v>
                </c:pt>
                <c:pt idx="1718">
                  <c:v>-1.1983164350988083E-2</c:v>
                </c:pt>
                <c:pt idx="1719">
                  <c:v>-1.2659017084428655E-2</c:v>
                </c:pt>
                <c:pt idx="1720">
                  <c:v>-1.3632379448239957E-2</c:v>
                </c:pt>
                <c:pt idx="1721">
                  <c:v>-4.9520230345327871E-3</c:v>
                </c:pt>
                <c:pt idx="1722">
                  <c:v>0</c:v>
                </c:pt>
                <c:pt idx="1723">
                  <c:v>-4.4530411307642905E-3</c:v>
                </c:pt>
                <c:pt idx="1724">
                  <c:v>-5.3324884987531454E-3</c:v>
                </c:pt>
                <c:pt idx="1725">
                  <c:v>-4.4024022687622587E-3</c:v>
                </c:pt>
                <c:pt idx="1726">
                  <c:v>-2.2798525142039248E-3</c:v>
                </c:pt>
                <c:pt idx="1727">
                  <c:v>-3.9973796706733837E-3</c:v>
                </c:pt>
                <c:pt idx="1728">
                  <c:v>-4.3082766769674055E-3</c:v>
                </c:pt>
                <c:pt idx="1729">
                  <c:v>-3.1677323343658847E-3</c:v>
                </c:pt>
                <c:pt idx="1730">
                  <c:v>-2.1206072001308945E-3</c:v>
                </c:pt>
                <c:pt idx="1731">
                  <c:v>-5.5822391895520383E-3</c:v>
                </c:pt>
                <c:pt idx="1732">
                  <c:v>-9.0468291595784279E-3</c:v>
                </c:pt>
                <c:pt idx="1733">
                  <c:v>-9.6320236807979614E-3</c:v>
                </c:pt>
                <c:pt idx="1734">
                  <c:v>-1.1599566421851811E-2</c:v>
                </c:pt>
                <c:pt idx="1735">
                  <c:v>-1.3289191432911164E-2</c:v>
                </c:pt>
                <c:pt idx="1736">
                  <c:v>-1.2883506600358349E-2</c:v>
                </c:pt>
                <c:pt idx="1737">
                  <c:v>-1.1925518224957356E-2</c:v>
                </c:pt>
                <c:pt idx="1738">
                  <c:v>-1.3368747866501305E-2</c:v>
                </c:pt>
                <c:pt idx="1739">
                  <c:v>-1.0238939492431615E-2</c:v>
                </c:pt>
                <c:pt idx="1740">
                  <c:v>-8.423313337384452E-3</c:v>
                </c:pt>
                <c:pt idx="1741">
                  <c:v>-8.2584169558864318E-3</c:v>
                </c:pt>
                <c:pt idx="1742">
                  <c:v>-8.2289254477631441E-3</c:v>
                </c:pt>
                <c:pt idx="1743">
                  <c:v>-9.141881879622716E-3</c:v>
                </c:pt>
                <c:pt idx="1744">
                  <c:v>-1.0487498161195576E-2</c:v>
                </c:pt>
                <c:pt idx="1745">
                  <c:v>-5.6944217077278406E-3</c:v>
                </c:pt>
                <c:pt idx="1746">
                  <c:v>-1.0161678804982779E-2</c:v>
                </c:pt>
                <c:pt idx="1747">
                  <c:v>-1.0105079832806074E-2</c:v>
                </c:pt>
                <c:pt idx="1748">
                  <c:v>-1.2640289956269504E-2</c:v>
                </c:pt>
                <c:pt idx="1749">
                  <c:v>-1.0735880234102406E-2</c:v>
                </c:pt>
                <c:pt idx="1750">
                  <c:v>-7.2418870538812942E-3</c:v>
                </c:pt>
                <c:pt idx="1751">
                  <c:v>-3.8995897148453606E-3</c:v>
                </c:pt>
                <c:pt idx="1752">
                  <c:v>-1.926131012581219E-3</c:v>
                </c:pt>
                <c:pt idx="1753">
                  <c:v>-4.3353841410208246E-3</c:v>
                </c:pt>
                <c:pt idx="1754">
                  <c:v>-1.4789903025906091E-4</c:v>
                </c:pt>
                <c:pt idx="1755">
                  <c:v>0</c:v>
                </c:pt>
                <c:pt idx="1756">
                  <c:v>0</c:v>
                </c:pt>
                <c:pt idx="1757">
                  <c:v>0</c:v>
                </c:pt>
                <c:pt idx="1758">
                  <c:v>0</c:v>
                </c:pt>
                <c:pt idx="1759">
                  <c:v>0</c:v>
                </c:pt>
                <c:pt idx="1760">
                  <c:v>-1.314096117585415E-3</c:v>
                </c:pt>
                <c:pt idx="1761">
                  <c:v>-2.9298233492351155E-3</c:v>
                </c:pt>
                <c:pt idx="1762">
                  <c:v>-5.7518554134965236E-3</c:v>
                </c:pt>
                <c:pt idx="1763">
                  <c:v>-4.4256799954353263E-3</c:v>
                </c:pt>
                <c:pt idx="1764">
                  <c:v>-3.0549209774358072E-3</c:v>
                </c:pt>
                <c:pt idx="1765">
                  <c:v>-1.844750768671717E-3</c:v>
                </c:pt>
                <c:pt idx="1766">
                  <c:v>-2.1278895718257309E-3</c:v>
                </c:pt>
                <c:pt idx="1767">
                  <c:v>0</c:v>
                </c:pt>
                <c:pt idx="1768">
                  <c:v>-2.1413123981632435E-3</c:v>
                </c:pt>
                <c:pt idx="1769">
                  <c:v>-1.9022915672301007E-3</c:v>
                </c:pt>
                <c:pt idx="1770">
                  <c:v>-1.1806207036542666E-3</c:v>
                </c:pt>
                <c:pt idx="1771">
                  <c:v>0</c:v>
                </c:pt>
                <c:pt idx="1772">
                  <c:v>-2.2118353000805547E-3</c:v>
                </c:pt>
                <c:pt idx="1773">
                  <c:v>-3.0791959369867493E-3</c:v>
                </c:pt>
                <c:pt idx="1774">
                  <c:v>-7.9770032527991187E-4</c:v>
                </c:pt>
                <c:pt idx="1775">
                  <c:v>0</c:v>
                </c:pt>
                <c:pt idx="1776">
                  <c:v>-4.9371780317778531E-4</c:v>
                </c:pt>
                <c:pt idx="1777">
                  <c:v>-1.0516508751968086E-3</c:v>
                </c:pt>
                <c:pt idx="1778">
                  <c:v>-5.6051569019333373E-4</c:v>
                </c:pt>
                <c:pt idx="1779">
                  <c:v>0</c:v>
                </c:pt>
                <c:pt idx="1780">
                  <c:v>0</c:v>
                </c:pt>
                <c:pt idx="1781">
                  <c:v>-6.88620381436864E-4</c:v>
                </c:pt>
                <c:pt idx="1782">
                  <c:v>-1.3693932371601874E-4</c:v>
                </c:pt>
                <c:pt idx="1783">
                  <c:v>0</c:v>
                </c:pt>
                <c:pt idx="1784">
                  <c:v>0</c:v>
                </c:pt>
                <c:pt idx="1785">
                  <c:v>-1.1816095487998091E-3</c:v>
                </c:pt>
                <c:pt idx="1786">
                  <c:v>-8.0420226769562907E-4</c:v>
                </c:pt>
                <c:pt idx="1787">
                  <c:v>-4.3027299402003202E-4</c:v>
                </c:pt>
                <c:pt idx="1788">
                  <c:v>-1.958683358551757E-3</c:v>
                </c:pt>
                <c:pt idx="1789">
                  <c:v>-3.1095125416077661E-3</c:v>
                </c:pt>
                <c:pt idx="1790">
                  <c:v>-2.563508850398541E-3</c:v>
                </c:pt>
                <c:pt idx="1791">
                  <c:v>-3.0937745579930859E-3</c:v>
                </c:pt>
                <c:pt idx="1792">
                  <c:v>-2.8297503190637236E-3</c:v>
                </c:pt>
                <c:pt idx="1793">
                  <c:v>-8.3768243670592178E-3</c:v>
                </c:pt>
                <c:pt idx="1794">
                  <c:v>-1.0876903056977217E-2</c:v>
                </c:pt>
                <c:pt idx="1795">
                  <c:v>-6.2616306742169781E-3</c:v>
                </c:pt>
                <c:pt idx="1796">
                  <c:v>-9.2227627238988096E-3</c:v>
                </c:pt>
                <c:pt idx="1797">
                  <c:v>-7.9534639128035645E-3</c:v>
                </c:pt>
                <c:pt idx="1798">
                  <c:v>-6.0076491817378933E-3</c:v>
                </c:pt>
                <c:pt idx="1799">
                  <c:v>-5.1899696352561905E-3</c:v>
                </c:pt>
                <c:pt idx="1800">
                  <c:v>-2.0658929375407388E-3</c:v>
                </c:pt>
                <c:pt idx="1801">
                  <c:v>-1.5287146901816224E-3</c:v>
                </c:pt>
                <c:pt idx="1802">
                  <c:v>-1.3108175247750755E-3</c:v>
                </c:pt>
                <c:pt idx="1803">
                  <c:v>-1.9770733228309037E-3</c:v>
                </c:pt>
                <c:pt idx="1804">
                  <c:v>-1.8507347029846189E-4</c:v>
                </c:pt>
                <c:pt idx="1805">
                  <c:v>-2.5432929322196247E-4</c:v>
                </c:pt>
                <c:pt idx="1806">
                  <c:v>-1.7669581990460261E-3</c:v>
                </c:pt>
                <c:pt idx="1807">
                  <c:v>-8.5776358209704303E-5</c:v>
                </c:pt>
                <c:pt idx="1808">
                  <c:v>-5.2535302210147093E-4</c:v>
                </c:pt>
                <c:pt idx="1809">
                  <c:v>-2.2854856315681141E-4</c:v>
                </c:pt>
                <c:pt idx="1810">
                  <c:v>-1.245170134558906E-3</c:v>
                </c:pt>
                <c:pt idx="1811">
                  <c:v>-1.3379025076259692E-3</c:v>
                </c:pt>
                <c:pt idx="1812">
                  <c:v>0</c:v>
                </c:pt>
                <c:pt idx="1813">
                  <c:v>0</c:v>
                </c:pt>
                <c:pt idx="1814">
                  <c:v>0</c:v>
                </c:pt>
                <c:pt idx="1815">
                  <c:v>0</c:v>
                </c:pt>
                <c:pt idx="1816">
                  <c:v>0</c:v>
                </c:pt>
                <c:pt idx="1817">
                  <c:v>0</c:v>
                </c:pt>
                <c:pt idx="1818">
                  <c:v>0</c:v>
                </c:pt>
                <c:pt idx="1819">
                  <c:v>-2.7066055933898346E-3</c:v>
                </c:pt>
                <c:pt idx="1820">
                  <c:v>-3.6471537339895993E-3</c:v>
                </c:pt>
                <c:pt idx="1821">
                  <c:v>-5.2816026246459294E-3</c:v>
                </c:pt>
                <c:pt idx="1822">
                  <c:v>-5.7471517318134413E-3</c:v>
                </c:pt>
                <c:pt idx="1823">
                  <c:v>-4.0001235825973631E-3</c:v>
                </c:pt>
                <c:pt idx="1824">
                  <c:v>-8.1310358707118967E-3</c:v>
                </c:pt>
                <c:pt idx="1825">
                  <c:v>-8.7248709631986953E-3</c:v>
                </c:pt>
                <c:pt idx="1826">
                  <c:v>-7.5917859687495747E-3</c:v>
                </c:pt>
                <c:pt idx="1827">
                  <c:v>-8.0268277797109159E-3</c:v>
                </c:pt>
                <c:pt idx="1828">
                  <c:v>-1.3124351018762597E-2</c:v>
                </c:pt>
                <c:pt idx="1829">
                  <c:v>-1.1550398916339417E-2</c:v>
                </c:pt>
                <c:pt idx="1830">
                  <c:v>-1.21766830707031E-2</c:v>
                </c:pt>
                <c:pt idx="1831">
                  <c:v>-1.0763250263735051E-2</c:v>
                </c:pt>
                <c:pt idx="1832">
                  <c:v>-1.0790909636957214E-2</c:v>
                </c:pt>
                <c:pt idx="1833">
                  <c:v>-1.3019107319403813E-2</c:v>
                </c:pt>
                <c:pt idx="1834">
                  <c:v>-1.5803124637537205E-2</c:v>
                </c:pt>
                <c:pt idx="1835">
                  <c:v>-1.7694016047787219E-2</c:v>
                </c:pt>
                <c:pt idx="1836">
                  <c:v>-1.6184228513197767E-2</c:v>
                </c:pt>
                <c:pt idx="1837">
                  <c:v>-2.0847357196511609E-2</c:v>
                </c:pt>
                <c:pt idx="1838">
                  <c:v>-1.9527431194180767E-2</c:v>
                </c:pt>
                <c:pt idx="1839">
                  <c:v>-1.6381641356398378E-2</c:v>
                </c:pt>
                <c:pt idx="1840">
                  <c:v>-1.9432457277703295E-2</c:v>
                </c:pt>
                <c:pt idx="1841">
                  <c:v>-1.5993417673278085E-2</c:v>
                </c:pt>
                <c:pt idx="1842">
                  <c:v>-1.2209649936758982E-2</c:v>
                </c:pt>
                <c:pt idx="1843">
                  <c:v>-1.1664229534998204E-2</c:v>
                </c:pt>
                <c:pt idx="1844">
                  <c:v>-8.7598227452734614E-3</c:v>
                </c:pt>
                <c:pt idx="1845">
                  <c:v>-7.1311128509333153E-3</c:v>
                </c:pt>
                <c:pt idx="1846">
                  <c:v>-9.784470914594048E-3</c:v>
                </c:pt>
                <c:pt idx="1847">
                  <c:v>-9.2193308036874061E-3</c:v>
                </c:pt>
                <c:pt idx="1848">
                  <c:v>-1.2098667241084205E-2</c:v>
                </c:pt>
                <c:pt idx="1849">
                  <c:v>-1.2073251685970524E-2</c:v>
                </c:pt>
                <c:pt idx="1850">
                  <c:v>-1.0513798100556207E-2</c:v>
                </c:pt>
                <c:pt idx="1851">
                  <c:v>-1.3681378864200065E-2</c:v>
                </c:pt>
                <c:pt idx="1852">
                  <c:v>-1.2676364103328999E-2</c:v>
                </c:pt>
                <c:pt idx="1853">
                  <c:v>-1.2235799047792706E-2</c:v>
                </c:pt>
                <c:pt idx="1854">
                  <c:v>-1.0507584450409578E-2</c:v>
                </c:pt>
                <c:pt idx="1855">
                  <c:v>-6.5574289710748435E-3</c:v>
                </c:pt>
                <c:pt idx="1856">
                  <c:v>-6.138093886873041E-3</c:v>
                </c:pt>
                <c:pt idx="1857">
                  <c:v>-6.1005962342518417E-3</c:v>
                </c:pt>
                <c:pt idx="1858">
                  <c:v>-6.5374935101877481E-3</c:v>
                </c:pt>
                <c:pt idx="1859">
                  <c:v>-5.2564028212734783E-3</c:v>
                </c:pt>
                <c:pt idx="1860">
                  <c:v>-1.1720929092587605E-3</c:v>
                </c:pt>
                <c:pt idx="1861">
                  <c:v>-9.0779702628511613E-4</c:v>
                </c:pt>
                <c:pt idx="1862">
                  <c:v>-2.4159879979895956E-3</c:v>
                </c:pt>
                <c:pt idx="1863">
                  <c:v>-2.0556825901808674E-3</c:v>
                </c:pt>
                <c:pt idx="1864">
                  <c:v>-2.7280944668137304E-3</c:v>
                </c:pt>
                <c:pt idx="1865">
                  <c:v>-3.1936435739812414E-3</c:v>
                </c:pt>
                <c:pt idx="1866">
                  <c:v>-1.7736519140804372E-3</c:v>
                </c:pt>
                <c:pt idx="1867">
                  <c:v>-3.0604815993107008E-3</c:v>
                </c:pt>
                <c:pt idx="1868">
                  <c:v>-2.2144758717074751E-4</c:v>
                </c:pt>
                <c:pt idx="1869">
                  <c:v>-1.1328260923597184E-3</c:v>
                </c:pt>
                <c:pt idx="1870">
                  <c:v>-1.1620388781186822E-3</c:v>
                </c:pt>
                <c:pt idx="1871">
                  <c:v>0</c:v>
                </c:pt>
                <c:pt idx="1872">
                  <c:v>-1.1199347437700238E-3</c:v>
                </c:pt>
                <c:pt idx="1873">
                  <c:v>0</c:v>
                </c:pt>
                <c:pt idx="1874">
                  <c:v>-9.4414394460814793E-4</c:v>
                </c:pt>
                <c:pt idx="1875">
                  <c:v>0</c:v>
                </c:pt>
                <c:pt idx="1876">
                  <c:v>0</c:v>
                </c:pt>
                <c:pt idx="1877">
                  <c:v>-2.2822547301536017E-3</c:v>
                </c:pt>
                <c:pt idx="1878">
                  <c:v>-3.0723930960045859E-3</c:v>
                </c:pt>
                <c:pt idx="1879">
                  <c:v>-1.1318778231222387E-2</c:v>
                </c:pt>
                <c:pt idx="1880">
                  <c:v>-1.2266867011888467E-2</c:v>
                </c:pt>
                <c:pt idx="1881">
                  <c:v>-1.9522156215449622E-2</c:v>
                </c:pt>
                <c:pt idx="1882">
                  <c:v>-2.2313972718615491E-2</c:v>
                </c:pt>
                <c:pt idx="1883">
                  <c:v>-2.6181697658784354E-2</c:v>
                </c:pt>
                <c:pt idx="1884">
                  <c:v>-2.9747685801086027E-2</c:v>
                </c:pt>
                <c:pt idx="1885">
                  <c:v>-2.8477043387991851E-2</c:v>
                </c:pt>
                <c:pt idx="1886">
                  <c:v>-3.9879260642692586E-2</c:v>
                </c:pt>
                <c:pt idx="1887">
                  <c:v>-3.2491902573265431E-2</c:v>
                </c:pt>
                <c:pt idx="1888">
                  <c:v>-3.545931014898808E-2</c:v>
                </c:pt>
                <c:pt idx="1889">
                  <c:v>-2.6227838065286026E-2</c:v>
                </c:pt>
                <c:pt idx="1890">
                  <c:v>-2.8056157038079531E-2</c:v>
                </c:pt>
                <c:pt idx="1891">
                  <c:v>-2.6756843190991583E-2</c:v>
                </c:pt>
                <c:pt idx="1892">
                  <c:v>-2.5716516518630269E-2</c:v>
                </c:pt>
                <c:pt idx="1893">
                  <c:v>-2.1785353884685242E-2</c:v>
                </c:pt>
                <c:pt idx="1894">
                  <c:v>-1.9607483776496563E-2</c:v>
                </c:pt>
                <c:pt idx="1895">
                  <c:v>-1.6444054585431529E-2</c:v>
                </c:pt>
                <c:pt idx="1896">
                  <c:v>-1.3192121656499765E-2</c:v>
                </c:pt>
                <c:pt idx="1897">
                  <c:v>-1.3961271502556064E-2</c:v>
                </c:pt>
                <c:pt idx="1898">
                  <c:v>-1.4728575732352261E-2</c:v>
                </c:pt>
                <c:pt idx="1899">
                  <c:v>-1.4807679703685102E-2</c:v>
                </c:pt>
                <c:pt idx="1900">
                  <c:v>-1.1814948556022064E-2</c:v>
                </c:pt>
                <c:pt idx="1901">
                  <c:v>-1.4868971332042664E-2</c:v>
                </c:pt>
                <c:pt idx="1902">
                  <c:v>-1.178992543324018E-2</c:v>
                </c:pt>
                <c:pt idx="1903">
                  <c:v>-9.252761052655439E-3</c:v>
                </c:pt>
                <c:pt idx="1904">
                  <c:v>-9.3418227675306879E-3</c:v>
                </c:pt>
                <c:pt idx="1905">
                  <c:v>-6.4009405603832085E-3</c:v>
                </c:pt>
                <c:pt idx="1906">
                  <c:v>-3.62826696075212E-3</c:v>
                </c:pt>
                <c:pt idx="1907">
                  <c:v>-1.7279689538157728E-3</c:v>
                </c:pt>
                <c:pt idx="1908">
                  <c:v>-2.8698045204807237E-3</c:v>
                </c:pt>
                <c:pt idx="1909">
                  <c:v>0</c:v>
                </c:pt>
                <c:pt idx="1910">
                  <c:v>0</c:v>
                </c:pt>
                <c:pt idx="1911">
                  <c:v>-1.5902064031099721E-3</c:v>
                </c:pt>
                <c:pt idx="1912">
                  <c:v>-1.6443733951695555E-3</c:v>
                </c:pt>
                <c:pt idx="1913">
                  <c:v>0</c:v>
                </c:pt>
                <c:pt idx="1914">
                  <c:v>-1.8407962787023301E-3</c:v>
                </c:pt>
                <c:pt idx="1915">
                  <c:v>0</c:v>
                </c:pt>
                <c:pt idx="1916">
                  <c:v>-1.600308770068793E-3</c:v>
                </c:pt>
                <c:pt idx="1917">
                  <c:v>-1.4643824453750701E-3</c:v>
                </c:pt>
                <c:pt idx="1918">
                  <c:v>-9.9426484652101639E-4</c:v>
                </c:pt>
                <c:pt idx="1919">
                  <c:v>-2.9628103871233553E-3</c:v>
                </c:pt>
                <c:pt idx="1920">
                  <c:v>-5.1802843254875504E-3</c:v>
                </c:pt>
                <c:pt idx="1921">
                  <c:v>-3.5821486722085703E-3</c:v>
                </c:pt>
                <c:pt idx="1922">
                  <c:v>-1.417809569861066E-3</c:v>
                </c:pt>
                <c:pt idx="1923">
                  <c:v>-1.1636827358569982E-3</c:v>
                </c:pt>
                <c:pt idx="1924">
                  <c:v>-1.1117409835681537E-3</c:v>
                </c:pt>
                <c:pt idx="1925">
                  <c:v>-7.4299289143671594E-4</c:v>
                </c:pt>
                <c:pt idx="1926">
                  <c:v>0</c:v>
                </c:pt>
                <c:pt idx="1927">
                  <c:v>0</c:v>
                </c:pt>
                <c:pt idx="1928">
                  <c:v>-1.4306311799191088E-3</c:v>
                </c:pt>
                <c:pt idx="1929">
                  <c:v>0</c:v>
                </c:pt>
                <c:pt idx="1930">
                  <c:v>0</c:v>
                </c:pt>
                <c:pt idx="1931">
                  <c:v>0</c:v>
                </c:pt>
                <c:pt idx="1932">
                  <c:v>-2.4395393143547437E-3</c:v>
                </c:pt>
                <c:pt idx="1933">
                  <c:v>-4.6085998310624035E-3</c:v>
                </c:pt>
                <c:pt idx="1934">
                  <c:v>-5.0763355289271082E-3</c:v>
                </c:pt>
                <c:pt idx="1935">
                  <c:v>-6.9220631141289702E-3</c:v>
                </c:pt>
                <c:pt idx="1936">
                  <c:v>-5.9936077538671924E-3</c:v>
                </c:pt>
                <c:pt idx="1937">
                  <c:v>-6.5184072068714925E-3</c:v>
                </c:pt>
                <c:pt idx="1938">
                  <c:v>-3.2399626576827181E-3</c:v>
                </c:pt>
                <c:pt idx="1939">
                  <c:v>-3.2780193349181167E-3</c:v>
                </c:pt>
                <c:pt idx="1940">
                  <c:v>-2.7143552975639252E-3</c:v>
                </c:pt>
                <c:pt idx="1941">
                  <c:v>-5.5939488607551734E-3</c:v>
                </c:pt>
                <c:pt idx="1942">
                  <c:v>-5.1816611038008878E-3</c:v>
                </c:pt>
                <c:pt idx="1943">
                  <c:v>-1.6136881576336362E-3</c:v>
                </c:pt>
                <c:pt idx="1944">
                  <c:v>0</c:v>
                </c:pt>
                <c:pt idx="1945">
                  <c:v>-1.6867902405326596E-3</c:v>
                </c:pt>
                <c:pt idx="1946">
                  <c:v>0</c:v>
                </c:pt>
                <c:pt idx="1947">
                  <c:v>-7.9736703998096266E-4</c:v>
                </c:pt>
                <c:pt idx="1948">
                  <c:v>-6.3355069276673306E-4</c:v>
                </c:pt>
                <c:pt idx="1949">
                  <c:v>-3.3934843163375993E-3</c:v>
                </c:pt>
                <c:pt idx="1950">
                  <c:v>-1.8623220276680645E-3</c:v>
                </c:pt>
                <c:pt idx="1951">
                  <c:v>-2.2422654674714034E-3</c:v>
                </c:pt>
                <c:pt idx="1952">
                  <c:v>-1.008394791021648E-4</c:v>
                </c:pt>
                <c:pt idx="1953">
                  <c:v>0</c:v>
                </c:pt>
                <c:pt idx="1954">
                  <c:v>0</c:v>
                </c:pt>
                <c:pt idx="1955">
                  <c:v>-1.7707864804301094E-3</c:v>
                </c:pt>
                <c:pt idx="1956">
                  <c:v>-2.2493614498029742E-4</c:v>
                </c:pt>
                <c:pt idx="1957">
                  <c:v>-1.9605196333080991E-3</c:v>
                </c:pt>
                <c:pt idx="1958">
                  <c:v>-4.3570667347427429E-3</c:v>
                </c:pt>
                <c:pt idx="1959">
                  <c:v>-4.6980376822283315E-3</c:v>
                </c:pt>
                <c:pt idx="1960">
                  <c:v>-5.613231057244642E-3</c:v>
                </c:pt>
                <c:pt idx="1961">
                  <c:v>-4.1108990489619746E-3</c:v>
                </c:pt>
                <c:pt idx="1962">
                  <c:v>-8.1908160880877654E-4</c:v>
                </c:pt>
                <c:pt idx="1963">
                  <c:v>-5.9705794159245181E-4</c:v>
                </c:pt>
                <c:pt idx="1964">
                  <c:v>-1.5300638617733633E-3</c:v>
                </c:pt>
                <c:pt idx="1965">
                  <c:v>-1.1964796332540081E-3</c:v>
                </c:pt>
                <c:pt idx="1966">
                  <c:v>-3.3231793383923673E-4</c:v>
                </c:pt>
                <c:pt idx="1967">
                  <c:v>-1.1173784255804453E-3</c:v>
                </c:pt>
                <c:pt idx="1968">
                  <c:v>0</c:v>
                </c:pt>
                <c:pt idx="1969">
                  <c:v>0</c:v>
                </c:pt>
                <c:pt idx="1970">
                  <c:v>0</c:v>
                </c:pt>
                <c:pt idx="1971">
                  <c:v>0</c:v>
                </c:pt>
                <c:pt idx="1972">
                  <c:v>-2.8228856527518084E-4</c:v>
                </c:pt>
                <c:pt idx="1973">
                  <c:v>-2.0566557866545485E-3</c:v>
                </c:pt>
                <c:pt idx="1974">
                  <c:v>-4.4285702976847715E-3</c:v>
                </c:pt>
                <c:pt idx="1975">
                  <c:v>-3.8316125127944929E-3</c:v>
                </c:pt>
                <c:pt idx="1976">
                  <c:v>0</c:v>
                </c:pt>
                <c:pt idx="1977">
                  <c:v>0</c:v>
                </c:pt>
                <c:pt idx="1978">
                  <c:v>0</c:v>
                </c:pt>
                <c:pt idx="1979">
                  <c:v>-2.360179713571939E-3</c:v>
                </c:pt>
                <c:pt idx="1980">
                  <c:v>0</c:v>
                </c:pt>
                <c:pt idx="1981">
                  <c:v>-8.0037436201465791E-4</c:v>
                </c:pt>
                <c:pt idx="1982">
                  <c:v>0</c:v>
                </c:pt>
                <c:pt idx="1983">
                  <c:v>0</c:v>
                </c:pt>
                <c:pt idx="1984">
                  <c:v>0</c:v>
                </c:pt>
                <c:pt idx="1985">
                  <c:v>0</c:v>
                </c:pt>
                <c:pt idx="1986">
                  <c:v>0</c:v>
                </c:pt>
                <c:pt idx="1987">
                  <c:v>0</c:v>
                </c:pt>
                <c:pt idx="1988">
                  <c:v>0</c:v>
                </c:pt>
                <c:pt idx="1989">
                  <c:v>0</c:v>
                </c:pt>
                <c:pt idx="1990">
                  <c:v>-1.1310431417477958E-3</c:v>
                </c:pt>
                <c:pt idx="1991">
                  <c:v>-3.2719258199644537E-3</c:v>
                </c:pt>
                <c:pt idx="1992">
                  <c:v>-3.0286205025308963E-3</c:v>
                </c:pt>
                <c:pt idx="1993">
                  <c:v>0</c:v>
                </c:pt>
                <c:pt idx="1994">
                  <c:v>0</c:v>
                </c:pt>
                <c:pt idx="1995">
                  <c:v>-2.1160425367743553E-3</c:v>
                </c:pt>
                <c:pt idx="1996">
                  <c:v>-1.5135002487965104E-3</c:v>
                </c:pt>
                <c:pt idx="1997">
                  <c:v>-4.1633673259569077E-4</c:v>
                </c:pt>
                <c:pt idx="1998">
                  <c:v>-6.6739262678930432E-4</c:v>
                </c:pt>
                <c:pt idx="1999">
                  <c:v>-4.46258263685717E-3</c:v>
                </c:pt>
                <c:pt idx="2000">
                  <c:v>-3.6277515646621133E-3</c:v>
                </c:pt>
                <c:pt idx="2001">
                  <c:v>-1.5592170915368266E-3</c:v>
                </c:pt>
                <c:pt idx="2002">
                  <c:v>-9.7499410830873738E-5</c:v>
                </c:pt>
                <c:pt idx="2003">
                  <c:v>0</c:v>
                </c:pt>
                <c:pt idx="2004">
                  <c:v>0</c:v>
                </c:pt>
                <c:pt idx="2005">
                  <c:v>0</c:v>
                </c:pt>
                <c:pt idx="2006">
                  <c:v>-1.5215397072972038E-4</c:v>
                </c:pt>
                <c:pt idx="2007">
                  <c:v>0</c:v>
                </c:pt>
                <c:pt idx="2008">
                  <c:v>-1.2921300428519488E-3</c:v>
                </c:pt>
                <c:pt idx="2009">
                  <c:v>0</c:v>
                </c:pt>
                <c:pt idx="2010">
                  <c:v>0</c:v>
                </c:pt>
                <c:pt idx="2011">
                  <c:v>0</c:v>
                </c:pt>
                <c:pt idx="2012">
                  <c:v>-3.7252530202268634E-4</c:v>
                </c:pt>
                <c:pt idx="2013">
                  <c:v>0</c:v>
                </c:pt>
                <c:pt idx="2014">
                  <c:v>0</c:v>
                </c:pt>
                <c:pt idx="2015">
                  <c:v>-2.8066850119317964E-3</c:v>
                </c:pt>
                <c:pt idx="2016">
                  <c:v>-3.8274474213389875E-3</c:v>
                </c:pt>
                <c:pt idx="2017">
                  <c:v>-2.8439109749326119E-3</c:v>
                </c:pt>
                <c:pt idx="2018">
                  <c:v>-3.2324745326424193E-3</c:v>
                </c:pt>
                <c:pt idx="2019">
                  <c:v>-1.3774409459489292E-3</c:v>
                </c:pt>
                <c:pt idx="2020">
                  <c:v>-8.4704124873624274E-4</c:v>
                </c:pt>
                <c:pt idx="2021">
                  <c:v>0</c:v>
                </c:pt>
                <c:pt idx="2022">
                  <c:v>0</c:v>
                </c:pt>
                <c:pt idx="2023">
                  <c:v>0</c:v>
                </c:pt>
                <c:pt idx="2024">
                  <c:v>-5.8918622453152489E-4</c:v>
                </c:pt>
                <c:pt idx="2025">
                  <c:v>-8.6401711552371409E-4</c:v>
                </c:pt>
                <c:pt idx="2026">
                  <c:v>0</c:v>
                </c:pt>
                <c:pt idx="2027">
                  <c:v>0</c:v>
                </c:pt>
                <c:pt idx="2028">
                  <c:v>-2.2508861191917213E-3</c:v>
                </c:pt>
                <c:pt idx="2029">
                  <c:v>-2.6098169316882136E-3</c:v>
                </c:pt>
                <c:pt idx="2030">
                  <c:v>-8.6967236195552007E-4</c:v>
                </c:pt>
                <c:pt idx="2031">
                  <c:v>-2.1326689067414791E-3</c:v>
                </c:pt>
                <c:pt idx="2032">
                  <c:v>-4.3941929753620636E-3</c:v>
                </c:pt>
                <c:pt idx="2033">
                  <c:v>-8.2500097281242772E-4</c:v>
                </c:pt>
                <c:pt idx="2034">
                  <c:v>-1.2541582484565714E-4</c:v>
                </c:pt>
                <c:pt idx="2035">
                  <c:v>-4.2211863241245538E-4</c:v>
                </c:pt>
                <c:pt idx="2036">
                  <c:v>0</c:v>
                </c:pt>
                <c:pt idx="2037">
                  <c:v>0</c:v>
                </c:pt>
                <c:pt idx="2038">
                  <c:v>-4.3763886640903974E-3</c:v>
                </c:pt>
                <c:pt idx="2039">
                  <c:v>-4.6818573437715245E-3</c:v>
                </c:pt>
                <c:pt idx="2040">
                  <c:v>-4.3005503665085355E-3</c:v>
                </c:pt>
                <c:pt idx="2041">
                  <c:v>-3.074724073330808E-3</c:v>
                </c:pt>
                <c:pt idx="2042">
                  <c:v>-5.5934336807060246E-3</c:v>
                </c:pt>
                <c:pt idx="2043">
                  <c:v>-8.3410152872045121E-3</c:v>
                </c:pt>
                <c:pt idx="2044">
                  <c:v>-1.8779957374885107E-3</c:v>
                </c:pt>
                <c:pt idx="2045">
                  <c:v>0</c:v>
                </c:pt>
                <c:pt idx="2046">
                  <c:v>-7.0922138580859458E-5</c:v>
                </c:pt>
                <c:pt idx="2047">
                  <c:v>-1.2199565165119809E-3</c:v>
                </c:pt>
                <c:pt idx="2048">
                  <c:v>-8.8042375858134539E-4</c:v>
                </c:pt>
                <c:pt idx="2049">
                  <c:v>0</c:v>
                </c:pt>
                <c:pt idx="2050">
                  <c:v>-5.7255245974058473E-4</c:v>
                </c:pt>
                <c:pt idx="2051">
                  <c:v>-1.3199541225011493E-3</c:v>
                </c:pt>
                <c:pt idx="2052">
                  <c:v>-5.1623340794999199E-3</c:v>
                </c:pt>
                <c:pt idx="2053">
                  <c:v>-5.4381727401765952E-3</c:v>
                </c:pt>
                <c:pt idx="2054">
                  <c:v>-2.8099768819793958E-3</c:v>
                </c:pt>
                <c:pt idx="2055">
                  <c:v>-4.1276203975598655E-3</c:v>
                </c:pt>
                <c:pt idx="2056">
                  <c:v>-6.0551844641164865E-3</c:v>
                </c:pt>
                <c:pt idx="2057">
                  <c:v>-7.3776882218406017E-3</c:v>
                </c:pt>
                <c:pt idx="2058">
                  <c:v>-8.469928048497305E-3</c:v>
                </c:pt>
                <c:pt idx="2059">
                  <c:v>-6.9724555736021552E-3</c:v>
                </c:pt>
                <c:pt idx="2060">
                  <c:v>-9.2768079204418579E-3</c:v>
                </c:pt>
                <c:pt idx="2061">
                  <c:v>-1.2481699395616962E-2</c:v>
                </c:pt>
                <c:pt idx="2062">
                  <c:v>-1.0519555901349847E-2</c:v>
                </c:pt>
                <c:pt idx="2063">
                  <c:v>-1.0543578245715493E-2</c:v>
                </c:pt>
                <c:pt idx="2064">
                  <c:v>-1.1993683278735208E-2</c:v>
                </c:pt>
                <c:pt idx="2065">
                  <c:v>-1.0189696844388101E-2</c:v>
                </c:pt>
                <c:pt idx="2066">
                  <c:v>-1.444336483327968E-2</c:v>
                </c:pt>
                <c:pt idx="2067">
                  <c:v>-1.6760664546485671E-2</c:v>
                </c:pt>
                <c:pt idx="2068">
                  <c:v>-1.38785409553084E-2</c:v>
                </c:pt>
                <c:pt idx="2069">
                  <c:v>-1.4951100785088416E-2</c:v>
                </c:pt>
                <c:pt idx="2070">
                  <c:v>-1.2014319388820506E-2</c:v>
                </c:pt>
                <c:pt idx="2071">
                  <c:v>-1.1665099039385118E-2</c:v>
                </c:pt>
                <c:pt idx="2072">
                  <c:v>-1.1997667083771002E-2</c:v>
                </c:pt>
                <c:pt idx="2073">
                  <c:v>-9.5794974270595468E-3</c:v>
                </c:pt>
                <c:pt idx="2074">
                  <c:v>-4.8429524297824329E-3</c:v>
                </c:pt>
                <c:pt idx="2075">
                  <c:v>-1.2711923488633551E-3</c:v>
                </c:pt>
                <c:pt idx="2076">
                  <c:v>0</c:v>
                </c:pt>
                <c:pt idx="2077">
                  <c:v>-1.4161863780789926E-3</c:v>
                </c:pt>
                <c:pt idx="2078">
                  <c:v>0</c:v>
                </c:pt>
                <c:pt idx="2079">
                  <c:v>0</c:v>
                </c:pt>
                <c:pt idx="2080">
                  <c:v>0</c:v>
                </c:pt>
                <c:pt idx="2081">
                  <c:v>0</c:v>
                </c:pt>
                <c:pt idx="2082">
                  <c:v>-1.2534490635640497E-3</c:v>
                </c:pt>
                <c:pt idx="2083">
                  <c:v>-1.5245982039452538E-3</c:v>
                </c:pt>
                <c:pt idx="2084">
                  <c:v>-2.5455155021571019E-3</c:v>
                </c:pt>
                <c:pt idx="2085">
                  <c:v>-4.264461556757501E-4</c:v>
                </c:pt>
                <c:pt idx="2086">
                  <c:v>0</c:v>
                </c:pt>
                <c:pt idx="2087">
                  <c:v>-1.5784137050556162E-3</c:v>
                </c:pt>
                <c:pt idx="2088">
                  <c:v>-2.69381345546589E-3</c:v>
                </c:pt>
                <c:pt idx="2089">
                  <c:v>-2.211700864317621E-3</c:v>
                </c:pt>
                <c:pt idx="2090">
                  <c:v>-2.7743427578345043E-3</c:v>
                </c:pt>
                <c:pt idx="2091">
                  <c:v>-3.5478572255242102E-3</c:v>
                </c:pt>
                <c:pt idx="2092">
                  <c:v>-2.2184739890157186E-3</c:v>
                </c:pt>
                <c:pt idx="2093">
                  <c:v>-2.5494513906819784E-3</c:v>
                </c:pt>
                <c:pt idx="2094">
                  <c:v>-4.54677498258185E-3</c:v>
                </c:pt>
                <c:pt idx="2095">
                  <c:v>-4.0684033614702599E-3</c:v>
                </c:pt>
                <c:pt idx="2096">
                  <c:v>-5.2489353691508242E-3</c:v>
                </c:pt>
                <c:pt idx="2097">
                  <c:v>-5.7782629400252271E-3</c:v>
                </c:pt>
                <c:pt idx="2098">
                  <c:v>-4.5824520231422155E-3</c:v>
                </c:pt>
                <c:pt idx="2099">
                  <c:v>-2.7836361149782634E-3</c:v>
                </c:pt>
                <c:pt idx="2100">
                  <c:v>-2.0799005831306405E-3</c:v>
                </c:pt>
                <c:pt idx="2101">
                  <c:v>-2.3346409533126231E-3</c:v>
                </c:pt>
                <c:pt idx="2102">
                  <c:v>-4.7822198231010533E-3</c:v>
                </c:pt>
                <c:pt idx="2103">
                  <c:v>-3.5143460097218759E-3</c:v>
                </c:pt>
                <c:pt idx="2104">
                  <c:v>-2.4324180964818616E-3</c:v>
                </c:pt>
                <c:pt idx="2105">
                  <c:v>-3.3682119064996387E-3</c:v>
                </c:pt>
                <c:pt idx="2106">
                  <c:v>-3.4883561126249755E-3</c:v>
                </c:pt>
                <c:pt idx="2107">
                  <c:v>-2.1282969218157153E-3</c:v>
                </c:pt>
                <c:pt idx="2108">
                  <c:v>-4.2938066508383683E-3</c:v>
                </c:pt>
                <c:pt idx="2109">
                  <c:v>-2.5476399736115768E-3</c:v>
                </c:pt>
                <c:pt idx="2110">
                  <c:v>-2.1301083388861166E-3</c:v>
                </c:pt>
                <c:pt idx="2111">
                  <c:v>-1.6896189617249988E-3</c:v>
                </c:pt>
                <c:pt idx="2112">
                  <c:v>-1.2423958384982089E-4</c:v>
                </c:pt>
                <c:pt idx="2113">
                  <c:v>0</c:v>
                </c:pt>
                <c:pt idx="2114">
                  <c:v>-2.1163030577063527E-3</c:v>
                </c:pt>
                <c:pt idx="2115">
                  <c:v>-4.0571208324697884E-3</c:v>
                </c:pt>
                <c:pt idx="2116">
                  <c:v>-2.5792921871172097E-3</c:v>
                </c:pt>
                <c:pt idx="2117">
                  <c:v>-3.5227365499222968E-3</c:v>
                </c:pt>
                <c:pt idx="2118">
                  <c:v>-2.4547137285932451E-3</c:v>
                </c:pt>
                <c:pt idx="2119">
                  <c:v>-9.9576417541141098E-4</c:v>
                </c:pt>
                <c:pt idx="2120">
                  <c:v>-9.9694166555712532E-6</c:v>
                </c:pt>
                <c:pt idx="2121">
                  <c:v>-1.5228872686626497E-4</c:v>
                </c:pt>
                <c:pt idx="2122">
                  <c:v>0</c:v>
                </c:pt>
                <c:pt idx="2123">
                  <c:v>0</c:v>
                </c:pt>
                <c:pt idx="2124">
                  <c:v>0</c:v>
                </c:pt>
                <c:pt idx="2125">
                  <c:v>-4.1644280109789868E-4</c:v>
                </c:pt>
                <c:pt idx="2126">
                  <c:v>0</c:v>
                </c:pt>
                <c:pt idx="2127">
                  <c:v>0</c:v>
                </c:pt>
                <c:pt idx="2128">
                  <c:v>0</c:v>
                </c:pt>
                <c:pt idx="2129">
                  <c:v>0</c:v>
                </c:pt>
                <c:pt idx="2130">
                  <c:v>0</c:v>
                </c:pt>
                <c:pt idx="2131">
                  <c:v>0</c:v>
                </c:pt>
                <c:pt idx="2132">
                  <c:v>0</c:v>
                </c:pt>
                <c:pt idx="2133">
                  <c:v>0</c:v>
                </c:pt>
                <c:pt idx="2134">
                  <c:v>-6.3702466598283998E-5</c:v>
                </c:pt>
                <c:pt idx="2135">
                  <c:v>-1.4686525988307872E-4</c:v>
                </c:pt>
                <c:pt idx="2136">
                  <c:v>-1.6115947190033542E-4</c:v>
                </c:pt>
                <c:pt idx="2137">
                  <c:v>0</c:v>
                </c:pt>
                <c:pt idx="2138">
                  <c:v>0</c:v>
                </c:pt>
                <c:pt idx="2139">
                  <c:v>0</c:v>
                </c:pt>
                <c:pt idx="2140">
                  <c:v>-3.5244762862377216E-4</c:v>
                </c:pt>
                <c:pt idx="2141">
                  <c:v>-7.4520474306473937E-4</c:v>
                </c:pt>
                <c:pt idx="2142">
                  <c:v>0</c:v>
                </c:pt>
                <c:pt idx="2143">
                  <c:v>-1.6470293208001791E-3</c:v>
                </c:pt>
                <c:pt idx="2144">
                  <c:v>-1.6239723754661018E-3</c:v>
                </c:pt>
                <c:pt idx="2145">
                  <c:v>-2.8738284623415701E-3</c:v>
                </c:pt>
                <c:pt idx="2146">
                  <c:v>-1.0098363704882519E-2</c:v>
                </c:pt>
                <c:pt idx="2147">
                  <c:v>-1.215475019727571E-2</c:v>
                </c:pt>
                <c:pt idx="2148">
                  <c:v>-6.6228569282611831E-3</c:v>
                </c:pt>
                <c:pt idx="2149">
                  <c:v>-9.3453115321046627E-3</c:v>
                </c:pt>
                <c:pt idx="2150">
                  <c:v>-1.0667885677341648E-2</c:v>
                </c:pt>
                <c:pt idx="2151">
                  <c:v>-1.1361174864721683E-2</c:v>
                </c:pt>
                <c:pt idx="2152">
                  <c:v>-9.462292756425357E-3</c:v>
                </c:pt>
                <c:pt idx="2153">
                  <c:v>-1.3074521820931122E-2</c:v>
                </c:pt>
                <c:pt idx="2154">
                  <c:v>-1.6029782170472816E-2</c:v>
                </c:pt>
                <c:pt idx="2155">
                  <c:v>-1.2562603655042477E-2</c:v>
                </c:pt>
                <c:pt idx="2156">
                  <c:v>-1.6559937686098949E-2</c:v>
                </c:pt>
                <c:pt idx="2157">
                  <c:v>-1.4255669752981391E-2</c:v>
                </c:pt>
                <c:pt idx="2158">
                  <c:v>-7.7993009350091616E-3</c:v>
                </c:pt>
                <c:pt idx="2159">
                  <c:v>-4.2735546938888818E-3</c:v>
                </c:pt>
                <c:pt idx="2160">
                  <c:v>-5.1740479351579313E-3</c:v>
                </c:pt>
                <c:pt idx="2161">
                  <c:v>-2.5632537220964752E-3</c:v>
                </c:pt>
                <c:pt idx="2162">
                  <c:v>-3.7824957377424352E-3</c:v>
                </c:pt>
                <c:pt idx="2163">
                  <c:v>-4.0288349078758468E-3</c:v>
                </c:pt>
                <c:pt idx="2164">
                  <c:v>-1.9747232646042953E-3</c:v>
                </c:pt>
                <c:pt idx="2165">
                  <c:v>-1.6752528726139185E-3</c:v>
                </c:pt>
                <c:pt idx="2166">
                  <c:v>-2.771074684222045E-3</c:v>
                </c:pt>
                <c:pt idx="2167">
                  <c:v>-6.3026815535877885E-3</c:v>
                </c:pt>
                <c:pt idx="2168">
                  <c:v>-7.9910822829891218E-3</c:v>
                </c:pt>
                <c:pt idx="2169">
                  <c:v>-8.6995242789249007E-3</c:v>
                </c:pt>
                <c:pt idx="2170">
                  <c:v>-6.4163468961379692E-3</c:v>
                </c:pt>
                <c:pt idx="2171">
                  <c:v>-7.4477789105754037E-3</c:v>
                </c:pt>
                <c:pt idx="2172">
                  <c:v>-6.6642283368623378E-3</c:v>
                </c:pt>
                <c:pt idx="2173">
                  <c:v>-2.6893343429035587E-3</c:v>
                </c:pt>
                <c:pt idx="2174">
                  <c:v>-2.2426542230105893E-3</c:v>
                </c:pt>
                <c:pt idx="2175">
                  <c:v>-1.381951562987027E-3</c:v>
                </c:pt>
                <c:pt idx="2176">
                  <c:v>0</c:v>
                </c:pt>
                <c:pt idx="2177">
                  <c:v>0</c:v>
                </c:pt>
                <c:pt idx="2178">
                  <c:v>0</c:v>
                </c:pt>
                <c:pt idx="2179">
                  <c:v>0</c:v>
                </c:pt>
                <c:pt idx="2180">
                  <c:v>0</c:v>
                </c:pt>
                <c:pt idx="2181">
                  <c:v>0</c:v>
                </c:pt>
                <c:pt idx="2182">
                  <c:v>-3.0971748972457229E-3</c:v>
                </c:pt>
                <c:pt idx="2183">
                  <c:v>-4.7690621632682463E-3</c:v>
                </c:pt>
                <c:pt idx="2184">
                  <c:v>-5.5678088821401305E-3</c:v>
                </c:pt>
                <c:pt idx="2185">
                  <c:v>-3.5811372206235596E-3</c:v>
                </c:pt>
                <c:pt idx="2186">
                  <c:v>-1.7670929689822092E-3</c:v>
                </c:pt>
                <c:pt idx="2187">
                  <c:v>-9.5634971829606358E-4</c:v>
                </c:pt>
                <c:pt idx="2188">
                  <c:v>0</c:v>
                </c:pt>
                <c:pt idx="2189">
                  <c:v>0</c:v>
                </c:pt>
                <c:pt idx="2190">
                  <c:v>-6.0765210481224389E-3</c:v>
                </c:pt>
                <c:pt idx="2191">
                  <c:v>-5.7899757467355737E-3</c:v>
                </c:pt>
                <c:pt idx="2192">
                  <c:v>-8.3872141268549055E-3</c:v>
                </c:pt>
                <c:pt idx="2193">
                  <c:v>-8.6326011724234715E-3</c:v>
                </c:pt>
                <c:pt idx="2194">
                  <c:v>-9.1590838614325383E-3</c:v>
                </c:pt>
                <c:pt idx="2195">
                  <c:v>-1.0695201431362308E-2</c:v>
                </c:pt>
                <c:pt idx="2196">
                  <c:v>-1.1157050414938197E-2</c:v>
                </c:pt>
                <c:pt idx="2197">
                  <c:v>-1.0816199081568879E-2</c:v>
                </c:pt>
                <c:pt idx="2198">
                  <c:v>-8.275858179168696E-3</c:v>
                </c:pt>
                <c:pt idx="2199">
                  <c:v>-7.9763175396022779E-3</c:v>
                </c:pt>
                <c:pt idx="2200">
                  <c:v>-6.7469433040071866E-3</c:v>
                </c:pt>
                <c:pt idx="2201">
                  <c:v>-7.7757853709763073E-3</c:v>
                </c:pt>
                <c:pt idx="2202">
                  <c:v>-6.5476687487535847E-3</c:v>
                </c:pt>
                <c:pt idx="2203">
                  <c:v>-6.3211840132645705E-3</c:v>
                </c:pt>
                <c:pt idx="2204">
                  <c:v>-6.8027356063387421E-3</c:v>
                </c:pt>
                <c:pt idx="2205">
                  <c:v>-1.1224999646534506E-2</c:v>
                </c:pt>
                <c:pt idx="2206">
                  <c:v>-1.4285154076121256E-2</c:v>
                </c:pt>
                <c:pt idx="2207">
                  <c:v>-1.2575638298808964E-2</c:v>
                </c:pt>
                <c:pt idx="2208">
                  <c:v>-1.1687229725071725E-2</c:v>
                </c:pt>
                <c:pt idx="2209">
                  <c:v>-9.2671623924516812E-3</c:v>
                </c:pt>
                <c:pt idx="2210">
                  <c:v>-7.851470830286646E-3</c:v>
                </c:pt>
                <c:pt idx="2211">
                  <c:v>-6.785090909631389E-3</c:v>
                </c:pt>
                <c:pt idx="2212">
                  <c:v>-7.6061981132064475E-3</c:v>
                </c:pt>
                <c:pt idx="2213">
                  <c:v>-6.0882206634337273E-3</c:v>
                </c:pt>
                <c:pt idx="2214">
                  <c:v>-2.769188426649158E-3</c:v>
                </c:pt>
                <c:pt idx="2215">
                  <c:v>-1.4988083732203686E-3</c:v>
                </c:pt>
                <c:pt idx="2216">
                  <c:v>-1.1398931386862963E-3</c:v>
                </c:pt>
                <c:pt idx="2217">
                  <c:v>-2.2616080477194738E-3</c:v>
                </c:pt>
                <c:pt idx="2218">
                  <c:v>-2.037905305447825E-3</c:v>
                </c:pt>
                <c:pt idx="2219">
                  <c:v>-3.7413616728758587E-3</c:v>
                </c:pt>
                <c:pt idx="2220">
                  <c:v>-1.3565837336705197E-3</c:v>
                </c:pt>
                <c:pt idx="2221">
                  <c:v>-1.6525420806010097E-3</c:v>
                </c:pt>
                <c:pt idx="2222">
                  <c:v>-1.8250637695726671E-3</c:v>
                </c:pt>
                <c:pt idx="2223">
                  <c:v>-3.2319901476282097E-3</c:v>
                </c:pt>
                <c:pt idx="2224">
                  <c:v>-2.6753247376857009E-3</c:v>
                </c:pt>
                <c:pt idx="2225">
                  <c:v>-1.1335669623290688E-3</c:v>
                </c:pt>
                <c:pt idx="2226">
                  <c:v>-3.7838918705545535E-4</c:v>
                </c:pt>
                <c:pt idx="2227">
                  <c:v>0</c:v>
                </c:pt>
                <c:pt idx="2228">
                  <c:v>0</c:v>
                </c:pt>
                <c:pt idx="2229">
                  <c:v>-3.3545945361150505E-4</c:v>
                </c:pt>
                <c:pt idx="2230">
                  <c:v>0</c:v>
                </c:pt>
                <c:pt idx="2231">
                  <c:v>-1.6747293789578176E-4</c:v>
                </c:pt>
                <c:pt idx="2232">
                  <c:v>0</c:v>
                </c:pt>
                <c:pt idx="2233">
                  <c:v>-3.3500172435703651E-4</c:v>
                </c:pt>
                <c:pt idx="2234">
                  <c:v>0</c:v>
                </c:pt>
                <c:pt idx="2235">
                  <c:v>0</c:v>
                </c:pt>
                <c:pt idx="2236">
                  <c:v>-2.1187088107273651E-4</c:v>
                </c:pt>
                <c:pt idx="2237">
                  <c:v>0</c:v>
                </c:pt>
                <c:pt idx="2238">
                  <c:v>-1.2460810430430951E-3</c:v>
                </c:pt>
                <c:pt idx="2239">
                  <c:v>0</c:v>
                </c:pt>
                <c:pt idx="2240">
                  <c:v>0</c:v>
                </c:pt>
                <c:pt idx="2241">
                  <c:v>-1.4037215012314918E-3</c:v>
                </c:pt>
                <c:pt idx="2242">
                  <c:v>-2.2154254305727246E-3</c:v>
                </c:pt>
                <c:pt idx="2243">
                  <c:v>-4.5668956842552955E-4</c:v>
                </c:pt>
                <c:pt idx="2244">
                  <c:v>-2.1760003501097376E-3</c:v>
                </c:pt>
                <c:pt idx="2245">
                  <c:v>-7.3666423073748364E-4</c:v>
                </c:pt>
                <c:pt idx="2246">
                  <c:v>-9.5978377701237089E-5</c:v>
                </c:pt>
                <c:pt idx="2247">
                  <c:v>0</c:v>
                </c:pt>
                <c:pt idx="2248">
                  <c:v>-3.9202192215855513E-4</c:v>
                </c:pt>
                <c:pt idx="2249">
                  <c:v>-6.3065871597795832E-4</c:v>
                </c:pt>
                <c:pt idx="2250">
                  <c:v>0</c:v>
                </c:pt>
                <c:pt idx="2251">
                  <c:v>0</c:v>
                </c:pt>
                <c:pt idx="2252">
                  <c:v>0</c:v>
                </c:pt>
                <c:pt idx="2253">
                  <c:v>-7.3671166211186544E-5</c:v>
                </c:pt>
                <c:pt idx="2254">
                  <c:v>0</c:v>
                </c:pt>
                <c:pt idx="2255">
                  <c:v>0</c:v>
                </c:pt>
                <c:pt idx="2256">
                  <c:v>-1.2859606087784242E-3</c:v>
                </c:pt>
                <c:pt idx="2257">
                  <c:v>-6.5641762112945794E-4</c:v>
                </c:pt>
                <c:pt idx="2258">
                  <c:v>0</c:v>
                </c:pt>
                <c:pt idx="2259">
                  <c:v>0</c:v>
                </c:pt>
                <c:pt idx="2260">
                  <c:v>-2.5674999104741493E-5</c:v>
                </c:pt>
                <c:pt idx="2261">
                  <c:v>0</c:v>
                </c:pt>
                <c:pt idx="2262">
                  <c:v>-1.5284049921241898E-3</c:v>
                </c:pt>
                <c:pt idx="2263">
                  <c:v>-1.3258434859250454E-3</c:v>
                </c:pt>
                <c:pt idx="2264">
                  <c:v>-1.3786790918400576E-4</c:v>
                </c:pt>
                <c:pt idx="2265">
                  <c:v>0</c:v>
                </c:pt>
                <c:pt idx="2266">
                  <c:v>0</c:v>
                </c:pt>
                <c:pt idx="2267">
                  <c:v>0</c:v>
                </c:pt>
                <c:pt idx="2268">
                  <c:v>-2.7079068750595953E-4</c:v>
                </c:pt>
                <c:pt idx="2269">
                  <c:v>0</c:v>
                </c:pt>
                <c:pt idx="2270">
                  <c:v>0</c:v>
                </c:pt>
                <c:pt idx="2271">
                  <c:v>0</c:v>
                </c:pt>
                <c:pt idx="2272">
                  <c:v>0</c:v>
                </c:pt>
                <c:pt idx="2273">
                  <c:v>-7.8786573470910714E-4</c:v>
                </c:pt>
                <c:pt idx="2274">
                  <c:v>-2.1954396736163606E-3</c:v>
                </c:pt>
                <c:pt idx="2275">
                  <c:v>-2.7805995553887618E-3</c:v>
                </c:pt>
                <c:pt idx="2276">
                  <c:v>-2.7506725835357935E-3</c:v>
                </c:pt>
                <c:pt idx="2277">
                  <c:v>-2.9370546336436832E-3</c:v>
                </c:pt>
                <c:pt idx="2278">
                  <c:v>-1.2978541317649817E-3</c:v>
                </c:pt>
                <c:pt idx="2279">
                  <c:v>-1.1042791731048246E-4</c:v>
                </c:pt>
                <c:pt idx="2280">
                  <c:v>-8.5345909766810152E-6</c:v>
                </c:pt>
                <c:pt idx="2281">
                  <c:v>-6.6264204177523341E-4</c:v>
                </c:pt>
                <c:pt idx="2282">
                  <c:v>-5.3890910709078138E-5</c:v>
                </c:pt>
                <c:pt idx="2283">
                  <c:v>0</c:v>
                </c:pt>
                <c:pt idx="2284">
                  <c:v>-3.7812335479078419E-5</c:v>
                </c:pt>
                <c:pt idx="2285">
                  <c:v>0</c:v>
                </c:pt>
                <c:pt idx="2286">
                  <c:v>0</c:v>
                </c:pt>
                <c:pt idx="2287">
                  <c:v>0</c:v>
                </c:pt>
                <c:pt idx="2288">
                  <c:v>-1.0653407906197881E-4</c:v>
                </c:pt>
                <c:pt idx="2289">
                  <c:v>-2.4206292383114575E-3</c:v>
                </c:pt>
                <c:pt idx="2290">
                  <c:v>-7.2931732969555227E-4</c:v>
                </c:pt>
                <c:pt idx="2291">
                  <c:v>-5.4905455082344002E-4</c:v>
                </c:pt>
                <c:pt idx="2292">
                  <c:v>-1.3244476843721701E-3</c:v>
                </c:pt>
                <c:pt idx="2293">
                  <c:v>-7.7101908298749096E-6</c:v>
                </c:pt>
                <c:pt idx="2294">
                  <c:v>0</c:v>
                </c:pt>
                <c:pt idx="2295">
                  <c:v>0</c:v>
                </c:pt>
                <c:pt idx="2296">
                  <c:v>0</c:v>
                </c:pt>
                <c:pt idx="2297">
                  <c:v>0</c:v>
                </c:pt>
                <c:pt idx="2298">
                  <c:v>0</c:v>
                </c:pt>
                <c:pt idx="2299">
                  <c:v>0</c:v>
                </c:pt>
                <c:pt idx="2300">
                  <c:v>0</c:v>
                </c:pt>
                <c:pt idx="2301">
                  <c:v>-1.0517044160480277E-3</c:v>
                </c:pt>
                <c:pt idx="2302">
                  <c:v>0</c:v>
                </c:pt>
                <c:pt idx="2303">
                  <c:v>-1.5081488132617246E-3</c:v>
                </c:pt>
                <c:pt idx="2304">
                  <c:v>0</c:v>
                </c:pt>
                <c:pt idx="2305">
                  <c:v>0</c:v>
                </c:pt>
                <c:pt idx="2306">
                  <c:v>0</c:v>
                </c:pt>
                <c:pt idx="2307">
                  <c:v>-2.4698539985494898E-4</c:v>
                </c:pt>
                <c:pt idx="2308">
                  <c:v>0</c:v>
                </c:pt>
                <c:pt idx="2309">
                  <c:v>-1.9171615689831862E-4</c:v>
                </c:pt>
                <c:pt idx="2310">
                  <c:v>0</c:v>
                </c:pt>
                <c:pt idx="2311">
                  <c:v>-1.2176002023475271E-3</c:v>
                </c:pt>
                <c:pt idx="2312">
                  <c:v>-6.0265468176588441E-4</c:v>
                </c:pt>
                <c:pt idx="2313">
                  <c:v>-2.7854342773446158E-4</c:v>
                </c:pt>
                <c:pt idx="2314">
                  <c:v>-7.5175906668562397E-5</c:v>
                </c:pt>
                <c:pt idx="2315">
                  <c:v>-4.8939551930320634E-4</c:v>
                </c:pt>
                <c:pt idx="2316">
                  <c:v>0</c:v>
                </c:pt>
                <c:pt idx="2317">
                  <c:v>0</c:v>
                </c:pt>
                <c:pt idx="2318">
                  <c:v>0</c:v>
                </c:pt>
                <c:pt idx="2319">
                  <c:v>-2.2905318338899957E-4</c:v>
                </c:pt>
                <c:pt idx="2320">
                  <c:v>0</c:v>
                </c:pt>
                <c:pt idx="2321">
                  <c:v>0</c:v>
                </c:pt>
                <c:pt idx="2322">
                  <c:v>0</c:v>
                </c:pt>
                <c:pt idx="2323">
                  <c:v>0</c:v>
                </c:pt>
                <c:pt idx="2324">
                  <c:v>0</c:v>
                </c:pt>
                <c:pt idx="2325">
                  <c:v>-1.471752934170429E-4</c:v>
                </c:pt>
                <c:pt idx="2326">
                  <c:v>0</c:v>
                </c:pt>
                <c:pt idx="2327">
                  <c:v>-1.0804258535578237E-4</c:v>
                </c:pt>
                <c:pt idx="2328">
                  <c:v>-1.3381721288510358E-4</c:v>
                </c:pt>
                <c:pt idx="2329">
                  <c:v>0</c:v>
                </c:pt>
                <c:pt idx="2330">
                  <c:v>0</c:v>
                </c:pt>
                <c:pt idx="2331">
                  <c:v>-4.3431156861007449E-4</c:v>
                </c:pt>
                <c:pt idx="2332">
                  <c:v>0</c:v>
                </c:pt>
                <c:pt idx="2333">
                  <c:v>0</c:v>
                </c:pt>
                <c:pt idx="2334">
                  <c:v>0</c:v>
                </c:pt>
                <c:pt idx="2335">
                  <c:v>0</c:v>
                </c:pt>
                <c:pt idx="2336">
                  <c:v>-1.1337399540363607E-3</c:v>
                </c:pt>
                <c:pt idx="2337">
                  <c:v>-4.9448903232333355E-4</c:v>
                </c:pt>
                <c:pt idx="2338">
                  <c:v>-2.9399129353316406E-5</c:v>
                </c:pt>
                <c:pt idx="2339">
                  <c:v>-2.6307897369945752E-4</c:v>
                </c:pt>
                <c:pt idx="2340">
                  <c:v>0</c:v>
                </c:pt>
                <c:pt idx="2341">
                  <c:v>-3.4428147958018247E-4</c:v>
                </c:pt>
                <c:pt idx="2342">
                  <c:v>-5.290319428794708E-4</c:v>
                </c:pt>
                <c:pt idx="2343">
                  <c:v>0</c:v>
                </c:pt>
                <c:pt idx="2344">
                  <c:v>0</c:v>
                </c:pt>
                <c:pt idx="2345">
                  <c:v>0</c:v>
                </c:pt>
                <c:pt idx="2346">
                  <c:v>0</c:v>
                </c:pt>
                <c:pt idx="2347">
                  <c:v>0</c:v>
                </c:pt>
                <c:pt idx="2348">
                  <c:v>-3.8846739661461445E-4</c:v>
                </c:pt>
                <c:pt idx="2349">
                  <c:v>-2.3590036497399751E-3</c:v>
                </c:pt>
                <c:pt idx="2350">
                  <c:v>-1.4994108687530175E-3</c:v>
                </c:pt>
                <c:pt idx="2351">
                  <c:v>-1.2955139810904071E-3</c:v>
                </c:pt>
                <c:pt idx="2352">
                  <c:v>-1.0784694082823468E-3</c:v>
                </c:pt>
                <c:pt idx="2353">
                  <c:v>-2.4323217518747126E-4</c:v>
                </c:pt>
                <c:pt idx="2354">
                  <c:v>0</c:v>
                </c:pt>
                <c:pt idx="2355">
                  <c:v>0</c:v>
                </c:pt>
                <c:pt idx="2356">
                  <c:v>0</c:v>
                </c:pt>
                <c:pt idx="2357">
                  <c:v>0</c:v>
                </c:pt>
                <c:pt idx="2358">
                  <c:v>0</c:v>
                </c:pt>
                <c:pt idx="2359">
                  <c:v>-2.2533565593974958E-4</c:v>
                </c:pt>
                <c:pt idx="2360">
                  <c:v>-2.5736305881533727E-5</c:v>
                </c:pt>
                <c:pt idx="2361">
                  <c:v>-6.9738239964816899E-5</c:v>
                </c:pt>
                <c:pt idx="2362">
                  <c:v>0</c:v>
                </c:pt>
                <c:pt idx="2363">
                  <c:v>-4.2651388318575679E-4</c:v>
                </c:pt>
                <c:pt idx="2364">
                  <c:v>-7.0304603992510731E-4</c:v>
                </c:pt>
                <c:pt idx="2365">
                  <c:v>-9.9375841705019599E-4</c:v>
                </c:pt>
                <c:pt idx="2366">
                  <c:v>-4.3142516858388543E-3</c:v>
                </c:pt>
                <c:pt idx="2367">
                  <c:v>-6.9814189821500901E-3</c:v>
                </c:pt>
                <c:pt idx="2368">
                  <c:v>-5.7967812257024905E-3</c:v>
                </c:pt>
                <c:pt idx="2369">
                  <c:v>-3.1979075852534228E-3</c:v>
                </c:pt>
                <c:pt idx="2370">
                  <c:v>-5.6649087479600149E-3</c:v>
                </c:pt>
                <c:pt idx="2371">
                  <c:v>-9.5436812223591468E-3</c:v>
                </c:pt>
                <c:pt idx="2372">
                  <c:v>-7.5013008655576965E-3</c:v>
                </c:pt>
                <c:pt idx="2373">
                  <c:v>-7.7476152226843122E-3</c:v>
                </c:pt>
                <c:pt idx="2374">
                  <c:v>-6.5066852059652716E-3</c:v>
                </c:pt>
                <c:pt idx="2375">
                  <c:v>-2.8213280801510287E-3</c:v>
                </c:pt>
                <c:pt idx="2376">
                  <c:v>-1.6860532067584804E-3</c:v>
                </c:pt>
                <c:pt idx="2377">
                  <c:v>-4.8277042501798208E-3</c:v>
                </c:pt>
                <c:pt idx="2378">
                  <c:v>-6.2469049972381863E-3</c:v>
                </c:pt>
                <c:pt idx="2379">
                  <c:v>-4.2972854271910695E-3</c:v>
                </c:pt>
                <c:pt idx="2380">
                  <c:v>-6.881085886272972E-3</c:v>
                </c:pt>
                <c:pt idx="2381">
                  <c:v>-7.868557858013648E-3</c:v>
                </c:pt>
                <c:pt idx="2382">
                  <c:v>-1.0310770423874955E-2</c:v>
                </c:pt>
                <c:pt idx="2383">
                  <c:v>-7.5965262246209583E-3</c:v>
                </c:pt>
                <c:pt idx="2384">
                  <c:v>-7.7135755500709864E-3</c:v>
                </c:pt>
                <c:pt idx="2385">
                  <c:v>-5.7162004267351995E-3</c:v>
                </c:pt>
                <c:pt idx="2386">
                  <c:v>-6.2567990049127798E-3</c:v>
                </c:pt>
                <c:pt idx="2387">
                  <c:v>-1.8974349302903425E-3</c:v>
                </c:pt>
                <c:pt idx="2388">
                  <c:v>-4.4495531337500867E-3</c:v>
                </c:pt>
                <c:pt idx="2389">
                  <c:v>-7.8423048051586234E-3</c:v>
                </c:pt>
                <c:pt idx="2390">
                  <c:v>-7.8478768816830323E-3</c:v>
                </c:pt>
                <c:pt idx="2391">
                  <c:v>-4.5693884974623176E-3</c:v>
                </c:pt>
                <c:pt idx="2392">
                  <c:v>-1.5862558874703136E-3</c:v>
                </c:pt>
                <c:pt idx="2393">
                  <c:v>-2.7036715412334911E-3</c:v>
                </c:pt>
                <c:pt idx="2394">
                  <c:v>-9.7889954631854648E-4</c:v>
                </c:pt>
                <c:pt idx="2395">
                  <c:v>0</c:v>
                </c:pt>
                <c:pt idx="2396">
                  <c:v>0</c:v>
                </c:pt>
                <c:pt idx="2397">
                  <c:v>0</c:v>
                </c:pt>
                <c:pt idx="2398">
                  <c:v>-5.9087560224643559E-4</c:v>
                </c:pt>
                <c:pt idx="2399">
                  <c:v>0</c:v>
                </c:pt>
                <c:pt idx="2400">
                  <c:v>0</c:v>
                </c:pt>
                <c:pt idx="2401">
                  <c:v>0</c:v>
                </c:pt>
                <c:pt idx="2402">
                  <c:v>0</c:v>
                </c:pt>
                <c:pt idx="2403">
                  <c:v>-2.4050216398856646E-4</c:v>
                </c:pt>
                <c:pt idx="2404">
                  <c:v>0</c:v>
                </c:pt>
                <c:pt idx="2405">
                  <c:v>0</c:v>
                </c:pt>
                <c:pt idx="2406">
                  <c:v>0</c:v>
                </c:pt>
                <c:pt idx="2407">
                  <c:v>0</c:v>
                </c:pt>
                <c:pt idx="2408">
                  <c:v>0</c:v>
                </c:pt>
                <c:pt idx="2409">
                  <c:v>0</c:v>
                </c:pt>
                <c:pt idx="2410">
                  <c:v>0</c:v>
                </c:pt>
                <c:pt idx="2411">
                  <c:v>0</c:v>
                </c:pt>
                <c:pt idx="2412">
                  <c:v>-8.2994308946593149E-4</c:v>
                </c:pt>
                <c:pt idx="2413">
                  <c:v>0</c:v>
                </c:pt>
                <c:pt idx="2414">
                  <c:v>0</c:v>
                </c:pt>
                <c:pt idx="2415">
                  <c:v>0</c:v>
                </c:pt>
                <c:pt idx="2416">
                  <c:v>0</c:v>
                </c:pt>
                <c:pt idx="2417">
                  <c:v>0</c:v>
                </c:pt>
                <c:pt idx="2418">
                  <c:v>0</c:v>
                </c:pt>
                <c:pt idx="2419">
                  <c:v>0</c:v>
                </c:pt>
                <c:pt idx="2420">
                  <c:v>0</c:v>
                </c:pt>
                <c:pt idx="2421">
                  <c:v>0</c:v>
                </c:pt>
                <c:pt idx="2422">
                  <c:v>0</c:v>
                </c:pt>
                <c:pt idx="2423">
                  <c:v>0</c:v>
                </c:pt>
                <c:pt idx="2424">
                  <c:v>0</c:v>
                </c:pt>
                <c:pt idx="2425">
                  <c:v>0</c:v>
                </c:pt>
                <c:pt idx="2426">
                  <c:v>0</c:v>
                </c:pt>
                <c:pt idx="2427">
                  <c:v>0</c:v>
                </c:pt>
                <c:pt idx="2428">
                  <c:v>0</c:v>
                </c:pt>
                <c:pt idx="2429">
                  <c:v>0</c:v>
                </c:pt>
                <c:pt idx="2430">
                  <c:v>0</c:v>
                </c:pt>
                <c:pt idx="2431">
                  <c:v>0</c:v>
                </c:pt>
                <c:pt idx="2432">
                  <c:v>0</c:v>
                </c:pt>
                <c:pt idx="2433">
                  <c:v>0</c:v>
                </c:pt>
                <c:pt idx="2434">
                  <c:v>0</c:v>
                </c:pt>
                <c:pt idx="2435">
                  <c:v>-2.1011914924824098E-4</c:v>
                </c:pt>
                <c:pt idx="2436">
                  <c:v>-4.5217171917638009E-4</c:v>
                </c:pt>
                <c:pt idx="2437">
                  <c:v>-2.3125865991444901E-4</c:v>
                </c:pt>
                <c:pt idx="2438">
                  <c:v>0</c:v>
                </c:pt>
                <c:pt idx="2439">
                  <c:v>0</c:v>
                </c:pt>
                <c:pt idx="2440">
                  <c:v>0</c:v>
                </c:pt>
                <c:pt idx="2441">
                  <c:v>-1.5809409114531717E-3</c:v>
                </c:pt>
                <c:pt idx="2442">
                  <c:v>-2.0388899441852347E-3</c:v>
                </c:pt>
                <c:pt idx="2443">
                  <c:v>-1.1599177120684432E-3</c:v>
                </c:pt>
                <c:pt idx="2444">
                  <c:v>-9.8974973215894702E-4</c:v>
                </c:pt>
                <c:pt idx="2445">
                  <c:v>-4.6186488854750194E-4</c:v>
                </c:pt>
                <c:pt idx="2446">
                  <c:v>0</c:v>
                </c:pt>
                <c:pt idx="2447">
                  <c:v>0</c:v>
                </c:pt>
                <c:pt idx="2448">
                  <c:v>0</c:v>
                </c:pt>
                <c:pt idx="2449">
                  <c:v>-2.6956611860698773E-4</c:v>
                </c:pt>
                <c:pt idx="2450">
                  <c:v>-5.986481674737352E-4</c:v>
                </c:pt>
                <c:pt idx="2451">
                  <c:v>-8.3695132041557434E-4</c:v>
                </c:pt>
                <c:pt idx="2452">
                  <c:v>0</c:v>
                </c:pt>
                <c:pt idx="2453">
                  <c:v>-4.6293159556157654E-4</c:v>
                </c:pt>
                <c:pt idx="2454">
                  <c:v>-4.2927688882100299E-4</c:v>
                </c:pt>
                <c:pt idx="2455">
                  <c:v>0</c:v>
                </c:pt>
                <c:pt idx="2456">
                  <c:v>0</c:v>
                </c:pt>
                <c:pt idx="2457">
                  <c:v>0</c:v>
                </c:pt>
                <c:pt idx="2458">
                  <c:v>0</c:v>
                </c:pt>
                <c:pt idx="2459">
                  <c:v>0</c:v>
                </c:pt>
                <c:pt idx="2460">
                  <c:v>-7.1875151263413211E-5</c:v>
                </c:pt>
                <c:pt idx="2461">
                  <c:v>0</c:v>
                </c:pt>
                <c:pt idx="2462">
                  <c:v>0</c:v>
                </c:pt>
                <c:pt idx="2463">
                  <c:v>0</c:v>
                </c:pt>
                <c:pt idx="2464">
                  <c:v>0</c:v>
                </c:pt>
                <c:pt idx="2465">
                  <c:v>0</c:v>
                </c:pt>
                <c:pt idx="2466">
                  <c:v>0</c:v>
                </c:pt>
                <c:pt idx="2467">
                  <c:v>-5.4587359925016077E-4</c:v>
                </c:pt>
                <c:pt idx="2468">
                  <c:v>-1.6597526405610068E-3</c:v>
                </c:pt>
                <c:pt idx="2469">
                  <c:v>-6.4809356543276959E-4</c:v>
                </c:pt>
                <c:pt idx="2470">
                  <c:v>-3.4699204700871844E-4</c:v>
                </c:pt>
                <c:pt idx="2471">
                  <c:v>0</c:v>
                </c:pt>
                <c:pt idx="2472">
                  <c:v>0</c:v>
                </c:pt>
                <c:pt idx="2473">
                  <c:v>0</c:v>
                </c:pt>
                <c:pt idx="2474">
                  <c:v>0</c:v>
                </c:pt>
                <c:pt idx="2475">
                  <c:v>0</c:v>
                </c:pt>
                <c:pt idx="2476">
                  <c:v>0</c:v>
                </c:pt>
                <c:pt idx="2477">
                  <c:v>-3.0771410369692177E-4</c:v>
                </c:pt>
                <c:pt idx="2478">
                  <c:v>0</c:v>
                </c:pt>
                <c:pt idx="2479">
                  <c:v>0</c:v>
                </c:pt>
                <c:pt idx="2480">
                  <c:v>0</c:v>
                </c:pt>
                <c:pt idx="2481">
                  <c:v>-1.272591973990966E-3</c:v>
                </c:pt>
                <c:pt idx="2482">
                  <c:v>-1.7943772320968613E-3</c:v>
                </c:pt>
                <c:pt idx="2483">
                  <c:v>-2.4826531811113633E-3</c:v>
                </c:pt>
                <c:pt idx="2484">
                  <c:v>-1.3272474989629137E-3</c:v>
                </c:pt>
                <c:pt idx="2485">
                  <c:v>0</c:v>
                </c:pt>
                <c:pt idx="2486">
                  <c:v>-1.2553733528796046E-3</c:v>
                </c:pt>
                <c:pt idx="2487">
                  <c:v>-8.0328418991576121E-4</c:v>
                </c:pt>
                <c:pt idx="2488">
                  <c:v>-1.1246718795864639E-4</c:v>
                </c:pt>
                <c:pt idx="2489">
                  <c:v>0</c:v>
                </c:pt>
                <c:pt idx="2490">
                  <c:v>0</c:v>
                </c:pt>
                <c:pt idx="2491">
                  <c:v>0</c:v>
                </c:pt>
                <c:pt idx="2492">
                  <c:v>-4.3413225952044387E-4</c:v>
                </c:pt>
                <c:pt idx="2493">
                  <c:v>-5.0890395666109681E-4</c:v>
                </c:pt>
                <c:pt idx="2494">
                  <c:v>0</c:v>
                </c:pt>
                <c:pt idx="2495">
                  <c:v>0</c:v>
                </c:pt>
                <c:pt idx="2496">
                  <c:v>-6.0417286304264111E-5</c:v>
                </c:pt>
                <c:pt idx="2497">
                  <c:v>-5.0110808052370749E-4</c:v>
                </c:pt>
                <c:pt idx="2498">
                  <c:v>0</c:v>
                </c:pt>
                <c:pt idx="2499">
                  <c:v>-3.412938738952966E-3</c:v>
                </c:pt>
                <c:pt idx="2500">
                  <c:v>-3.9126351770538796E-3</c:v>
                </c:pt>
                <c:pt idx="2501">
                  <c:v>-3.0727576851371781E-3</c:v>
                </c:pt>
                <c:pt idx="2502">
                  <c:v>-4.6240355796735889E-3</c:v>
                </c:pt>
                <c:pt idx="2503">
                  <c:v>-9.2427752083663849E-3</c:v>
                </c:pt>
                <c:pt idx="2504">
                  <c:v>-1.1344966079601638E-2</c:v>
                </c:pt>
                <c:pt idx="2505">
                  <c:v>-9.626128318277874E-3</c:v>
                </c:pt>
                <c:pt idx="2506">
                  <c:v>-7.4582073212635502E-3</c:v>
                </c:pt>
                <c:pt idx="2507">
                  <c:v>-6.5675155148739693E-3</c:v>
                </c:pt>
                <c:pt idx="2508">
                  <c:v>-6.8920768651644284E-3</c:v>
                </c:pt>
                <c:pt idx="2509">
                  <c:v>-7.7666126691951767E-3</c:v>
                </c:pt>
                <c:pt idx="2510">
                  <c:v>-7.5006084477860372E-3</c:v>
                </c:pt>
                <c:pt idx="2511">
                  <c:v>-4.9356922392832635E-3</c:v>
                </c:pt>
                <c:pt idx="2512">
                  <c:v>-4.4514479113221929E-3</c:v>
                </c:pt>
                <c:pt idx="2513">
                  <c:v>-7.799997271579694E-3</c:v>
                </c:pt>
                <c:pt idx="2514">
                  <c:v>-5.3766974737945571E-3</c:v>
                </c:pt>
                <c:pt idx="2515">
                  <c:v>-2.8083958789055824E-3</c:v>
                </c:pt>
                <c:pt idx="2516">
                  <c:v>-4.0375257679019947E-3</c:v>
                </c:pt>
                <c:pt idx="2517">
                  <c:v>-3.2183628184287417E-3</c:v>
                </c:pt>
                <c:pt idx="2518">
                  <c:v>-3.0204685488722438E-3</c:v>
                </c:pt>
                <c:pt idx="2519">
                  <c:v>-1.2826256976368002E-3</c:v>
                </c:pt>
                <c:pt idx="2520">
                  <c:v>-1.2890948023158593E-3</c:v>
                </c:pt>
                <c:pt idx="2521">
                  <c:v>-8.9759665387072901E-4</c:v>
                </c:pt>
                <c:pt idx="2522">
                  <c:v>0</c:v>
                </c:pt>
                <c:pt idx="2523">
                  <c:v>0</c:v>
                </c:pt>
                <c:pt idx="2524">
                  <c:v>0</c:v>
                </c:pt>
                <c:pt idx="2525">
                  <c:v>-5.4608242945929271E-4</c:v>
                </c:pt>
                <c:pt idx="2526">
                  <c:v>-5.3190628606309299E-4</c:v>
                </c:pt>
                <c:pt idx="2527">
                  <c:v>-3.6971649451788961E-4</c:v>
                </c:pt>
                <c:pt idx="2528">
                  <c:v>-1.8015404118383307E-3</c:v>
                </c:pt>
                <c:pt idx="2529">
                  <c:v>0</c:v>
                </c:pt>
                <c:pt idx="2530">
                  <c:v>-8.2679231029987479E-4</c:v>
                </c:pt>
                <c:pt idx="2531">
                  <c:v>-1.9679322004224908E-4</c:v>
                </c:pt>
                <c:pt idx="2532">
                  <c:v>0</c:v>
                </c:pt>
                <c:pt idx="2533">
                  <c:v>-2.5016119753809243E-4</c:v>
                </c:pt>
                <c:pt idx="2534">
                  <c:v>0</c:v>
                </c:pt>
                <c:pt idx="2535">
                  <c:v>0</c:v>
                </c:pt>
                <c:pt idx="2536">
                  <c:v>-8.250422646494022E-5</c:v>
                </c:pt>
                <c:pt idx="2537">
                  <c:v>-1.3539634156309066E-3</c:v>
                </c:pt>
                <c:pt idx="2538">
                  <c:v>0</c:v>
                </c:pt>
                <c:pt idx="2539">
                  <c:v>-5.1553846867139841E-3</c:v>
                </c:pt>
                <c:pt idx="2540">
                  <c:v>-3.9090583723675621E-3</c:v>
                </c:pt>
                <c:pt idx="2541">
                  <c:v>-3.3546908266847571E-3</c:v>
                </c:pt>
                <c:pt idx="2542">
                  <c:v>-6.5223576564596084E-3</c:v>
                </c:pt>
                <c:pt idx="2543">
                  <c:v>-4.8770334731926554E-3</c:v>
                </c:pt>
                <c:pt idx="2544">
                  <c:v>-4.0911124075261448E-3</c:v>
                </c:pt>
                <c:pt idx="2545">
                  <c:v>-4.3511514800979225E-3</c:v>
                </c:pt>
                <c:pt idx="2546">
                  <c:v>-3.0352790566812436E-3</c:v>
                </c:pt>
                <c:pt idx="2547">
                  <c:v>-2.8525579125626599E-3</c:v>
                </c:pt>
                <c:pt idx="2548">
                  <c:v>-2.1584310397797826E-4</c:v>
                </c:pt>
                <c:pt idx="2549">
                  <c:v>0</c:v>
                </c:pt>
                <c:pt idx="2550">
                  <c:v>0</c:v>
                </c:pt>
                <c:pt idx="2551">
                  <c:v>0</c:v>
                </c:pt>
                <c:pt idx="2552">
                  <c:v>-5.5579345745065793E-4</c:v>
                </c:pt>
                <c:pt idx="2553">
                  <c:v>-7.3824520092457884E-4</c:v>
                </c:pt>
                <c:pt idx="2554">
                  <c:v>-3.7800267166227634E-3</c:v>
                </c:pt>
                <c:pt idx="2555">
                  <c:v>-7.1680080900671465E-3</c:v>
                </c:pt>
                <c:pt idx="2556">
                  <c:v>-6.9045626556629592E-3</c:v>
                </c:pt>
                <c:pt idx="2557">
                  <c:v>-4.0484221345991455E-3</c:v>
                </c:pt>
                <c:pt idx="2558">
                  <c:v>0</c:v>
                </c:pt>
                <c:pt idx="2559">
                  <c:v>0</c:v>
                </c:pt>
                <c:pt idx="2560">
                  <c:v>0</c:v>
                </c:pt>
                <c:pt idx="2561">
                  <c:v>0</c:v>
                </c:pt>
                <c:pt idx="2562">
                  <c:v>0</c:v>
                </c:pt>
                <c:pt idx="2563">
                  <c:v>0</c:v>
                </c:pt>
                <c:pt idx="2564">
                  <c:v>0</c:v>
                </c:pt>
                <c:pt idx="2565">
                  <c:v>-4.660830421960797E-4</c:v>
                </c:pt>
                <c:pt idx="2566">
                  <c:v>0</c:v>
                </c:pt>
                <c:pt idx="2567">
                  <c:v>-4.2016289847806768E-4</c:v>
                </c:pt>
                <c:pt idx="2568">
                  <c:v>-4.2899769999131991E-3</c:v>
                </c:pt>
                <c:pt idx="2569">
                  <c:v>-4.5822885451436545E-3</c:v>
                </c:pt>
                <c:pt idx="2570">
                  <c:v>-2.8510818882161843E-3</c:v>
                </c:pt>
                <c:pt idx="2571">
                  <c:v>-5.4432705422127825E-3</c:v>
                </c:pt>
                <c:pt idx="2572">
                  <c:v>-5.4962596160695832E-3</c:v>
                </c:pt>
                <c:pt idx="2573">
                  <c:v>-5.8809320051176808E-3</c:v>
                </c:pt>
                <c:pt idx="2574">
                  <c:v>-4.5980438315356897E-3</c:v>
                </c:pt>
                <c:pt idx="2575">
                  <c:v>0</c:v>
                </c:pt>
                <c:pt idx="2576">
                  <c:v>0</c:v>
                </c:pt>
                <c:pt idx="2577">
                  <c:v>0</c:v>
                </c:pt>
                <c:pt idx="2578">
                  <c:v>0</c:v>
                </c:pt>
                <c:pt idx="2579">
                  <c:v>0</c:v>
                </c:pt>
                <c:pt idx="2580">
                  <c:v>0</c:v>
                </c:pt>
                <c:pt idx="2581">
                  <c:v>-3.0899572760525805E-3</c:v>
                </c:pt>
                <c:pt idx="2582">
                  <c:v>-2.3427506035847458E-3</c:v>
                </c:pt>
                <c:pt idx="2583">
                  <c:v>-1.9458081938903446E-3</c:v>
                </c:pt>
                <c:pt idx="2584">
                  <c:v>-8.6676881007037966E-4</c:v>
                </c:pt>
                <c:pt idx="2585">
                  <c:v>-1.2432713094892619E-3</c:v>
                </c:pt>
                <c:pt idx="2586">
                  <c:v>0</c:v>
                </c:pt>
                <c:pt idx="2587">
                  <c:v>0</c:v>
                </c:pt>
                <c:pt idx="2588">
                  <c:v>-3.0250894381378302E-3</c:v>
                </c:pt>
                <c:pt idx="2589">
                  <c:v>-5.5542493036503712E-3</c:v>
                </c:pt>
                <c:pt idx="2590">
                  <c:v>-6.2576824153800625E-3</c:v>
                </c:pt>
                <c:pt idx="2591">
                  <c:v>-6.4934877792622685E-3</c:v>
                </c:pt>
                <c:pt idx="2592">
                  <c:v>-5.4061990257500744E-3</c:v>
                </c:pt>
                <c:pt idx="2593">
                  <c:v>-5.9237597413407915E-3</c:v>
                </c:pt>
                <c:pt idx="2594">
                  <c:v>-3.6132428059206636E-3</c:v>
                </c:pt>
                <c:pt idx="2595">
                  <c:v>-3.0349659330545673E-3</c:v>
                </c:pt>
                <c:pt idx="2596">
                  <c:v>-3.22436796180327E-3</c:v>
                </c:pt>
                <c:pt idx="2597">
                  <c:v>-5.1030068227798219E-3</c:v>
                </c:pt>
                <c:pt idx="2598">
                  <c:v>-6.2174964147513048E-3</c:v>
                </c:pt>
                <c:pt idx="2599">
                  <c:v>-6.2541527827704776E-3</c:v>
                </c:pt>
                <c:pt idx="2600">
                  <c:v>-5.7476990762174232E-3</c:v>
                </c:pt>
                <c:pt idx="2601">
                  <c:v>-5.7457237772339884E-3</c:v>
                </c:pt>
                <c:pt idx="2602">
                  <c:v>-3.1894602191137851E-3</c:v>
                </c:pt>
                <c:pt idx="2603">
                  <c:v>-1.6248938964912598E-3</c:v>
                </c:pt>
                <c:pt idx="2604">
                  <c:v>-1.748010072470433E-3</c:v>
                </c:pt>
                <c:pt idx="2605">
                  <c:v>-1.7115156142041598E-3</c:v>
                </c:pt>
                <c:pt idx="2606">
                  <c:v>-1.9007881151505996E-3</c:v>
                </c:pt>
                <c:pt idx="2607">
                  <c:v>-1.2959256608856052E-3</c:v>
                </c:pt>
                <c:pt idx="2608">
                  <c:v>-2.3894641308533256E-3</c:v>
                </c:pt>
                <c:pt idx="2609">
                  <c:v>-9.4998928319340713E-4</c:v>
                </c:pt>
                <c:pt idx="2610">
                  <c:v>-1.4253563172214375E-3</c:v>
                </c:pt>
                <c:pt idx="2611">
                  <c:v>-7.1952694115160523E-5</c:v>
                </c:pt>
                <c:pt idx="2612">
                  <c:v>0</c:v>
                </c:pt>
                <c:pt idx="2613">
                  <c:v>-4.1688730208610221E-3</c:v>
                </c:pt>
                <c:pt idx="2614">
                  <c:v>-6.2370520426959855E-3</c:v>
                </c:pt>
                <c:pt idx="2615">
                  <c:v>-6.232975538092835E-3</c:v>
                </c:pt>
                <c:pt idx="2616">
                  <c:v>-2.9485098968310367E-3</c:v>
                </c:pt>
                <c:pt idx="2617">
                  <c:v>-1.8735421036438352E-3</c:v>
                </c:pt>
                <c:pt idx="2618">
                  <c:v>-2.2724571969442E-3</c:v>
                </c:pt>
                <c:pt idx="2619">
                  <c:v>-1.8792039155926157E-3</c:v>
                </c:pt>
                <c:pt idx="2620">
                  <c:v>-2.9302303325395274E-3</c:v>
                </c:pt>
                <c:pt idx="2621">
                  <c:v>-2.3721050872414413E-3</c:v>
                </c:pt>
                <c:pt idx="2622">
                  <c:v>-7.3351200286336088E-4</c:v>
                </c:pt>
                <c:pt idx="2623">
                  <c:v>-6.2655228684940052E-4</c:v>
                </c:pt>
                <c:pt idx="2624">
                  <c:v>-1.0717001188624072E-3</c:v>
                </c:pt>
                <c:pt idx="2625">
                  <c:v>0</c:v>
                </c:pt>
                <c:pt idx="2626">
                  <c:v>0</c:v>
                </c:pt>
                <c:pt idx="2627">
                  <c:v>-3.1955248822962616E-3</c:v>
                </c:pt>
                <c:pt idx="2628">
                  <c:v>-1.8425430978413939E-3</c:v>
                </c:pt>
                <c:pt idx="2629">
                  <c:v>-7.0086879685718635E-4</c:v>
                </c:pt>
                <c:pt idx="2630">
                  <c:v>0</c:v>
                </c:pt>
                <c:pt idx="2631">
                  <c:v>-1.1871895861744772E-3</c:v>
                </c:pt>
                <c:pt idx="2632">
                  <c:v>-6.8929111220555677E-4</c:v>
                </c:pt>
                <c:pt idx="2633">
                  <c:v>-2.9779002997693552E-4</c:v>
                </c:pt>
                <c:pt idx="2634">
                  <c:v>-1.4037612188157417E-3</c:v>
                </c:pt>
                <c:pt idx="2635">
                  <c:v>-7.1850520186731511E-4</c:v>
                </c:pt>
                <c:pt idx="2636">
                  <c:v>-6.8131776397745299E-4</c:v>
                </c:pt>
                <c:pt idx="2637">
                  <c:v>-1.3329372268623665E-3</c:v>
                </c:pt>
                <c:pt idx="2638">
                  <c:v>0</c:v>
                </c:pt>
                <c:pt idx="2639">
                  <c:v>-1.5894314286612633E-3</c:v>
                </c:pt>
                <c:pt idx="2640">
                  <c:v>-2.4371903422414766E-3</c:v>
                </c:pt>
                <c:pt idx="2641">
                  <c:v>-3.9070334671404772E-3</c:v>
                </c:pt>
                <c:pt idx="2642">
                  <c:v>-3.6260009532988039E-3</c:v>
                </c:pt>
                <c:pt idx="2643">
                  <c:v>-3.8121022141806003E-3</c:v>
                </c:pt>
                <c:pt idx="2644">
                  <c:v>-6.9893255544356738E-3</c:v>
                </c:pt>
                <c:pt idx="2645">
                  <c:v>-1.6753614114455029E-3</c:v>
                </c:pt>
                <c:pt idx="2646">
                  <c:v>-7.4662321367784318E-4</c:v>
                </c:pt>
                <c:pt idx="2647">
                  <c:v>-1.0421220545874289E-3</c:v>
                </c:pt>
                <c:pt idx="2648">
                  <c:v>0</c:v>
                </c:pt>
                <c:pt idx="2649">
                  <c:v>0</c:v>
                </c:pt>
                <c:pt idx="2650">
                  <c:v>-1.0023322927473907E-3</c:v>
                </c:pt>
                <c:pt idx="2651">
                  <c:v>-4.0384046058570492E-3</c:v>
                </c:pt>
                <c:pt idx="2652">
                  <c:v>-4.0447267478757008E-3</c:v>
                </c:pt>
                <c:pt idx="2653">
                  <c:v>-2.3750073210085012E-3</c:v>
                </c:pt>
                <c:pt idx="2654">
                  <c:v>-3.1287863653540258E-3</c:v>
                </c:pt>
                <c:pt idx="2655">
                  <c:v>-5.9903097929821063E-4</c:v>
                </c:pt>
                <c:pt idx="2656">
                  <c:v>0</c:v>
                </c:pt>
                <c:pt idx="2657">
                  <c:v>-1.7698074313005081E-3</c:v>
                </c:pt>
                <c:pt idx="2658">
                  <c:v>-7.0702573174389531E-4</c:v>
                </c:pt>
                <c:pt idx="2659">
                  <c:v>-8.0799736339383994E-4</c:v>
                </c:pt>
                <c:pt idx="2660">
                  <c:v>-5.0922579817177039E-3</c:v>
                </c:pt>
                <c:pt idx="2661">
                  <c:v>-7.382080531525375E-3</c:v>
                </c:pt>
                <c:pt idx="2662">
                  <c:v>-7.7718034715847251E-3</c:v>
                </c:pt>
                <c:pt idx="2663">
                  <c:v>-5.8247268983331497E-3</c:v>
                </c:pt>
                <c:pt idx="2664">
                  <c:v>-8.7038443723055255E-3</c:v>
                </c:pt>
                <c:pt idx="2665">
                  <c:v>-7.6334040818367248E-3</c:v>
                </c:pt>
                <c:pt idx="2666">
                  <c:v>-8.7689904615293624E-3</c:v>
                </c:pt>
                <c:pt idx="2667">
                  <c:v>-1.3634054260956381E-2</c:v>
                </c:pt>
                <c:pt idx="2668">
                  <c:v>-1.7867396465223753E-2</c:v>
                </c:pt>
                <c:pt idx="2669">
                  <c:v>-1.2565440496353523E-2</c:v>
                </c:pt>
                <c:pt idx="2670">
                  <c:v>-7.9028967578685123E-3</c:v>
                </c:pt>
                <c:pt idx="2671">
                  <c:v>-1.5613912166857247E-2</c:v>
                </c:pt>
                <c:pt idx="2672">
                  <c:v>-1.9499477437358543E-2</c:v>
                </c:pt>
                <c:pt idx="2673">
                  <c:v>-2.48849408870538E-2</c:v>
                </c:pt>
                <c:pt idx="2674">
                  <c:v>-2.6167995197198254E-2</c:v>
                </c:pt>
                <c:pt idx="2675">
                  <c:v>-3.4244027380583984E-2</c:v>
                </c:pt>
                <c:pt idx="2676">
                  <c:v>-2.7016913148855248E-2</c:v>
                </c:pt>
                <c:pt idx="2677">
                  <c:v>-2.1102013552501461E-2</c:v>
                </c:pt>
                <c:pt idx="2678">
                  <c:v>-2.4159842162529629E-2</c:v>
                </c:pt>
                <c:pt idx="2679">
                  <c:v>-2.2140922238545226E-2</c:v>
                </c:pt>
                <c:pt idx="2680">
                  <c:v>-2.0961146750618477E-2</c:v>
                </c:pt>
                <c:pt idx="2681">
                  <c:v>-2.1118452285296262E-2</c:v>
                </c:pt>
                <c:pt idx="2682">
                  <c:v>-2.3245393589887576E-2</c:v>
                </c:pt>
                <c:pt idx="2683">
                  <c:v>-2.2740439298697412E-2</c:v>
                </c:pt>
                <c:pt idx="2684">
                  <c:v>-1.9582888785243266E-2</c:v>
                </c:pt>
                <c:pt idx="2685">
                  <c:v>-1.6877547623057002E-2</c:v>
                </c:pt>
                <c:pt idx="2686">
                  <c:v>-1.3710704258705193E-2</c:v>
                </c:pt>
                <c:pt idx="2687">
                  <c:v>-1.3876020871743142E-2</c:v>
                </c:pt>
                <c:pt idx="2688">
                  <c:v>-1.2749727342948027E-2</c:v>
                </c:pt>
                <c:pt idx="2689">
                  <c:v>-1.2943819749455118E-2</c:v>
                </c:pt>
                <c:pt idx="2690">
                  <c:v>-1.679314290145555E-2</c:v>
                </c:pt>
                <c:pt idx="2691">
                  <c:v>-1.7484466919613702E-2</c:v>
                </c:pt>
                <c:pt idx="2692">
                  <c:v>-1.5906412659939136E-2</c:v>
                </c:pt>
                <c:pt idx="2693">
                  <c:v>-1.3675519602547976E-2</c:v>
                </c:pt>
                <c:pt idx="2694">
                  <c:v>-1.4654473378145114E-2</c:v>
                </c:pt>
                <c:pt idx="2695">
                  <c:v>-1.4945275522614749E-2</c:v>
                </c:pt>
                <c:pt idx="2696">
                  <c:v>-1.4522514895398577E-2</c:v>
                </c:pt>
                <c:pt idx="2697">
                  <c:v>-1.6521887788184447E-2</c:v>
                </c:pt>
                <c:pt idx="2698">
                  <c:v>-1.5897023676101164E-2</c:v>
                </c:pt>
                <c:pt idx="2699">
                  <c:v>-1.592752986249623E-2</c:v>
                </c:pt>
                <c:pt idx="2700">
                  <c:v>-1.3781458102781131E-2</c:v>
                </c:pt>
                <c:pt idx="2701">
                  <c:v>-1.340551421750113E-2</c:v>
                </c:pt>
                <c:pt idx="2702">
                  <c:v>-1.2265858210001418E-2</c:v>
                </c:pt>
                <c:pt idx="2703">
                  <c:v>-1.2512663512117557E-2</c:v>
                </c:pt>
                <c:pt idx="2704">
                  <c:v>-4.2691357023800953E-3</c:v>
                </c:pt>
                <c:pt idx="2705">
                  <c:v>-4.2608362251990127E-3</c:v>
                </c:pt>
              </c:numCache>
            </c:numRef>
          </c:val>
          <c:smooth val="0"/>
          <c:extLst>
            <c:ext xmlns:c16="http://schemas.microsoft.com/office/drawing/2014/chart" uri="{C3380CC4-5D6E-409C-BE32-E72D297353CC}">
              <c16:uniqueId val="{00000000-3A44-44C3-BCEB-2CEEAB867C00}"/>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dateAx>
      <c:valAx>
        <c:axId val="1939350303"/>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9.3529165509358178E-2"/>
          <c:y val="0.66206142719507821"/>
          <c:w val="0.46977605412998891"/>
          <c:h val="0.19164438069480388"/>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2927350" cy="1090042"/>
          </a:xfrm>
          <a:prstGeom prst="rect">
            <a:avLst/>
          </a:prstGeom>
        </p:spPr>
        <p:txBody>
          <a:bodyPr vert="horz" wrap="square" lIns="0" tIns="152400" rIns="0" bIns="0" rtlCol="0">
            <a:spAutoFit/>
          </a:bodyPr>
          <a:lstStyle/>
          <a:p>
            <a:pPr marL="12700">
              <a:lnSpc>
                <a:spcPct val="100000"/>
              </a:lnSpc>
              <a:spcBef>
                <a:spcPts val="1200"/>
              </a:spcBef>
            </a:pPr>
            <a:r>
              <a:rPr lang="pt-BR" sz="2500" spc="-10" dirty="0">
                <a:solidFill>
                  <a:srgbClr val="FFFFFF"/>
                </a:solidFill>
                <a:latin typeface="Montserrat SemiBold" panose="00000700000000000000" pitchFamily="2" charset="0"/>
                <a:cs typeface="Arial Black"/>
              </a:rPr>
              <a:t>Icatu Vanguarda </a:t>
            </a:r>
            <a:endParaRPr sz="2500" dirty="0">
              <a:latin typeface="Montserrat SemiBold" panose="00000700000000000000" pitchFamily="2" charset="0"/>
              <a:cs typeface="Arial Black"/>
            </a:endParaRPr>
          </a:p>
          <a:p>
            <a:pPr marL="12700">
              <a:lnSpc>
                <a:spcPct val="100000"/>
              </a:lnSpc>
              <a:spcBef>
                <a:spcPts val="660"/>
              </a:spcBef>
            </a:pPr>
            <a:r>
              <a:rPr lang="pt-BR" sz="1500" spc="-10" dirty="0">
                <a:solidFill>
                  <a:srgbClr val="FFFFFF"/>
                </a:solidFill>
                <a:latin typeface="Montserrat Light" panose="00000400000000000000" pitchFamily="2" charset="0"/>
                <a:cs typeface="Verdana"/>
              </a:rPr>
              <a:t>Icatu Vanguarda Inflação Crédito Privado FI RF LP</a:t>
            </a:r>
            <a:endParaRP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6712607"/>
          </a:xfrm>
          <a:prstGeom prst="rect">
            <a:avLst/>
          </a:prstGeom>
        </p:spPr>
        <p:txBody>
          <a:bodyPr vert="horz" wrap="square" lIns="0" tIns="12700" rIns="0" bIns="0" rtlCol="0" anchor="t">
            <a:spAutoFit/>
          </a:bodyPr>
          <a:lstStyle/>
          <a:p>
            <a:pPr marL="12700" marR="65405">
              <a:lnSpc>
                <a:spcPct val="116700"/>
              </a:lnSpc>
              <a:spcBef>
                <a:spcPts val="100"/>
              </a:spcBef>
            </a:pPr>
            <a:r>
              <a:rPr lang="pt-BR" sz="1000" dirty="0">
                <a:solidFill>
                  <a:srgbClr val="9E9959"/>
                </a:solidFill>
                <a:latin typeface="Montserrat SemiBold"/>
              </a:rPr>
              <a:t>O Icatu Vanguarda Inflação Crédito Privado FI RF LP se destaca como uma opção sólida para investidores que buscam superar o CDI no médio e longo prazo</a:t>
            </a:r>
            <a:r>
              <a:rPr lang="pt-BR" sz="1000" dirty="0">
                <a:solidFill>
                  <a:srgbClr val="2B333B"/>
                </a:solidFill>
                <a:latin typeface="Montserrat"/>
              </a:rPr>
              <a:t>, com exposição ao mercado de crédito privado. A combinação de uma gestão ativa e um portfólio diversificado permite ao fundo equilibrar riscos e retornos, utilizando instrumentos como debêntures, letras financeiras, CDBs e títulos públicos para capturar oportunidades.</a:t>
            </a:r>
          </a:p>
          <a:p>
            <a:pPr marL="12700" marR="65405">
              <a:lnSpc>
                <a:spcPct val="116700"/>
              </a:lnSpc>
              <a:spcBef>
                <a:spcPts val="100"/>
              </a:spcBef>
            </a:pPr>
            <a:endParaRPr lang="pt-BR" sz="1000" dirty="0">
              <a:solidFill>
                <a:srgbClr val="9E9959"/>
              </a:solidFill>
              <a:latin typeface="Montserrat SemiBold"/>
              <a:cs typeface="Verdana"/>
            </a:endParaRPr>
          </a:p>
          <a:p>
            <a:pPr marL="12700" marR="65405">
              <a:lnSpc>
                <a:spcPct val="116700"/>
              </a:lnSpc>
              <a:spcBef>
                <a:spcPts val="100"/>
              </a:spcBef>
            </a:pPr>
            <a:r>
              <a:rPr lang="pt-BR" sz="1000" dirty="0">
                <a:solidFill>
                  <a:srgbClr val="2B333B"/>
                </a:solidFill>
                <a:latin typeface="Montserrat"/>
                <a:cs typeface="Verdana"/>
              </a:rPr>
              <a:t>A expertise da Icatu Vanguarda na análise de crédito privado é um diferencial importante, garantindo uma seleção criteriosa dos ativos que compõem a carteira, com foco em títulos de alta qualidade (</a:t>
            </a:r>
            <a:r>
              <a:rPr lang="pt-BR" sz="1000" i="1" dirty="0">
                <a:solidFill>
                  <a:srgbClr val="2B333B"/>
                </a:solidFill>
                <a:latin typeface="Montserrat"/>
                <a:cs typeface="Verdana"/>
              </a:rPr>
              <a:t>high grade</a:t>
            </a:r>
            <a:r>
              <a:rPr lang="pt-BR" sz="1000" dirty="0">
                <a:solidFill>
                  <a:srgbClr val="2B333B"/>
                </a:solidFill>
                <a:latin typeface="Montserrat"/>
                <a:cs typeface="Verdana"/>
              </a:rPr>
              <a:t>). A possibilidade de alocar até 100% em crédito privado oferece um grande potencial de retorno, embora eleve a exposição a riscos de mercado, como variação de juros e inflação. No entanto, uma equipe competente e com muita experiência na gestão contribui para redução dos riscos do Fundo.</a:t>
            </a:r>
          </a:p>
          <a:p>
            <a:pPr marL="12700" marR="65405">
              <a:lnSpc>
                <a:spcPct val="116700"/>
              </a:lnSpc>
              <a:spcBef>
                <a:spcPts val="100"/>
              </a:spcBef>
            </a:pPr>
            <a:endParaRPr lang="pt-BR" sz="1000" dirty="0">
              <a:solidFill>
                <a:srgbClr val="2B333B"/>
              </a:solidFill>
              <a:latin typeface="Montserrat"/>
              <a:cs typeface="Verdana"/>
            </a:endParaRPr>
          </a:p>
          <a:p>
            <a:pPr marL="12700" marR="65405">
              <a:lnSpc>
                <a:spcPct val="116700"/>
              </a:lnSpc>
              <a:spcBef>
                <a:spcPts val="100"/>
              </a:spcBef>
            </a:pPr>
            <a:r>
              <a:rPr lang="pt-BR" sz="1000" dirty="0">
                <a:solidFill>
                  <a:srgbClr val="2B333B"/>
                </a:solidFill>
                <a:latin typeface="Montserrat"/>
                <a:cs typeface="Verdana"/>
              </a:rPr>
              <a:t>Com uma taxa de administração competitiva de 0,40% e um histórico de rentabilidade superior ao CDI, o Fundo vem entregando resultados consistentes, mesmo em momentos desafiadores. No geral, o Icatu Vanguarda Inflação Crédito Privado é uma escolha atrativa para investidores de perfil moderado a arrojado, que buscam diversificação e proteção contra a inflação.</a:t>
            </a: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4215498" y="3816700"/>
            <a:ext cx="2860039" cy="1606850"/>
          </a:xfrm>
          <a:prstGeom prst="rect">
            <a:avLst/>
          </a:prstGeom>
        </p:spPr>
        <p:txBody>
          <a:bodyPr vert="horz" wrap="square" lIns="0" tIns="12700" rIns="0" bIns="0" rtlCol="0" anchor="t">
            <a:spAutoFit/>
          </a:bodyPr>
          <a:lstStyle/>
          <a:p>
            <a:pPr marL="12700" marR="5080">
              <a:lnSpc>
                <a:spcPct val="109300"/>
              </a:lnSpc>
              <a:spcBef>
                <a:spcPts val="100"/>
              </a:spcBef>
            </a:pPr>
            <a:r>
              <a:rPr lang="pt-BR" sz="1600" spc="75" dirty="0">
                <a:solidFill>
                  <a:srgbClr val="034C45"/>
                </a:solidFill>
                <a:latin typeface="Montserrat"/>
                <a:cs typeface="Verdana"/>
              </a:rPr>
              <a:t>A Icatu Vanguarda é uma das principais gestoras de crédito do País, e este fundo oferece uma proteção importante contra a inflação. </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20" name="object 6"/>
            <p:cNvSpPr txBox="1"/>
            <p:nvPr/>
          </p:nvSpPr>
          <p:spPr>
            <a:xfrm>
              <a:off x="770298" y="170373"/>
              <a:ext cx="390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Inflação Crédito Privado FI RF LP</a:t>
              </a:r>
              <a:endParaRPr sz="1050" dirty="0">
                <a:latin typeface="Montserrat SemiBold" panose="00000700000000000000" pitchFamily="2" charset="0"/>
                <a:cs typeface="Arial Black"/>
              </a:endParaRPr>
            </a:p>
          </p:txBody>
        </p:sp>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637659">
            <a:off x="3886043" y="4587079"/>
            <a:ext cx="170955" cy="27882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8153001"/>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A Icatu Vanguarda, fundada em 2003, é uma das gestoras de investimentos independentes mais tradicionais do Brasil. Originalmente criada para gerir as reservas da Icatu Seguros, a empresa desenvolveu uma cultura de investimentos robusta, focada na análise detalhada de risco e retorno, com uma abordagem de longo prazo. Esse histórico deu à Icatu Vanguarda uma capacidade única de atender às diferentes necessidades de investidores, com soluções sofisticadas que abrangem renda fixa, crédito privado, ações e soluções personalizadas.</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Ao longo de mais de 20 anos, a Icatu Vanguarda se consolidou como referência no mercado de capitais brasileiro. Com mais de R$ 40 bilhões sob gestão, a gestora oferece uma ampla gama de produtos voltados para investidores institucionais e de varejo, incluindo fundos abertos, exclusivos, previdenciários e de infraestrutura. A empresa é reconhecida pelo rating MQ1 da Moody’s, o mais alto na escala de classificação de gestoras, demonstrando sua excelência na gestão de recursos.</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 Icatu Vanguarda conta com uma equipe de crédito formada por profissionais de alta qualificação e vasta experiência, com uma média de 15 anos no mercado financeiro. Dois executivos que merecem destaque são o Bernardo </a:t>
            </a:r>
            <a:r>
              <a:rPr lang="pt-BR" dirty="0" err="1">
                <a:latin typeface="Montserrat" panose="00000500000000000000" pitchFamily="2" charset="0"/>
              </a:rPr>
              <a:t>Shcneider</a:t>
            </a:r>
            <a:r>
              <a:rPr lang="pt-BR" dirty="0">
                <a:latin typeface="Montserrat" panose="00000500000000000000" pitchFamily="2" charset="0"/>
              </a:rPr>
              <a:t>, o CEO da </a:t>
            </a:r>
            <a:r>
              <a:rPr lang="pt-BR" dirty="0" err="1">
                <a:latin typeface="Montserrat" panose="00000500000000000000" pitchFamily="2" charset="0"/>
              </a:rPr>
              <a:t>Asset</a:t>
            </a:r>
            <a:r>
              <a:rPr lang="pt-BR" dirty="0">
                <a:latin typeface="Montserrat" panose="00000500000000000000" pitchFamily="2" charset="0"/>
              </a:rPr>
              <a:t> e Marcelo Coutinho, o </a:t>
            </a:r>
            <a:r>
              <a:rPr lang="pt-BR" i="1" dirty="0" err="1">
                <a:latin typeface="Montserrat" panose="00000500000000000000" pitchFamily="2" charset="0"/>
              </a:rPr>
              <a:t>Chief</a:t>
            </a:r>
            <a:r>
              <a:rPr lang="pt-BR" i="1" dirty="0">
                <a:latin typeface="Montserrat" panose="00000500000000000000" pitchFamily="2" charset="0"/>
              </a:rPr>
              <a:t> </a:t>
            </a:r>
            <a:r>
              <a:rPr lang="pt-BR" i="1" dirty="0" err="1">
                <a:latin typeface="Montserrat" panose="00000500000000000000" pitchFamily="2" charset="0"/>
              </a:rPr>
              <a:t>Operating</a:t>
            </a:r>
            <a:r>
              <a:rPr lang="pt-BR" i="1" dirty="0">
                <a:latin typeface="Montserrat" panose="00000500000000000000" pitchFamily="2" charset="0"/>
              </a:rPr>
              <a:t> Officer </a:t>
            </a:r>
            <a:r>
              <a:rPr lang="pt-BR" dirty="0">
                <a:latin typeface="Montserrat" panose="00000500000000000000" pitchFamily="2" charset="0"/>
              </a:rPr>
              <a:t>e </a:t>
            </a:r>
            <a:r>
              <a:rPr lang="pt-BR" i="1" dirty="0" err="1">
                <a:latin typeface="Montserrat" panose="00000500000000000000" pitchFamily="2" charset="0"/>
              </a:rPr>
              <a:t>Chief</a:t>
            </a:r>
            <a:r>
              <a:rPr lang="pt-BR" i="1" dirty="0">
                <a:latin typeface="Montserrat" panose="00000500000000000000" pitchFamily="2" charset="0"/>
              </a:rPr>
              <a:t> </a:t>
            </a:r>
            <a:r>
              <a:rPr lang="pt-BR" i="1" dirty="0" err="1">
                <a:latin typeface="Montserrat" panose="00000500000000000000" pitchFamily="2" charset="0"/>
              </a:rPr>
              <a:t>Relationship</a:t>
            </a:r>
            <a:r>
              <a:rPr lang="pt-BR" i="1" dirty="0">
                <a:latin typeface="Montserrat" panose="00000500000000000000" pitchFamily="2" charset="0"/>
              </a:rPr>
              <a:t> Officer</a:t>
            </a:r>
            <a:r>
              <a:rPr lang="pt-BR" dirty="0">
                <a:latin typeface="Montserrat" panose="00000500000000000000" pitchFamily="2" charset="0"/>
              </a:rPr>
              <a:t>. O Bernardo faz parte da empresa desde sua “fundação” em 2003, atuando inicialmente na área de gestão de renda variável, acumulando funções estratégias e técnicas, sendo CEO desde 2018. Marcelo também está desde 2003, e faz parte do grupo Icatu desde 1998, iniciando seus trabalhos ainda na Icatu Investimentos. </a:t>
            </a:r>
          </a:p>
        </p:txBody>
      </p:sp>
      <p:sp>
        <p:nvSpPr>
          <p:cNvPr id="3" name="object 3"/>
          <p:cNvSpPr txBox="1"/>
          <p:nvPr/>
        </p:nvSpPr>
        <p:spPr>
          <a:xfrm>
            <a:off x="3875306" y="4748339"/>
            <a:ext cx="2889289" cy="5825184"/>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Marco Antônio Pereira, responsável por </a:t>
            </a:r>
            <a:r>
              <a:rPr lang="pt-BR" sz="1000" i="1" dirty="0" err="1">
                <a:solidFill>
                  <a:srgbClr val="2B333B"/>
                </a:solidFill>
                <a:latin typeface="Montserrat" panose="00000500000000000000" pitchFamily="2" charset="0"/>
                <a:cs typeface="Verdana"/>
              </a:rPr>
              <a:t>Credit</a:t>
            </a:r>
            <a:r>
              <a:rPr lang="pt-BR" sz="1000" i="1" dirty="0">
                <a:solidFill>
                  <a:srgbClr val="2B333B"/>
                </a:solidFill>
                <a:latin typeface="Montserrat" panose="00000500000000000000" pitchFamily="2" charset="0"/>
                <a:cs typeface="Verdana"/>
              </a:rPr>
              <a:t> </a:t>
            </a:r>
            <a:r>
              <a:rPr lang="pt-BR" sz="1000" i="1" dirty="0" err="1">
                <a:solidFill>
                  <a:srgbClr val="2B333B"/>
                </a:solidFill>
                <a:latin typeface="Montserrat" panose="00000500000000000000" pitchFamily="2" charset="0"/>
                <a:cs typeface="Verdana"/>
              </a:rPr>
              <a:t>Research</a:t>
            </a:r>
            <a:r>
              <a:rPr lang="pt-BR" sz="1000" dirty="0">
                <a:solidFill>
                  <a:srgbClr val="2B333B"/>
                </a:solidFill>
                <a:latin typeface="Montserrat" panose="00000500000000000000" pitchFamily="2" charset="0"/>
                <a:cs typeface="Verdana"/>
              </a:rPr>
              <a:t>, possui 45 anos de experiência no setor, tendo passado por instituições renomadas antes de ingressar na Icatu em 2003.  Destacam-se membros como Antônio Coutinho Corrêa, gestor de crédito privado, mestre em Economia e Finanças pela PUC-Rio, com 13 anos de atuação no mercado, sendo 10 deles na gestora. Alan Corrêa, bacharel em Economia pela UFRJ e com MBA pela FGV, traz 20 anos de experiência, 11 deles na casa. </a:t>
            </a:r>
          </a:p>
          <a:p>
            <a:pPr marL="12700" marR="38735" algn="l">
              <a:lnSpc>
                <a:spcPct val="116700"/>
              </a:lnSpc>
              <a:spcBef>
                <a:spcPts val="100"/>
              </a:spcBef>
            </a:pPr>
            <a:endParaRPr lang="pt-BR" sz="10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Com forte presença no segmento de crédito privado, a Icatu Vanguarda se diferencia nesse mercado. Financiando mais de 200 emissores e gerindo aproximadamente R$ 13 bilhões em ativos de crédito, a empresa se destacou por sua capacidade de entregar retornos consistentes ajustados ao risco, mesmo em períodos de instabilidade econômica. </a:t>
            </a:r>
          </a:p>
          <a:p>
            <a:pPr marL="12700" marR="38735" algn="l">
              <a:lnSpc>
                <a:spcPct val="116700"/>
              </a:lnSpc>
              <a:spcBef>
                <a:spcPts val="100"/>
              </a:spcBef>
            </a:pPr>
            <a:endParaRPr lang="pt-BR" sz="10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A Icatu Vanguarda tem sido premiada em diversas ocasiões no mercado de capitais. Entre suas conquistas estão o prêmio de melhor gestora de Multimercado de Previdência pela Valor Investe em 2017 e o título de "</a:t>
            </a:r>
            <a:r>
              <a:rPr lang="pt-BR" sz="1000" i="1" dirty="0">
                <a:solidFill>
                  <a:srgbClr val="2B333B"/>
                </a:solidFill>
                <a:latin typeface="Montserrat" panose="00000500000000000000" pitchFamily="2" charset="0"/>
                <a:cs typeface="Verdana"/>
              </a:rPr>
              <a:t>Best Fund Manager </a:t>
            </a:r>
            <a:r>
              <a:rPr lang="pt-BR" sz="1000" i="1" dirty="0" err="1">
                <a:solidFill>
                  <a:srgbClr val="2B333B"/>
                </a:solidFill>
                <a:latin typeface="Montserrat" panose="00000500000000000000" pitchFamily="2" charset="0"/>
                <a:cs typeface="Verdana"/>
              </a:rPr>
              <a:t>of</a:t>
            </a:r>
            <a:r>
              <a:rPr lang="pt-BR" sz="1000" i="1" dirty="0">
                <a:solidFill>
                  <a:srgbClr val="2B333B"/>
                </a:solidFill>
                <a:latin typeface="Montserrat" panose="00000500000000000000" pitchFamily="2" charset="0"/>
                <a:cs typeface="Verdana"/>
              </a:rPr>
              <a:t> </a:t>
            </a:r>
            <a:r>
              <a:rPr lang="pt-BR" sz="1000" i="1" dirty="0" err="1">
                <a:solidFill>
                  <a:srgbClr val="2B333B"/>
                </a:solidFill>
                <a:latin typeface="Montserrat" panose="00000500000000000000" pitchFamily="2" charset="0"/>
                <a:cs typeface="Verdana"/>
              </a:rPr>
              <a:t>the</a:t>
            </a:r>
            <a:r>
              <a:rPr lang="pt-BR" sz="1000" i="1" dirty="0">
                <a:solidFill>
                  <a:srgbClr val="2B333B"/>
                </a:solidFill>
                <a:latin typeface="Montserrat" panose="00000500000000000000" pitchFamily="2" charset="0"/>
                <a:cs typeface="Verdana"/>
              </a:rPr>
              <a:t> Year</a:t>
            </a:r>
            <a:r>
              <a:rPr lang="pt-BR" sz="1000" dirty="0">
                <a:solidFill>
                  <a:srgbClr val="2B333B"/>
                </a:solidFill>
                <a:latin typeface="Montserrat" panose="00000500000000000000" pitchFamily="2" charset="0"/>
                <a:cs typeface="Verdana"/>
              </a:rPr>
              <a:t>" no </a:t>
            </a:r>
            <a:r>
              <a:rPr lang="pt-BR" sz="1000" i="1" dirty="0">
                <a:solidFill>
                  <a:srgbClr val="2B333B"/>
                </a:solidFill>
                <a:latin typeface="Montserrat" panose="00000500000000000000" pitchFamily="2" charset="0"/>
                <a:cs typeface="Verdana"/>
              </a:rPr>
              <a:t>Global Banking &amp; </a:t>
            </a:r>
            <a:r>
              <a:rPr lang="pt-BR" sz="1000" i="1" dirty="0" err="1">
                <a:solidFill>
                  <a:srgbClr val="2B333B"/>
                </a:solidFill>
                <a:latin typeface="Montserrat" panose="00000500000000000000" pitchFamily="2" charset="0"/>
                <a:cs typeface="Verdana"/>
              </a:rPr>
              <a:t>Finance</a:t>
            </a:r>
            <a:r>
              <a:rPr lang="pt-BR" sz="1000" i="1" dirty="0">
                <a:solidFill>
                  <a:srgbClr val="2B333B"/>
                </a:solidFill>
                <a:latin typeface="Montserrat" panose="00000500000000000000" pitchFamily="2" charset="0"/>
                <a:cs typeface="Verdana"/>
              </a:rPr>
              <a:t> Awards</a:t>
            </a:r>
            <a:r>
              <a:rPr lang="pt-BR" sz="1000" dirty="0">
                <a:solidFill>
                  <a:srgbClr val="2B333B"/>
                </a:solidFill>
                <a:latin typeface="Montserrat" panose="00000500000000000000" pitchFamily="2" charset="0"/>
                <a:cs typeface="Verdana"/>
              </a:rPr>
              <a:t>, concedido pela </a:t>
            </a:r>
            <a:r>
              <a:rPr lang="pt-BR" sz="1000" i="1" dirty="0">
                <a:solidFill>
                  <a:srgbClr val="2B333B"/>
                </a:solidFill>
                <a:latin typeface="Montserrat" panose="00000500000000000000" pitchFamily="2" charset="0"/>
                <a:cs typeface="Verdana"/>
              </a:rPr>
              <a:t>The </a:t>
            </a:r>
            <a:r>
              <a:rPr lang="pt-BR" sz="1000" i="1" dirty="0" err="1">
                <a:solidFill>
                  <a:srgbClr val="2B333B"/>
                </a:solidFill>
                <a:latin typeface="Montserrat" panose="00000500000000000000" pitchFamily="2" charset="0"/>
                <a:cs typeface="Verdana"/>
              </a:rPr>
              <a:t>European</a:t>
            </a:r>
            <a:r>
              <a:rPr lang="pt-BR" sz="1000" i="1" dirty="0">
                <a:solidFill>
                  <a:srgbClr val="2B333B"/>
                </a:solidFill>
                <a:latin typeface="Montserrat" panose="00000500000000000000" pitchFamily="2" charset="0"/>
                <a:cs typeface="Verdana"/>
              </a:rPr>
              <a:t> </a:t>
            </a:r>
            <a:r>
              <a:rPr lang="pt-BR" sz="1000" dirty="0">
                <a:solidFill>
                  <a:srgbClr val="2B333B"/>
                </a:solidFill>
                <a:latin typeface="Montserrat" panose="00000500000000000000" pitchFamily="2" charset="0"/>
                <a:cs typeface="Verdana"/>
              </a:rPr>
              <a:t>em 2017. </a:t>
            </a:r>
          </a:p>
          <a:p>
            <a:pPr marL="12700" marR="38735" algn="l">
              <a:lnSpc>
                <a:spcPct val="116700"/>
              </a:lnSpc>
              <a:spcBef>
                <a:spcPts val="100"/>
              </a:spcBef>
            </a:pPr>
            <a:endParaRPr lang="pt-BR" sz="1000" dirty="0">
              <a:solidFill>
                <a:srgbClr val="2B333B"/>
              </a:solidFill>
              <a:latin typeface="Montserrat" panose="00000500000000000000" pitchFamily="2" charset="0"/>
              <a:cs typeface="Verdana"/>
            </a:endParaRPr>
          </a:p>
        </p:txBody>
      </p:sp>
      <p:sp>
        <p:nvSpPr>
          <p:cNvPr id="6" name="object 6"/>
          <p:cNvSpPr txBox="1"/>
          <p:nvPr/>
        </p:nvSpPr>
        <p:spPr>
          <a:xfrm>
            <a:off x="3875306" y="2718523"/>
            <a:ext cx="2889287" cy="1875257"/>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A equipe de gestão e análise de crédito da Icatu Vanguarda é composta por profissionais altamente qualificados, com uma média de 15 anos de experiência no mercado. </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2346653"/>
            <a:ext cx="170955" cy="278822"/>
          </a:xfrm>
          <a:prstGeom prst="rect">
            <a:avLst/>
          </a:prstGeom>
          <a:noFill/>
          <a:ln>
            <a:noFill/>
          </a:ln>
        </p:spPr>
      </p:pic>
      <p:sp>
        <p:nvSpPr>
          <p:cNvPr id="7" name="object 6">
            <a:extLst>
              <a:ext uri="{FF2B5EF4-FFF2-40B4-BE49-F238E27FC236}">
                <a16:creationId xmlns:a16="http://schemas.microsoft.com/office/drawing/2014/main" id="{1980C11E-F6F2-B631-FEDC-A16497496E21}"/>
              </a:ext>
            </a:extLst>
          </p:cNvPr>
          <p:cNvSpPr txBox="1"/>
          <p:nvPr/>
        </p:nvSpPr>
        <p:spPr>
          <a:xfrm>
            <a:off x="770298" y="170373"/>
            <a:ext cx="390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Inflação Crédito Privado FI RF LP</a:t>
            </a:r>
            <a:endParaRPr sz="1050" dirty="0">
              <a:latin typeface="Montserrat SemiBold" panose="00000700000000000000" pitchFamily="2" charset="0"/>
              <a:cs typeface="Arial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2" name="object 2"/>
          <p:cNvSpPr txBox="1"/>
          <p:nvPr/>
        </p:nvSpPr>
        <p:spPr>
          <a:xfrm>
            <a:off x="779299" y="2354538"/>
            <a:ext cx="2869565" cy="5966762"/>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Icatu Vanguarda Inflação Crédito Privado FI RF Longo Prazo é um fundo de investimento de renda fixa que oferece uma abordagem diferenciada dentro do segmento de crédito privado. Com um portfólio diversificado, o ativo é voltado para investidores que buscam superar o CDI no médio e longo prazo, assumindo um nível moderado a alto de risco. A estratégia central do fundo envolve alocar aproximadamente 80% de seus recursos em ativos de crédito privado, como debêntures, letras financeiras e CDBs, os quais são selecionados por meio de uma criteriosa análise de risco conduzida pela equipe de gestão da Icatu Vanguarda. </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O fundo é caracterizado por gestão ativa, que visa capturar retornos reais superiores à variação do IMA-B5, um indicador que reflete o desempenho de títulos públicos indexados à inflação com vencimento de até cinco anos. A Icatu Vanguarda utiliza sua expertise em crédito privado para identificar oportunidades de investimento em títulos de alta qualidade (</a:t>
            </a:r>
            <a:r>
              <a:rPr lang="pt-BR" sz="1000" i="1" dirty="0">
                <a:solidFill>
                  <a:srgbClr val="2B333B"/>
                </a:solidFill>
                <a:latin typeface="Montserrat" panose="00000500000000000000" pitchFamily="2" charset="0"/>
                <a:cs typeface="Verdana"/>
              </a:rPr>
              <a:t>high grade</a:t>
            </a:r>
            <a:r>
              <a:rPr lang="pt-BR" sz="1000" dirty="0">
                <a:solidFill>
                  <a:srgbClr val="2B333B"/>
                </a:solidFill>
                <a:latin typeface="Montserrat" panose="00000500000000000000" pitchFamily="2" charset="0"/>
                <a:cs typeface="Verdana"/>
              </a:rPr>
              <a:t>), mantendo um rigoroso processo de análise para mitigar riscos associados ao crédito privado e à variação de juros e inflação. Essa flexibilidade permite ao fundo ajustar sua alocação conforme as condições de mercado, buscando otimizar a relação entre risco e retorno.</a:t>
            </a:r>
            <a:endParaRPr sz="1000" dirty="0">
              <a:latin typeface="Montserrat" panose="00000500000000000000" pitchFamily="2" charset="0"/>
              <a:cs typeface="Verdana"/>
            </a:endParaRPr>
          </a:p>
        </p:txBody>
      </p:sp>
      <p:sp>
        <p:nvSpPr>
          <p:cNvPr id="5" name="object 5"/>
          <p:cNvSpPr txBox="1">
            <a:spLocks noGrp="1"/>
          </p:cNvSpPr>
          <p:nvPr>
            <p:ph type="title"/>
          </p:nvPr>
        </p:nvSpPr>
        <p:spPr>
          <a:xfrm>
            <a:off x="770299" y="1365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6" y="2354538"/>
            <a:ext cx="2950944" cy="6660798"/>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O Fundo possui 58% do seu patrimônio líquido alocado em debêntures (sendo 45% debêntures e 13% em debêntures 12.431), que constituem a principal fonte de retorno proveniente do crédito privado. Além disso, 19% do portfólio está investido em Letras Financeiras e CDBs, o que reforça a exposição a títulos de crédito privado de alta qualidade.</a:t>
            </a:r>
          </a:p>
          <a:p>
            <a:pPr marL="0" marR="5080" indent="0">
              <a:lnSpc>
                <a:spcPct val="116700"/>
              </a:lnSpc>
              <a:spcBef>
                <a:spcPts val="100"/>
              </a:spcBef>
              <a:spcAft>
                <a:spcPts val="600"/>
              </a:spcAft>
              <a:buNone/>
            </a:pPr>
            <a:r>
              <a:rPr lang="pt-BR" dirty="0">
                <a:latin typeface="Montserrat" panose="00000500000000000000" pitchFamily="2" charset="0"/>
              </a:rPr>
              <a:t>Para equilibrar a carteira e proporcionar maior segurança, 18,8% está alocado em títulos públicos, que oferecem uma base sólida e líquida para o fundo. Essa diversificação entre ativos de crédito privado e títulos públicos permite ao fundo capturar retornos superiores ao CDI, ao mesmo tempo em que equilibra o risco da carteira. Atualmente o fundo está 76% alocado em ativos de crédito, que possuem um </a:t>
            </a:r>
            <a:r>
              <a:rPr lang="pt-BR" i="1" dirty="0">
                <a:latin typeface="Montserrat" panose="00000500000000000000" pitchFamily="2" charset="0"/>
              </a:rPr>
              <a:t>spread</a:t>
            </a:r>
            <a:r>
              <a:rPr lang="pt-BR" dirty="0">
                <a:latin typeface="Montserrat" panose="00000500000000000000" pitchFamily="2" charset="0"/>
              </a:rPr>
              <a:t> médio de 1,83%, o que é uma taxa considerável alta, dada que são crédito emitidos por emissores </a:t>
            </a:r>
            <a:r>
              <a:rPr lang="pt-BR" i="1" dirty="0">
                <a:latin typeface="Montserrat" panose="00000500000000000000" pitchFamily="2" charset="0"/>
              </a:rPr>
              <a:t>high grade</a:t>
            </a:r>
            <a:r>
              <a:rPr lang="pt-BR" dirty="0">
                <a:latin typeface="Montserrat" panose="00000500000000000000" pitchFamily="2" charset="0"/>
              </a:rPr>
              <a:t>, portanto, com risco controlado e menos prêmio requerido.</a:t>
            </a:r>
          </a:p>
          <a:p>
            <a:pPr marL="0" marR="5080" indent="0">
              <a:lnSpc>
                <a:spcPct val="116700"/>
              </a:lnSpc>
              <a:spcBef>
                <a:spcPts val="100"/>
              </a:spcBef>
              <a:spcAft>
                <a:spcPts val="600"/>
              </a:spcAft>
              <a:buNone/>
            </a:pPr>
            <a:r>
              <a:rPr lang="pt-BR" dirty="0">
                <a:latin typeface="Montserrat" panose="00000500000000000000" pitchFamily="2" charset="0"/>
              </a:rPr>
              <a:t>A </a:t>
            </a:r>
            <a:r>
              <a:rPr lang="pt-BR" i="1" dirty="0" err="1">
                <a:latin typeface="Montserrat" panose="00000500000000000000" pitchFamily="2" charset="0"/>
              </a:rPr>
              <a:t>duration</a:t>
            </a:r>
            <a:r>
              <a:rPr lang="pt-BR" dirty="0">
                <a:latin typeface="Montserrat" panose="00000500000000000000" pitchFamily="2" charset="0"/>
              </a:rPr>
              <a:t> da carteira é bem baixa, com apenas três anos de duração até o vencimento trazendo os fluxos à valor presente. Além disso, o seu nível de diversificação é bastante confortável, já que existem investimentos em 79 emissores atualmente, o que indica que o número de ativos investidos é maior do que isso, já que podem ter mais de 1 ativo emitido pelo mesmo emissor, com diferentes perfis de risco. Nesse sentido, o maior emissor concentra apenas 4% dos ativos investidos pelo fundo, e a média do investimento por emissor é de 0,97%. </a:t>
            </a:r>
          </a:p>
        </p:txBody>
      </p:sp>
      <p:sp>
        <p:nvSpPr>
          <p:cNvPr id="6" name="object 6"/>
          <p:cNvSpPr txBox="1"/>
          <p:nvPr/>
        </p:nvSpPr>
        <p:spPr>
          <a:xfrm>
            <a:off x="957865" y="8271700"/>
            <a:ext cx="2593951" cy="1875257"/>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o Icatu Vanguarda Inflação Crédito Privado se apresenta como uma excelente alternativa para investidores com perfil moderado.</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679736" y="9069916"/>
            <a:ext cx="170955" cy="278822"/>
          </a:xfrm>
          <a:prstGeom prst="rect">
            <a:avLst/>
          </a:prstGeom>
          <a:noFill/>
          <a:ln>
            <a:noFill/>
          </a:ln>
        </p:spPr>
      </p:pic>
      <p:sp>
        <p:nvSpPr>
          <p:cNvPr id="7" name="object 6">
            <a:extLst>
              <a:ext uri="{FF2B5EF4-FFF2-40B4-BE49-F238E27FC236}">
                <a16:creationId xmlns:a16="http://schemas.microsoft.com/office/drawing/2014/main" id="{14A7A0D6-0B72-53D8-BDB0-FD9E31A19202}"/>
              </a:ext>
            </a:extLst>
          </p:cNvPr>
          <p:cNvSpPr txBox="1"/>
          <p:nvPr/>
        </p:nvSpPr>
        <p:spPr>
          <a:xfrm>
            <a:off x="770298" y="170373"/>
            <a:ext cx="390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Inflação Crédito Privado FI RF LP</a:t>
            </a:r>
            <a:endParaRPr sz="1050" dirty="0">
              <a:latin typeface="Montserrat SemiBold" panose="00000700000000000000" pitchFamily="2" charset="0"/>
              <a:cs typeface="Arial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a:extLst>
            <a:ext uri="{FF2B5EF4-FFF2-40B4-BE49-F238E27FC236}">
              <a16:creationId xmlns:a16="http://schemas.microsoft.com/office/drawing/2014/main" id="{28BCACBB-E79D-210A-E2ED-5D5C66CBB047}"/>
            </a:ext>
          </a:extLst>
        </p:cNvPr>
        <p:cNvGrpSpPr/>
        <p:nvPr/>
      </p:nvGrpSpPr>
      <p:grpSpPr>
        <a:xfrm>
          <a:off x="0" y="0"/>
          <a:ext cx="0" cy="0"/>
          <a:chOff x="0" y="0"/>
          <a:chExt cx="0" cy="0"/>
        </a:xfrm>
      </p:grpSpPr>
      <p:grpSp>
        <p:nvGrpSpPr>
          <p:cNvPr id="8" name="Agrupar 7">
            <a:extLst>
              <a:ext uri="{FF2B5EF4-FFF2-40B4-BE49-F238E27FC236}">
                <a16:creationId xmlns:a16="http://schemas.microsoft.com/office/drawing/2014/main" id="{7204B56E-174C-C6BA-CB40-E560EA7DCD27}"/>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653BE6A9-4A03-1F83-F9B8-33224D58B55D}"/>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50A2DBE5-4466-DE6D-5232-E39C47F199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2" name="object 2">
            <a:extLst>
              <a:ext uri="{FF2B5EF4-FFF2-40B4-BE49-F238E27FC236}">
                <a16:creationId xmlns:a16="http://schemas.microsoft.com/office/drawing/2014/main" id="{2ADCE453-480A-D135-8616-8E5C119EA54D}"/>
              </a:ext>
            </a:extLst>
          </p:cNvPr>
          <p:cNvSpPr txBox="1"/>
          <p:nvPr/>
        </p:nvSpPr>
        <p:spPr>
          <a:xfrm>
            <a:off x="779299" y="2354538"/>
            <a:ext cx="2869565" cy="5812360"/>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Icatu Vanguarda Inflação Crédito Privado possui uma taxa de administração competitiva de 0,40% ao ano, alinhada ao padrão do mercado para fundos de crédito privado. Além disso, há uma taxa de performance de 20% sobre a valorização das cotas que exceder 100% do IMA-B5, um incentivo para que a equipe de gestão continue a buscar resultados superiores ao índice de referência. O fundo possui investimento mínimo de R$ 500, sendo acessível para uma ampla gama de investidores.</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Em termos de liquidez, o Fundo apresenta prazos de conversão e liquidação adequados para o perfil de um investimento de renda fixa de longo prazo, com D+5 para a cotização e D+6 para a liquidação. Isso garante que os investidores tenham previsibilidade quanto ao acesso aos seus recursos, mantendo uma estrutura equilibrada entre liquidez e potencial de retorno.</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latin typeface="Montserrat" panose="00000500000000000000" pitchFamily="2" charset="0"/>
                <a:cs typeface="Verdana"/>
              </a:rPr>
              <a:t>Com isso, o Icatu Vanguarda Inflação Crédito Privado se apresenta como uma excelente alternativa para investidores com perfil moderado, que estejam dispostos a assumir risco de crédito privado em troca de retornos potencialmente superiores ao CDI no médio e longo prazo.</a:t>
            </a:r>
            <a:endParaRPr sz="1000" dirty="0">
              <a:latin typeface="Montserrat" panose="00000500000000000000" pitchFamily="2" charset="0"/>
              <a:cs typeface="Verdana"/>
            </a:endParaRPr>
          </a:p>
        </p:txBody>
      </p:sp>
      <p:sp>
        <p:nvSpPr>
          <p:cNvPr id="15" name="object 5">
            <a:extLst>
              <a:ext uri="{FF2B5EF4-FFF2-40B4-BE49-F238E27FC236}">
                <a16:creationId xmlns:a16="http://schemas.microsoft.com/office/drawing/2014/main" id="{B9666D07-6425-A92E-65B2-1B68BA22B8ED}"/>
              </a:ext>
            </a:extLst>
          </p:cNvPr>
          <p:cNvSpPr txBox="1">
            <a:spLocks noGrp="1"/>
          </p:cNvSpPr>
          <p:nvPr>
            <p:ph type="title"/>
          </p:nvPr>
        </p:nvSpPr>
        <p:spPr>
          <a:xfrm>
            <a:off x="770299" y="1134697"/>
            <a:ext cx="4379552" cy="936154"/>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r>
              <a:rPr lang="pt-BR" spc="-10" dirty="0">
                <a:solidFill>
                  <a:srgbClr val="1C302B"/>
                </a:solidFill>
                <a:latin typeface="Montserrat SemiBold" panose="00000700000000000000" pitchFamily="2" charset="0"/>
                <a:cs typeface="Arial Black"/>
              </a:rPr>
              <a:t> pt2</a:t>
            </a:r>
            <a:endParaRPr spc="-10" dirty="0">
              <a:solidFill>
                <a:srgbClr val="1C302B"/>
              </a:solidFill>
              <a:latin typeface="Montserrat SemiBold" panose="00000700000000000000" pitchFamily="2" charset="0"/>
              <a:cs typeface="Arial Black"/>
            </a:endParaRPr>
          </a:p>
        </p:txBody>
      </p:sp>
      <p:sp>
        <p:nvSpPr>
          <p:cNvPr id="3" name="object 6">
            <a:extLst>
              <a:ext uri="{FF2B5EF4-FFF2-40B4-BE49-F238E27FC236}">
                <a16:creationId xmlns:a16="http://schemas.microsoft.com/office/drawing/2014/main" id="{4B434091-5060-E00C-30F2-69D30AA6826B}"/>
              </a:ext>
            </a:extLst>
          </p:cNvPr>
          <p:cNvSpPr txBox="1"/>
          <p:nvPr/>
        </p:nvSpPr>
        <p:spPr>
          <a:xfrm>
            <a:off x="770298" y="170373"/>
            <a:ext cx="390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Inflação Crédito Privado FI RF LP</a:t>
            </a:r>
            <a:endParaRPr sz="1050" dirty="0">
              <a:latin typeface="Montserrat SemiBold" panose="00000700000000000000" pitchFamily="2" charset="0"/>
              <a:cs typeface="Arial Black"/>
            </a:endParaRPr>
          </a:p>
        </p:txBody>
      </p:sp>
      <p:graphicFrame>
        <p:nvGraphicFramePr>
          <p:cNvPr id="6" name="Gráfico 5">
            <a:extLst>
              <a:ext uri="{FF2B5EF4-FFF2-40B4-BE49-F238E27FC236}">
                <a16:creationId xmlns:a16="http://schemas.microsoft.com/office/drawing/2014/main" id="{1074EBD1-77B3-A6D8-CD45-04C9B29F675B}"/>
              </a:ext>
            </a:extLst>
          </p:cNvPr>
          <p:cNvGraphicFramePr/>
          <p:nvPr>
            <p:extLst>
              <p:ext uri="{D42A27DB-BD31-4B8C-83A1-F6EECF244321}">
                <p14:modId xmlns:p14="http://schemas.microsoft.com/office/powerpoint/2010/main" val="2076047111"/>
              </p:ext>
            </p:extLst>
          </p:nvPr>
        </p:nvGraphicFramePr>
        <p:xfrm>
          <a:off x="3778250" y="2354538"/>
          <a:ext cx="3687667" cy="2745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Tabela 6">
            <a:extLst>
              <a:ext uri="{FF2B5EF4-FFF2-40B4-BE49-F238E27FC236}">
                <a16:creationId xmlns:a16="http://schemas.microsoft.com/office/drawing/2014/main" id="{B63579CA-4460-E6D6-0F64-5BAE873B38FB}"/>
              </a:ext>
            </a:extLst>
          </p:cNvPr>
          <p:cNvGraphicFramePr>
            <a:graphicFrameLocks noGrp="1"/>
          </p:cNvGraphicFramePr>
          <p:nvPr>
            <p:extLst>
              <p:ext uri="{D42A27DB-BD31-4B8C-83A1-F6EECF244321}">
                <p14:modId xmlns:p14="http://schemas.microsoft.com/office/powerpoint/2010/main" val="3050742774"/>
              </p:ext>
            </p:extLst>
          </p:nvPr>
        </p:nvGraphicFramePr>
        <p:xfrm>
          <a:off x="4047168" y="5395445"/>
          <a:ext cx="3418749" cy="2672080"/>
        </p:xfrm>
        <a:graphic>
          <a:graphicData uri="http://schemas.openxmlformats.org/drawingml/2006/table">
            <a:tbl>
              <a:tblPr firstRow="1" bandRow="1">
                <a:tableStyleId>{5C22544A-7EE6-4342-B048-85BDC9FD1C3A}</a:tableStyleId>
              </a:tblPr>
              <a:tblGrid>
                <a:gridCol w="1361984">
                  <a:extLst>
                    <a:ext uri="{9D8B030D-6E8A-4147-A177-3AD203B41FA5}">
                      <a16:colId xmlns:a16="http://schemas.microsoft.com/office/drawing/2014/main" val="171978721"/>
                    </a:ext>
                  </a:extLst>
                </a:gridCol>
                <a:gridCol w="681355">
                  <a:extLst>
                    <a:ext uri="{9D8B030D-6E8A-4147-A177-3AD203B41FA5}">
                      <a16:colId xmlns:a16="http://schemas.microsoft.com/office/drawing/2014/main" val="1549895177"/>
                    </a:ext>
                  </a:extLst>
                </a:gridCol>
                <a:gridCol w="692467">
                  <a:extLst>
                    <a:ext uri="{9D8B030D-6E8A-4147-A177-3AD203B41FA5}">
                      <a16:colId xmlns:a16="http://schemas.microsoft.com/office/drawing/2014/main" val="1189023378"/>
                    </a:ext>
                  </a:extLst>
                </a:gridCol>
                <a:gridCol w="682943">
                  <a:extLst>
                    <a:ext uri="{9D8B030D-6E8A-4147-A177-3AD203B41FA5}">
                      <a16:colId xmlns:a16="http://schemas.microsoft.com/office/drawing/2014/main" val="275746475"/>
                    </a:ext>
                  </a:extLst>
                </a:gridCol>
              </a:tblGrid>
              <a:tr h="370840">
                <a:tc>
                  <a:txBody>
                    <a:bodyPr/>
                    <a:lstStyle/>
                    <a:p>
                      <a:pPr algn="ctr"/>
                      <a:r>
                        <a:rPr lang="pt-BR" sz="1000" dirty="0">
                          <a:latin typeface="Montserrat" panose="00000500000000000000" pitchFamily="2" charset="0"/>
                        </a:rPr>
                        <a:t>Carteira de Crédito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B083"/>
                    </a:solidFill>
                  </a:tcPr>
                </a:tc>
                <a:tc>
                  <a:txBody>
                    <a:bodyPr/>
                    <a:lstStyle/>
                    <a:p>
                      <a:pPr algn="ctr"/>
                      <a:r>
                        <a:rPr lang="pt-BR" sz="1000" dirty="0">
                          <a:latin typeface="Montserrat" panose="00000500000000000000" pitchFamily="2" charset="0"/>
                        </a:rPr>
                        <a:t>Out-24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B083"/>
                    </a:solidFill>
                  </a:tcPr>
                </a:tc>
                <a:tc>
                  <a:txBody>
                    <a:bodyPr/>
                    <a:lstStyle/>
                    <a:p>
                      <a:pPr algn="ctr"/>
                      <a:r>
                        <a:rPr lang="pt-BR" sz="1000" dirty="0">
                          <a:latin typeface="Montserrat" panose="00000500000000000000" pitchFamily="2" charset="0"/>
                        </a:rPr>
                        <a:t>Nov-24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B083"/>
                    </a:solidFill>
                  </a:tcPr>
                </a:tc>
                <a:tc>
                  <a:txBody>
                    <a:bodyPr/>
                    <a:lstStyle/>
                    <a:p>
                      <a:pPr algn="ctr"/>
                      <a:r>
                        <a:rPr lang="pt-BR" sz="1000" dirty="0">
                          <a:latin typeface="Montserrat" panose="00000500000000000000" pitchFamily="2" charset="0"/>
                        </a:rPr>
                        <a:t>Dez-24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B083"/>
                    </a:solidFill>
                  </a:tcPr>
                </a:tc>
                <a:extLst>
                  <a:ext uri="{0D108BD9-81ED-4DB2-BD59-A6C34878D82A}">
                    <a16:rowId xmlns:a16="http://schemas.microsoft.com/office/drawing/2014/main" val="4079374376"/>
                  </a:ext>
                </a:extLst>
              </a:tr>
              <a:tr h="370840">
                <a:tc>
                  <a:txBody>
                    <a:bodyPr/>
                    <a:lstStyle/>
                    <a:p>
                      <a:pPr algn="l"/>
                      <a:r>
                        <a:rPr lang="pt-BR" sz="1000" b="1" dirty="0">
                          <a:latin typeface="Montserrat" panose="00000500000000000000" pitchFamily="2" charset="0"/>
                        </a:rPr>
                        <a:t>%PL Investido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86,01%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73,81%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76,62%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33516394"/>
                  </a:ext>
                </a:extLst>
              </a:tr>
              <a:tr h="370840">
                <a:tc>
                  <a:txBody>
                    <a:bodyPr/>
                    <a:lstStyle/>
                    <a:p>
                      <a:pPr algn="l"/>
                      <a:r>
                        <a:rPr lang="pt-BR" sz="1000" b="1" dirty="0">
                          <a:latin typeface="Montserrat" panose="00000500000000000000" pitchFamily="2" charset="0"/>
                        </a:rPr>
                        <a:t>Spread de Crédito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1,63%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1,68%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5381294"/>
                  </a:ext>
                </a:extLst>
              </a:tr>
              <a:tr h="370840">
                <a:tc>
                  <a:txBody>
                    <a:bodyPr/>
                    <a:lstStyle/>
                    <a:p>
                      <a:pPr algn="l"/>
                      <a:r>
                        <a:rPr lang="pt-BR" sz="1000" b="1" dirty="0" err="1">
                          <a:latin typeface="Montserrat" panose="00000500000000000000" pitchFamily="2" charset="0"/>
                        </a:rPr>
                        <a:t>Duration</a:t>
                      </a:r>
                      <a:endParaRPr lang="pt-BR" sz="1000" b="1" dirty="0">
                        <a:latin typeface="Montserrat"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3,14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3,10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3,00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4198069"/>
                  </a:ext>
                </a:extLst>
              </a:tr>
              <a:tr h="370840">
                <a:tc>
                  <a:txBody>
                    <a:bodyPr/>
                    <a:lstStyle/>
                    <a:p>
                      <a:pPr algn="l"/>
                      <a:r>
                        <a:rPr lang="pt-BR" sz="1000" b="1" dirty="0">
                          <a:latin typeface="Montserrat" panose="00000500000000000000" pitchFamily="2" charset="0"/>
                        </a:rPr>
                        <a:t>Nº de Emissores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79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3956774"/>
                  </a:ext>
                </a:extLst>
              </a:tr>
              <a:tr h="370840">
                <a:tc>
                  <a:txBody>
                    <a:bodyPr/>
                    <a:lstStyle/>
                    <a:p>
                      <a:pPr algn="l"/>
                      <a:r>
                        <a:rPr lang="pt-BR" sz="1000" b="1" dirty="0">
                          <a:latin typeface="Montserrat" panose="00000500000000000000" pitchFamily="2" charset="0"/>
                        </a:rPr>
                        <a:t>%PL Médio por Emissor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0,89%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0,97%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8742198"/>
                  </a:ext>
                </a:extLst>
              </a:tr>
              <a:tr h="370840">
                <a:tc>
                  <a:txBody>
                    <a:bodyPr/>
                    <a:lstStyle/>
                    <a:p>
                      <a:pPr algn="l"/>
                      <a:r>
                        <a:rPr lang="pt-BR" sz="1000" b="1" dirty="0">
                          <a:latin typeface="Montserrat" panose="00000500000000000000" pitchFamily="2" charset="0"/>
                        </a:rPr>
                        <a:t>Maior Emissor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3,93%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3,73%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4,00%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0196247"/>
                  </a:ext>
                </a:extLst>
              </a:tr>
            </a:tbl>
          </a:graphicData>
        </a:graphic>
      </p:graphicFrame>
    </p:spTree>
    <p:extLst>
      <p:ext uri="{BB962C8B-B14F-4D97-AF65-F5344CB8AC3E}">
        <p14:creationId xmlns:p14="http://schemas.microsoft.com/office/powerpoint/2010/main" val="1121978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últimos 3 anos.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últimos 5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mensal.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16" name="Gráfico 15">
            <a:extLst>
              <a:ext uri="{FF2B5EF4-FFF2-40B4-BE49-F238E27FC236}">
                <a16:creationId xmlns:a16="http://schemas.microsoft.com/office/drawing/2014/main" id="{6F9818C9-E387-97A7-04A1-6ED8313FC5E3}"/>
              </a:ext>
            </a:extLst>
          </p:cNvPr>
          <p:cNvGraphicFramePr/>
          <p:nvPr>
            <p:extLst>
              <p:ext uri="{D42A27DB-BD31-4B8C-83A1-F6EECF244321}">
                <p14:modId xmlns:p14="http://schemas.microsoft.com/office/powerpoint/2010/main" val="2553509343"/>
              </p:ext>
            </p:extLst>
          </p:nvPr>
        </p:nvGraphicFramePr>
        <p:xfrm>
          <a:off x="771918" y="1292072"/>
          <a:ext cx="5976000" cy="183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Gráfico 18">
            <a:extLst>
              <a:ext uri="{FF2B5EF4-FFF2-40B4-BE49-F238E27FC236}">
                <a16:creationId xmlns:a16="http://schemas.microsoft.com/office/drawing/2014/main" id="{AEE25915-01AD-A261-2CB7-61F971A3AA56}"/>
              </a:ext>
            </a:extLst>
          </p:cNvPr>
          <p:cNvGraphicFramePr/>
          <p:nvPr>
            <p:extLst>
              <p:ext uri="{D42A27DB-BD31-4B8C-83A1-F6EECF244321}">
                <p14:modId xmlns:p14="http://schemas.microsoft.com/office/powerpoint/2010/main" val="2683048017"/>
              </p:ext>
            </p:extLst>
          </p:nvPr>
        </p:nvGraphicFramePr>
        <p:xfrm>
          <a:off x="771918" y="3510926"/>
          <a:ext cx="5976000" cy="183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Gráfico 19">
            <a:extLst>
              <a:ext uri="{FF2B5EF4-FFF2-40B4-BE49-F238E27FC236}">
                <a16:creationId xmlns:a16="http://schemas.microsoft.com/office/drawing/2014/main" id="{21F08299-D5E1-3286-1D2B-19EFBAD56D43}"/>
              </a:ext>
            </a:extLst>
          </p:cNvPr>
          <p:cNvGraphicFramePr/>
          <p:nvPr>
            <p:extLst>
              <p:ext uri="{D42A27DB-BD31-4B8C-83A1-F6EECF244321}">
                <p14:modId xmlns:p14="http://schemas.microsoft.com/office/powerpoint/2010/main" val="3084324343"/>
              </p:ext>
            </p:extLst>
          </p:nvPr>
        </p:nvGraphicFramePr>
        <p:xfrm>
          <a:off x="771918" y="5828928"/>
          <a:ext cx="5976000" cy="1836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Gráfico 26">
            <a:extLst>
              <a:ext uri="{FF2B5EF4-FFF2-40B4-BE49-F238E27FC236}">
                <a16:creationId xmlns:a16="http://schemas.microsoft.com/office/drawing/2014/main" id="{6A6F365D-D19F-E23E-F165-6F0C8F384AE5}"/>
              </a:ext>
            </a:extLst>
          </p:cNvPr>
          <p:cNvGraphicFramePr/>
          <p:nvPr>
            <p:extLst>
              <p:ext uri="{D42A27DB-BD31-4B8C-83A1-F6EECF244321}">
                <p14:modId xmlns:p14="http://schemas.microsoft.com/office/powerpoint/2010/main" val="3573330445"/>
              </p:ext>
            </p:extLst>
          </p:nvPr>
        </p:nvGraphicFramePr>
        <p:xfrm>
          <a:off x="790250" y="8065108"/>
          <a:ext cx="5976000" cy="1836000"/>
        </p:xfrm>
        <a:graphic>
          <a:graphicData uri="http://schemas.openxmlformats.org/drawingml/2006/chart">
            <c:chart xmlns:c="http://schemas.openxmlformats.org/drawingml/2006/chart" xmlns:r="http://schemas.openxmlformats.org/officeDocument/2006/relationships" r:id="rId7"/>
          </a:graphicData>
        </a:graphic>
      </p:graphicFrame>
      <p:sp>
        <p:nvSpPr>
          <p:cNvPr id="5" name="object 6">
            <a:extLst>
              <a:ext uri="{FF2B5EF4-FFF2-40B4-BE49-F238E27FC236}">
                <a16:creationId xmlns:a16="http://schemas.microsoft.com/office/drawing/2014/main" id="{A5D7E5F5-D600-EF28-DA42-8D9716CEA9A8}"/>
              </a:ext>
            </a:extLst>
          </p:cNvPr>
          <p:cNvSpPr txBox="1"/>
          <p:nvPr/>
        </p:nvSpPr>
        <p:spPr>
          <a:xfrm>
            <a:off x="770298" y="170373"/>
            <a:ext cx="390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Inflação Crédito Privado FI RF LP</a:t>
            </a:r>
            <a:endParaRPr sz="1050" dirty="0">
              <a:latin typeface="Montserrat SemiBold" panose="00000700000000000000" pitchFamily="2" charset="0"/>
              <a:cs typeface="Arial Blac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46338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rPr>
              <a:t>Drawdown do fundo. </a:t>
            </a:r>
            <a:r>
              <a:rPr sz="900" b="1" dirty="0">
                <a:solidFill>
                  <a:srgbClr val="2B333B"/>
                </a:solidFill>
                <a:latin typeface="Montserrat" panose="00000500000000000000" pitchFamily="2" charset="0"/>
              </a:rPr>
              <a:t>Fonte</a:t>
            </a:r>
            <a:r>
              <a:rPr sz="900" dirty="0">
                <a:solidFill>
                  <a:srgbClr val="2B333B"/>
                </a:solidFill>
                <a:latin typeface="Montserrat" panose="00000500000000000000" pitchFamily="2" charset="0"/>
              </a:rPr>
              <a:t>: </a:t>
            </a:r>
            <a:r>
              <a:rPr lang="pt-BR" sz="900" dirty="0">
                <a:solidFill>
                  <a:srgbClr val="2B333B"/>
                </a:solidFill>
                <a:latin typeface="Montserrat" panose="00000500000000000000" pitchFamily="2" charset="0"/>
              </a:rPr>
              <a:t>Quantum</a:t>
            </a:r>
            <a:r>
              <a:rPr sz="900" dirty="0">
                <a:solidFill>
                  <a:srgbClr val="2B333B"/>
                </a:solidFill>
                <a:latin typeface="Montserrat" panose="00000500000000000000" pitchFamily="2" charset="0"/>
              </a:rPr>
              <a:t>. Adaptado por Hub do Investidor.</a:t>
            </a: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2888380" cy="274434"/>
          </a:xfrm>
          <a:prstGeom prst="rect">
            <a:avLst/>
          </a:prstGeom>
        </p:spPr>
        <p:txBody>
          <a:bodyPr vert="horz" wrap="square" lIns="0" tIns="12700" rIns="0" bIns="0" rtlCol="0">
            <a:spAutoFit/>
          </a:bodyPr>
          <a:lstStyle/>
          <a:p>
            <a:pPr marL="12700">
              <a:lnSpc>
                <a:spcPct val="100000"/>
              </a:lnSpc>
              <a:spcBef>
                <a:spcPts val="100"/>
              </a:spcBef>
            </a:pPr>
            <a:r>
              <a:rPr lang="pt-BR" sz="1700" spc="-10" dirty="0">
                <a:solidFill>
                  <a:srgbClr val="9E9959"/>
                </a:solidFill>
                <a:latin typeface="Montserrat" panose="00000500000000000000" pitchFamily="2" charset="0"/>
                <a:cs typeface="Verdana"/>
              </a:rPr>
              <a:t>Icatu Vanguarda Inflação</a:t>
            </a:r>
            <a:endParaRPr sz="1700" dirty="0">
              <a:latin typeface="Montserrat" panose="00000500000000000000" pitchFamily="2" charset="0"/>
              <a:cs typeface="Verdana"/>
            </a:endParaRPr>
          </a:p>
        </p:txBody>
      </p:sp>
      <p:sp>
        <p:nvSpPr>
          <p:cNvPr id="13" name="object 13"/>
          <p:cNvSpPr txBox="1"/>
          <p:nvPr/>
        </p:nvSpPr>
        <p:spPr>
          <a:xfrm>
            <a:off x="853250" y="5751700"/>
            <a:ext cx="2790000" cy="489878"/>
          </a:xfrm>
          <a:prstGeom prst="rect">
            <a:avLst/>
          </a:prstGeom>
        </p:spPr>
        <p:txBody>
          <a:bodyPr vert="horz" wrap="square" lIns="0" tIns="226060" rIns="0" bIns="0" rtlCol="0">
            <a:spAutoFit/>
          </a:bodyPr>
          <a:lstStyle/>
          <a:p>
            <a:pPr marL="12700">
              <a:lnSpc>
                <a:spcPct val="100000"/>
              </a:lnSpc>
              <a:spcBef>
                <a:spcPts val="950"/>
              </a:spcBef>
            </a:pPr>
            <a:r>
              <a:rPr lang="pt-BR" sz="1700" spc="-10" dirty="0">
                <a:solidFill>
                  <a:srgbClr val="9E9959"/>
                </a:solidFill>
                <a:latin typeface="Montserrat" panose="00000500000000000000" pitchFamily="2" charset="0"/>
                <a:cs typeface="Verdana"/>
              </a:rPr>
              <a:t>Icatu Vanguarda Inflação</a:t>
            </a:r>
            <a:endParaRPr sz="1700" dirty="0">
              <a:latin typeface="Montserrat" panose="00000500000000000000" pitchFamily="2" charset="0"/>
              <a:cs typeface="Verdana"/>
            </a:endParaRP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6" name="Gráfico 5">
            <a:extLst>
              <a:ext uri="{FF2B5EF4-FFF2-40B4-BE49-F238E27FC236}">
                <a16:creationId xmlns:a16="http://schemas.microsoft.com/office/drawing/2014/main" id="{AF3EB8AD-99EC-1BB9-9388-049D5644DE66}"/>
              </a:ext>
            </a:extLst>
          </p:cNvPr>
          <p:cNvGraphicFramePr/>
          <p:nvPr>
            <p:extLst>
              <p:ext uri="{D42A27DB-BD31-4B8C-83A1-F6EECF244321}">
                <p14:modId xmlns:p14="http://schemas.microsoft.com/office/powerpoint/2010/main" val="3106093485"/>
              </p:ext>
            </p:extLst>
          </p:nvPr>
        </p:nvGraphicFramePr>
        <p:xfrm>
          <a:off x="754870" y="2462471"/>
          <a:ext cx="5976000" cy="226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áfico 13">
            <a:extLst>
              <a:ext uri="{FF2B5EF4-FFF2-40B4-BE49-F238E27FC236}">
                <a16:creationId xmlns:a16="http://schemas.microsoft.com/office/drawing/2014/main" id="{C27F802C-C920-4CF7-1CD3-2BFEEF426CD7}"/>
              </a:ext>
            </a:extLst>
          </p:cNvPr>
          <p:cNvGraphicFramePr/>
          <p:nvPr>
            <p:extLst>
              <p:ext uri="{D42A27DB-BD31-4B8C-83A1-F6EECF244321}">
                <p14:modId xmlns:p14="http://schemas.microsoft.com/office/powerpoint/2010/main" val="106981564"/>
              </p:ext>
            </p:extLst>
          </p:nvPr>
        </p:nvGraphicFramePr>
        <p:xfrm>
          <a:off x="754870" y="6645749"/>
          <a:ext cx="5990912" cy="2314610"/>
        </p:xfrm>
        <a:graphic>
          <a:graphicData uri="http://schemas.openxmlformats.org/drawingml/2006/chart">
            <c:chart xmlns:c="http://schemas.openxmlformats.org/drawingml/2006/chart" xmlns:r="http://schemas.openxmlformats.org/officeDocument/2006/relationships" r:id="rId5"/>
          </a:graphicData>
        </a:graphic>
      </p:graphicFrame>
      <p:sp>
        <p:nvSpPr>
          <p:cNvPr id="2" name="object 6">
            <a:extLst>
              <a:ext uri="{FF2B5EF4-FFF2-40B4-BE49-F238E27FC236}">
                <a16:creationId xmlns:a16="http://schemas.microsoft.com/office/drawing/2014/main" id="{57444D38-FCAF-EE53-E220-374BBDABA9EC}"/>
              </a:ext>
            </a:extLst>
          </p:cNvPr>
          <p:cNvSpPr txBox="1"/>
          <p:nvPr/>
        </p:nvSpPr>
        <p:spPr>
          <a:xfrm>
            <a:off x="770298" y="170373"/>
            <a:ext cx="390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Inflação Crédito Privado FI RF LP</a:t>
            </a:r>
            <a:endParaRPr sz="1050" dirty="0">
              <a:latin typeface="Montserrat SemiBold" panose="00000700000000000000" pitchFamily="2" charset="0"/>
              <a:cs typeface="Arial Blac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3223951" cy="5272213"/>
          </a:xfrm>
          <a:prstGeom prst="rect">
            <a:avLst/>
          </a:prstGeom>
        </p:spPr>
        <p:txBody>
          <a:bodyPr vert="horz" wrap="square" lIns="0" tIns="12700" rIns="0" bIns="0" rtlCol="0">
            <a:spAutoFit/>
          </a:bodyPr>
          <a:lstStyle/>
          <a:p>
            <a:pPr marL="12700" marR="12065">
              <a:lnSpc>
                <a:spcPct val="116700"/>
              </a:lnSpc>
              <a:spcBef>
                <a:spcPts val="100"/>
              </a:spcBef>
            </a:pPr>
            <a:r>
              <a:rPr lang="pt-BR" sz="1000" dirty="0">
                <a:solidFill>
                  <a:srgbClr val="F7FAF5"/>
                </a:solidFill>
                <a:latin typeface="Montserrat" panose="00000500000000000000" pitchFamily="2" charset="0"/>
                <a:cs typeface="Arial Black"/>
              </a:rPr>
              <a:t>O Icatu Vanguarda Inflação Crédito Privado FI RF Longo Prazo se apresenta como uma alternativa atrativa para investidores que buscam retornos superiores ao CDI, especialmente em um cenário de inflação e juros voláteis. Sua gestão ativa, aliada à diversificação entre crédito privado e títulos públicos, proporciona uma boa combinação de potencial de retorno e controle de risco. A sólida expertise da Icatu Vanguarda em crédito privado é um ponto forte, refletindo na capacidade do fundo de capturar oportunidades com uma análise criteriosa dos emissores.</a:t>
            </a:r>
          </a:p>
          <a:p>
            <a:pPr marL="12700" marR="12065">
              <a:lnSpc>
                <a:spcPct val="116700"/>
              </a:lnSpc>
              <a:spcBef>
                <a:spcPts val="100"/>
              </a:spcBef>
            </a:pPr>
            <a:endParaRPr lang="pt-BR" sz="500" dirty="0">
              <a:solidFill>
                <a:srgbClr val="F7FAF5"/>
              </a:solidFill>
              <a:latin typeface="Montserrat" panose="00000500000000000000" pitchFamily="2" charset="0"/>
              <a:cs typeface="Verdana"/>
            </a:endParaRPr>
          </a:p>
          <a:p>
            <a:pPr marL="12700" marR="12065">
              <a:lnSpc>
                <a:spcPct val="116700"/>
              </a:lnSpc>
              <a:spcBef>
                <a:spcPts val="100"/>
              </a:spcBef>
            </a:pPr>
            <a:r>
              <a:rPr lang="pt-BR" sz="1000" dirty="0">
                <a:solidFill>
                  <a:srgbClr val="F7FAF5"/>
                </a:solidFill>
                <a:latin typeface="Montserrat" panose="00000500000000000000" pitchFamily="2" charset="0"/>
                <a:cs typeface="Verdana"/>
              </a:rPr>
              <a:t>Entretanto, é importante destacar que, ao assumir uma exposição significativa ao crédito privado — até 100% da carteira — o Fundo está sujeito a riscos de mercado, como oscilações de juros e eventuais crises no setor de crédito. Embora a equipe de gestão adote medidas de proteção, como o uso de derivativos, investidores devem estar cientes de que esse tipo de fundo pode apresentar maior volatilidade em períodos de instabilidade econômica. </a:t>
            </a:r>
          </a:p>
          <a:p>
            <a:pPr marL="12700" marR="12065">
              <a:lnSpc>
                <a:spcPct val="116700"/>
              </a:lnSpc>
              <a:spcBef>
                <a:spcPts val="100"/>
              </a:spcBef>
            </a:pPr>
            <a:endParaRPr lang="pt-BR" sz="500" dirty="0">
              <a:solidFill>
                <a:srgbClr val="F7FAF5"/>
              </a:solidFill>
              <a:latin typeface="Montserrat" panose="00000500000000000000" pitchFamily="2" charset="0"/>
              <a:cs typeface="Verdana"/>
            </a:endParaRPr>
          </a:p>
          <a:p>
            <a:pPr marL="12700" marR="12065">
              <a:lnSpc>
                <a:spcPct val="116700"/>
              </a:lnSpc>
              <a:spcBef>
                <a:spcPts val="100"/>
              </a:spcBef>
            </a:pPr>
            <a:r>
              <a:rPr lang="pt-BR" sz="1000" dirty="0">
                <a:solidFill>
                  <a:srgbClr val="F7FAF5"/>
                </a:solidFill>
                <a:latin typeface="Montserrat" panose="00000500000000000000" pitchFamily="2" charset="0"/>
                <a:cs typeface="Verdana"/>
              </a:rPr>
              <a:t>De modo geral, o Fundo é uma opção interessante para investidores com perfil moderado a arrojado, que buscam proteção contra a inflação e estão dispostos a lidar com o risco de crédito em troca de retornos potencialmente superiores no longo prazo.</a:t>
            </a:r>
          </a:p>
        </p:txBody>
      </p:sp>
      <p:sp>
        <p:nvSpPr>
          <p:cNvPr id="8" name="object 8"/>
          <p:cNvSpPr/>
          <p:nvPr/>
        </p:nvSpPr>
        <p:spPr>
          <a:xfrm>
            <a:off x="791999" y="1659600"/>
            <a:ext cx="5976620" cy="6870065"/>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9" y="9088148"/>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três</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9129850"/>
            <a:ext cx="458909" cy="434018"/>
          </a:xfrm>
          <a:prstGeom prst="rect">
            <a:avLst/>
          </a:prstGeom>
        </p:spPr>
      </p:pic>
      <p:sp>
        <p:nvSpPr>
          <p:cNvPr id="3" name="object 6">
            <a:extLst>
              <a:ext uri="{FF2B5EF4-FFF2-40B4-BE49-F238E27FC236}">
                <a16:creationId xmlns:a16="http://schemas.microsoft.com/office/drawing/2014/main" id="{A8F5D35F-33B8-7C7D-D932-7BE8FD18FE6D}"/>
              </a:ext>
            </a:extLst>
          </p:cNvPr>
          <p:cNvSpPr txBox="1"/>
          <p:nvPr/>
        </p:nvSpPr>
        <p:spPr>
          <a:xfrm>
            <a:off x="770298" y="170373"/>
            <a:ext cx="390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Inflação Crédito Privado FI RF LP</a:t>
            </a:r>
            <a:endParaRPr sz="1050" dirty="0">
              <a:latin typeface="Montserrat SemiBold" panose="00000700000000000000" pitchFamily="2" charset="0"/>
              <a:cs typeface="Arial Blac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e autônoma.</a:t>
            </a: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446</TotalTime>
  <Words>2270</Words>
  <Application>Microsoft Office PowerPoint</Application>
  <PresentationFormat>Personalizar</PresentationFormat>
  <Paragraphs>113</Paragraphs>
  <Slides>9</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9</vt:i4>
      </vt:variant>
    </vt:vector>
  </HeadingPairs>
  <TitlesOfParts>
    <vt:vector size="19"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Conhecendo o Fundo pt2</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André Tavares Tavares</dc:creator>
  <cp:lastModifiedBy>Luiz Fernando Costa Calmon de Araujo Goes</cp:lastModifiedBy>
  <cp:revision>22</cp:revision>
  <dcterms:created xsi:type="dcterms:W3CDTF">2024-12-08T19:35:31Z</dcterms:created>
  <dcterms:modified xsi:type="dcterms:W3CDTF">2025-02-19T17:35:55Z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