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56" r:id="rId2"/>
    <p:sldId id="257" r:id="rId3"/>
    <p:sldId id="258" r:id="rId4"/>
    <p:sldId id="259" r:id="rId5"/>
    <p:sldId id="264" r:id="rId6"/>
    <p:sldId id="260" r:id="rId7"/>
    <p:sldId id="261" r:id="rId8"/>
    <p:sldId id="262" r:id="rId9"/>
    <p:sldId id="263" r:id="rId10"/>
  </p:sldIdLst>
  <p:sldSz cx="7556500" cy="10693400"/>
  <p:notesSz cx="7556500" cy="10693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69" userDrawn="1">
          <p15:clr>
            <a:srgbClr val="A4A3A4"/>
          </p15:clr>
        </p15:guide>
        <p15:guide id="2" pos="481" userDrawn="1">
          <p15:clr>
            <a:srgbClr val="A4A3A4"/>
          </p15:clr>
        </p15:guide>
        <p15:guide id="3" orient="horz" pos="1100" userDrawn="1">
          <p15:clr>
            <a:srgbClr val="A4A3A4"/>
          </p15:clr>
        </p15:guide>
        <p15:guide id="4" orient="horz" pos="62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2E"/>
    <a:srgbClr val="BDB083"/>
    <a:srgbClr val="042E27"/>
    <a:srgbClr val="E1E2DC"/>
    <a:srgbClr val="F8F9F6"/>
    <a:srgbClr val="F7FA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3234" y="288"/>
      </p:cViewPr>
      <p:guideLst>
        <p:guide orient="horz" pos="1469"/>
        <p:guide pos="481"/>
        <p:guide orient="horz" pos="1100"/>
        <p:guide orient="horz" pos="6231"/>
      </p:guideLst>
    </p:cSldViewPr>
  </p:slideViewPr>
  <p:notesTextViewPr>
    <p:cViewPr>
      <p:scale>
        <a:sx n="100" d="100"/>
        <a:sy n="100"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iz Fernando Costa Calmon de Araujo Goes" userId="54915e64-f446-499e-96a3-bdabbf128aff" providerId="ADAL" clId="{10F8F9FF-4FB9-4A94-A12A-F55D60E4229C}"/>
    <pc:docChg chg="modSld">
      <pc:chgData name="Luiz Fernando Costa Calmon de Araujo Goes" userId="54915e64-f446-499e-96a3-bdabbf128aff" providerId="ADAL" clId="{10F8F9FF-4FB9-4A94-A12A-F55D60E4229C}" dt="2025-02-19T17:36:03.290" v="23" actId="20577"/>
      <pc:docMkLst>
        <pc:docMk/>
      </pc:docMkLst>
      <pc:sldChg chg="modSp mod">
        <pc:chgData name="Luiz Fernando Costa Calmon de Araujo Goes" userId="54915e64-f446-499e-96a3-bdabbf128aff" providerId="ADAL" clId="{10F8F9FF-4FB9-4A94-A12A-F55D60E4229C}" dt="2025-02-19T12:36:13.900" v="4" actId="20577"/>
        <pc:sldMkLst>
          <pc:docMk/>
          <pc:sldMk cId="0" sldId="257"/>
        </pc:sldMkLst>
        <pc:spChg chg="mod">
          <ac:chgData name="Luiz Fernando Costa Calmon de Araujo Goes" userId="54915e64-f446-499e-96a3-bdabbf128aff" providerId="ADAL" clId="{10F8F9FF-4FB9-4A94-A12A-F55D60E4229C}" dt="2025-02-19T12:35:41.736" v="3" actId="20577"/>
          <ac:spMkLst>
            <pc:docMk/>
            <pc:sldMk cId="0" sldId="257"/>
            <ac:spMk id="2" creationId="{00000000-0000-0000-0000-000000000000}"/>
          </ac:spMkLst>
        </pc:spChg>
        <pc:spChg chg="mod">
          <ac:chgData name="Luiz Fernando Costa Calmon de Araujo Goes" userId="54915e64-f446-499e-96a3-bdabbf128aff" providerId="ADAL" clId="{10F8F9FF-4FB9-4A94-A12A-F55D60E4229C}" dt="2025-02-19T12:36:13.900" v="4" actId="20577"/>
          <ac:spMkLst>
            <pc:docMk/>
            <pc:sldMk cId="0" sldId="257"/>
            <ac:spMk id="7" creationId="{00000000-0000-0000-0000-000000000000}"/>
          </ac:spMkLst>
        </pc:spChg>
      </pc:sldChg>
      <pc:sldChg chg="modSp mod">
        <pc:chgData name="Luiz Fernando Costa Calmon de Araujo Goes" userId="54915e64-f446-499e-96a3-bdabbf128aff" providerId="ADAL" clId="{10F8F9FF-4FB9-4A94-A12A-F55D60E4229C}" dt="2025-02-19T12:37:48.883" v="6" actId="114"/>
        <pc:sldMkLst>
          <pc:docMk/>
          <pc:sldMk cId="0" sldId="258"/>
        </pc:sldMkLst>
        <pc:spChg chg="mod">
          <ac:chgData name="Luiz Fernando Costa Calmon de Araujo Goes" userId="54915e64-f446-499e-96a3-bdabbf128aff" providerId="ADAL" clId="{10F8F9FF-4FB9-4A94-A12A-F55D60E4229C}" dt="2025-02-19T12:37:48.883" v="6" actId="114"/>
          <ac:spMkLst>
            <pc:docMk/>
            <pc:sldMk cId="0" sldId="258"/>
            <ac:spMk id="3" creationId="{00000000-0000-0000-0000-000000000000}"/>
          </ac:spMkLst>
        </pc:spChg>
      </pc:sldChg>
      <pc:sldChg chg="modSp mod">
        <pc:chgData name="Luiz Fernando Costa Calmon de Araujo Goes" userId="54915e64-f446-499e-96a3-bdabbf128aff" providerId="ADAL" clId="{10F8F9FF-4FB9-4A94-A12A-F55D60E4229C}" dt="2025-02-19T12:54:34.346" v="7" actId="20577"/>
        <pc:sldMkLst>
          <pc:docMk/>
          <pc:sldMk cId="0" sldId="259"/>
        </pc:sldMkLst>
        <pc:spChg chg="mod">
          <ac:chgData name="Luiz Fernando Costa Calmon de Araujo Goes" userId="54915e64-f446-499e-96a3-bdabbf128aff" providerId="ADAL" clId="{10F8F9FF-4FB9-4A94-A12A-F55D60E4229C}" dt="2025-02-19T12:54:34.346" v="7" actId="20577"/>
          <ac:spMkLst>
            <pc:docMk/>
            <pc:sldMk cId="0" sldId="259"/>
            <ac:spMk id="3" creationId="{00000000-0000-0000-0000-000000000000}"/>
          </ac:spMkLst>
        </pc:spChg>
      </pc:sldChg>
      <pc:sldChg chg="modSp mod">
        <pc:chgData name="Luiz Fernando Costa Calmon de Araujo Goes" userId="54915e64-f446-499e-96a3-bdabbf128aff" providerId="ADAL" clId="{10F8F9FF-4FB9-4A94-A12A-F55D60E4229C}" dt="2025-02-19T17:36:03.290" v="23" actId="20577"/>
        <pc:sldMkLst>
          <pc:docMk/>
          <pc:sldMk cId="0" sldId="262"/>
        </pc:sldMkLst>
        <pc:spChg chg="mod">
          <ac:chgData name="Luiz Fernando Costa Calmon de Araujo Goes" userId="54915e64-f446-499e-96a3-bdabbf128aff" providerId="ADAL" clId="{10F8F9FF-4FB9-4A94-A12A-F55D60E4229C}" dt="2025-02-19T13:53:21.247" v="10" actId="20577"/>
          <ac:spMkLst>
            <pc:docMk/>
            <pc:sldMk cId="0" sldId="262"/>
            <ac:spMk id="6" creationId="{00000000-0000-0000-0000-000000000000}"/>
          </ac:spMkLst>
        </pc:spChg>
        <pc:spChg chg="mod">
          <ac:chgData name="Luiz Fernando Costa Calmon de Araujo Goes" userId="54915e64-f446-499e-96a3-bdabbf128aff" providerId="ADAL" clId="{10F8F9FF-4FB9-4A94-A12A-F55D60E4229C}" dt="2025-02-19T17:36:03.290" v="23" actId="20577"/>
          <ac:spMkLst>
            <pc:docMk/>
            <pc:sldMk cId="0" sldId="262"/>
            <ac:spMk id="9" creationId="{00000000-0000-0000-0000-000000000000}"/>
          </ac:spMkLst>
        </pc:spChg>
      </pc:sldChg>
      <pc:sldChg chg="modSp mod">
        <pc:chgData name="Luiz Fernando Costa Calmon de Araujo Goes" userId="54915e64-f446-499e-96a3-bdabbf128aff" providerId="ADAL" clId="{10F8F9FF-4FB9-4A94-A12A-F55D60E4229C}" dt="2025-02-18T19:06:07.878" v="0"/>
        <pc:sldMkLst>
          <pc:docMk/>
          <pc:sldMk cId="0" sldId="263"/>
        </pc:sldMkLst>
        <pc:spChg chg="mod">
          <ac:chgData name="Luiz Fernando Costa Calmon de Araujo Goes" userId="54915e64-f446-499e-96a3-bdabbf128aff" providerId="ADAL" clId="{10F8F9FF-4FB9-4A94-A12A-F55D60E4229C}" dt="2025-02-18T19:06:07.878" v="0"/>
          <ac:spMkLst>
            <pc:docMk/>
            <pc:sldMk cId="0" sldId="263"/>
            <ac:spMk id="3" creationId="{00000000-0000-0000-0000-000000000000}"/>
          </ac:spMkLst>
        </pc:spChg>
      </pc:sldChg>
      <pc:sldChg chg="modSp mod">
        <pc:chgData name="Luiz Fernando Costa Calmon de Araujo Goes" userId="54915e64-f446-499e-96a3-bdabbf128aff" providerId="ADAL" clId="{10F8F9FF-4FB9-4A94-A12A-F55D60E4229C}" dt="2025-02-19T12:57:40.263" v="9" actId="20577"/>
        <pc:sldMkLst>
          <pc:docMk/>
          <pc:sldMk cId="1121978893" sldId="264"/>
        </pc:sldMkLst>
        <pc:spChg chg="mod">
          <ac:chgData name="Luiz Fernando Costa Calmon de Araujo Goes" userId="54915e64-f446-499e-96a3-bdabbf128aff" providerId="ADAL" clId="{10F8F9FF-4FB9-4A94-A12A-F55D60E4229C}" dt="2025-02-19T12:57:40.263" v="9" actId="20577"/>
          <ac:spMkLst>
            <pc:docMk/>
            <pc:sldMk cId="1121978893" sldId="264"/>
            <ac:spMk id="2" creationId="{2ADCE453-480A-D135-8616-8E5C119EA54D}"/>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a:solidFill>
                  <a:schemeClr val="tx1"/>
                </a:solidFill>
                <a:latin typeface="Poppins" panose="00000500000000000000" pitchFamily="2" charset="0"/>
                <a:cs typeface="Poppins" panose="00000500000000000000" pitchFamily="2" charset="0"/>
              </a:rPr>
              <a:t>Performance Histórica</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ICATU VANGUARDA FI INFRA </c:v>
                </c:pt>
              </c:strCache>
            </c:strRef>
          </c:tx>
          <c:spPr>
            <a:ln w="28575" cap="rnd">
              <a:solidFill>
                <a:srgbClr val="042E27"/>
              </a:solidFill>
              <a:round/>
            </a:ln>
            <a:effectLst/>
          </c:spPr>
          <c:marker>
            <c:symbol val="none"/>
          </c:marker>
          <c:dLbls>
            <c:dLbl>
              <c:idx val="1278"/>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F2F-4A24-B78C-7854D3861D23}"/>
                </c:ext>
              </c:extLst>
            </c:dLbl>
            <c:spPr>
              <a:solidFill>
                <a:srgbClr val="00332E"/>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43826</c:v>
                </c:pt>
                <c:pt idx="1">
                  <c:v>43829</c:v>
                </c:pt>
                <c:pt idx="2">
                  <c:v>43830</c:v>
                </c:pt>
                <c:pt idx="3">
                  <c:v>43832</c:v>
                </c:pt>
                <c:pt idx="4">
                  <c:v>43833</c:v>
                </c:pt>
                <c:pt idx="5">
                  <c:v>43836</c:v>
                </c:pt>
                <c:pt idx="6">
                  <c:v>43837</c:v>
                </c:pt>
                <c:pt idx="7">
                  <c:v>43838</c:v>
                </c:pt>
                <c:pt idx="8">
                  <c:v>43839</c:v>
                </c:pt>
                <c:pt idx="9">
                  <c:v>43840</c:v>
                </c:pt>
                <c:pt idx="10">
                  <c:v>43843</c:v>
                </c:pt>
                <c:pt idx="11">
                  <c:v>43844</c:v>
                </c:pt>
                <c:pt idx="12">
                  <c:v>43845</c:v>
                </c:pt>
                <c:pt idx="13">
                  <c:v>43846</c:v>
                </c:pt>
                <c:pt idx="14">
                  <c:v>43847</c:v>
                </c:pt>
                <c:pt idx="15">
                  <c:v>43850</c:v>
                </c:pt>
                <c:pt idx="16">
                  <c:v>43851</c:v>
                </c:pt>
                <c:pt idx="17">
                  <c:v>43852</c:v>
                </c:pt>
                <c:pt idx="18">
                  <c:v>43853</c:v>
                </c:pt>
                <c:pt idx="19">
                  <c:v>43854</c:v>
                </c:pt>
                <c:pt idx="20">
                  <c:v>43857</c:v>
                </c:pt>
                <c:pt idx="21">
                  <c:v>43858</c:v>
                </c:pt>
                <c:pt idx="22">
                  <c:v>43859</c:v>
                </c:pt>
                <c:pt idx="23">
                  <c:v>43860</c:v>
                </c:pt>
                <c:pt idx="24">
                  <c:v>43861</c:v>
                </c:pt>
                <c:pt idx="25">
                  <c:v>43864</c:v>
                </c:pt>
                <c:pt idx="26">
                  <c:v>43865</c:v>
                </c:pt>
                <c:pt idx="27">
                  <c:v>43866</c:v>
                </c:pt>
                <c:pt idx="28">
                  <c:v>43867</c:v>
                </c:pt>
                <c:pt idx="29">
                  <c:v>43868</c:v>
                </c:pt>
                <c:pt idx="30">
                  <c:v>43871</c:v>
                </c:pt>
                <c:pt idx="31">
                  <c:v>43872</c:v>
                </c:pt>
                <c:pt idx="32">
                  <c:v>43873</c:v>
                </c:pt>
                <c:pt idx="33">
                  <c:v>43874</c:v>
                </c:pt>
                <c:pt idx="34">
                  <c:v>43875</c:v>
                </c:pt>
                <c:pt idx="35">
                  <c:v>43878</c:v>
                </c:pt>
                <c:pt idx="36">
                  <c:v>43879</c:v>
                </c:pt>
                <c:pt idx="37">
                  <c:v>43880</c:v>
                </c:pt>
                <c:pt idx="38">
                  <c:v>43881</c:v>
                </c:pt>
                <c:pt idx="39">
                  <c:v>43882</c:v>
                </c:pt>
                <c:pt idx="40">
                  <c:v>43887</c:v>
                </c:pt>
                <c:pt idx="41">
                  <c:v>43888</c:v>
                </c:pt>
                <c:pt idx="42">
                  <c:v>43889</c:v>
                </c:pt>
                <c:pt idx="43">
                  <c:v>43892</c:v>
                </c:pt>
                <c:pt idx="44">
                  <c:v>43893</c:v>
                </c:pt>
                <c:pt idx="45">
                  <c:v>43894</c:v>
                </c:pt>
                <c:pt idx="46">
                  <c:v>43895</c:v>
                </c:pt>
                <c:pt idx="47">
                  <c:v>43896</c:v>
                </c:pt>
                <c:pt idx="48">
                  <c:v>43899</c:v>
                </c:pt>
                <c:pt idx="49">
                  <c:v>43900</c:v>
                </c:pt>
                <c:pt idx="50">
                  <c:v>43901</c:v>
                </c:pt>
                <c:pt idx="51">
                  <c:v>43902</c:v>
                </c:pt>
                <c:pt idx="52">
                  <c:v>43903</c:v>
                </c:pt>
                <c:pt idx="53">
                  <c:v>43906</c:v>
                </c:pt>
                <c:pt idx="54">
                  <c:v>43907</c:v>
                </c:pt>
                <c:pt idx="55">
                  <c:v>43908</c:v>
                </c:pt>
                <c:pt idx="56">
                  <c:v>43909</c:v>
                </c:pt>
                <c:pt idx="57">
                  <c:v>43910</c:v>
                </c:pt>
                <c:pt idx="58">
                  <c:v>43913</c:v>
                </c:pt>
                <c:pt idx="59">
                  <c:v>43914</c:v>
                </c:pt>
                <c:pt idx="60">
                  <c:v>43915</c:v>
                </c:pt>
                <c:pt idx="61">
                  <c:v>43916</c:v>
                </c:pt>
                <c:pt idx="62">
                  <c:v>43917</c:v>
                </c:pt>
                <c:pt idx="63">
                  <c:v>43920</c:v>
                </c:pt>
                <c:pt idx="64">
                  <c:v>43921</c:v>
                </c:pt>
                <c:pt idx="65">
                  <c:v>43922</c:v>
                </c:pt>
                <c:pt idx="66">
                  <c:v>43923</c:v>
                </c:pt>
                <c:pt idx="67">
                  <c:v>43924</c:v>
                </c:pt>
                <c:pt idx="68">
                  <c:v>43927</c:v>
                </c:pt>
                <c:pt idx="69">
                  <c:v>43928</c:v>
                </c:pt>
                <c:pt idx="70">
                  <c:v>43929</c:v>
                </c:pt>
                <c:pt idx="71">
                  <c:v>43930</c:v>
                </c:pt>
                <c:pt idx="72">
                  <c:v>43934</c:v>
                </c:pt>
                <c:pt idx="73">
                  <c:v>43935</c:v>
                </c:pt>
                <c:pt idx="74">
                  <c:v>43936</c:v>
                </c:pt>
                <c:pt idx="75">
                  <c:v>43937</c:v>
                </c:pt>
                <c:pt idx="76">
                  <c:v>43938</c:v>
                </c:pt>
                <c:pt idx="77">
                  <c:v>43941</c:v>
                </c:pt>
                <c:pt idx="78">
                  <c:v>43943</c:v>
                </c:pt>
                <c:pt idx="79">
                  <c:v>43944</c:v>
                </c:pt>
                <c:pt idx="80">
                  <c:v>43945</c:v>
                </c:pt>
                <c:pt idx="81">
                  <c:v>43948</c:v>
                </c:pt>
                <c:pt idx="82">
                  <c:v>43949</c:v>
                </c:pt>
                <c:pt idx="83">
                  <c:v>43950</c:v>
                </c:pt>
                <c:pt idx="84">
                  <c:v>43951</c:v>
                </c:pt>
                <c:pt idx="85">
                  <c:v>43955</c:v>
                </c:pt>
                <c:pt idx="86">
                  <c:v>43956</c:v>
                </c:pt>
                <c:pt idx="87">
                  <c:v>43957</c:v>
                </c:pt>
                <c:pt idx="88">
                  <c:v>43958</c:v>
                </c:pt>
                <c:pt idx="89">
                  <c:v>43959</c:v>
                </c:pt>
                <c:pt idx="90">
                  <c:v>43962</c:v>
                </c:pt>
                <c:pt idx="91">
                  <c:v>43963</c:v>
                </c:pt>
                <c:pt idx="92">
                  <c:v>43964</c:v>
                </c:pt>
                <c:pt idx="93">
                  <c:v>43965</c:v>
                </c:pt>
                <c:pt idx="94">
                  <c:v>43966</c:v>
                </c:pt>
                <c:pt idx="95">
                  <c:v>43969</c:v>
                </c:pt>
                <c:pt idx="96">
                  <c:v>43970</c:v>
                </c:pt>
                <c:pt idx="97">
                  <c:v>43971</c:v>
                </c:pt>
                <c:pt idx="98">
                  <c:v>43972</c:v>
                </c:pt>
                <c:pt idx="99">
                  <c:v>43973</c:v>
                </c:pt>
                <c:pt idx="100">
                  <c:v>43976</c:v>
                </c:pt>
                <c:pt idx="101">
                  <c:v>43977</c:v>
                </c:pt>
                <c:pt idx="102">
                  <c:v>43978</c:v>
                </c:pt>
                <c:pt idx="103">
                  <c:v>43979</c:v>
                </c:pt>
                <c:pt idx="104">
                  <c:v>43980</c:v>
                </c:pt>
                <c:pt idx="105">
                  <c:v>43983</c:v>
                </c:pt>
                <c:pt idx="106">
                  <c:v>43984</c:v>
                </c:pt>
                <c:pt idx="107">
                  <c:v>43985</c:v>
                </c:pt>
                <c:pt idx="108">
                  <c:v>43986</c:v>
                </c:pt>
                <c:pt idx="109">
                  <c:v>43987</c:v>
                </c:pt>
                <c:pt idx="110">
                  <c:v>43990</c:v>
                </c:pt>
                <c:pt idx="111">
                  <c:v>43991</c:v>
                </c:pt>
                <c:pt idx="112">
                  <c:v>43992</c:v>
                </c:pt>
                <c:pt idx="113">
                  <c:v>43994</c:v>
                </c:pt>
                <c:pt idx="114">
                  <c:v>43997</c:v>
                </c:pt>
                <c:pt idx="115">
                  <c:v>43998</c:v>
                </c:pt>
                <c:pt idx="116">
                  <c:v>43999</c:v>
                </c:pt>
                <c:pt idx="117">
                  <c:v>44000</c:v>
                </c:pt>
                <c:pt idx="118">
                  <c:v>44001</c:v>
                </c:pt>
                <c:pt idx="119">
                  <c:v>44004</c:v>
                </c:pt>
                <c:pt idx="120">
                  <c:v>44005</c:v>
                </c:pt>
                <c:pt idx="121">
                  <c:v>44006</c:v>
                </c:pt>
                <c:pt idx="122">
                  <c:v>44007</c:v>
                </c:pt>
                <c:pt idx="123">
                  <c:v>44008</c:v>
                </c:pt>
                <c:pt idx="124">
                  <c:v>44011</c:v>
                </c:pt>
                <c:pt idx="125">
                  <c:v>44012</c:v>
                </c:pt>
                <c:pt idx="126">
                  <c:v>44013</c:v>
                </c:pt>
                <c:pt idx="127">
                  <c:v>44014</c:v>
                </c:pt>
                <c:pt idx="128">
                  <c:v>44015</c:v>
                </c:pt>
                <c:pt idx="129">
                  <c:v>44018</c:v>
                </c:pt>
                <c:pt idx="130">
                  <c:v>44019</c:v>
                </c:pt>
                <c:pt idx="131">
                  <c:v>44020</c:v>
                </c:pt>
                <c:pt idx="132">
                  <c:v>44021</c:v>
                </c:pt>
                <c:pt idx="133">
                  <c:v>44022</c:v>
                </c:pt>
                <c:pt idx="134">
                  <c:v>44025</c:v>
                </c:pt>
                <c:pt idx="135">
                  <c:v>44026</c:v>
                </c:pt>
                <c:pt idx="136">
                  <c:v>44027</c:v>
                </c:pt>
                <c:pt idx="137">
                  <c:v>44028</c:v>
                </c:pt>
                <c:pt idx="138">
                  <c:v>44029</c:v>
                </c:pt>
                <c:pt idx="139">
                  <c:v>44032</c:v>
                </c:pt>
                <c:pt idx="140">
                  <c:v>44033</c:v>
                </c:pt>
                <c:pt idx="141">
                  <c:v>44034</c:v>
                </c:pt>
                <c:pt idx="142">
                  <c:v>44035</c:v>
                </c:pt>
                <c:pt idx="143">
                  <c:v>44036</c:v>
                </c:pt>
                <c:pt idx="144">
                  <c:v>44039</c:v>
                </c:pt>
                <c:pt idx="145">
                  <c:v>44040</c:v>
                </c:pt>
                <c:pt idx="146">
                  <c:v>44041</c:v>
                </c:pt>
                <c:pt idx="147">
                  <c:v>44042</c:v>
                </c:pt>
                <c:pt idx="148">
                  <c:v>44043</c:v>
                </c:pt>
                <c:pt idx="149">
                  <c:v>44046</c:v>
                </c:pt>
                <c:pt idx="150">
                  <c:v>44047</c:v>
                </c:pt>
                <c:pt idx="151">
                  <c:v>44048</c:v>
                </c:pt>
                <c:pt idx="152">
                  <c:v>44049</c:v>
                </c:pt>
                <c:pt idx="153">
                  <c:v>44050</c:v>
                </c:pt>
                <c:pt idx="154">
                  <c:v>44053</c:v>
                </c:pt>
                <c:pt idx="155">
                  <c:v>44054</c:v>
                </c:pt>
                <c:pt idx="156">
                  <c:v>44055</c:v>
                </c:pt>
                <c:pt idx="157">
                  <c:v>44056</c:v>
                </c:pt>
                <c:pt idx="158">
                  <c:v>44057</c:v>
                </c:pt>
                <c:pt idx="159">
                  <c:v>44060</c:v>
                </c:pt>
                <c:pt idx="160">
                  <c:v>44061</c:v>
                </c:pt>
                <c:pt idx="161">
                  <c:v>44062</c:v>
                </c:pt>
                <c:pt idx="162">
                  <c:v>44063</c:v>
                </c:pt>
                <c:pt idx="163">
                  <c:v>44064</c:v>
                </c:pt>
                <c:pt idx="164">
                  <c:v>44067</c:v>
                </c:pt>
                <c:pt idx="165">
                  <c:v>44068</c:v>
                </c:pt>
                <c:pt idx="166">
                  <c:v>44069</c:v>
                </c:pt>
                <c:pt idx="167">
                  <c:v>44070</c:v>
                </c:pt>
                <c:pt idx="168">
                  <c:v>44071</c:v>
                </c:pt>
                <c:pt idx="169">
                  <c:v>44074</c:v>
                </c:pt>
                <c:pt idx="170">
                  <c:v>44075</c:v>
                </c:pt>
                <c:pt idx="171">
                  <c:v>44076</c:v>
                </c:pt>
                <c:pt idx="172">
                  <c:v>44077</c:v>
                </c:pt>
                <c:pt idx="173">
                  <c:v>44078</c:v>
                </c:pt>
                <c:pt idx="174">
                  <c:v>44082</c:v>
                </c:pt>
                <c:pt idx="175">
                  <c:v>44083</c:v>
                </c:pt>
                <c:pt idx="176">
                  <c:v>44084</c:v>
                </c:pt>
                <c:pt idx="177">
                  <c:v>44085</c:v>
                </c:pt>
                <c:pt idx="178">
                  <c:v>44088</c:v>
                </c:pt>
                <c:pt idx="179">
                  <c:v>44089</c:v>
                </c:pt>
                <c:pt idx="180">
                  <c:v>44090</c:v>
                </c:pt>
                <c:pt idx="181">
                  <c:v>44091</c:v>
                </c:pt>
                <c:pt idx="182">
                  <c:v>44092</c:v>
                </c:pt>
                <c:pt idx="183">
                  <c:v>44095</c:v>
                </c:pt>
                <c:pt idx="184">
                  <c:v>44096</c:v>
                </c:pt>
                <c:pt idx="185">
                  <c:v>44097</c:v>
                </c:pt>
                <c:pt idx="186">
                  <c:v>44098</c:v>
                </c:pt>
                <c:pt idx="187">
                  <c:v>44099</c:v>
                </c:pt>
                <c:pt idx="188">
                  <c:v>44102</c:v>
                </c:pt>
                <c:pt idx="189">
                  <c:v>44103</c:v>
                </c:pt>
                <c:pt idx="190">
                  <c:v>44104</c:v>
                </c:pt>
                <c:pt idx="191">
                  <c:v>44105</c:v>
                </c:pt>
                <c:pt idx="192">
                  <c:v>44106</c:v>
                </c:pt>
                <c:pt idx="193">
                  <c:v>44109</c:v>
                </c:pt>
                <c:pt idx="194">
                  <c:v>44110</c:v>
                </c:pt>
                <c:pt idx="195">
                  <c:v>44111</c:v>
                </c:pt>
                <c:pt idx="196">
                  <c:v>44112</c:v>
                </c:pt>
                <c:pt idx="197">
                  <c:v>44113</c:v>
                </c:pt>
                <c:pt idx="198">
                  <c:v>44117</c:v>
                </c:pt>
                <c:pt idx="199">
                  <c:v>44118</c:v>
                </c:pt>
                <c:pt idx="200">
                  <c:v>44119</c:v>
                </c:pt>
                <c:pt idx="201">
                  <c:v>44120</c:v>
                </c:pt>
                <c:pt idx="202">
                  <c:v>44123</c:v>
                </c:pt>
                <c:pt idx="203">
                  <c:v>44124</c:v>
                </c:pt>
                <c:pt idx="204">
                  <c:v>44125</c:v>
                </c:pt>
                <c:pt idx="205">
                  <c:v>44126</c:v>
                </c:pt>
                <c:pt idx="206">
                  <c:v>44127</c:v>
                </c:pt>
                <c:pt idx="207">
                  <c:v>44130</c:v>
                </c:pt>
                <c:pt idx="208">
                  <c:v>44131</c:v>
                </c:pt>
                <c:pt idx="209">
                  <c:v>44132</c:v>
                </c:pt>
                <c:pt idx="210">
                  <c:v>44133</c:v>
                </c:pt>
                <c:pt idx="211">
                  <c:v>44134</c:v>
                </c:pt>
                <c:pt idx="212">
                  <c:v>44138</c:v>
                </c:pt>
                <c:pt idx="213">
                  <c:v>44139</c:v>
                </c:pt>
                <c:pt idx="214">
                  <c:v>44140</c:v>
                </c:pt>
                <c:pt idx="215">
                  <c:v>44141</c:v>
                </c:pt>
                <c:pt idx="216">
                  <c:v>44144</c:v>
                </c:pt>
                <c:pt idx="217">
                  <c:v>44145</c:v>
                </c:pt>
                <c:pt idx="218">
                  <c:v>44146</c:v>
                </c:pt>
                <c:pt idx="219">
                  <c:v>44147</c:v>
                </c:pt>
                <c:pt idx="220">
                  <c:v>44148</c:v>
                </c:pt>
                <c:pt idx="221">
                  <c:v>44151</c:v>
                </c:pt>
                <c:pt idx="222">
                  <c:v>44152</c:v>
                </c:pt>
                <c:pt idx="223">
                  <c:v>44153</c:v>
                </c:pt>
                <c:pt idx="224">
                  <c:v>44154</c:v>
                </c:pt>
                <c:pt idx="225">
                  <c:v>44155</c:v>
                </c:pt>
                <c:pt idx="226">
                  <c:v>44158</c:v>
                </c:pt>
                <c:pt idx="227">
                  <c:v>44159</c:v>
                </c:pt>
                <c:pt idx="228">
                  <c:v>44160</c:v>
                </c:pt>
                <c:pt idx="229">
                  <c:v>44161</c:v>
                </c:pt>
                <c:pt idx="230">
                  <c:v>44162</c:v>
                </c:pt>
                <c:pt idx="231">
                  <c:v>44165</c:v>
                </c:pt>
                <c:pt idx="232">
                  <c:v>44166</c:v>
                </c:pt>
                <c:pt idx="233">
                  <c:v>44167</c:v>
                </c:pt>
                <c:pt idx="234">
                  <c:v>44168</c:v>
                </c:pt>
                <c:pt idx="235">
                  <c:v>44169</c:v>
                </c:pt>
                <c:pt idx="236">
                  <c:v>44172</c:v>
                </c:pt>
                <c:pt idx="237">
                  <c:v>44173</c:v>
                </c:pt>
                <c:pt idx="238">
                  <c:v>44174</c:v>
                </c:pt>
                <c:pt idx="239">
                  <c:v>44175</c:v>
                </c:pt>
                <c:pt idx="240">
                  <c:v>44176</c:v>
                </c:pt>
                <c:pt idx="241">
                  <c:v>44179</c:v>
                </c:pt>
                <c:pt idx="242">
                  <c:v>44180</c:v>
                </c:pt>
                <c:pt idx="243">
                  <c:v>44181</c:v>
                </c:pt>
                <c:pt idx="244">
                  <c:v>44182</c:v>
                </c:pt>
                <c:pt idx="245">
                  <c:v>44183</c:v>
                </c:pt>
                <c:pt idx="246">
                  <c:v>44186</c:v>
                </c:pt>
                <c:pt idx="247">
                  <c:v>44187</c:v>
                </c:pt>
                <c:pt idx="248">
                  <c:v>44188</c:v>
                </c:pt>
                <c:pt idx="249">
                  <c:v>44189</c:v>
                </c:pt>
                <c:pt idx="250">
                  <c:v>44193</c:v>
                </c:pt>
                <c:pt idx="251">
                  <c:v>44194</c:v>
                </c:pt>
                <c:pt idx="252">
                  <c:v>44195</c:v>
                </c:pt>
                <c:pt idx="253">
                  <c:v>44196</c:v>
                </c:pt>
                <c:pt idx="254">
                  <c:v>44200</c:v>
                </c:pt>
                <c:pt idx="255">
                  <c:v>44201</c:v>
                </c:pt>
                <c:pt idx="256">
                  <c:v>44202</c:v>
                </c:pt>
                <c:pt idx="257">
                  <c:v>44203</c:v>
                </c:pt>
                <c:pt idx="258">
                  <c:v>44204</c:v>
                </c:pt>
                <c:pt idx="259">
                  <c:v>44207</c:v>
                </c:pt>
                <c:pt idx="260">
                  <c:v>44208</c:v>
                </c:pt>
                <c:pt idx="261">
                  <c:v>44209</c:v>
                </c:pt>
                <c:pt idx="262">
                  <c:v>44210</c:v>
                </c:pt>
                <c:pt idx="263">
                  <c:v>44211</c:v>
                </c:pt>
                <c:pt idx="264">
                  <c:v>44214</c:v>
                </c:pt>
                <c:pt idx="265">
                  <c:v>44215</c:v>
                </c:pt>
                <c:pt idx="266">
                  <c:v>44216</c:v>
                </c:pt>
                <c:pt idx="267">
                  <c:v>44217</c:v>
                </c:pt>
                <c:pt idx="268">
                  <c:v>44218</c:v>
                </c:pt>
                <c:pt idx="269">
                  <c:v>44221</c:v>
                </c:pt>
                <c:pt idx="270">
                  <c:v>44222</c:v>
                </c:pt>
                <c:pt idx="271">
                  <c:v>44223</c:v>
                </c:pt>
                <c:pt idx="272">
                  <c:v>44224</c:v>
                </c:pt>
                <c:pt idx="273">
                  <c:v>44225</c:v>
                </c:pt>
                <c:pt idx="274">
                  <c:v>44228</c:v>
                </c:pt>
                <c:pt idx="275">
                  <c:v>44229</c:v>
                </c:pt>
                <c:pt idx="276">
                  <c:v>44230</c:v>
                </c:pt>
                <c:pt idx="277">
                  <c:v>44231</c:v>
                </c:pt>
                <c:pt idx="278">
                  <c:v>44232</c:v>
                </c:pt>
                <c:pt idx="279">
                  <c:v>44235</c:v>
                </c:pt>
                <c:pt idx="280">
                  <c:v>44236</c:v>
                </c:pt>
                <c:pt idx="281">
                  <c:v>44237</c:v>
                </c:pt>
                <c:pt idx="282">
                  <c:v>44238</c:v>
                </c:pt>
                <c:pt idx="283">
                  <c:v>44239</c:v>
                </c:pt>
                <c:pt idx="284">
                  <c:v>44244</c:v>
                </c:pt>
                <c:pt idx="285">
                  <c:v>44245</c:v>
                </c:pt>
                <c:pt idx="286">
                  <c:v>44246</c:v>
                </c:pt>
                <c:pt idx="287">
                  <c:v>44249</c:v>
                </c:pt>
                <c:pt idx="288">
                  <c:v>44250</c:v>
                </c:pt>
                <c:pt idx="289">
                  <c:v>44251</c:v>
                </c:pt>
                <c:pt idx="290">
                  <c:v>44252</c:v>
                </c:pt>
                <c:pt idx="291">
                  <c:v>44253</c:v>
                </c:pt>
                <c:pt idx="292">
                  <c:v>44256</c:v>
                </c:pt>
                <c:pt idx="293">
                  <c:v>44257</c:v>
                </c:pt>
                <c:pt idx="294">
                  <c:v>44258</c:v>
                </c:pt>
                <c:pt idx="295">
                  <c:v>44259</c:v>
                </c:pt>
                <c:pt idx="296">
                  <c:v>44260</c:v>
                </c:pt>
                <c:pt idx="297">
                  <c:v>44263</c:v>
                </c:pt>
                <c:pt idx="298">
                  <c:v>44264</c:v>
                </c:pt>
                <c:pt idx="299">
                  <c:v>44265</c:v>
                </c:pt>
                <c:pt idx="300">
                  <c:v>44266</c:v>
                </c:pt>
                <c:pt idx="301">
                  <c:v>44267</c:v>
                </c:pt>
                <c:pt idx="302">
                  <c:v>44270</c:v>
                </c:pt>
                <c:pt idx="303">
                  <c:v>44271</c:v>
                </c:pt>
                <c:pt idx="304">
                  <c:v>44272</c:v>
                </c:pt>
                <c:pt idx="305">
                  <c:v>44273</c:v>
                </c:pt>
                <c:pt idx="306">
                  <c:v>44274</c:v>
                </c:pt>
                <c:pt idx="307">
                  <c:v>44277</c:v>
                </c:pt>
                <c:pt idx="308">
                  <c:v>44278</c:v>
                </c:pt>
                <c:pt idx="309">
                  <c:v>44279</c:v>
                </c:pt>
                <c:pt idx="310">
                  <c:v>44280</c:v>
                </c:pt>
                <c:pt idx="311">
                  <c:v>44281</c:v>
                </c:pt>
                <c:pt idx="312">
                  <c:v>44284</c:v>
                </c:pt>
                <c:pt idx="313">
                  <c:v>44285</c:v>
                </c:pt>
                <c:pt idx="314">
                  <c:v>44286</c:v>
                </c:pt>
                <c:pt idx="315">
                  <c:v>44287</c:v>
                </c:pt>
                <c:pt idx="316">
                  <c:v>44291</c:v>
                </c:pt>
                <c:pt idx="317">
                  <c:v>44292</c:v>
                </c:pt>
                <c:pt idx="318">
                  <c:v>44293</c:v>
                </c:pt>
                <c:pt idx="319">
                  <c:v>44294</c:v>
                </c:pt>
                <c:pt idx="320">
                  <c:v>44295</c:v>
                </c:pt>
                <c:pt idx="321">
                  <c:v>44298</c:v>
                </c:pt>
                <c:pt idx="322">
                  <c:v>44299</c:v>
                </c:pt>
                <c:pt idx="323">
                  <c:v>44300</c:v>
                </c:pt>
                <c:pt idx="324">
                  <c:v>44301</c:v>
                </c:pt>
                <c:pt idx="325">
                  <c:v>44302</c:v>
                </c:pt>
                <c:pt idx="326">
                  <c:v>44305</c:v>
                </c:pt>
                <c:pt idx="327">
                  <c:v>44306</c:v>
                </c:pt>
                <c:pt idx="328">
                  <c:v>44308</c:v>
                </c:pt>
                <c:pt idx="329">
                  <c:v>44309</c:v>
                </c:pt>
                <c:pt idx="330">
                  <c:v>44312</c:v>
                </c:pt>
                <c:pt idx="331">
                  <c:v>44313</c:v>
                </c:pt>
                <c:pt idx="332">
                  <c:v>44314</c:v>
                </c:pt>
                <c:pt idx="333">
                  <c:v>44315</c:v>
                </c:pt>
                <c:pt idx="334">
                  <c:v>44316</c:v>
                </c:pt>
                <c:pt idx="335">
                  <c:v>44319</c:v>
                </c:pt>
                <c:pt idx="336">
                  <c:v>44320</c:v>
                </c:pt>
                <c:pt idx="337">
                  <c:v>44321</c:v>
                </c:pt>
                <c:pt idx="338">
                  <c:v>44322</c:v>
                </c:pt>
                <c:pt idx="339">
                  <c:v>44323</c:v>
                </c:pt>
                <c:pt idx="340">
                  <c:v>44326</c:v>
                </c:pt>
                <c:pt idx="341">
                  <c:v>44327</c:v>
                </c:pt>
                <c:pt idx="342">
                  <c:v>44328</c:v>
                </c:pt>
                <c:pt idx="343">
                  <c:v>44329</c:v>
                </c:pt>
                <c:pt idx="344">
                  <c:v>44330</c:v>
                </c:pt>
                <c:pt idx="345">
                  <c:v>44333</c:v>
                </c:pt>
                <c:pt idx="346">
                  <c:v>44334</c:v>
                </c:pt>
                <c:pt idx="347">
                  <c:v>44335</c:v>
                </c:pt>
                <c:pt idx="348">
                  <c:v>44336</c:v>
                </c:pt>
                <c:pt idx="349">
                  <c:v>44337</c:v>
                </c:pt>
                <c:pt idx="350">
                  <c:v>44340</c:v>
                </c:pt>
                <c:pt idx="351">
                  <c:v>44341</c:v>
                </c:pt>
                <c:pt idx="352">
                  <c:v>44342</c:v>
                </c:pt>
                <c:pt idx="353">
                  <c:v>44343</c:v>
                </c:pt>
                <c:pt idx="354">
                  <c:v>44344</c:v>
                </c:pt>
                <c:pt idx="355">
                  <c:v>44347</c:v>
                </c:pt>
                <c:pt idx="356">
                  <c:v>44348</c:v>
                </c:pt>
                <c:pt idx="357">
                  <c:v>44349</c:v>
                </c:pt>
                <c:pt idx="358">
                  <c:v>44351</c:v>
                </c:pt>
                <c:pt idx="359">
                  <c:v>44354</c:v>
                </c:pt>
                <c:pt idx="360">
                  <c:v>44355</c:v>
                </c:pt>
                <c:pt idx="361">
                  <c:v>44356</c:v>
                </c:pt>
                <c:pt idx="362">
                  <c:v>44357</c:v>
                </c:pt>
                <c:pt idx="363">
                  <c:v>44358</c:v>
                </c:pt>
                <c:pt idx="364">
                  <c:v>44361</c:v>
                </c:pt>
                <c:pt idx="365">
                  <c:v>44362</c:v>
                </c:pt>
                <c:pt idx="366">
                  <c:v>44363</c:v>
                </c:pt>
                <c:pt idx="367">
                  <c:v>44364</c:v>
                </c:pt>
                <c:pt idx="368">
                  <c:v>44365</c:v>
                </c:pt>
                <c:pt idx="369">
                  <c:v>44368</c:v>
                </c:pt>
                <c:pt idx="370">
                  <c:v>44369</c:v>
                </c:pt>
                <c:pt idx="371">
                  <c:v>44370</c:v>
                </c:pt>
                <c:pt idx="372">
                  <c:v>44371</c:v>
                </c:pt>
                <c:pt idx="373">
                  <c:v>44372</c:v>
                </c:pt>
                <c:pt idx="374">
                  <c:v>44375</c:v>
                </c:pt>
                <c:pt idx="375">
                  <c:v>44376</c:v>
                </c:pt>
                <c:pt idx="376">
                  <c:v>44377</c:v>
                </c:pt>
                <c:pt idx="377">
                  <c:v>44378</c:v>
                </c:pt>
                <c:pt idx="378">
                  <c:v>44379</c:v>
                </c:pt>
                <c:pt idx="379">
                  <c:v>44382</c:v>
                </c:pt>
                <c:pt idx="380">
                  <c:v>44383</c:v>
                </c:pt>
                <c:pt idx="381">
                  <c:v>44384</c:v>
                </c:pt>
                <c:pt idx="382">
                  <c:v>44385</c:v>
                </c:pt>
                <c:pt idx="383">
                  <c:v>44386</c:v>
                </c:pt>
                <c:pt idx="384">
                  <c:v>44389</c:v>
                </c:pt>
                <c:pt idx="385">
                  <c:v>44390</c:v>
                </c:pt>
                <c:pt idx="386">
                  <c:v>44391</c:v>
                </c:pt>
                <c:pt idx="387">
                  <c:v>44392</c:v>
                </c:pt>
                <c:pt idx="388">
                  <c:v>44393</c:v>
                </c:pt>
                <c:pt idx="389">
                  <c:v>44396</c:v>
                </c:pt>
                <c:pt idx="390">
                  <c:v>44397</c:v>
                </c:pt>
                <c:pt idx="391">
                  <c:v>44398</c:v>
                </c:pt>
                <c:pt idx="392">
                  <c:v>44399</c:v>
                </c:pt>
                <c:pt idx="393">
                  <c:v>44400</c:v>
                </c:pt>
                <c:pt idx="394">
                  <c:v>44403</c:v>
                </c:pt>
                <c:pt idx="395">
                  <c:v>44404</c:v>
                </c:pt>
                <c:pt idx="396">
                  <c:v>44405</c:v>
                </c:pt>
                <c:pt idx="397">
                  <c:v>44406</c:v>
                </c:pt>
                <c:pt idx="398">
                  <c:v>44407</c:v>
                </c:pt>
                <c:pt idx="399">
                  <c:v>44410</c:v>
                </c:pt>
                <c:pt idx="400">
                  <c:v>44411</c:v>
                </c:pt>
                <c:pt idx="401">
                  <c:v>44412</c:v>
                </c:pt>
                <c:pt idx="402">
                  <c:v>44413</c:v>
                </c:pt>
                <c:pt idx="403">
                  <c:v>44414</c:v>
                </c:pt>
                <c:pt idx="404">
                  <c:v>44417</c:v>
                </c:pt>
                <c:pt idx="405">
                  <c:v>44418</c:v>
                </c:pt>
                <c:pt idx="406">
                  <c:v>44419</c:v>
                </c:pt>
                <c:pt idx="407">
                  <c:v>44420</c:v>
                </c:pt>
                <c:pt idx="408">
                  <c:v>44421</c:v>
                </c:pt>
                <c:pt idx="409">
                  <c:v>44424</c:v>
                </c:pt>
                <c:pt idx="410">
                  <c:v>44425</c:v>
                </c:pt>
                <c:pt idx="411">
                  <c:v>44426</c:v>
                </c:pt>
                <c:pt idx="412">
                  <c:v>44427</c:v>
                </c:pt>
                <c:pt idx="413">
                  <c:v>44428</c:v>
                </c:pt>
                <c:pt idx="414">
                  <c:v>44431</c:v>
                </c:pt>
                <c:pt idx="415">
                  <c:v>44432</c:v>
                </c:pt>
                <c:pt idx="416">
                  <c:v>44433</c:v>
                </c:pt>
                <c:pt idx="417">
                  <c:v>44434</c:v>
                </c:pt>
                <c:pt idx="418">
                  <c:v>44435</c:v>
                </c:pt>
                <c:pt idx="419">
                  <c:v>44438</c:v>
                </c:pt>
                <c:pt idx="420">
                  <c:v>44439</c:v>
                </c:pt>
                <c:pt idx="421">
                  <c:v>44440</c:v>
                </c:pt>
                <c:pt idx="422">
                  <c:v>44441</c:v>
                </c:pt>
                <c:pt idx="423">
                  <c:v>44442</c:v>
                </c:pt>
                <c:pt idx="424">
                  <c:v>44445</c:v>
                </c:pt>
                <c:pt idx="425">
                  <c:v>44447</c:v>
                </c:pt>
                <c:pt idx="426">
                  <c:v>44448</c:v>
                </c:pt>
                <c:pt idx="427">
                  <c:v>44449</c:v>
                </c:pt>
                <c:pt idx="428">
                  <c:v>44452</c:v>
                </c:pt>
                <c:pt idx="429">
                  <c:v>44453</c:v>
                </c:pt>
                <c:pt idx="430">
                  <c:v>44454</c:v>
                </c:pt>
                <c:pt idx="431">
                  <c:v>44455</c:v>
                </c:pt>
                <c:pt idx="432">
                  <c:v>44456</c:v>
                </c:pt>
                <c:pt idx="433">
                  <c:v>44459</c:v>
                </c:pt>
                <c:pt idx="434">
                  <c:v>44460</c:v>
                </c:pt>
                <c:pt idx="435">
                  <c:v>44461</c:v>
                </c:pt>
                <c:pt idx="436">
                  <c:v>44462</c:v>
                </c:pt>
                <c:pt idx="437">
                  <c:v>44463</c:v>
                </c:pt>
                <c:pt idx="438">
                  <c:v>44466</c:v>
                </c:pt>
                <c:pt idx="439">
                  <c:v>44467</c:v>
                </c:pt>
                <c:pt idx="440">
                  <c:v>44468</c:v>
                </c:pt>
                <c:pt idx="441">
                  <c:v>44469</c:v>
                </c:pt>
                <c:pt idx="442">
                  <c:v>44470</c:v>
                </c:pt>
                <c:pt idx="443">
                  <c:v>44473</c:v>
                </c:pt>
                <c:pt idx="444">
                  <c:v>44474</c:v>
                </c:pt>
                <c:pt idx="445">
                  <c:v>44475</c:v>
                </c:pt>
                <c:pt idx="446">
                  <c:v>44476</c:v>
                </c:pt>
                <c:pt idx="447">
                  <c:v>44477</c:v>
                </c:pt>
                <c:pt idx="448">
                  <c:v>44480</c:v>
                </c:pt>
                <c:pt idx="449">
                  <c:v>44482</c:v>
                </c:pt>
                <c:pt idx="450">
                  <c:v>44483</c:v>
                </c:pt>
                <c:pt idx="451">
                  <c:v>44484</c:v>
                </c:pt>
                <c:pt idx="452">
                  <c:v>44487</c:v>
                </c:pt>
                <c:pt idx="453">
                  <c:v>44488</c:v>
                </c:pt>
                <c:pt idx="454">
                  <c:v>44489</c:v>
                </c:pt>
                <c:pt idx="455">
                  <c:v>44490</c:v>
                </c:pt>
                <c:pt idx="456">
                  <c:v>44491</c:v>
                </c:pt>
                <c:pt idx="457">
                  <c:v>44494</c:v>
                </c:pt>
                <c:pt idx="458">
                  <c:v>44495</c:v>
                </c:pt>
                <c:pt idx="459">
                  <c:v>44496</c:v>
                </c:pt>
                <c:pt idx="460">
                  <c:v>44497</c:v>
                </c:pt>
                <c:pt idx="461">
                  <c:v>44498</c:v>
                </c:pt>
                <c:pt idx="462">
                  <c:v>44501</c:v>
                </c:pt>
                <c:pt idx="463">
                  <c:v>44503</c:v>
                </c:pt>
                <c:pt idx="464">
                  <c:v>44504</c:v>
                </c:pt>
                <c:pt idx="465">
                  <c:v>44505</c:v>
                </c:pt>
                <c:pt idx="466">
                  <c:v>44508</c:v>
                </c:pt>
                <c:pt idx="467">
                  <c:v>44509</c:v>
                </c:pt>
                <c:pt idx="468">
                  <c:v>44510</c:v>
                </c:pt>
                <c:pt idx="469">
                  <c:v>44511</c:v>
                </c:pt>
                <c:pt idx="470">
                  <c:v>44512</c:v>
                </c:pt>
                <c:pt idx="471">
                  <c:v>44516</c:v>
                </c:pt>
                <c:pt idx="472">
                  <c:v>44517</c:v>
                </c:pt>
                <c:pt idx="473">
                  <c:v>44518</c:v>
                </c:pt>
                <c:pt idx="474">
                  <c:v>44519</c:v>
                </c:pt>
                <c:pt idx="475">
                  <c:v>44522</c:v>
                </c:pt>
                <c:pt idx="476">
                  <c:v>44523</c:v>
                </c:pt>
                <c:pt idx="477">
                  <c:v>44524</c:v>
                </c:pt>
                <c:pt idx="478">
                  <c:v>44525</c:v>
                </c:pt>
                <c:pt idx="479">
                  <c:v>44526</c:v>
                </c:pt>
                <c:pt idx="480">
                  <c:v>44529</c:v>
                </c:pt>
                <c:pt idx="481">
                  <c:v>44530</c:v>
                </c:pt>
                <c:pt idx="482">
                  <c:v>44531</c:v>
                </c:pt>
                <c:pt idx="483">
                  <c:v>44532</c:v>
                </c:pt>
                <c:pt idx="484">
                  <c:v>44533</c:v>
                </c:pt>
                <c:pt idx="485">
                  <c:v>44536</c:v>
                </c:pt>
                <c:pt idx="486">
                  <c:v>44537</c:v>
                </c:pt>
                <c:pt idx="487">
                  <c:v>44538</c:v>
                </c:pt>
                <c:pt idx="488">
                  <c:v>44539</c:v>
                </c:pt>
                <c:pt idx="489">
                  <c:v>44540</c:v>
                </c:pt>
                <c:pt idx="490">
                  <c:v>44543</c:v>
                </c:pt>
                <c:pt idx="491">
                  <c:v>44544</c:v>
                </c:pt>
                <c:pt idx="492">
                  <c:v>44545</c:v>
                </c:pt>
                <c:pt idx="493">
                  <c:v>44546</c:v>
                </c:pt>
                <c:pt idx="494">
                  <c:v>44547</c:v>
                </c:pt>
                <c:pt idx="495">
                  <c:v>44550</c:v>
                </c:pt>
                <c:pt idx="496">
                  <c:v>44551</c:v>
                </c:pt>
                <c:pt idx="497">
                  <c:v>44552</c:v>
                </c:pt>
                <c:pt idx="498">
                  <c:v>44553</c:v>
                </c:pt>
                <c:pt idx="499">
                  <c:v>44554</c:v>
                </c:pt>
                <c:pt idx="500">
                  <c:v>44557</c:v>
                </c:pt>
                <c:pt idx="501">
                  <c:v>44558</c:v>
                </c:pt>
                <c:pt idx="502">
                  <c:v>44559</c:v>
                </c:pt>
                <c:pt idx="503">
                  <c:v>44560</c:v>
                </c:pt>
                <c:pt idx="504">
                  <c:v>44561</c:v>
                </c:pt>
                <c:pt idx="505">
                  <c:v>44564</c:v>
                </c:pt>
                <c:pt idx="506">
                  <c:v>44565</c:v>
                </c:pt>
                <c:pt idx="507">
                  <c:v>44566</c:v>
                </c:pt>
                <c:pt idx="508">
                  <c:v>44567</c:v>
                </c:pt>
                <c:pt idx="509">
                  <c:v>44568</c:v>
                </c:pt>
                <c:pt idx="510">
                  <c:v>44571</c:v>
                </c:pt>
                <c:pt idx="511">
                  <c:v>44572</c:v>
                </c:pt>
                <c:pt idx="512">
                  <c:v>44573</c:v>
                </c:pt>
                <c:pt idx="513">
                  <c:v>44574</c:v>
                </c:pt>
                <c:pt idx="514">
                  <c:v>44575</c:v>
                </c:pt>
                <c:pt idx="515">
                  <c:v>44578</c:v>
                </c:pt>
                <c:pt idx="516">
                  <c:v>44579</c:v>
                </c:pt>
                <c:pt idx="517">
                  <c:v>44580</c:v>
                </c:pt>
                <c:pt idx="518">
                  <c:v>44581</c:v>
                </c:pt>
                <c:pt idx="519">
                  <c:v>44582</c:v>
                </c:pt>
                <c:pt idx="520">
                  <c:v>44585</c:v>
                </c:pt>
                <c:pt idx="521">
                  <c:v>44586</c:v>
                </c:pt>
                <c:pt idx="522">
                  <c:v>44587</c:v>
                </c:pt>
                <c:pt idx="523">
                  <c:v>44588</c:v>
                </c:pt>
                <c:pt idx="524">
                  <c:v>44589</c:v>
                </c:pt>
                <c:pt idx="525">
                  <c:v>44592</c:v>
                </c:pt>
                <c:pt idx="526">
                  <c:v>44593</c:v>
                </c:pt>
                <c:pt idx="527">
                  <c:v>44594</c:v>
                </c:pt>
                <c:pt idx="528">
                  <c:v>44595</c:v>
                </c:pt>
                <c:pt idx="529">
                  <c:v>44596</c:v>
                </c:pt>
                <c:pt idx="530">
                  <c:v>44599</c:v>
                </c:pt>
                <c:pt idx="531">
                  <c:v>44600</c:v>
                </c:pt>
                <c:pt idx="532">
                  <c:v>44601</c:v>
                </c:pt>
                <c:pt idx="533">
                  <c:v>44602</c:v>
                </c:pt>
                <c:pt idx="534">
                  <c:v>44603</c:v>
                </c:pt>
                <c:pt idx="535">
                  <c:v>44606</c:v>
                </c:pt>
                <c:pt idx="536">
                  <c:v>44607</c:v>
                </c:pt>
                <c:pt idx="537">
                  <c:v>44608</c:v>
                </c:pt>
                <c:pt idx="538">
                  <c:v>44609</c:v>
                </c:pt>
                <c:pt idx="539">
                  <c:v>44610</c:v>
                </c:pt>
                <c:pt idx="540">
                  <c:v>44613</c:v>
                </c:pt>
                <c:pt idx="541">
                  <c:v>44614</c:v>
                </c:pt>
                <c:pt idx="542">
                  <c:v>44615</c:v>
                </c:pt>
                <c:pt idx="543">
                  <c:v>44616</c:v>
                </c:pt>
                <c:pt idx="544">
                  <c:v>44617</c:v>
                </c:pt>
                <c:pt idx="545">
                  <c:v>44622</c:v>
                </c:pt>
                <c:pt idx="546">
                  <c:v>44623</c:v>
                </c:pt>
                <c:pt idx="547">
                  <c:v>44624</c:v>
                </c:pt>
                <c:pt idx="548">
                  <c:v>44627</c:v>
                </c:pt>
                <c:pt idx="549">
                  <c:v>44628</c:v>
                </c:pt>
                <c:pt idx="550">
                  <c:v>44629</c:v>
                </c:pt>
                <c:pt idx="551">
                  <c:v>44630</c:v>
                </c:pt>
                <c:pt idx="552">
                  <c:v>44631</c:v>
                </c:pt>
                <c:pt idx="553">
                  <c:v>44634</c:v>
                </c:pt>
                <c:pt idx="554">
                  <c:v>44635</c:v>
                </c:pt>
                <c:pt idx="555">
                  <c:v>44636</c:v>
                </c:pt>
                <c:pt idx="556">
                  <c:v>44637</c:v>
                </c:pt>
                <c:pt idx="557">
                  <c:v>44638</c:v>
                </c:pt>
                <c:pt idx="558">
                  <c:v>44641</c:v>
                </c:pt>
                <c:pt idx="559">
                  <c:v>44642</c:v>
                </c:pt>
                <c:pt idx="560">
                  <c:v>44643</c:v>
                </c:pt>
                <c:pt idx="561">
                  <c:v>44644</c:v>
                </c:pt>
                <c:pt idx="562">
                  <c:v>44645</c:v>
                </c:pt>
                <c:pt idx="563">
                  <c:v>44648</c:v>
                </c:pt>
                <c:pt idx="564">
                  <c:v>44649</c:v>
                </c:pt>
                <c:pt idx="565">
                  <c:v>44650</c:v>
                </c:pt>
                <c:pt idx="566">
                  <c:v>44651</c:v>
                </c:pt>
                <c:pt idx="567">
                  <c:v>44652</c:v>
                </c:pt>
                <c:pt idx="568">
                  <c:v>44655</c:v>
                </c:pt>
                <c:pt idx="569">
                  <c:v>44656</c:v>
                </c:pt>
                <c:pt idx="570">
                  <c:v>44657</c:v>
                </c:pt>
                <c:pt idx="571">
                  <c:v>44658</c:v>
                </c:pt>
                <c:pt idx="572">
                  <c:v>44659</c:v>
                </c:pt>
                <c:pt idx="573">
                  <c:v>44662</c:v>
                </c:pt>
                <c:pt idx="574">
                  <c:v>44663</c:v>
                </c:pt>
                <c:pt idx="575">
                  <c:v>44664</c:v>
                </c:pt>
                <c:pt idx="576">
                  <c:v>44665</c:v>
                </c:pt>
                <c:pt idx="577">
                  <c:v>44669</c:v>
                </c:pt>
                <c:pt idx="578">
                  <c:v>44670</c:v>
                </c:pt>
                <c:pt idx="579">
                  <c:v>44671</c:v>
                </c:pt>
                <c:pt idx="580">
                  <c:v>44673</c:v>
                </c:pt>
                <c:pt idx="581">
                  <c:v>44676</c:v>
                </c:pt>
                <c:pt idx="582">
                  <c:v>44677</c:v>
                </c:pt>
                <c:pt idx="583">
                  <c:v>44678</c:v>
                </c:pt>
                <c:pt idx="584">
                  <c:v>44679</c:v>
                </c:pt>
                <c:pt idx="585">
                  <c:v>44680</c:v>
                </c:pt>
                <c:pt idx="586">
                  <c:v>44683</c:v>
                </c:pt>
                <c:pt idx="587">
                  <c:v>44684</c:v>
                </c:pt>
                <c:pt idx="588">
                  <c:v>44685</c:v>
                </c:pt>
                <c:pt idx="589">
                  <c:v>44686</c:v>
                </c:pt>
                <c:pt idx="590">
                  <c:v>44687</c:v>
                </c:pt>
                <c:pt idx="591">
                  <c:v>44690</c:v>
                </c:pt>
                <c:pt idx="592">
                  <c:v>44691</c:v>
                </c:pt>
                <c:pt idx="593">
                  <c:v>44692</c:v>
                </c:pt>
                <c:pt idx="594">
                  <c:v>44693</c:v>
                </c:pt>
                <c:pt idx="595">
                  <c:v>44694</c:v>
                </c:pt>
                <c:pt idx="596">
                  <c:v>44697</c:v>
                </c:pt>
                <c:pt idx="597">
                  <c:v>44698</c:v>
                </c:pt>
                <c:pt idx="598">
                  <c:v>44699</c:v>
                </c:pt>
                <c:pt idx="599">
                  <c:v>44700</c:v>
                </c:pt>
                <c:pt idx="600">
                  <c:v>44701</c:v>
                </c:pt>
                <c:pt idx="601">
                  <c:v>44704</c:v>
                </c:pt>
                <c:pt idx="602">
                  <c:v>44705</c:v>
                </c:pt>
                <c:pt idx="603">
                  <c:v>44706</c:v>
                </c:pt>
                <c:pt idx="604">
                  <c:v>44707</c:v>
                </c:pt>
                <c:pt idx="605">
                  <c:v>44708</c:v>
                </c:pt>
                <c:pt idx="606">
                  <c:v>44711</c:v>
                </c:pt>
                <c:pt idx="607">
                  <c:v>44712</c:v>
                </c:pt>
                <c:pt idx="608">
                  <c:v>44713</c:v>
                </c:pt>
                <c:pt idx="609">
                  <c:v>44714</c:v>
                </c:pt>
                <c:pt idx="610">
                  <c:v>44715</c:v>
                </c:pt>
                <c:pt idx="611">
                  <c:v>44718</c:v>
                </c:pt>
                <c:pt idx="612">
                  <c:v>44719</c:v>
                </c:pt>
                <c:pt idx="613">
                  <c:v>44720</c:v>
                </c:pt>
                <c:pt idx="614">
                  <c:v>44721</c:v>
                </c:pt>
                <c:pt idx="615">
                  <c:v>44722</c:v>
                </c:pt>
                <c:pt idx="616">
                  <c:v>44725</c:v>
                </c:pt>
                <c:pt idx="617">
                  <c:v>44726</c:v>
                </c:pt>
                <c:pt idx="618">
                  <c:v>44727</c:v>
                </c:pt>
                <c:pt idx="619">
                  <c:v>44729</c:v>
                </c:pt>
                <c:pt idx="620">
                  <c:v>44732</c:v>
                </c:pt>
                <c:pt idx="621">
                  <c:v>44733</c:v>
                </c:pt>
                <c:pt idx="622">
                  <c:v>44734</c:v>
                </c:pt>
                <c:pt idx="623">
                  <c:v>44735</c:v>
                </c:pt>
                <c:pt idx="624">
                  <c:v>44736</c:v>
                </c:pt>
                <c:pt idx="625">
                  <c:v>44739</c:v>
                </c:pt>
                <c:pt idx="626">
                  <c:v>44740</c:v>
                </c:pt>
                <c:pt idx="627">
                  <c:v>44741</c:v>
                </c:pt>
                <c:pt idx="628">
                  <c:v>44742</c:v>
                </c:pt>
                <c:pt idx="629">
                  <c:v>44743</c:v>
                </c:pt>
                <c:pt idx="630">
                  <c:v>44746</c:v>
                </c:pt>
                <c:pt idx="631">
                  <c:v>44747</c:v>
                </c:pt>
                <c:pt idx="632">
                  <c:v>44748</c:v>
                </c:pt>
                <c:pt idx="633">
                  <c:v>44749</c:v>
                </c:pt>
                <c:pt idx="634">
                  <c:v>44750</c:v>
                </c:pt>
                <c:pt idx="635">
                  <c:v>44753</c:v>
                </c:pt>
                <c:pt idx="636">
                  <c:v>44754</c:v>
                </c:pt>
                <c:pt idx="637">
                  <c:v>44755</c:v>
                </c:pt>
                <c:pt idx="638">
                  <c:v>44756</c:v>
                </c:pt>
                <c:pt idx="639">
                  <c:v>44757</c:v>
                </c:pt>
                <c:pt idx="640">
                  <c:v>44760</c:v>
                </c:pt>
                <c:pt idx="641">
                  <c:v>44761</c:v>
                </c:pt>
                <c:pt idx="642">
                  <c:v>44762</c:v>
                </c:pt>
                <c:pt idx="643">
                  <c:v>44763</c:v>
                </c:pt>
                <c:pt idx="644">
                  <c:v>44764</c:v>
                </c:pt>
                <c:pt idx="645">
                  <c:v>44767</c:v>
                </c:pt>
                <c:pt idx="646">
                  <c:v>44768</c:v>
                </c:pt>
                <c:pt idx="647">
                  <c:v>44769</c:v>
                </c:pt>
                <c:pt idx="648">
                  <c:v>44770</c:v>
                </c:pt>
                <c:pt idx="649">
                  <c:v>44771</c:v>
                </c:pt>
                <c:pt idx="650">
                  <c:v>44774</c:v>
                </c:pt>
                <c:pt idx="651">
                  <c:v>44775</c:v>
                </c:pt>
                <c:pt idx="652">
                  <c:v>44776</c:v>
                </c:pt>
                <c:pt idx="653">
                  <c:v>44777</c:v>
                </c:pt>
                <c:pt idx="654">
                  <c:v>44778</c:v>
                </c:pt>
                <c:pt idx="655">
                  <c:v>44781</c:v>
                </c:pt>
                <c:pt idx="656">
                  <c:v>44782</c:v>
                </c:pt>
                <c:pt idx="657">
                  <c:v>44783</c:v>
                </c:pt>
                <c:pt idx="658">
                  <c:v>44784</c:v>
                </c:pt>
                <c:pt idx="659">
                  <c:v>44785</c:v>
                </c:pt>
                <c:pt idx="660">
                  <c:v>44788</c:v>
                </c:pt>
                <c:pt idx="661">
                  <c:v>44789</c:v>
                </c:pt>
                <c:pt idx="662">
                  <c:v>44790</c:v>
                </c:pt>
                <c:pt idx="663">
                  <c:v>44791</c:v>
                </c:pt>
                <c:pt idx="664">
                  <c:v>44792</c:v>
                </c:pt>
                <c:pt idx="665">
                  <c:v>44795</c:v>
                </c:pt>
                <c:pt idx="666">
                  <c:v>44796</c:v>
                </c:pt>
                <c:pt idx="667">
                  <c:v>44797</c:v>
                </c:pt>
                <c:pt idx="668">
                  <c:v>44798</c:v>
                </c:pt>
                <c:pt idx="669">
                  <c:v>44799</c:v>
                </c:pt>
                <c:pt idx="670">
                  <c:v>44802</c:v>
                </c:pt>
                <c:pt idx="671">
                  <c:v>44803</c:v>
                </c:pt>
                <c:pt idx="672">
                  <c:v>44804</c:v>
                </c:pt>
                <c:pt idx="673">
                  <c:v>44805</c:v>
                </c:pt>
                <c:pt idx="674">
                  <c:v>44806</c:v>
                </c:pt>
                <c:pt idx="675">
                  <c:v>44809</c:v>
                </c:pt>
                <c:pt idx="676">
                  <c:v>44810</c:v>
                </c:pt>
                <c:pt idx="677">
                  <c:v>44812</c:v>
                </c:pt>
                <c:pt idx="678">
                  <c:v>44813</c:v>
                </c:pt>
                <c:pt idx="679">
                  <c:v>44816</c:v>
                </c:pt>
                <c:pt idx="680">
                  <c:v>44817</c:v>
                </c:pt>
                <c:pt idx="681">
                  <c:v>44818</c:v>
                </c:pt>
                <c:pt idx="682">
                  <c:v>44819</c:v>
                </c:pt>
                <c:pt idx="683">
                  <c:v>44820</c:v>
                </c:pt>
                <c:pt idx="684">
                  <c:v>44823</c:v>
                </c:pt>
                <c:pt idx="685">
                  <c:v>44824</c:v>
                </c:pt>
                <c:pt idx="686">
                  <c:v>44825</c:v>
                </c:pt>
                <c:pt idx="687">
                  <c:v>44826</c:v>
                </c:pt>
                <c:pt idx="688">
                  <c:v>44827</c:v>
                </c:pt>
                <c:pt idx="689">
                  <c:v>44830</c:v>
                </c:pt>
                <c:pt idx="690">
                  <c:v>44831</c:v>
                </c:pt>
                <c:pt idx="691">
                  <c:v>44832</c:v>
                </c:pt>
                <c:pt idx="692">
                  <c:v>44833</c:v>
                </c:pt>
                <c:pt idx="693">
                  <c:v>44834</c:v>
                </c:pt>
                <c:pt idx="694">
                  <c:v>44837</c:v>
                </c:pt>
                <c:pt idx="695">
                  <c:v>44838</c:v>
                </c:pt>
                <c:pt idx="696">
                  <c:v>44839</c:v>
                </c:pt>
                <c:pt idx="697">
                  <c:v>44840</c:v>
                </c:pt>
                <c:pt idx="698">
                  <c:v>44841</c:v>
                </c:pt>
                <c:pt idx="699">
                  <c:v>44844</c:v>
                </c:pt>
                <c:pt idx="700">
                  <c:v>44845</c:v>
                </c:pt>
                <c:pt idx="701">
                  <c:v>44847</c:v>
                </c:pt>
                <c:pt idx="702">
                  <c:v>44848</c:v>
                </c:pt>
                <c:pt idx="703">
                  <c:v>44851</c:v>
                </c:pt>
                <c:pt idx="704">
                  <c:v>44852</c:v>
                </c:pt>
                <c:pt idx="705">
                  <c:v>44853</c:v>
                </c:pt>
                <c:pt idx="706">
                  <c:v>44854</c:v>
                </c:pt>
                <c:pt idx="707">
                  <c:v>44855</c:v>
                </c:pt>
                <c:pt idx="708">
                  <c:v>44858</c:v>
                </c:pt>
                <c:pt idx="709">
                  <c:v>44859</c:v>
                </c:pt>
                <c:pt idx="710">
                  <c:v>44860</c:v>
                </c:pt>
                <c:pt idx="711">
                  <c:v>44861</c:v>
                </c:pt>
                <c:pt idx="712">
                  <c:v>44862</c:v>
                </c:pt>
                <c:pt idx="713">
                  <c:v>44865</c:v>
                </c:pt>
                <c:pt idx="714">
                  <c:v>44866</c:v>
                </c:pt>
                <c:pt idx="715">
                  <c:v>44868</c:v>
                </c:pt>
                <c:pt idx="716">
                  <c:v>44869</c:v>
                </c:pt>
                <c:pt idx="717">
                  <c:v>44872</c:v>
                </c:pt>
                <c:pt idx="718">
                  <c:v>44873</c:v>
                </c:pt>
                <c:pt idx="719">
                  <c:v>44874</c:v>
                </c:pt>
                <c:pt idx="720">
                  <c:v>44875</c:v>
                </c:pt>
                <c:pt idx="721">
                  <c:v>44876</c:v>
                </c:pt>
                <c:pt idx="722">
                  <c:v>44879</c:v>
                </c:pt>
                <c:pt idx="723">
                  <c:v>44881</c:v>
                </c:pt>
                <c:pt idx="724">
                  <c:v>44882</c:v>
                </c:pt>
                <c:pt idx="725">
                  <c:v>44883</c:v>
                </c:pt>
                <c:pt idx="726">
                  <c:v>44886</c:v>
                </c:pt>
                <c:pt idx="727">
                  <c:v>44887</c:v>
                </c:pt>
                <c:pt idx="728">
                  <c:v>44888</c:v>
                </c:pt>
                <c:pt idx="729">
                  <c:v>44889</c:v>
                </c:pt>
                <c:pt idx="730">
                  <c:v>44890</c:v>
                </c:pt>
                <c:pt idx="731">
                  <c:v>44893</c:v>
                </c:pt>
                <c:pt idx="732">
                  <c:v>44894</c:v>
                </c:pt>
                <c:pt idx="733">
                  <c:v>44895</c:v>
                </c:pt>
                <c:pt idx="734">
                  <c:v>44896</c:v>
                </c:pt>
                <c:pt idx="735">
                  <c:v>44897</c:v>
                </c:pt>
                <c:pt idx="736">
                  <c:v>44900</c:v>
                </c:pt>
                <c:pt idx="737">
                  <c:v>44901</c:v>
                </c:pt>
                <c:pt idx="738">
                  <c:v>44902</c:v>
                </c:pt>
                <c:pt idx="739">
                  <c:v>44903</c:v>
                </c:pt>
                <c:pt idx="740">
                  <c:v>44904</c:v>
                </c:pt>
                <c:pt idx="741">
                  <c:v>44907</c:v>
                </c:pt>
                <c:pt idx="742">
                  <c:v>44908</c:v>
                </c:pt>
                <c:pt idx="743">
                  <c:v>44909</c:v>
                </c:pt>
                <c:pt idx="744">
                  <c:v>44910</c:v>
                </c:pt>
                <c:pt idx="745">
                  <c:v>44911</c:v>
                </c:pt>
                <c:pt idx="746">
                  <c:v>44914</c:v>
                </c:pt>
                <c:pt idx="747">
                  <c:v>44915</c:v>
                </c:pt>
                <c:pt idx="748">
                  <c:v>44916</c:v>
                </c:pt>
                <c:pt idx="749">
                  <c:v>44917</c:v>
                </c:pt>
                <c:pt idx="750">
                  <c:v>44918</c:v>
                </c:pt>
                <c:pt idx="751">
                  <c:v>44921</c:v>
                </c:pt>
                <c:pt idx="752">
                  <c:v>44922</c:v>
                </c:pt>
                <c:pt idx="753">
                  <c:v>44923</c:v>
                </c:pt>
                <c:pt idx="754">
                  <c:v>44924</c:v>
                </c:pt>
                <c:pt idx="755">
                  <c:v>44925</c:v>
                </c:pt>
                <c:pt idx="756">
                  <c:v>44928</c:v>
                </c:pt>
                <c:pt idx="757">
                  <c:v>44929</c:v>
                </c:pt>
                <c:pt idx="758">
                  <c:v>44930</c:v>
                </c:pt>
                <c:pt idx="759">
                  <c:v>44931</c:v>
                </c:pt>
                <c:pt idx="760">
                  <c:v>44932</c:v>
                </c:pt>
                <c:pt idx="761">
                  <c:v>44935</c:v>
                </c:pt>
                <c:pt idx="762">
                  <c:v>44936</c:v>
                </c:pt>
                <c:pt idx="763">
                  <c:v>44937</c:v>
                </c:pt>
                <c:pt idx="764">
                  <c:v>44938</c:v>
                </c:pt>
                <c:pt idx="765">
                  <c:v>44939</c:v>
                </c:pt>
                <c:pt idx="766">
                  <c:v>44942</c:v>
                </c:pt>
                <c:pt idx="767">
                  <c:v>44943</c:v>
                </c:pt>
                <c:pt idx="768">
                  <c:v>44944</c:v>
                </c:pt>
                <c:pt idx="769">
                  <c:v>44945</c:v>
                </c:pt>
                <c:pt idx="770">
                  <c:v>44946</c:v>
                </c:pt>
                <c:pt idx="771">
                  <c:v>44949</c:v>
                </c:pt>
                <c:pt idx="772">
                  <c:v>44950</c:v>
                </c:pt>
                <c:pt idx="773">
                  <c:v>44951</c:v>
                </c:pt>
                <c:pt idx="774">
                  <c:v>44952</c:v>
                </c:pt>
                <c:pt idx="775">
                  <c:v>44953</c:v>
                </c:pt>
                <c:pt idx="776">
                  <c:v>44956</c:v>
                </c:pt>
                <c:pt idx="777">
                  <c:v>44957</c:v>
                </c:pt>
                <c:pt idx="778">
                  <c:v>44958</c:v>
                </c:pt>
                <c:pt idx="779">
                  <c:v>44959</c:v>
                </c:pt>
                <c:pt idx="780">
                  <c:v>44960</c:v>
                </c:pt>
                <c:pt idx="781">
                  <c:v>44963</c:v>
                </c:pt>
                <c:pt idx="782">
                  <c:v>44964</c:v>
                </c:pt>
                <c:pt idx="783">
                  <c:v>44965</c:v>
                </c:pt>
                <c:pt idx="784">
                  <c:v>44966</c:v>
                </c:pt>
                <c:pt idx="785">
                  <c:v>44967</c:v>
                </c:pt>
                <c:pt idx="786">
                  <c:v>44970</c:v>
                </c:pt>
                <c:pt idx="787">
                  <c:v>44971</c:v>
                </c:pt>
                <c:pt idx="788">
                  <c:v>44972</c:v>
                </c:pt>
                <c:pt idx="789">
                  <c:v>44973</c:v>
                </c:pt>
                <c:pt idx="790">
                  <c:v>44974</c:v>
                </c:pt>
                <c:pt idx="791">
                  <c:v>44979</c:v>
                </c:pt>
                <c:pt idx="792">
                  <c:v>44980</c:v>
                </c:pt>
                <c:pt idx="793">
                  <c:v>44981</c:v>
                </c:pt>
                <c:pt idx="794">
                  <c:v>44984</c:v>
                </c:pt>
                <c:pt idx="795">
                  <c:v>44985</c:v>
                </c:pt>
                <c:pt idx="796">
                  <c:v>44986</c:v>
                </c:pt>
                <c:pt idx="797">
                  <c:v>44987</c:v>
                </c:pt>
                <c:pt idx="798">
                  <c:v>44988</c:v>
                </c:pt>
                <c:pt idx="799">
                  <c:v>44991</c:v>
                </c:pt>
                <c:pt idx="800">
                  <c:v>44992</c:v>
                </c:pt>
                <c:pt idx="801">
                  <c:v>44993</c:v>
                </c:pt>
                <c:pt idx="802">
                  <c:v>44994</c:v>
                </c:pt>
                <c:pt idx="803">
                  <c:v>44995</c:v>
                </c:pt>
                <c:pt idx="804">
                  <c:v>44998</c:v>
                </c:pt>
                <c:pt idx="805">
                  <c:v>44999</c:v>
                </c:pt>
                <c:pt idx="806">
                  <c:v>45000</c:v>
                </c:pt>
                <c:pt idx="807">
                  <c:v>45001</c:v>
                </c:pt>
                <c:pt idx="808">
                  <c:v>45002</c:v>
                </c:pt>
                <c:pt idx="809">
                  <c:v>45005</c:v>
                </c:pt>
                <c:pt idx="810">
                  <c:v>45006</c:v>
                </c:pt>
                <c:pt idx="811">
                  <c:v>45007</c:v>
                </c:pt>
                <c:pt idx="812">
                  <c:v>45008</c:v>
                </c:pt>
                <c:pt idx="813">
                  <c:v>45009</c:v>
                </c:pt>
                <c:pt idx="814">
                  <c:v>45012</c:v>
                </c:pt>
                <c:pt idx="815">
                  <c:v>45013</c:v>
                </c:pt>
                <c:pt idx="816">
                  <c:v>45014</c:v>
                </c:pt>
                <c:pt idx="817">
                  <c:v>45015</c:v>
                </c:pt>
                <c:pt idx="818">
                  <c:v>45016</c:v>
                </c:pt>
                <c:pt idx="819">
                  <c:v>45019</c:v>
                </c:pt>
                <c:pt idx="820">
                  <c:v>45020</c:v>
                </c:pt>
                <c:pt idx="821">
                  <c:v>45021</c:v>
                </c:pt>
                <c:pt idx="822">
                  <c:v>45022</c:v>
                </c:pt>
                <c:pt idx="823">
                  <c:v>45026</c:v>
                </c:pt>
                <c:pt idx="824">
                  <c:v>45027</c:v>
                </c:pt>
                <c:pt idx="825">
                  <c:v>45028</c:v>
                </c:pt>
                <c:pt idx="826">
                  <c:v>45029</c:v>
                </c:pt>
                <c:pt idx="827">
                  <c:v>45030</c:v>
                </c:pt>
                <c:pt idx="828">
                  <c:v>45033</c:v>
                </c:pt>
                <c:pt idx="829">
                  <c:v>45034</c:v>
                </c:pt>
                <c:pt idx="830">
                  <c:v>45035</c:v>
                </c:pt>
                <c:pt idx="831">
                  <c:v>45036</c:v>
                </c:pt>
                <c:pt idx="832">
                  <c:v>45040</c:v>
                </c:pt>
                <c:pt idx="833">
                  <c:v>45041</c:v>
                </c:pt>
                <c:pt idx="834">
                  <c:v>45042</c:v>
                </c:pt>
                <c:pt idx="835">
                  <c:v>45043</c:v>
                </c:pt>
                <c:pt idx="836">
                  <c:v>45044</c:v>
                </c:pt>
                <c:pt idx="837">
                  <c:v>45048</c:v>
                </c:pt>
                <c:pt idx="838">
                  <c:v>45049</c:v>
                </c:pt>
                <c:pt idx="839">
                  <c:v>45050</c:v>
                </c:pt>
                <c:pt idx="840">
                  <c:v>45051</c:v>
                </c:pt>
                <c:pt idx="841">
                  <c:v>45054</c:v>
                </c:pt>
                <c:pt idx="842">
                  <c:v>45055</c:v>
                </c:pt>
                <c:pt idx="843">
                  <c:v>45056</c:v>
                </c:pt>
                <c:pt idx="844">
                  <c:v>45057</c:v>
                </c:pt>
                <c:pt idx="845">
                  <c:v>45058</c:v>
                </c:pt>
                <c:pt idx="846">
                  <c:v>45061</c:v>
                </c:pt>
                <c:pt idx="847">
                  <c:v>45062</c:v>
                </c:pt>
                <c:pt idx="848">
                  <c:v>45063</c:v>
                </c:pt>
                <c:pt idx="849">
                  <c:v>45064</c:v>
                </c:pt>
                <c:pt idx="850">
                  <c:v>45065</c:v>
                </c:pt>
                <c:pt idx="851">
                  <c:v>45068</c:v>
                </c:pt>
                <c:pt idx="852">
                  <c:v>45069</c:v>
                </c:pt>
                <c:pt idx="853">
                  <c:v>45070</c:v>
                </c:pt>
                <c:pt idx="854">
                  <c:v>45071</c:v>
                </c:pt>
                <c:pt idx="855">
                  <c:v>45072</c:v>
                </c:pt>
                <c:pt idx="856">
                  <c:v>45075</c:v>
                </c:pt>
                <c:pt idx="857">
                  <c:v>45076</c:v>
                </c:pt>
                <c:pt idx="858">
                  <c:v>45077</c:v>
                </c:pt>
                <c:pt idx="859">
                  <c:v>45078</c:v>
                </c:pt>
                <c:pt idx="860">
                  <c:v>45079</c:v>
                </c:pt>
                <c:pt idx="861">
                  <c:v>45082</c:v>
                </c:pt>
                <c:pt idx="862">
                  <c:v>45083</c:v>
                </c:pt>
                <c:pt idx="863">
                  <c:v>45084</c:v>
                </c:pt>
                <c:pt idx="864">
                  <c:v>45086</c:v>
                </c:pt>
                <c:pt idx="865">
                  <c:v>45089</c:v>
                </c:pt>
                <c:pt idx="866">
                  <c:v>45090</c:v>
                </c:pt>
                <c:pt idx="867">
                  <c:v>45091</c:v>
                </c:pt>
                <c:pt idx="868">
                  <c:v>45092</c:v>
                </c:pt>
                <c:pt idx="869">
                  <c:v>45093</c:v>
                </c:pt>
                <c:pt idx="870">
                  <c:v>45096</c:v>
                </c:pt>
                <c:pt idx="871">
                  <c:v>45097</c:v>
                </c:pt>
                <c:pt idx="872">
                  <c:v>45098</c:v>
                </c:pt>
                <c:pt idx="873">
                  <c:v>45099</c:v>
                </c:pt>
                <c:pt idx="874">
                  <c:v>45100</c:v>
                </c:pt>
                <c:pt idx="875">
                  <c:v>45103</c:v>
                </c:pt>
                <c:pt idx="876">
                  <c:v>45104</c:v>
                </c:pt>
                <c:pt idx="877">
                  <c:v>45105</c:v>
                </c:pt>
                <c:pt idx="878">
                  <c:v>45106</c:v>
                </c:pt>
                <c:pt idx="879">
                  <c:v>45107</c:v>
                </c:pt>
                <c:pt idx="880">
                  <c:v>45110</c:v>
                </c:pt>
                <c:pt idx="881">
                  <c:v>45111</c:v>
                </c:pt>
                <c:pt idx="882">
                  <c:v>45112</c:v>
                </c:pt>
                <c:pt idx="883">
                  <c:v>45113</c:v>
                </c:pt>
                <c:pt idx="884">
                  <c:v>45114</c:v>
                </c:pt>
                <c:pt idx="885">
                  <c:v>45117</c:v>
                </c:pt>
                <c:pt idx="886">
                  <c:v>45118</c:v>
                </c:pt>
                <c:pt idx="887">
                  <c:v>45119</c:v>
                </c:pt>
                <c:pt idx="888">
                  <c:v>45120</c:v>
                </c:pt>
                <c:pt idx="889">
                  <c:v>45121</c:v>
                </c:pt>
                <c:pt idx="890">
                  <c:v>45124</c:v>
                </c:pt>
                <c:pt idx="891">
                  <c:v>45125</c:v>
                </c:pt>
                <c:pt idx="892">
                  <c:v>45126</c:v>
                </c:pt>
                <c:pt idx="893">
                  <c:v>45127</c:v>
                </c:pt>
                <c:pt idx="894">
                  <c:v>45128</c:v>
                </c:pt>
                <c:pt idx="895">
                  <c:v>45131</c:v>
                </c:pt>
                <c:pt idx="896">
                  <c:v>45132</c:v>
                </c:pt>
                <c:pt idx="897">
                  <c:v>45133</c:v>
                </c:pt>
                <c:pt idx="898">
                  <c:v>45134</c:v>
                </c:pt>
                <c:pt idx="899">
                  <c:v>45135</c:v>
                </c:pt>
                <c:pt idx="900">
                  <c:v>45138</c:v>
                </c:pt>
                <c:pt idx="901">
                  <c:v>45139</c:v>
                </c:pt>
                <c:pt idx="902">
                  <c:v>45140</c:v>
                </c:pt>
                <c:pt idx="903">
                  <c:v>45141</c:v>
                </c:pt>
                <c:pt idx="904">
                  <c:v>45142</c:v>
                </c:pt>
                <c:pt idx="905">
                  <c:v>45145</c:v>
                </c:pt>
                <c:pt idx="906">
                  <c:v>45146</c:v>
                </c:pt>
                <c:pt idx="907">
                  <c:v>45147</c:v>
                </c:pt>
                <c:pt idx="908">
                  <c:v>45148</c:v>
                </c:pt>
                <c:pt idx="909">
                  <c:v>45149</c:v>
                </c:pt>
                <c:pt idx="910">
                  <c:v>45152</c:v>
                </c:pt>
                <c:pt idx="911">
                  <c:v>45153</c:v>
                </c:pt>
                <c:pt idx="912">
                  <c:v>45154</c:v>
                </c:pt>
                <c:pt idx="913">
                  <c:v>45155</c:v>
                </c:pt>
                <c:pt idx="914">
                  <c:v>45156</c:v>
                </c:pt>
                <c:pt idx="915">
                  <c:v>45159</c:v>
                </c:pt>
                <c:pt idx="916">
                  <c:v>45160</c:v>
                </c:pt>
                <c:pt idx="917">
                  <c:v>45161</c:v>
                </c:pt>
                <c:pt idx="918">
                  <c:v>45162</c:v>
                </c:pt>
                <c:pt idx="919">
                  <c:v>45163</c:v>
                </c:pt>
                <c:pt idx="920">
                  <c:v>45166</c:v>
                </c:pt>
                <c:pt idx="921">
                  <c:v>45167</c:v>
                </c:pt>
                <c:pt idx="922">
                  <c:v>45168</c:v>
                </c:pt>
                <c:pt idx="923">
                  <c:v>45169</c:v>
                </c:pt>
                <c:pt idx="924">
                  <c:v>45170</c:v>
                </c:pt>
                <c:pt idx="925">
                  <c:v>45173</c:v>
                </c:pt>
                <c:pt idx="926">
                  <c:v>45174</c:v>
                </c:pt>
                <c:pt idx="927">
                  <c:v>45175</c:v>
                </c:pt>
                <c:pt idx="928">
                  <c:v>45177</c:v>
                </c:pt>
                <c:pt idx="929">
                  <c:v>45180</c:v>
                </c:pt>
                <c:pt idx="930">
                  <c:v>45181</c:v>
                </c:pt>
                <c:pt idx="931">
                  <c:v>45182</c:v>
                </c:pt>
                <c:pt idx="932">
                  <c:v>45183</c:v>
                </c:pt>
                <c:pt idx="933">
                  <c:v>45184</c:v>
                </c:pt>
                <c:pt idx="934">
                  <c:v>45187</c:v>
                </c:pt>
                <c:pt idx="935">
                  <c:v>45188</c:v>
                </c:pt>
                <c:pt idx="936">
                  <c:v>45189</c:v>
                </c:pt>
                <c:pt idx="937">
                  <c:v>45190</c:v>
                </c:pt>
                <c:pt idx="938">
                  <c:v>45191</c:v>
                </c:pt>
                <c:pt idx="939">
                  <c:v>45194</c:v>
                </c:pt>
                <c:pt idx="940">
                  <c:v>45195</c:v>
                </c:pt>
                <c:pt idx="941">
                  <c:v>45196</c:v>
                </c:pt>
                <c:pt idx="942">
                  <c:v>45197</c:v>
                </c:pt>
                <c:pt idx="943">
                  <c:v>45198</c:v>
                </c:pt>
                <c:pt idx="944">
                  <c:v>45201</c:v>
                </c:pt>
                <c:pt idx="945">
                  <c:v>45202</c:v>
                </c:pt>
                <c:pt idx="946">
                  <c:v>45203</c:v>
                </c:pt>
                <c:pt idx="947">
                  <c:v>45204</c:v>
                </c:pt>
                <c:pt idx="948">
                  <c:v>45205</c:v>
                </c:pt>
                <c:pt idx="949">
                  <c:v>45208</c:v>
                </c:pt>
                <c:pt idx="950">
                  <c:v>45209</c:v>
                </c:pt>
                <c:pt idx="951">
                  <c:v>45210</c:v>
                </c:pt>
                <c:pt idx="952">
                  <c:v>45212</c:v>
                </c:pt>
                <c:pt idx="953">
                  <c:v>45215</c:v>
                </c:pt>
                <c:pt idx="954">
                  <c:v>45216</c:v>
                </c:pt>
                <c:pt idx="955">
                  <c:v>45217</c:v>
                </c:pt>
                <c:pt idx="956">
                  <c:v>45218</c:v>
                </c:pt>
                <c:pt idx="957">
                  <c:v>45219</c:v>
                </c:pt>
                <c:pt idx="958">
                  <c:v>45222</c:v>
                </c:pt>
                <c:pt idx="959">
                  <c:v>45223</c:v>
                </c:pt>
                <c:pt idx="960">
                  <c:v>45224</c:v>
                </c:pt>
                <c:pt idx="961">
                  <c:v>45225</c:v>
                </c:pt>
                <c:pt idx="962">
                  <c:v>45226</c:v>
                </c:pt>
                <c:pt idx="963">
                  <c:v>45229</c:v>
                </c:pt>
                <c:pt idx="964">
                  <c:v>45230</c:v>
                </c:pt>
                <c:pt idx="965">
                  <c:v>45231</c:v>
                </c:pt>
                <c:pt idx="966">
                  <c:v>45233</c:v>
                </c:pt>
                <c:pt idx="967">
                  <c:v>45236</c:v>
                </c:pt>
                <c:pt idx="968">
                  <c:v>45237</c:v>
                </c:pt>
                <c:pt idx="969">
                  <c:v>45238</c:v>
                </c:pt>
                <c:pt idx="970">
                  <c:v>45239</c:v>
                </c:pt>
                <c:pt idx="971">
                  <c:v>45240</c:v>
                </c:pt>
                <c:pt idx="972">
                  <c:v>45243</c:v>
                </c:pt>
                <c:pt idx="973">
                  <c:v>45244</c:v>
                </c:pt>
                <c:pt idx="974">
                  <c:v>45246</c:v>
                </c:pt>
                <c:pt idx="975">
                  <c:v>45247</c:v>
                </c:pt>
                <c:pt idx="976">
                  <c:v>45250</c:v>
                </c:pt>
                <c:pt idx="977">
                  <c:v>45251</c:v>
                </c:pt>
                <c:pt idx="978">
                  <c:v>45252</c:v>
                </c:pt>
                <c:pt idx="979">
                  <c:v>45253</c:v>
                </c:pt>
                <c:pt idx="980">
                  <c:v>45254</c:v>
                </c:pt>
                <c:pt idx="981">
                  <c:v>45257</c:v>
                </c:pt>
                <c:pt idx="982">
                  <c:v>45258</c:v>
                </c:pt>
                <c:pt idx="983">
                  <c:v>45259</c:v>
                </c:pt>
                <c:pt idx="984">
                  <c:v>45260</c:v>
                </c:pt>
                <c:pt idx="985">
                  <c:v>45261</c:v>
                </c:pt>
                <c:pt idx="986">
                  <c:v>45264</c:v>
                </c:pt>
                <c:pt idx="987">
                  <c:v>45265</c:v>
                </c:pt>
                <c:pt idx="988">
                  <c:v>45266</c:v>
                </c:pt>
                <c:pt idx="989">
                  <c:v>45267</c:v>
                </c:pt>
                <c:pt idx="990">
                  <c:v>45268</c:v>
                </c:pt>
                <c:pt idx="991">
                  <c:v>45271</c:v>
                </c:pt>
                <c:pt idx="992">
                  <c:v>45272</c:v>
                </c:pt>
                <c:pt idx="993">
                  <c:v>45273</c:v>
                </c:pt>
                <c:pt idx="994">
                  <c:v>45274</c:v>
                </c:pt>
                <c:pt idx="995">
                  <c:v>45275</c:v>
                </c:pt>
                <c:pt idx="996">
                  <c:v>45278</c:v>
                </c:pt>
                <c:pt idx="997">
                  <c:v>45279</c:v>
                </c:pt>
                <c:pt idx="998">
                  <c:v>45280</c:v>
                </c:pt>
                <c:pt idx="999">
                  <c:v>45281</c:v>
                </c:pt>
                <c:pt idx="1000">
                  <c:v>45282</c:v>
                </c:pt>
                <c:pt idx="1001">
                  <c:v>45286</c:v>
                </c:pt>
                <c:pt idx="1002">
                  <c:v>45287</c:v>
                </c:pt>
                <c:pt idx="1003">
                  <c:v>45288</c:v>
                </c:pt>
                <c:pt idx="1004">
                  <c:v>45289</c:v>
                </c:pt>
                <c:pt idx="1005">
                  <c:v>45293</c:v>
                </c:pt>
                <c:pt idx="1006">
                  <c:v>45294</c:v>
                </c:pt>
                <c:pt idx="1007">
                  <c:v>45295</c:v>
                </c:pt>
                <c:pt idx="1008">
                  <c:v>45296</c:v>
                </c:pt>
                <c:pt idx="1009">
                  <c:v>45299</c:v>
                </c:pt>
                <c:pt idx="1010">
                  <c:v>45300</c:v>
                </c:pt>
                <c:pt idx="1011">
                  <c:v>45301</c:v>
                </c:pt>
                <c:pt idx="1012">
                  <c:v>45302</c:v>
                </c:pt>
                <c:pt idx="1013">
                  <c:v>45303</c:v>
                </c:pt>
                <c:pt idx="1014">
                  <c:v>45306</c:v>
                </c:pt>
                <c:pt idx="1015">
                  <c:v>45307</c:v>
                </c:pt>
                <c:pt idx="1016">
                  <c:v>45308</c:v>
                </c:pt>
                <c:pt idx="1017">
                  <c:v>45309</c:v>
                </c:pt>
                <c:pt idx="1018">
                  <c:v>45310</c:v>
                </c:pt>
                <c:pt idx="1019">
                  <c:v>45313</c:v>
                </c:pt>
                <c:pt idx="1020">
                  <c:v>45314</c:v>
                </c:pt>
                <c:pt idx="1021">
                  <c:v>45315</c:v>
                </c:pt>
                <c:pt idx="1022">
                  <c:v>45316</c:v>
                </c:pt>
                <c:pt idx="1023">
                  <c:v>45317</c:v>
                </c:pt>
                <c:pt idx="1024">
                  <c:v>45320</c:v>
                </c:pt>
                <c:pt idx="1025">
                  <c:v>45321</c:v>
                </c:pt>
                <c:pt idx="1026">
                  <c:v>45322</c:v>
                </c:pt>
                <c:pt idx="1027">
                  <c:v>45323</c:v>
                </c:pt>
                <c:pt idx="1028">
                  <c:v>45324</c:v>
                </c:pt>
                <c:pt idx="1029">
                  <c:v>45327</c:v>
                </c:pt>
                <c:pt idx="1030">
                  <c:v>45328</c:v>
                </c:pt>
                <c:pt idx="1031">
                  <c:v>45329</c:v>
                </c:pt>
                <c:pt idx="1032">
                  <c:v>45330</c:v>
                </c:pt>
                <c:pt idx="1033">
                  <c:v>45331</c:v>
                </c:pt>
                <c:pt idx="1034">
                  <c:v>45336</c:v>
                </c:pt>
                <c:pt idx="1035">
                  <c:v>45337</c:v>
                </c:pt>
                <c:pt idx="1036">
                  <c:v>45338</c:v>
                </c:pt>
                <c:pt idx="1037">
                  <c:v>45341</c:v>
                </c:pt>
                <c:pt idx="1038">
                  <c:v>45342</c:v>
                </c:pt>
                <c:pt idx="1039">
                  <c:v>45343</c:v>
                </c:pt>
                <c:pt idx="1040">
                  <c:v>45344</c:v>
                </c:pt>
                <c:pt idx="1041">
                  <c:v>45345</c:v>
                </c:pt>
                <c:pt idx="1042">
                  <c:v>45348</c:v>
                </c:pt>
                <c:pt idx="1043">
                  <c:v>45349</c:v>
                </c:pt>
                <c:pt idx="1044">
                  <c:v>45350</c:v>
                </c:pt>
                <c:pt idx="1045">
                  <c:v>45351</c:v>
                </c:pt>
                <c:pt idx="1046">
                  <c:v>45352</c:v>
                </c:pt>
                <c:pt idx="1047">
                  <c:v>45355</c:v>
                </c:pt>
                <c:pt idx="1048">
                  <c:v>45356</c:v>
                </c:pt>
                <c:pt idx="1049">
                  <c:v>45357</c:v>
                </c:pt>
                <c:pt idx="1050">
                  <c:v>45358</c:v>
                </c:pt>
                <c:pt idx="1051">
                  <c:v>45359</c:v>
                </c:pt>
                <c:pt idx="1052">
                  <c:v>45362</c:v>
                </c:pt>
                <c:pt idx="1053">
                  <c:v>45363</c:v>
                </c:pt>
                <c:pt idx="1054">
                  <c:v>45364</c:v>
                </c:pt>
                <c:pt idx="1055">
                  <c:v>45365</c:v>
                </c:pt>
                <c:pt idx="1056">
                  <c:v>45366</c:v>
                </c:pt>
                <c:pt idx="1057">
                  <c:v>45369</c:v>
                </c:pt>
                <c:pt idx="1058">
                  <c:v>45370</c:v>
                </c:pt>
                <c:pt idx="1059">
                  <c:v>45371</c:v>
                </c:pt>
                <c:pt idx="1060">
                  <c:v>45372</c:v>
                </c:pt>
                <c:pt idx="1061">
                  <c:v>45373</c:v>
                </c:pt>
                <c:pt idx="1062">
                  <c:v>45376</c:v>
                </c:pt>
                <c:pt idx="1063">
                  <c:v>45377</c:v>
                </c:pt>
                <c:pt idx="1064">
                  <c:v>45378</c:v>
                </c:pt>
                <c:pt idx="1065">
                  <c:v>45379</c:v>
                </c:pt>
                <c:pt idx="1066">
                  <c:v>45383</c:v>
                </c:pt>
                <c:pt idx="1067">
                  <c:v>45384</c:v>
                </c:pt>
                <c:pt idx="1068">
                  <c:v>45385</c:v>
                </c:pt>
                <c:pt idx="1069">
                  <c:v>45386</c:v>
                </c:pt>
                <c:pt idx="1070">
                  <c:v>45387</c:v>
                </c:pt>
                <c:pt idx="1071">
                  <c:v>45390</c:v>
                </c:pt>
                <c:pt idx="1072">
                  <c:v>45391</c:v>
                </c:pt>
                <c:pt idx="1073">
                  <c:v>45392</c:v>
                </c:pt>
                <c:pt idx="1074">
                  <c:v>45393</c:v>
                </c:pt>
                <c:pt idx="1075">
                  <c:v>45394</c:v>
                </c:pt>
                <c:pt idx="1076">
                  <c:v>45397</c:v>
                </c:pt>
                <c:pt idx="1077">
                  <c:v>45398</c:v>
                </c:pt>
                <c:pt idx="1078">
                  <c:v>45399</c:v>
                </c:pt>
                <c:pt idx="1079">
                  <c:v>45400</c:v>
                </c:pt>
                <c:pt idx="1080">
                  <c:v>45401</c:v>
                </c:pt>
                <c:pt idx="1081">
                  <c:v>45404</c:v>
                </c:pt>
                <c:pt idx="1082">
                  <c:v>45405</c:v>
                </c:pt>
                <c:pt idx="1083">
                  <c:v>45406</c:v>
                </c:pt>
                <c:pt idx="1084">
                  <c:v>45407</c:v>
                </c:pt>
                <c:pt idx="1085">
                  <c:v>45408</c:v>
                </c:pt>
                <c:pt idx="1086">
                  <c:v>45411</c:v>
                </c:pt>
                <c:pt idx="1087">
                  <c:v>45412</c:v>
                </c:pt>
                <c:pt idx="1088">
                  <c:v>45414</c:v>
                </c:pt>
                <c:pt idx="1089">
                  <c:v>45415</c:v>
                </c:pt>
                <c:pt idx="1090">
                  <c:v>45418</c:v>
                </c:pt>
                <c:pt idx="1091">
                  <c:v>45419</c:v>
                </c:pt>
                <c:pt idx="1092">
                  <c:v>45420</c:v>
                </c:pt>
                <c:pt idx="1093">
                  <c:v>45421</c:v>
                </c:pt>
                <c:pt idx="1094">
                  <c:v>45422</c:v>
                </c:pt>
                <c:pt idx="1095">
                  <c:v>45425</c:v>
                </c:pt>
                <c:pt idx="1096">
                  <c:v>45426</c:v>
                </c:pt>
                <c:pt idx="1097">
                  <c:v>45427</c:v>
                </c:pt>
                <c:pt idx="1098">
                  <c:v>45428</c:v>
                </c:pt>
                <c:pt idx="1099">
                  <c:v>45429</c:v>
                </c:pt>
                <c:pt idx="1100">
                  <c:v>45432</c:v>
                </c:pt>
                <c:pt idx="1101">
                  <c:v>45433</c:v>
                </c:pt>
                <c:pt idx="1102">
                  <c:v>45434</c:v>
                </c:pt>
                <c:pt idx="1103">
                  <c:v>45435</c:v>
                </c:pt>
                <c:pt idx="1104">
                  <c:v>45436</c:v>
                </c:pt>
                <c:pt idx="1105">
                  <c:v>45439</c:v>
                </c:pt>
                <c:pt idx="1106">
                  <c:v>45440</c:v>
                </c:pt>
                <c:pt idx="1107">
                  <c:v>45441</c:v>
                </c:pt>
                <c:pt idx="1108">
                  <c:v>45443</c:v>
                </c:pt>
                <c:pt idx="1109">
                  <c:v>45446</c:v>
                </c:pt>
                <c:pt idx="1110">
                  <c:v>45447</c:v>
                </c:pt>
                <c:pt idx="1111">
                  <c:v>45448</c:v>
                </c:pt>
                <c:pt idx="1112">
                  <c:v>45449</c:v>
                </c:pt>
                <c:pt idx="1113">
                  <c:v>45450</c:v>
                </c:pt>
                <c:pt idx="1114">
                  <c:v>45453</c:v>
                </c:pt>
                <c:pt idx="1115">
                  <c:v>45454</c:v>
                </c:pt>
                <c:pt idx="1116">
                  <c:v>45455</c:v>
                </c:pt>
                <c:pt idx="1117">
                  <c:v>45456</c:v>
                </c:pt>
                <c:pt idx="1118">
                  <c:v>45457</c:v>
                </c:pt>
                <c:pt idx="1119">
                  <c:v>45460</c:v>
                </c:pt>
                <c:pt idx="1120">
                  <c:v>45461</c:v>
                </c:pt>
                <c:pt idx="1121">
                  <c:v>45462</c:v>
                </c:pt>
                <c:pt idx="1122">
                  <c:v>45463</c:v>
                </c:pt>
                <c:pt idx="1123">
                  <c:v>45464</c:v>
                </c:pt>
                <c:pt idx="1124">
                  <c:v>45467</c:v>
                </c:pt>
                <c:pt idx="1125">
                  <c:v>45468</c:v>
                </c:pt>
                <c:pt idx="1126">
                  <c:v>45469</c:v>
                </c:pt>
                <c:pt idx="1127">
                  <c:v>45470</c:v>
                </c:pt>
                <c:pt idx="1128">
                  <c:v>45471</c:v>
                </c:pt>
                <c:pt idx="1129">
                  <c:v>45474</c:v>
                </c:pt>
                <c:pt idx="1130">
                  <c:v>45475</c:v>
                </c:pt>
                <c:pt idx="1131">
                  <c:v>45476</c:v>
                </c:pt>
                <c:pt idx="1132">
                  <c:v>45477</c:v>
                </c:pt>
                <c:pt idx="1133">
                  <c:v>45478</c:v>
                </c:pt>
                <c:pt idx="1134">
                  <c:v>45481</c:v>
                </c:pt>
                <c:pt idx="1135">
                  <c:v>45482</c:v>
                </c:pt>
                <c:pt idx="1136">
                  <c:v>45483</c:v>
                </c:pt>
                <c:pt idx="1137">
                  <c:v>45484</c:v>
                </c:pt>
                <c:pt idx="1138">
                  <c:v>45485</c:v>
                </c:pt>
                <c:pt idx="1139">
                  <c:v>45488</c:v>
                </c:pt>
                <c:pt idx="1140">
                  <c:v>45489</c:v>
                </c:pt>
                <c:pt idx="1141">
                  <c:v>45490</c:v>
                </c:pt>
                <c:pt idx="1142">
                  <c:v>45491</c:v>
                </c:pt>
                <c:pt idx="1143">
                  <c:v>45492</c:v>
                </c:pt>
                <c:pt idx="1144">
                  <c:v>45495</c:v>
                </c:pt>
                <c:pt idx="1145">
                  <c:v>45496</c:v>
                </c:pt>
                <c:pt idx="1146">
                  <c:v>45497</c:v>
                </c:pt>
                <c:pt idx="1147">
                  <c:v>45498</c:v>
                </c:pt>
                <c:pt idx="1148">
                  <c:v>45499</c:v>
                </c:pt>
                <c:pt idx="1149">
                  <c:v>45502</c:v>
                </c:pt>
                <c:pt idx="1150">
                  <c:v>45503</c:v>
                </c:pt>
                <c:pt idx="1151">
                  <c:v>45504</c:v>
                </c:pt>
                <c:pt idx="1152">
                  <c:v>45505</c:v>
                </c:pt>
                <c:pt idx="1153">
                  <c:v>45506</c:v>
                </c:pt>
                <c:pt idx="1154">
                  <c:v>45509</c:v>
                </c:pt>
                <c:pt idx="1155">
                  <c:v>45510</c:v>
                </c:pt>
                <c:pt idx="1156">
                  <c:v>45511</c:v>
                </c:pt>
                <c:pt idx="1157">
                  <c:v>45512</c:v>
                </c:pt>
                <c:pt idx="1158">
                  <c:v>45513</c:v>
                </c:pt>
                <c:pt idx="1159">
                  <c:v>45516</c:v>
                </c:pt>
                <c:pt idx="1160">
                  <c:v>45517</c:v>
                </c:pt>
                <c:pt idx="1161">
                  <c:v>45518</c:v>
                </c:pt>
                <c:pt idx="1162">
                  <c:v>45519</c:v>
                </c:pt>
                <c:pt idx="1163">
                  <c:v>45520</c:v>
                </c:pt>
                <c:pt idx="1164">
                  <c:v>45523</c:v>
                </c:pt>
                <c:pt idx="1165">
                  <c:v>45524</c:v>
                </c:pt>
                <c:pt idx="1166">
                  <c:v>45525</c:v>
                </c:pt>
                <c:pt idx="1167">
                  <c:v>45526</c:v>
                </c:pt>
                <c:pt idx="1168">
                  <c:v>45527</c:v>
                </c:pt>
                <c:pt idx="1169">
                  <c:v>45530</c:v>
                </c:pt>
                <c:pt idx="1170">
                  <c:v>45531</c:v>
                </c:pt>
                <c:pt idx="1171">
                  <c:v>45532</c:v>
                </c:pt>
                <c:pt idx="1172">
                  <c:v>45533</c:v>
                </c:pt>
                <c:pt idx="1173">
                  <c:v>45534</c:v>
                </c:pt>
                <c:pt idx="1174">
                  <c:v>45537</c:v>
                </c:pt>
                <c:pt idx="1175">
                  <c:v>45538</c:v>
                </c:pt>
                <c:pt idx="1176">
                  <c:v>45539</c:v>
                </c:pt>
                <c:pt idx="1177">
                  <c:v>45540</c:v>
                </c:pt>
                <c:pt idx="1178">
                  <c:v>45541</c:v>
                </c:pt>
                <c:pt idx="1179">
                  <c:v>45544</c:v>
                </c:pt>
                <c:pt idx="1180">
                  <c:v>45545</c:v>
                </c:pt>
                <c:pt idx="1181">
                  <c:v>45546</c:v>
                </c:pt>
                <c:pt idx="1182">
                  <c:v>45547</c:v>
                </c:pt>
                <c:pt idx="1183">
                  <c:v>45548</c:v>
                </c:pt>
                <c:pt idx="1184">
                  <c:v>45551</c:v>
                </c:pt>
                <c:pt idx="1185">
                  <c:v>45552</c:v>
                </c:pt>
                <c:pt idx="1186">
                  <c:v>45553</c:v>
                </c:pt>
                <c:pt idx="1187">
                  <c:v>45554</c:v>
                </c:pt>
                <c:pt idx="1188">
                  <c:v>45555</c:v>
                </c:pt>
                <c:pt idx="1189">
                  <c:v>45558</c:v>
                </c:pt>
                <c:pt idx="1190">
                  <c:v>45559</c:v>
                </c:pt>
                <c:pt idx="1191">
                  <c:v>45560</c:v>
                </c:pt>
                <c:pt idx="1192">
                  <c:v>45561</c:v>
                </c:pt>
                <c:pt idx="1193">
                  <c:v>45562</c:v>
                </c:pt>
                <c:pt idx="1194">
                  <c:v>45565</c:v>
                </c:pt>
                <c:pt idx="1195">
                  <c:v>45566</c:v>
                </c:pt>
                <c:pt idx="1196">
                  <c:v>45567</c:v>
                </c:pt>
                <c:pt idx="1197">
                  <c:v>45568</c:v>
                </c:pt>
                <c:pt idx="1198">
                  <c:v>45569</c:v>
                </c:pt>
                <c:pt idx="1199">
                  <c:v>45572</c:v>
                </c:pt>
                <c:pt idx="1200">
                  <c:v>45573</c:v>
                </c:pt>
                <c:pt idx="1201">
                  <c:v>45574</c:v>
                </c:pt>
                <c:pt idx="1202">
                  <c:v>45575</c:v>
                </c:pt>
                <c:pt idx="1203">
                  <c:v>45576</c:v>
                </c:pt>
                <c:pt idx="1204">
                  <c:v>45579</c:v>
                </c:pt>
                <c:pt idx="1205">
                  <c:v>45580</c:v>
                </c:pt>
                <c:pt idx="1206">
                  <c:v>45581</c:v>
                </c:pt>
                <c:pt idx="1207">
                  <c:v>45582</c:v>
                </c:pt>
                <c:pt idx="1208">
                  <c:v>45583</c:v>
                </c:pt>
                <c:pt idx="1209">
                  <c:v>45586</c:v>
                </c:pt>
                <c:pt idx="1210">
                  <c:v>45587</c:v>
                </c:pt>
                <c:pt idx="1211">
                  <c:v>45588</c:v>
                </c:pt>
                <c:pt idx="1212">
                  <c:v>45589</c:v>
                </c:pt>
                <c:pt idx="1213">
                  <c:v>45590</c:v>
                </c:pt>
                <c:pt idx="1214">
                  <c:v>45593</c:v>
                </c:pt>
                <c:pt idx="1215">
                  <c:v>45594</c:v>
                </c:pt>
                <c:pt idx="1216">
                  <c:v>45595</c:v>
                </c:pt>
                <c:pt idx="1217">
                  <c:v>45596</c:v>
                </c:pt>
                <c:pt idx="1218">
                  <c:v>45597</c:v>
                </c:pt>
                <c:pt idx="1219">
                  <c:v>45600</c:v>
                </c:pt>
                <c:pt idx="1220">
                  <c:v>45601</c:v>
                </c:pt>
                <c:pt idx="1221">
                  <c:v>45602</c:v>
                </c:pt>
                <c:pt idx="1222">
                  <c:v>45603</c:v>
                </c:pt>
                <c:pt idx="1223">
                  <c:v>45604</c:v>
                </c:pt>
                <c:pt idx="1224">
                  <c:v>45607</c:v>
                </c:pt>
                <c:pt idx="1225">
                  <c:v>45608</c:v>
                </c:pt>
                <c:pt idx="1226">
                  <c:v>45609</c:v>
                </c:pt>
                <c:pt idx="1227">
                  <c:v>45610</c:v>
                </c:pt>
                <c:pt idx="1228">
                  <c:v>45614</c:v>
                </c:pt>
                <c:pt idx="1229">
                  <c:v>45615</c:v>
                </c:pt>
                <c:pt idx="1230">
                  <c:v>45617</c:v>
                </c:pt>
                <c:pt idx="1231">
                  <c:v>45618</c:v>
                </c:pt>
                <c:pt idx="1232">
                  <c:v>45621</c:v>
                </c:pt>
                <c:pt idx="1233">
                  <c:v>45622</c:v>
                </c:pt>
                <c:pt idx="1234">
                  <c:v>45623</c:v>
                </c:pt>
                <c:pt idx="1235">
                  <c:v>45624</c:v>
                </c:pt>
                <c:pt idx="1236">
                  <c:v>45625</c:v>
                </c:pt>
                <c:pt idx="1237">
                  <c:v>45628</c:v>
                </c:pt>
                <c:pt idx="1238">
                  <c:v>45629</c:v>
                </c:pt>
                <c:pt idx="1239">
                  <c:v>45630</c:v>
                </c:pt>
                <c:pt idx="1240">
                  <c:v>45631</c:v>
                </c:pt>
                <c:pt idx="1241">
                  <c:v>45632</c:v>
                </c:pt>
                <c:pt idx="1242">
                  <c:v>45635</c:v>
                </c:pt>
                <c:pt idx="1243">
                  <c:v>45636</c:v>
                </c:pt>
                <c:pt idx="1244">
                  <c:v>45637</c:v>
                </c:pt>
                <c:pt idx="1245">
                  <c:v>45638</c:v>
                </c:pt>
                <c:pt idx="1246">
                  <c:v>45639</c:v>
                </c:pt>
                <c:pt idx="1247">
                  <c:v>45642</c:v>
                </c:pt>
                <c:pt idx="1248">
                  <c:v>45643</c:v>
                </c:pt>
                <c:pt idx="1249">
                  <c:v>45644</c:v>
                </c:pt>
                <c:pt idx="1250">
                  <c:v>45645</c:v>
                </c:pt>
                <c:pt idx="1251">
                  <c:v>45646</c:v>
                </c:pt>
                <c:pt idx="1252">
                  <c:v>45649</c:v>
                </c:pt>
                <c:pt idx="1253">
                  <c:v>45650</c:v>
                </c:pt>
                <c:pt idx="1254">
                  <c:v>45652</c:v>
                </c:pt>
                <c:pt idx="1255">
                  <c:v>45653</c:v>
                </c:pt>
                <c:pt idx="1256">
                  <c:v>45656</c:v>
                </c:pt>
                <c:pt idx="1257">
                  <c:v>45657</c:v>
                </c:pt>
                <c:pt idx="1258">
                  <c:v>45659</c:v>
                </c:pt>
                <c:pt idx="1259">
                  <c:v>45660</c:v>
                </c:pt>
                <c:pt idx="1260">
                  <c:v>45663</c:v>
                </c:pt>
                <c:pt idx="1261">
                  <c:v>45664</c:v>
                </c:pt>
                <c:pt idx="1262">
                  <c:v>45665</c:v>
                </c:pt>
                <c:pt idx="1263">
                  <c:v>45666</c:v>
                </c:pt>
                <c:pt idx="1264">
                  <c:v>45667</c:v>
                </c:pt>
                <c:pt idx="1265">
                  <c:v>45670</c:v>
                </c:pt>
                <c:pt idx="1266">
                  <c:v>45671</c:v>
                </c:pt>
                <c:pt idx="1267">
                  <c:v>45672</c:v>
                </c:pt>
                <c:pt idx="1268">
                  <c:v>45673</c:v>
                </c:pt>
                <c:pt idx="1269">
                  <c:v>45674</c:v>
                </c:pt>
                <c:pt idx="1270">
                  <c:v>45677</c:v>
                </c:pt>
                <c:pt idx="1271">
                  <c:v>45678</c:v>
                </c:pt>
                <c:pt idx="1272">
                  <c:v>45679</c:v>
                </c:pt>
                <c:pt idx="1273">
                  <c:v>45680</c:v>
                </c:pt>
                <c:pt idx="1274">
                  <c:v>45681</c:v>
                </c:pt>
                <c:pt idx="1275">
                  <c:v>45684</c:v>
                </c:pt>
                <c:pt idx="1276">
                  <c:v>45685</c:v>
                </c:pt>
                <c:pt idx="1277">
                  <c:v>45686</c:v>
                </c:pt>
                <c:pt idx="1278">
                  <c:v>45687</c:v>
                </c:pt>
                <c:pt idx="1279">
                  <c:v>45688</c:v>
                </c:pt>
              </c:numCache>
            </c:numRef>
          </c:cat>
          <c:val>
            <c:numRef>
              <c:f>Planilha1!$B$2:$B$1689</c:f>
              <c:numCache>
                <c:formatCode>0.0%</c:formatCode>
                <c:ptCount val="1688"/>
                <c:pt idx="0">
                  <c:v>0</c:v>
                </c:pt>
                <c:pt idx="1">
                  <c:v>4.8449999999999882E-4</c:v>
                </c:pt>
                <c:pt idx="2">
                  <c:v>8.0539999999995615E-4</c:v>
                </c:pt>
                <c:pt idx="3">
                  <c:v>8.3820000000001116E-4</c:v>
                </c:pt>
                <c:pt idx="4">
                  <c:v>1.7500999999999767E-3</c:v>
                </c:pt>
                <c:pt idx="5">
                  <c:v>4.9053999999999496E-3</c:v>
                </c:pt>
                <c:pt idx="6">
                  <c:v>5.822299999999947E-3</c:v>
                </c:pt>
                <c:pt idx="7">
                  <c:v>8.7876000000000065E-3</c:v>
                </c:pt>
                <c:pt idx="8">
                  <c:v>9.2973999999999002E-3</c:v>
                </c:pt>
                <c:pt idx="9">
                  <c:v>8.9360999999998914E-3</c:v>
                </c:pt>
                <c:pt idx="10">
                  <c:v>9.276800000000085E-3</c:v>
                </c:pt>
                <c:pt idx="11">
                  <c:v>1.118639999999993E-2</c:v>
                </c:pt>
                <c:pt idx="12">
                  <c:v>1.2510400000000033E-2</c:v>
                </c:pt>
                <c:pt idx="13">
                  <c:v>1.2241100000000005E-2</c:v>
                </c:pt>
                <c:pt idx="14">
                  <c:v>1.2672400000000028E-2</c:v>
                </c:pt>
                <c:pt idx="15">
                  <c:v>1.2519600000000075E-2</c:v>
                </c:pt>
                <c:pt idx="16">
                  <c:v>1.2583800000000034E-2</c:v>
                </c:pt>
                <c:pt idx="17">
                  <c:v>1.3378099999999948E-2</c:v>
                </c:pt>
                <c:pt idx="18">
                  <c:v>1.353329999999997E-2</c:v>
                </c:pt>
                <c:pt idx="19">
                  <c:v>1.3864499999999946E-2</c:v>
                </c:pt>
                <c:pt idx="20">
                  <c:v>1.394659999999992E-2</c:v>
                </c:pt>
                <c:pt idx="21">
                  <c:v>1.4412300000000045E-2</c:v>
                </c:pt>
                <c:pt idx="22">
                  <c:v>1.5258500000000064E-2</c:v>
                </c:pt>
                <c:pt idx="23">
                  <c:v>1.5271199999999929E-2</c:v>
                </c:pt>
                <c:pt idx="24">
                  <c:v>1.5231299999999948E-2</c:v>
                </c:pt>
                <c:pt idx="25">
                  <c:v>1.5729799999999905E-2</c:v>
                </c:pt>
                <c:pt idx="26">
                  <c:v>1.6117900000000022E-2</c:v>
                </c:pt>
                <c:pt idx="27">
                  <c:v>1.6878600000000077E-2</c:v>
                </c:pt>
                <c:pt idx="28">
                  <c:v>1.6633399999999909E-2</c:v>
                </c:pt>
                <c:pt idx="29">
                  <c:v>1.6270500000000077E-2</c:v>
                </c:pt>
                <c:pt idx="30">
                  <c:v>1.6842400000000035E-2</c:v>
                </c:pt>
                <c:pt idx="31">
                  <c:v>1.7349899999999918E-2</c:v>
                </c:pt>
                <c:pt idx="32">
                  <c:v>1.8227900000000075E-2</c:v>
                </c:pt>
                <c:pt idx="33">
                  <c:v>1.8348000000000031E-2</c:v>
                </c:pt>
                <c:pt idx="34">
                  <c:v>1.9578799999999896E-2</c:v>
                </c:pt>
                <c:pt idx="35">
                  <c:v>1.9342699999999935E-2</c:v>
                </c:pt>
                <c:pt idx="36">
                  <c:v>1.9285500000000066E-2</c:v>
                </c:pt>
                <c:pt idx="37">
                  <c:v>1.9987100000000035E-2</c:v>
                </c:pt>
                <c:pt idx="38">
                  <c:v>1.9865900000000103E-2</c:v>
                </c:pt>
                <c:pt idx="39">
                  <c:v>1.958520000000008E-2</c:v>
                </c:pt>
                <c:pt idx="40">
                  <c:v>1.8748900000000072E-2</c:v>
                </c:pt>
                <c:pt idx="41">
                  <c:v>1.926720000000004E-2</c:v>
                </c:pt>
                <c:pt idx="42">
                  <c:v>1.9884400000000024E-2</c:v>
                </c:pt>
                <c:pt idx="43">
                  <c:v>2.1738400000000047E-2</c:v>
                </c:pt>
                <c:pt idx="44">
                  <c:v>2.2526499999999894E-2</c:v>
                </c:pt>
                <c:pt idx="45">
                  <c:v>2.3526600000000064E-2</c:v>
                </c:pt>
                <c:pt idx="46">
                  <c:v>2.2347799999999918E-2</c:v>
                </c:pt>
                <c:pt idx="47">
                  <c:v>2.2621100000000061E-2</c:v>
                </c:pt>
                <c:pt idx="48">
                  <c:v>1.8261400000000094E-2</c:v>
                </c:pt>
                <c:pt idx="49">
                  <c:v>1.8967900000000038E-2</c:v>
                </c:pt>
                <c:pt idx="50">
                  <c:v>9.6813000000000038E-3</c:v>
                </c:pt>
                <c:pt idx="51">
                  <c:v>-1.187360000000004E-2</c:v>
                </c:pt>
                <c:pt idx="52">
                  <c:v>1.2731700000000012E-2</c:v>
                </c:pt>
                <c:pt idx="53">
                  <c:v>1.064519999999991E-2</c:v>
                </c:pt>
                <c:pt idx="54">
                  <c:v>1.5255800000000042E-2</c:v>
                </c:pt>
                <c:pt idx="55">
                  <c:v>-6.1860999999999722E-3</c:v>
                </c:pt>
                <c:pt idx="56">
                  <c:v>-6.6838000000000175E-3</c:v>
                </c:pt>
                <c:pt idx="57">
                  <c:v>-1.0604300000000011E-2</c:v>
                </c:pt>
                <c:pt idx="58">
                  <c:v>-2.218410000000004E-2</c:v>
                </c:pt>
                <c:pt idx="59">
                  <c:v>-1.843729999999999E-2</c:v>
                </c:pt>
                <c:pt idx="60">
                  <c:v>-1.2711200000000145E-2</c:v>
                </c:pt>
                <c:pt idx="61">
                  <c:v>-1.0477199999999964E-2</c:v>
                </c:pt>
                <c:pt idx="62">
                  <c:v>-1.1407700000000021E-2</c:v>
                </c:pt>
                <c:pt idx="63">
                  <c:v>-9.296799999999994E-3</c:v>
                </c:pt>
                <c:pt idx="64">
                  <c:v>-9.0019000000000071E-3</c:v>
                </c:pt>
                <c:pt idx="65">
                  <c:v>-1.0901200000000055E-2</c:v>
                </c:pt>
                <c:pt idx="66">
                  <c:v>-8.8635000000000241E-3</c:v>
                </c:pt>
                <c:pt idx="67">
                  <c:v>-1.2031499999999973E-2</c:v>
                </c:pt>
                <c:pt idx="68">
                  <c:v>8.517600000000014E-3</c:v>
                </c:pt>
                <c:pt idx="69">
                  <c:v>1.02989E-2</c:v>
                </c:pt>
                <c:pt idx="70">
                  <c:v>1.1596900000000021E-2</c:v>
                </c:pt>
                <c:pt idx="71">
                  <c:v>1.4558300000000024E-2</c:v>
                </c:pt>
                <c:pt idx="72">
                  <c:v>1.471470000000008E-2</c:v>
                </c:pt>
                <c:pt idx="73">
                  <c:v>1.7625400000000013E-2</c:v>
                </c:pt>
                <c:pt idx="74">
                  <c:v>2.0510100000000087E-2</c:v>
                </c:pt>
                <c:pt idx="75">
                  <c:v>2.390150000000002E-2</c:v>
                </c:pt>
                <c:pt idx="76">
                  <c:v>2.6890400000000092E-2</c:v>
                </c:pt>
                <c:pt idx="77">
                  <c:v>2.8375199999999934E-2</c:v>
                </c:pt>
                <c:pt idx="78">
                  <c:v>2.7724300000000035E-2</c:v>
                </c:pt>
                <c:pt idx="79">
                  <c:v>2.4536499999999961E-2</c:v>
                </c:pt>
                <c:pt idx="80">
                  <c:v>9.3749999999999112E-3</c:v>
                </c:pt>
                <c:pt idx="81">
                  <c:v>8.2158999999999427E-3</c:v>
                </c:pt>
                <c:pt idx="82">
                  <c:v>1.7681700000000022E-2</c:v>
                </c:pt>
                <c:pt idx="83">
                  <c:v>2.0027000000000017E-2</c:v>
                </c:pt>
                <c:pt idx="84">
                  <c:v>2.0582600000000006E-2</c:v>
                </c:pt>
                <c:pt idx="85">
                  <c:v>1.9821599999999995E-2</c:v>
                </c:pt>
                <c:pt idx="86">
                  <c:v>2.0910299999999937E-2</c:v>
                </c:pt>
                <c:pt idx="87">
                  <c:v>2.0961000000000007E-2</c:v>
                </c:pt>
                <c:pt idx="88">
                  <c:v>1.9726099999999972E-2</c:v>
                </c:pt>
                <c:pt idx="89">
                  <c:v>2.2290200000000038E-2</c:v>
                </c:pt>
                <c:pt idx="90">
                  <c:v>2.2501399999999894E-2</c:v>
                </c:pt>
                <c:pt idx="91">
                  <c:v>1.9930400000000015E-2</c:v>
                </c:pt>
                <c:pt idx="92">
                  <c:v>1.8686600000000112E-2</c:v>
                </c:pt>
                <c:pt idx="93">
                  <c:v>2.0906400000000103E-2</c:v>
                </c:pt>
                <c:pt idx="94">
                  <c:v>2.1889700000000012E-2</c:v>
                </c:pt>
                <c:pt idx="95">
                  <c:v>2.3964799999999897E-2</c:v>
                </c:pt>
                <c:pt idx="96">
                  <c:v>2.4997600000000064E-2</c:v>
                </c:pt>
                <c:pt idx="97">
                  <c:v>2.5998100000000024E-2</c:v>
                </c:pt>
                <c:pt idx="98">
                  <c:v>2.8182300000000104E-2</c:v>
                </c:pt>
                <c:pt idx="99">
                  <c:v>2.8167099999999889E-2</c:v>
                </c:pt>
                <c:pt idx="100">
                  <c:v>3.3333199999999952E-2</c:v>
                </c:pt>
                <c:pt idx="101">
                  <c:v>3.1834799999999941E-2</c:v>
                </c:pt>
                <c:pt idx="102">
                  <c:v>3.273119999999996E-2</c:v>
                </c:pt>
                <c:pt idx="103">
                  <c:v>3.3471000000000029E-2</c:v>
                </c:pt>
                <c:pt idx="104">
                  <c:v>3.3735400000000082E-2</c:v>
                </c:pt>
                <c:pt idx="105">
                  <c:v>3.3376899999999932E-2</c:v>
                </c:pt>
                <c:pt idx="106">
                  <c:v>3.5221499999999795E-2</c:v>
                </c:pt>
                <c:pt idx="107">
                  <c:v>3.6980699999999755E-2</c:v>
                </c:pt>
                <c:pt idx="108">
                  <c:v>3.684329999999969E-2</c:v>
                </c:pt>
                <c:pt idx="109">
                  <c:v>3.7232699999999674E-2</c:v>
                </c:pt>
                <c:pt idx="110">
                  <c:v>3.6987199999999776E-2</c:v>
                </c:pt>
                <c:pt idx="111">
                  <c:v>3.6702099999999849E-2</c:v>
                </c:pt>
                <c:pt idx="112">
                  <c:v>3.7918999999999814E-2</c:v>
                </c:pt>
                <c:pt idx="113">
                  <c:v>3.7635799999999886E-2</c:v>
                </c:pt>
                <c:pt idx="114">
                  <c:v>3.7791299999999861E-2</c:v>
                </c:pt>
                <c:pt idx="115">
                  <c:v>3.7424799999999696E-2</c:v>
                </c:pt>
                <c:pt idx="116">
                  <c:v>3.9024999999999865E-2</c:v>
                </c:pt>
                <c:pt idx="117">
                  <c:v>3.8330399999999765E-2</c:v>
                </c:pt>
                <c:pt idx="118">
                  <c:v>3.8508199999999881E-2</c:v>
                </c:pt>
                <c:pt idx="119">
                  <c:v>3.7921799999999665E-2</c:v>
                </c:pt>
                <c:pt idx="120">
                  <c:v>3.9002399999999771E-2</c:v>
                </c:pt>
                <c:pt idx="121">
                  <c:v>3.8721399999999795E-2</c:v>
                </c:pt>
                <c:pt idx="122">
                  <c:v>4.1833399999999799E-2</c:v>
                </c:pt>
                <c:pt idx="123">
                  <c:v>4.2144399999999749E-2</c:v>
                </c:pt>
                <c:pt idx="124">
                  <c:v>4.4248099999999679E-2</c:v>
                </c:pt>
                <c:pt idx="125">
                  <c:v>4.5106699999999833E-2</c:v>
                </c:pt>
                <c:pt idx="126">
                  <c:v>4.7400699999999851E-2</c:v>
                </c:pt>
                <c:pt idx="127">
                  <c:v>4.8031799999999736E-2</c:v>
                </c:pt>
                <c:pt idx="128">
                  <c:v>4.9883499999999747E-2</c:v>
                </c:pt>
                <c:pt idx="129">
                  <c:v>5.0311699999999737E-2</c:v>
                </c:pt>
                <c:pt idx="130">
                  <c:v>4.9787399999999815E-2</c:v>
                </c:pt>
                <c:pt idx="131">
                  <c:v>5.0329800000000091E-2</c:v>
                </c:pt>
                <c:pt idx="132">
                  <c:v>5.2070599999999967E-2</c:v>
                </c:pt>
                <c:pt idx="133">
                  <c:v>5.469719999999989E-2</c:v>
                </c:pt>
                <c:pt idx="134">
                  <c:v>5.5023000000000044E-2</c:v>
                </c:pt>
                <c:pt idx="135">
                  <c:v>5.5580600000000091E-2</c:v>
                </c:pt>
                <c:pt idx="136">
                  <c:v>5.5907799999999952E-2</c:v>
                </c:pt>
                <c:pt idx="137">
                  <c:v>5.593019999999993E-2</c:v>
                </c:pt>
                <c:pt idx="138">
                  <c:v>5.7359600000000066E-2</c:v>
                </c:pt>
                <c:pt idx="139">
                  <c:v>5.7618900000000028E-2</c:v>
                </c:pt>
                <c:pt idx="140">
                  <c:v>5.8538200000000096E-2</c:v>
                </c:pt>
                <c:pt idx="141">
                  <c:v>6.0112699999999908E-2</c:v>
                </c:pt>
                <c:pt idx="142">
                  <c:v>6.0115700000000105E-2</c:v>
                </c:pt>
                <c:pt idx="143">
                  <c:v>6.1696500000000043E-2</c:v>
                </c:pt>
                <c:pt idx="144">
                  <c:v>6.402960000000002E-2</c:v>
                </c:pt>
                <c:pt idx="145">
                  <c:v>6.3878099999999938E-2</c:v>
                </c:pt>
                <c:pt idx="146">
                  <c:v>6.3899300000000103E-2</c:v>
                </c:pt>
                <c:pt idx="147">
                  <c:v>6.6263100000000019E-2</c:v>
                </c:pt>
                <c:pt idx="148">
                  <c:v>6.8251999999999979E-2</c:v>
                </c:pt>
                <c:pt idx="149">
                  <c:v>6.8946699999999916E-2</c:v>
                </c:pt>
                <c:pt idx="150">
                  <c:v>6.8553099999999922E-2</c:v>
                </c:pt>
                <c:pt idx="151">
                  <c:v>6.8743999999999916E-2</c:v>
                </c:pt>
                <c:pt idx="152">
                  <c:v>7.0836399999999911E-2</c:v>
                </c:pt>
                <c:pt idx="153">
                  <c:v>7.1441000000000088E-2</c:v>
                </c:pt>
                <c:pt idx="154">
                  <c:v>7.2506299999999912E-2</c:v>
                </c:pt>
                <c:pt idx="155">
                  <c:v>7.266679999999992E-2</c:v>
                </c:pt>
                <c:pt idx="156">
                  <c:v>7.1537200000000079E-2</c:v>
                </c:pt>
                <c:pt idx="157">
                  <c:v>7.1000699999999917E-2</c:v>
                </c:pt>
                <c:pt idx="158">
                  <c:v>7.2080700000000109E-2</c:v>
                </c:pt>
                <c:pt idx="159">
                  <c:v>7.1552999999999978E-2</c:v>
                </c:pt>
                <c:pt idx="160">
                  <c:v>7.4052100000000079E-2</c:v>
                </c:pt>
                <c:pt idx="161">
                  <c:v>7.3458000000000023E-2</c:v>
                </c:pt>
                <c:pt idx="162">
                  <c:v>7.3600600000000016E-2</c:v>
                </c:pt>
                <c:pt idx="163">
                  <c:v>7.4386800000000086E-2</c:v>
                </c:pt>
                <c:pt idx="164">
                  <c:v>7.5787700000000013E-2</c:v>
                </c:pt>
                <c:pt idx="165">
                  <c:v>7.6607099999999928E-2</c:v>
                </c:pt>
                <c:pt idx="166">
                  <c:v>7.5727899999999959E-2</c:v>
                </c:pt>
                <c:pt idx="167">
                  <c:v>7.5193499999999913E-2</c:v>
                </c:pt>
                <c:pt idx="168">
                  <c:v>7.6768899999999793E-2</c:v>
                </c:pt>
                <c:pt idx="169">
                  <c:v>7.6504599999999812E-2</c:v>
                </c:pt>
                <c:pt idx="170">
                  <c:v>7.7397799999999739E-2</c:v>
                </c:pt>
                <c:pt idx="171">
                  <c:v>7.7558699999999758E-2</c:v>
                </c:pt>
                <c:pt idx="172">
                  <c:v>7.8554499999999861E-2</c:v>
                </c:pt>
                <c:pt idx="173">
                  <c:v>7.9019199999999859E-2</c:v>
                </c:pt>
                <c:pt idx="174">
                  <c:v>7.8421799999999861E-2</c:v>
                </c:pt>
                <c:pt idx="175">
                  <c:v>7.9402099999999809E-2</c:v>
                </c:pt>
                <c:pt idx="176">
                  <c:v>7.8349099999999838E-2</c:v>
                </c:pt>
                <c:pt idx="177">
                  <c:v>7.8654399999999791E-2</c:v>
                </c:pt>
                <c:pt idx="178">
                  <c:v>7.9180899999999887E-2</c:v>
                </c:pt>
                <c:pt idx="179">
                  <c:v>7.9938999999999982E-2</c:v>
                </c:pt>
                <c:pt idx="180">
                  <c:v>7.9313600000000109E-2</c:v>
                </c:pt>
                <c:pt idx="181">
                  <c:v>7.9694300000000093E-2</c:v>
                </c:pt>
                <c:pt idx="182">
                  <c:v>7.5966299999999931E-2</c:v>
                </c:pt>
                <c:pt idx="183">
                  <c:v>7.45228E-2</c:v>
                </c:pt>
                <c:pt idx="184">
                  <c:v>7.7108200000000071E-2</c:v>
                </c:pt>
                <c:pt idx="185">
                  <c:v>7.6305400000000079E-2</c:v>
                </c:pt>
                <c:pt idx="186">
                  <c:v>7.888990000000029E-2</c:v>
                </c:pt>
                <c:pt idx="187">
                  <c:v>7.8965800000000197E-2</c:v>
                </c:pt>
                <c:pt idx="188">
                  <c:v>7.4967600000000134E-2</c:v>
                </c:pt>
                <c:pt idx="189">
                  <c:v>7.5675600000000287E-2</c:v>
                </c:pt>
                <c:pt idx="190">
                  <c:v>7.879970000000025E-2</c:v>
                </c:pt>
                <c:pt idx="191">
                  <c:v>7.8751100000000296E-2</c:v>
                </c:pt>
                <c:pt idx="192">
                  <c:v>7.6517000000000168E-2</c:v>
                </c:pt>
                <c:pt idx="193">
                  <c:v>7.9316200000000281E-2</c:v>
                </c:pt>
                <c:pt idx="194">
                  <c:v>7.8633500000000231E-2</c:v>
                </c:pt>
                <c:pt idx="195">
                  <c:v>7.860670000000014E-2</c:v>
                </c:pt>
                <c:pt idx="196">
                  <c:v>7.9865000000000297E-2</c:v>
                </c:pt>
                <c:pt idx="197">
                  <c:v>8.2162100000000127E-2</c:v>
                </c:pt>
                <c:pt idx="198">
                  <c:v>8.2518500000000147E-2</c:v>
                </c:pt>
                <c:pt idx="199">
                  <c:v>8.3510600000000323E-2</c:v>
                </c:pt>
                <c:pt idx="200">
                  <c:v>8.1236900000000181E-2</c:v>
                </c:pt>
                <c:pt idx="201">
                  <c:v>8.165690000000024E-2</c:v>
                </c:pt>
                <c:pt idx="202">
                  <c:v>8.3725100000000344E-2</c:v>
                </c:pt>
                <c:pt idx="203">
                  <c:v>8.5553000000000198E-2</c:v>
                </c:pt>
                <c:pt idx="204">
                  <c:v>8.5817200000000149E-2</c:v>
                </c:pt>
                <c:pt idx="205">
                  <c:v>8.5648300000000108E-2</c:v>
                </c:pt>
                <c:pt idx="206">
                  <c:v>8.4355800000000189E-2</c:v>
                </c:pt>
                <c:pt idx="207">
                  <c:v>8.5536300000000232E-2</c:v>
                </c:pt>
                <c:pt idx="208">
                  <c:v>8.5694300000000112E-2</c:v>
                </c:pt>
                <c:pt idx="209">
                  <c:v>8.6149800000000276E-2</c:v>
                </c:pt>
                <c:pt idx="210">
                  <c:v>8.6843900000000307E-2</c:v>
                </c:pt>
                <c:pt idx="211">
                  <c:v>8.5760900000000154E-2</c:v>
                </c:pt>
                <c:pt idx="212">
                  <c:v>8.6096000000000159E-2</c:v>
                </c:pt>
                <c:pt idx="213">
                  <c:v>8.7674900000000111E-2</c:v>
                </c:pt>
                <c:pt idx="214">
                  <c:v>8.9219300000000099E-2</c:v>
                </c:pt>
                <c:pt idx="215">
                  <c:v>9.1678700000000113E-2</c:v>
                </c:pt>
                <c:pt idx="216">
                  <c:v>9.3602400000000419E-2</c:v>
                </c:pt>
                <c:pt idx="217">
                  <c:v>9.333340000000033E-2</c:v>
                </c:pt>
                <c:pt idx="218">
                  <c:v>9.1274400000000533E-2</c:v>
                </c:pt>
                <c:pt idx="219">
                  <c:v>9.0977900000000389E-2</c:v>
                </c:pt>
                <c:pt idx="220">
                  <c:v>9.196070000000045E-2</c:v>
                </c:pt>
                <c:pt idx="221">
                  <c:v>9.2616500000000782E-2</c:v>
                </c:pt>
                <c:pt idx="222">
                  <c:v>9.3414800000000575E-2</c:v>
                </c:pt>
                <c:pt idx="223">
                  <c:v>9.2180800000000632E-2</c:v>
                </c:pt>
                <c:pt idx="224">
                  <c:v>9.2330200000000584E-2</c:v>
                </c:pt>
                <c:pt idx="225">
                  <c:v>9.1077700000000691E-2</c:v>
                </c:pt>
                <c:pt idx="226">
                  <c:v>9.0289600000000636E-2</c:v>
                </c:pt>
                <c:pt idx="227">
                  <c:v>9.2696900000000651E-2</c:v>
                </c:pt>
                <c:pt idx="228">
                  <c:v>9.4010500000000649E-2</c:v>
                </c:pt>
                <c:pt idx="229">
                  <c:v>9.5515500000000753E-2</c:v>
                </c:pt>
                <c:pt idx="230">
                  <c:v>9.7881100000000387E-2</c:v>
                </c:pt>
                <c:pt idx="231">
                  <c:v>9.835220000000057E-2</c:v>
                </c:pt>
                <c:pt idx="232">
                  <c:v>0.10062140000000076</c:v>
                </c:pt>
                <c:pt idx="233">
                  <c:v>0.10338470000000077</c:v>
                </c:pt>
                <c:pt idx="234">
                  <c:v>0.10683560000000059</c:v>
                </c:pt>
                <c:pt idx="235">
                  <c:v>0.10646170000000078</c:v>
                </c:pt>
                <c:pt idx="236">
                  <c:v>0.10775640000000063</c:v>
                </c:pt>
                <c:pt idx="237">
                  <c:v>0.10839640000000061</c:v>
                </c:pt>
                <c:pt idx="238">
                  <c:v>0.10886450000000035</c:v>
                </c:pt>
                <c:pt idx="239">
                  <c:v>0.11027010000000036</c:v>
                </c:pt>
                <c:pt idx="240">
                  <c:v>0.11171370000000037</c:v>
                </c:pt>
                <c:pt idx="241">
                  <c:v>0.11203820000000041</c:v>
                </c:pt>
                <c:pt idx="242">
                  <c:v>0.11405120000000046</c:v>
                </c:pt>
                <c:pt idx="243">
                  <c:v>0.11465370000000051</c:v>
                </c:pt>
                <c:pt idx="244">
                  <c:v>0.11601400000000049</c:v>
                </c:pt>
                <c:pt idx="245">
                  <c:v>0.11674120000000077</c:v>
                </c:pt>
                <c:pt idx="246">
                  <c:v>0.11702410000000073</c:v>
                </c:pt>
                <c:pt idx="247">
                  <c:v>0.11659810000000069</c:v>
                </c:pt>
                <c:pt idx="248">
                  <c:v>0.11835340000000061</c:v>
                </c:pt>
                <c:pt idx="249">
                  <c:v>0.11899260000000057</c:v>
                </c:pt>
                <c:pt idx="250">
                  <c:v>0.11862170000000072</c:v>
                </c:pt>
                <c:pt idx="251">
                  <c:v>0.12033310000000075</c:v>
                </c:pt>
                <c:pt idx="252">
                  <c:v>0.12097620000000076</c:v>
                </c:pt>
                <c:pt idx="253">
                  <c:v>0.12159910000000075</c:v>
                </c:pt>
                <c:pt idx="254">
                  <c:v>0.12160190000000061</c:v>
                </c:pt>
                <c:pt idx="255">
                  <c:v>0.12170900000000051</c:v>
                </c:pt>
                <c:pt idx="256">
                  <c:v>0.12225640000000038</c:v>
                </c:pt>
                <c:pt idx="257">
                  <c:v>0.12069460000000044</c:v>
                </c:pt>
                <c:pt idx="258">
                  <c:v>0.12135160000000035</c:v>
                </c:pt>
                <c:pt idx="259">
                  <c:v>0.11980570000000036</c:v>
                </c:pt>
                <c:pt idx="260">
                  <c:v>0.12282500000000039</c:v>
                </c:pt>
                <c:pt idx="261">
                  <c:v>0.12435850000000048</c:v>
                </c:pt>
                <c:pt idx="262">
                  <c:v>0.12560030000000078</c:v>
                </c:pt>
                <c:pt idx="263">
                  <c:v>0.1248664000000006</c:v>
                </c:pt>
                <c:pt idx="264">
                  <c:v>0.12615080000000067</c:v>
                </c:pt>
                <c:pt idx="265">
                  <c:v>0.12555120000000075</c:v>
                </c:pt>
                <c:pt idx="266">
                  <c:v>0.12621750000000054</c:v>
                </c:pt>
                <c:pt idx="267">
                  <c:v>0.12500540000000052</c:v>
                </c:pt>
                <c:pt idx="268">
                  <c:v>0.12470490000000044</c:v>
                </c:pt>
                <c:pt idx="269">
                  <c:v>0.12492730000000041</c:v>
                </c:pt>
                <c:pt idx="270">
                  <c:v>0.12681530000000052</c:v>
                </c:pt>
                <c:pt idx="271">
                  <c:v>0.12811300000000037</c:v>
                </c:pt>
                <c:pt idx="272">
                  <c:v>0.12967480000000053</c:v>
                </c:pt>
                <c:pt idx="273">
                  <c:v>0.13098990000000055</c:v>
                </c:pt>
                <c:pt idx="274">
                  <c:v>0.13091660000000038</c:v>
                </c:pt>
                <c:pt idx="275">
                  <c:v>0.13310800000000045</c:v>
                </c:pt>
                <c:pt idx="276">
                  <c:v>0.13383920000000038</c:v>
                </c:pt>
                <c:pt idx="277">
                  <c:v>0.13351530000000045</c:v>
                </c:pt>
                <c:pt idx="278">
                  <c:v>0.13380920000000041</c:v>
                </c:pt>
                <c:pt idx="279">
                  <c:v>0.13381200000000049</c:v>
                </c:pt>
                <c:pt idx="280">
                  <c:v>0.13239910000000044</c:v>
                </c:pt>
                <c:pt idx="281">
                  <c:v>0.13387970000000027</c:v>
                </c:pt>
                <c:pt idx="282">
                  <c:v>0.13413970000000019</c:v>
                </c:pt>
                <c:pt idx="283">
                  <c:v>0.13420460000000012</c:v>
                </c:pt>
                <c:pt idx="284">
                  <c:v>0.13362370000000023</c:v>
                </c:pt>
                <c:pt idx="285">
                  <c:v>0.13443420000000028</c:v>
                </c:pt>
                <c:pt idx="286">
                  <c:v>0.13448950000000015</c:v>
                </c:pt>
                <c:pt idx="287">
                  <c:v>0.13239260000000019</c:v>
                </c:pt>
                <c:pt idx="288">
                  <c:v>0.13297550000000014</c:v>
                </c:pt>
                <c:pt idx="289">
                  <c:v>0.13177640000000013</c:v>
                </c:pt>
                <c:pt idx="290">
                  <c:v>0.12931110000000023</c:v>
                </c:pt>
                <c:pt idx="291">
                  <c:v>0.12716950000000016</c:v>
                </c:pt>
                <c:pt idx="292">
                  <c:v>0.12541950000000024</c:v>
                </c:pt>
                <c:pt idx="293">
                  <c:v>0.12496130000000027</c:v>
                </c:pt>
                <c:pt idx="294">
                  <c:v>0.12526600000000032</c:v>
                </c:pt>
                <c:pt idx="295">
                  <c:v>0.13419720000000024</c:v>
                </c:pt>
                <c:pt idx="296">
                  <c:v>0.1398885000000003</c:v>
                </c:pt>
                <c:pt idx="297">
                  <c:v>0.13562530000000028</c:v>
                </c:pt>
                <c:pt idx="298">
                  <c:v>0.13567950000000017</c:v>
                </c:pt>
                <c:pt idx="299">
                  <c:v>0.13626540000000031</c:v>
                </c:pt>
                <c:pt idx="300">
                  <c:v>0.13868580000000041</c:v>
                </c:pt>
                <c:pt idx="301">
                  <c:v>0.13781330000000036</c:v>
                </c:pt>
                <c:pt idx="302">
                  <c:v>0.13711250000000041</c:v>
                </c:pt>
                <c:pt idx="303">
                  <c:v>0.13871640000000052</c:v>
                </c:pt>
                <c:pt idx="304">
                  <c:v>0.13973190000000035</c:v>
                </c:pt>
                <c:pt idx="305">
                  <c:v>0.13682650000000041</c:v>
                </c:pt>
                <c:pt idx="306">
                  <c:v>0.13408000000000042</c:v>
                </c:pt>
                <c:pt idx="307">
                  <c:v>0.13348250000000039</c:v>
                </c:pt>
                <c:pt idx="308">
                  <c:v>0.13122050000000041</c:v>
                </c:pt>
                <c:pt idx="309">
                  <c:v>0.12897800000000048</c:v>
                </c:pt>
                <c:pt idx="310">
                  <c:v>0.13064870000000051</c:v>
                </c:pt>
                <c:pt idx="311">
                  <c:v>0.13120090000000051</c:v>
                </c:pt>
                <c:pt idx="312">
                  <c:v>0.1300214000000004</c:v>
                </c:pt>
                <c:pt idx="313">
                  <c:v>0.13303920000000047</c:v>
                </c:pt>
                <c:pt idx="314">
                  <c:v>0.13475440000000027</c:v>
                </c:pt>
                <c:pt idx="315">
                  <c:v>0.13465830000000012</c:v>
                </c:pt>
                <c:pt idx="316">
                  <c:v>0.13472350000000022</c:v>
                </c:pt>
                <c:pt idx="317">
                  <c:v>0.1341414000000003</c:v>
                </c:pt>
                <c:pt idx="318">
                  <c:v>0.13259040000000022</c:v>
                </c:pt>
                <c:pt idx="319">
                  <c:v>0.13596730000000012</c:v>
                </c:pt>
                <c:pt idx="320">
                  <c:v>0.12890220000000022</c:v>
                </c:pt>
                <c:pt idx="321">
                  <c:v>0.12932910000000009</c:v>
                </c:pt>
                <c:pt idx="322">
                  <c:v>0.12579600000000002</c:v>
                </c:pt>
                <c:pt idx="323">
                  <c:v>0.12899660000000002</c:v>
                </c:pt>
                <c:pt idx="324">
                  <c:v>0.13410190000000011</c:v>
                </c:pt>
                <c:pt idx="325">
                  <c:v>0.13774160000000002</c:v>
                </c:pt>
                <c:pt idx="326">
                  <c:v>0.13993239999999996</c:v>
                </c:pt>
                <c:pt idx="327">
                  <c:v>0.13647929999999997</c:v>
                </c:pt>
                <c:pt idx="328">
                  <c:v>0.14152169999999997</c:v>
                </c:pt>
                <c:pt idx="329">
                  <c:v>0.14395340000000023</c:v>
                </c:pt>
                <c:pt idx="330">
                  <c:v>0.14375380000000026</c:v>
                </c:pt>
                <c:pt idx="331">
                  <c:v>0.14393390000000017</c:v>
                </c:pt>
                <c:pt idx="332">
                  <c:v>0.14529150000000013</c:v>
                </c:pt>
                <c:pt idx="333">
                  <c:v>0.14645630000000032</c:v>
                </c:pt>
                <c:pt idx="334">
                  <c:v>0.14646580000000031</c:v>
                </c:pt>
                <c:pt idx="335">
                  <c:v>0.14423330000000023</c:v>
                </c:pt>
                <c:pt idx="336">
                  <c:v>0.14047860000000023</c:v>
                </c:pt>
                <c:pt idx="337">
                  <c:v>0.14226050000000012</c:v>
                </c:pt>
                <c:pt idx="338">
                  <c:v>0.14381030000000039</c:v>
                </c:pt>
                <c:pt idx="339">
                  <c:v>0.14504170000000038</c:v>
                </c:pt>
                <c:pt idx="340">
                  <c:v>0.14422130000000055</c:v>
                </c:pt>
                <c:pt idx="341">
                  <c:v>0.14722540000000039</c:v>
                </c:pt>
                <c:pt idx="342">
                  <c:v>0.14566840000000036</c:v>
                </c:pt>
                <c:pt idx="343">
                  <c:v>0.14532440000000046</c:v>
                </c:pt>
                <c:pt idx="344">
                  <c:v>0.15196320000000038</c:v>
                </c:pt>
                <c:pt idx="345">
                  <c:v>0.15479940000000036</c:v>
                </c:pt>
                <c:pt idx="346">
                  <c:v>0.15309880000000042</c:v>
                </c:pt>
                <c:pt idx="347">
                  <c:v>0.1528274000000005</c:v>
                </c:pt>
                <c:pt idx="348">
                  <c:v>0.15594250000000076</c:v>
                </c:pt>
                <c:pt idx="349">
                  <c:v>0.1568622000000004</c:v>
                </c:pt>
                <c:pt idx="350">
                  <c:v>0.1561731000000004</c:v>
                </c:pt>
                <c:pt idx="351">
                  <c:v>0.15596600000000049</c:v>
                </c:pt>
                <c:pt idx="352">
                  <c:v>0.15669560000000038</c:v>
                </c:pt>
                <c:pt idx="353">
                  <c:v>0.15821280000000049</c:v>
                </c:pt>
                <c:pt idx="354">
                  <c:v>0.16043010000000013</c:v>
                </c:pt>
                <c:pt idx="355">
                  <c:v>0.15968350000000028</c:v>
                </c:pt>
                <c:pt idx="356">
                  <c:v>0.16055070000000041</c:v>
                </c:pt>
                <c:pt idx="357">
                  <c:v>0.16228080000000045</c:v>
                </c:pt>
                <c:pt idx="358">
                  <c:v>0.16400490000000034</c:v>
                </c:pt>
                <c:pt idx="359">
                  <c:v>0.1629042000000005</c:v>
                </c:pt>
                <c:pt idx="360">
                  <c:v>0.16310300000000044</c:v>
                </c:pt>
                <c:pt idx="361">
                  <c:v>0.16390330000000053</c:v>
                </c:pt>
                <c:pt idx="362">
                  <c:v>0.16306600000000038</c:v>
                </c:pt>
                <c:pt idx="363">
                  <c:v>0.16224240000000045</c:v>
                </c:pt>
                <c:pt idx="364">
                  <c:v>0.16307900000000022</c:v>
                </c:pt>
                <c:pt idx="365">
                  <c:v>0.16281790000000029</c:v>
                </c:pt>
                <c:pt idx="366">
                  <c:v>0.16293320000000008</c:v>
                </c:pt>
                <c:pt idx="367">
                  <c:v>0.15931520000000021</c:v>
                </c:pt>
                <c:pt idx="368">
                  <c:v>0.15605860000000016</c:v>
                </c:pt>
                <c:pt idx="369">
                  <c:v>0.16191780000000008</c:v>
                </c:pt>
                <c:pt idx="370">
                  <c:v>0.15915110000000032</c:v>
                </c:pt>
                <c:pt idx="371">
                  <c:v>0.1617051000000003</c:v>
                </c:pt>
                <c:pt idx="372">
                  <c:v>0.16347800000000023</c:v>
                </c:pt>
                <c:pt idx="373">
                  <c:v>0.16441450000000013</c:v>
                </c:pt>
                <c:pt idx="374">
                  <c:v>0.16720520000000014</c:v>
                </c:pt>
                <c:pt idx="375">
                  <c:v>0.16787030000000017</c:v>
                </c:pt>
                <c:pt idx="376">
                  <c:v>0.16820680000000032</c:v>
                </c:pt>
                <c:pt idx="377">
                  <c:v>0.16790650000000018</c:v>
                </c:pt>
                <c:pt idx="378">
                  <c:v>0.16867750000000026</c:v>
                </c:pt>
                <c:pt idx="379">
                  <c:v>0.16937520000000017</c:v>
                </c:pt>
                <c:pt idx="380">
                  <c:v>0.16806650000000012</c:v>
                </c:pt>
                <c:pt idx="381">
                  <c:v>0.16952650000000014</c:v>
                </c:pt>
                <c:pt idx="382">
                  <c:v>0.16888220000000032</c:v>
                </c:pt>
                <c:pt idx="383">
                  <c:v>0.1692760000000002</c:v>
                </c:pt>
                <c:pt idx="384">
                  <c:v>0.16782240000000015</c:v>
                </c:pt>
                <c:pt idx="385">
                  <c:v>0.16785290000000022</c:v>
                </c:pt>
                <c:pt idx="386">
                  <c:v>0.17102500000000043</c:v>
                </c:pt>
                <c:pt idx="387">
                  <c:v>0.17207150000000038</c:v>
                </c:pt>
                <c:pt idx="388">
                  <c:v>0.17348200000000058</c:v>
                </c:pt>
                <c:pt idx="389">
                  <c:v>0.17379360000000066</c:v>
                </c:pt>
                <c:pt idx="390">
                  <c:v>0.17518270000000058</c:v>
                </c:pt>
                <c:pt idx="391">
                  <c:v>0.17520090000000077</c:v>
                </c:pt>
                <c:pt idx="392">
                  <c:v>0.17651420000000062</c:v>
                </c:pt>
                <c:pt idx="393">
                  <c:v>0.17532310000000062</c:v>
                </c:pt>
                <c:pt idx="394">
                  <c:v>0.17316480000000056</c:v>
                </c:pt>
                <c:pt idx="395">
                  <c:v>0.17231180000000054</c:v>
                </c:pt>
                <c:pt idx="396">
                  <c:v>0.17254270000000038</c:v>
                </c:pt>
                <c:pt idx="397">
                  <c:v>0.17390810000000045</c:v>
                </c:pt>
                <c:pt idx="398">
                  <c:v>0.17063030000000048</c:v>
                </c:pt>
                <c:pt idx="399">
                  <c:v>0.16990110000000036</c:v>
                </c:pt>
                <c:pt idx="400">
                  <c:v>0.17131730000000034</c:v>
                </c:pt>
                <c:pt idx="401">
                  <c:v>0.16995380000000052</c:v>
                </c:pt>
                <c:pt idx="402">
                  <c:v>0.16566380000000033</c:v>
                </c:pt>
                <c:pt idx="403">
                  <c:v>0.16636850000000034</c:v>
                </c:pt>
                <c:pt idx="404">
                  <c:v>0.16680650000000075</c:v>
                </c:pt>
                <c:pt idx="405">
                  <c:v>0.16758170000000061</c:v>
                </c:pt>
                <c:pt idx="406">
                  <c:v>0.1680464000000006</c:v>
                </c:pt>
                <c:pt idx="407">
                  <c:v>0.16624680000000058</c:v>
                </c:pt>
                <c:pt idx="408">
                  <c:v>0.16277840000000077</c:v>
                </c:pt>
                <c:pt idx="409">
                  <c:v>0.16250450000000072</c:v>
                </c:pt>
                <c:pt idx="410">
                  <c:v>0.16412270000000073</c:v>
                </c:pt>
                <c:pt idx="411">
                  <c:v>0.15873520000000063</c:v>
                </c:pt>
                <c:pt idx="412">
                  <c:v>0.16118770000000063</c:v>
                </c:pt>
                <c:pt idx="413">
                  <c:v>0.1649135000000006</c:v>
                </c:pt>
                <c:pt idx="414">
                  <c:v>0.16114050000000055</c:v>
                </c:pt>
                <c:pt idx="415">
                  <c:v>0.16523290000000082</c:v>
                </c:pt>
                <c:pt idx="416">
                  <c:v>0.16911330000000088</c:v>
                </c:pt>
                <c:pt idx="417">
                  <c:v>0.16933940000000081</c:v>
                </c:pt>
                <c:pt idx="418">
                  <c:v>0.17208710000000108</c:v>
                </c:pt>
                <c:pt idx="419">
                  <c:v>0.1729438000000012</c:v>
                </c:pt>
                <c:pt idx="420">
                  <c:v>0.17022000000000115</c:v>
                </c:pt>
                <c:pt idx="421">
                  <c:v>0.17110020000000101</c:v>
                </c:pt>
                <c:pt idx="422">
                  <c:v>0.16697040000000118</c:v>
                </c:pt>
                <c:pt idx="423">
                  <c:v>0.16752960000000106</c:v>
                </c:pt>
                <c:pt idx="424">
                  <c:v>0.16963890000000117</c:v>
                </c:pt>
                <c:pt idx="425">
                  <c:v>0.16595800000000113</c:v>
                </c:pt>
                <c:pt idx="426">
                  <c:v>0.16581330000000105</c:v>
                </c:pt>
                <c:pt idx="427">
                  <c:v>0.16586620000000107</c:v>
                </c:pt>
                <c:pt idx="428">
                  <c:v>0.16929550000000115</c:v>
                </c:pt>
                <c:pt idx="429">
                  <c:v>0.17369480000000118</c:v>
                </c:pt>
                <c:pt idx="430">
                  <c:v>0.17355160000000106</c:v>
                </c:pt>
                <c:pt idx="431">
                  <c:v>0.17373200000000111</c:v>
                </c:pt>
                <c:pt idx="432">
                  <c:v>0.17369180000000117</c:v>
                </c:pt>
                <c:pt idx="433">
                  <c:v>0.17517110000000113</c:v>
                </c:pt>
                <c:pt idx="434">
                  <c:v>0.17942880000000128</c:v>
                </c:pt>
                <c:pt idx="435">
                  <c:v>0.18004990000000132</c:v>
                </c:pt>
                <c:pt idx="436">
                  <c:v>0.17867980000000142</c:v>
                </c:pt>
                <c:pt idx="437">
                  <c:v>0.17920430000000143</c:v>
                </c:pt>
                <c:pt idx="438">
                  <c:v>0.17834260000000124</c:v>
                </c:pt>
                <c:pt idx="439">
                  <c:v>0.17852090000000143</c:v>
                </c:pt>
                <c:pt idx="440">
                  <c:v>0.17996570000000123</c:v>
                </c:pt>
                <c:pt idx="441">
                  <c:v>0.17903170000000124</c:v>
                </c:pt>
                <c:pt idx="442">
                  <c:v>0.1826671000000013</c:v>
                </c:pt>
                <c:pt idx="443">
                  <c:v>0.18258080000000132</c:v>
                </c:pt>
                <c:pt idx="444">
                  <c:v>0.18313750000000151</c:v>
                </c:pt>
                <c:pt idx="445">
                  <c:v>0.18656380000000158</c:v>
                </c:pt>
                <c:pt idx="446">
                  <c:v>0.18560950000000154</c:v>
                </c:pt>
                <c:pt idx="447">
                  <c:v>0.18941640000000159</c:v>
                </c:pt>
                <c:pt idx="448">
                  <c:v>0.18877710000000161</c:v>
                </c:pt>
                <c:pt idx="449">
                  <c:v>0.18957290000000149</c:v>
                </c:pt>
                <c:pt idx="450">
                  <c:v>0.19053920000000146</c:v>
                </c:pt>
                <c:pt idx="451">
                  <c:v>0.18799550000000154</c:v>
                </c:pt>
                <c:pt idx="452">
                  <c:v>0.18782630000000158</c:v>
                </c:pt>
                <c:pt idx="453">
                  <c:v>0.18385380000000162</c:v>
                </c:pt>
                <c:pt idx="454">
                  <c:v>0.17977120000000155</c:v>
                </c:pt>
                <c:pt idx="455">
                  <c:v>0.17295480000000166</c:v>
                </c:pt>
                <c:pt idx="456">
                  <c:v>0.16780970000000164</c:v>
                </c:pt>
                <c:pt idx="457">
                  <c:v>0.16658440000000163</c:v>
                </c:pt>
                <c:pt idx="458">
                  <c:v>0.16717160000000164</c:v>
                </c:pt>
                <c:pt idx="459">
                  <c:v>0.16947250000000172</c:v>
                </c:pt>
                <c:pt idx="460">
                  <c:v>0.16089700000000184</c:v>
                </c:pt>
                <c:pt idx="461">
                  <c:v>0.1667794000000018</c:v>
                </c:pt>
                <c:pt idx="462">
                  <c:v>0.16601950000000176</c:v>
                </c:pt>
                <c:pt idx="463">
                  <c:v>0.17402820000000171</c:v>
                </c:pt>
                <c:pt idx="464">
                  <c:v>0.16992710000000177</c:v>
                </c:pt>
                <c:pt idx="465">
                  <c:v>0.17315960000000175</c:v>
                </c:pt>
                <c:pt idx="466">
                  <c:v>0.17350650000000178</c:v>
                </c:pt>
                <c:pt idx="467">
                  <c:v>0.1771856000000018</c:v>
                </c:pt>
                <c:pt idx="468">
                  <c:v>0.17918930000000177</c:v>
                </c:pt>
                <c:pt idx="469">
                  <c:v>0.18435260000000173</c:v>
                </c:pt>
                <c:pt idx="470">
                  <c:v>0.18662620000000185</c:v>
                </c:pt>
                <c:pt idx="471">
                  <c:v>0.18587540000000177</c:v>
                </c:pt>
                <c:pt idx="472">
                  <c:v>0.18503450000000179</c:v>
                </c:pt>
                <c:pt idx="473">
                  <c:v>0.18440490000000184</c:v>
                </c:pt>
                <c:pt idx="474">
                  <c:v>0.18756060000000185</c:v>
                </c:pt>
                <c:pt idx="475">
                  <c:v>0.18598820000000171</c:v>
                </c:pt>
                <c:pt idx="476">
                  <c:v>0.18715430000000199</c:v>
                </c:pt>
                <c:pt idx="477">
                  <c:v>0.18802260000000204</c:v>
                </c:pt>
                <c:pt idx="478">
                  <c:v>0.18689540000000204</c:v>
                </c:pt>
                <c:pt idx="479">
                  <c:v>0.19066200000000211</c:v>
                </c:pt>
                <c:pt idx="480">
                  <c:v>0.19180150000000196</c:v>
                </c:pt>
                <c:pt idx="481">
                  <c:v>0.19377860000000191</c:v>
                </c:pt>
                <c:pt idx="482">
                  <c:v>0.19231470000000209</c:v>
                </c:pt>
                <c:pt idx="483">
                  <c:v>0.19634940000000189</c:v>
                </c:pt>
                <c:pt idx="484">
                  <c:v>0.20117060000000198</c:v>
                </c:pt>
                <c:pt idx="485">
                  <c:v>0.199802700000002</c:v>
                </c:pt>
                <c:pt idx="486">
                  <c:v>0.1995086000000019</c:v>
                </c:pt>
                <c:pt idx="487">
                  <c:v>0.20175090000000195</c:v>
                </c:pt>
                <c:pt idx="488">
                  <c:v>0.20128890000000202</c:v>
                </c:pt>
                <c:pt idx="489">
                  <c:v>0.20217190000000199</c:v>
                </c:pt>
                <c:pt idx="490">
                  <c:v>0.201099200000002</c:v>
                </c:pt>
                <c:pt idx="491">
                  <c:v>0.19987890000000211</c:v>
                </c:pt>
                <c:pt idx="492">
                  <c:v>0.20196980000000209</c:v>
                </c:pt>
                <c:pt idx="493">
                  <c:v>0.20020930000000203</c:v>
                </c:pt>
                <c:pt idx="494">
                  <c:v>0.19872160000000202</c:v>
                </c:pt>
                <c:pt idx="495">
                  <c:v>0.20045930000000164</c:v>
                </c:pt>
                <c:pt idx="496">
                  <c:v>0.20106220000000175</c:v>
                </c:pt>
                <c:pt idx="497">
                  <c:v>0.20082990000000175</c:v>
                </c:pt>
                <c:pt idx="498">
                  <c:v>0.20054880000000175</c:v>
                </c:pt>
                <c:pt idx="499">
                  <c:v>0.20092330000000147</c:v>
                </c:pt>
                <c:pt idx="500">
                  <c:v>0.20203600000000166</c:v>
                </c:pt>
                <c:pt idx="501">
                  <c:v>0.20385680000000186</c:v>
                </c:pt>
                <c:pt idx="502">
                  <c:v>0.20008620000000188</c:v>
                </c:pt>
                <c:pt idx="503">
                  <c:v>0.20395170000000173</c:v>
                </c:pt>
                <c:pt idx="504">
                  <c:v>0.20453670000000179</c:v>
                </c:pt>
                <c:pt idx="505">
                  <c:v>0.20906810000000189</c:v>
                </c:pt>
                <c:pt idx="506">
                  <c:v>0.20885200000000181</c:v>
                </c:pt>
                <c:pt idx="507">
                  <c:v>0.20644330000000188</c:v>
                </c:pt>
                <c:pt idx="508">
                  <c:v>0.20634710000000164</c:v>
                </c:pt>
                <c:pt idx="509">
                  <c:v>0.20500550000000176</c:v>
                </c:pt>
                <c:pt idx="510">
                  <c:v>0.20476400000000172</c:v>
                </c:pt>
                <c:pt idx="511">
                  <c:v>0.20639900000000178</c:v>
                </c:pt>
                <c:pt idx="512">
                  <c:v>0.20879600000000179</c:v>
                </c:pt>
                <c:pt idx="513">
                  <c:v>0.20718490000000167</c:v>
                </c:pt>
                <c:pt idx="514">
                  <c:v>0.2058364000000017</c:v>
                </c:pt>
                <c:pt idx="515">
                  <c:v>0.2058187000000018</c:v>
                </c:pt>
                <c:pt idx="516">
                  <c:v>0.20504470000000175</c:v>
                </c:pt>
                <c:pt idx="517">
                  <c:v>0.20756080000000179</c:v>
                </c:pt>
                <c:pt idx="518">
                  <c:v>0.2096124000000017</c:v>
                </c:pt>
                <c:pt idx="519">
                  <c:v>0.2067130000000017</c:v>
                </c:pt>
                <c:pt idx="520">
                  <c:v>0.20972620000000153</c:v>
                </c:pt>
                <c:pt idx="521">
                  <c:v>0.20956650000000152</c:v>
                </c:pt>
                <c:pt idx="522">
                  <c:v>0.20860080000000145</c:v>
                </c:pt>
                <c:pt idx="523">
                  <c:v>0.20799880000000148</c:v>
                </c:pt>
                <c:pt idx="524">
                  <c:v>0.20596390000000153</c:v>
                </c:pt>
                <c:pt idx="525">
                  <c:v>0.20620030000000145</c:v>
                </c:pt>
                <c:pt idx="526">
                  <c:v>0.20914490000000163</c:v>
                </c:pt>
                <c:pt idx="527">
                  <c:v>0.21138680000000165</c:v>
                </c:pt>
                <c:pt idx="528">
                  <c:v>0.21398890000000126</c:v>
                </c:pt>
                <c:pt idx="529">
                  <c:v>0.21358130000000131</c:v>
                </c:pt>
                <c:pt idx="530">
                  <c:v>0.21474350000000128</c:v>
                </c:pt>
                <c:pt idx="531">
                  <c:v>0.21384020000000128</c:v>
                </c:pt>
                <c:pt idx="532">
                  <c:v>0.21208180000000135</c:v>
                </c:pt>
                <c:pt idx="533">
                  <c:v>0.21251650000000133</c:v>
                </c:pt>
                <c:pt idx="534">
                  <c:v>0.21491430000000133</c:v>
                </c:pt>
                <c:pt idx="535">
                  <c:v>0.2151270000000014</c:v>
                </c:pt>
                <c:pt idx="536">
                  <c:v>0.21990390000000162</c:v>
                </c:pt>
                <c:pt idx="537">
                  <c:v>0.22043220000000141</c:v>
                </c:pt>
                <c:pt idx="538">
                  <c:v>0.21926100000000126</c:v>
                </c:pt>
                <c:pt idx="539">
                  <c:v>0.21838820000000125</c:v>
                </c:pt>
                <c:pt idx="540">
                  <c:v>0.22058490000000153</c:v>
                </c:pt>
                <c:pt idx="541">
                  <c:v>0.22128790000000165</c:v>
                </c:pt>
                <c:pt idx="542">
                  <c:v>0.22432140000000156</c:v>
                </c:pt>
                <c:pt idx="543">
                  <c:v>0.2255626000000015</c:v>
                </c:pt>
                <c:pt idx="544">
                  <c:v>0.22708560000000166</c:v>
                </c:pt>
                <c:pt idx="545">
                  <c:v>0.22650300000000143</c:v>
                </c:pt>
                <c:pt idx="546">
                  <c:v>0.22582790000000164</c:v>
                </c:pt>
                <c:pt idx="547">
                  <c:v>0.22432190000000163</c:v>
                </c:pt>
                <c:pt idx="548">
                  <c:v>0.22132100000000166</c:v>
                </c:pt>
                <c:pt idx="549">
                  <c:v>0.22365100000000163</c:v>
                </c:pt>
                <c:pt idx="550">
                  <c:v>0.22629570000000165</c:v>
                </c:pt>
                <c:pt idx="551">
                  <c:v>0.22683080000000166</c:v>
                </c:pt>
                <c:pt idx="552">
                  <c:v>0.22669570000000161</c:v>
                </c:pt>
                <c:pt idx="553">
                  <c:v>0.22632410000000155</c:v>
                </c:pt>
                <c:pt idx="554">
                  <c:v>0.22910340000000162</c:v>
                </c:pt>
                <c:pt idx="555">
                  <c:v>0.23010120000000137</c:v>
                </c:pt>
                <c:pt idx="556">
                  <c:v>0.23364610000000141</c:v>
                </c:pt>
                <c:pt idx="557">
                  <c:v>0.23834690000000136</c:v>
                </c:pt>
                <c:pt idx="558">
                  <c:v>0.23903990000000142</c:v>
                </c:pt>
                <c:pt idx="559">
                  <c:v>0.24132620000000138</c:v>
                </c:pt>
                <c:pt idx="560">
                  <c:v>0.24382360000000136</c:v>
                </c:pt>
                <c:pt idx="561">
                  <c:v>0.25149060000000123</c:v>
                </c:pt>
                <c:pt idx="562">
                  <c:v>0.25632090000000129</c:v>
                </c:pt>
                <c:pt idx="563">
                  <c:v>0.25713880000000144</c:v>
                </c:pt>
                <c:pt idx="564">
                  <c:v>0.25772660000000164</c:v>
                </c:pt>
                <c:pt idx="565">
                  <c:v>0.25555560000000166</c:v>
                </c:pt>
                <c:pt idx="566">
                  <c:v>0.2553629000000015</c:v>
                </c:pt>
                <c:pt idx="567">
                  <c:v>0.25999900000000187</c:v>
                </c:pt>
                <c:pt idx="568">
                  <c:v>0.26031790000000177</c:v>
                </c:pt>
                <c:pt idx="569">
                  <c:v>0.2582031000000018</c:v>
                </c:pt>
                <c:pt idx="570">
                  <c:v>0.25983360000000189</c:v>
                </c:pt>
                <c:pt idx="571">
                  <c:v>0.26309530000000159</c:v>
                </c:pt>
                <c:pt idx="572">
                  <c:v>0.26084820000000164</c:v>
                </c:pt>
                <c:pt idx="573">
                  <c:v>0.25806110000000149</c:v>
                </c:pt>
                <c:pt idx="574">
                  <c:v>0.26039610000000146</c:v>
                </c:pt>
                <c:pt idx="575">
                  <c:v>0.26207220000000153</c:v>
                </c:pt>
                <c:pt idx="576">
                  <c:v>0.26180340000000163</c:v>
                </c:pt>
                <c:pt idx="577">
                  <c:v>0.26513680000000162</c:v>
                </c:pt>
                <c:pt idx="578">
                  <c:v>0.26577320000000149</c:v>
                </c:pt>
                <c:pt idx="579">
                  <c:v>0.26759400000000166</c:v>
                </c:pt>
                <c:pt idx="580">
                  <c:v>0.26730090000000151</c:v>
                </c:pt>
                <c:pt idx="581">
                  <c:v>0.26909070000000157</c:v>
                </c:pt>
                <c:pt idx="582">
                  <c:v>0.26868400000000148</c:v>
                </c:pt>
                <c:pt idx="583">
                  <c:v>0.27156250000000148</c:v>
                </c:pt>
                <c:pt idx="584">
                  <c:v>0.27395400000000159</c:v>
                </c:pt>
                <c:pt idx="585">
                  <c:v>0.27402120000000152</c:v>
                </c:pt>
                <c:pt idx="586">
                  <c:v>0.27626700000000159</c:v>
                </c:pt>
                <c:pt idx="587">
                  <c:v>0.27605390000000152</c:v>
                </c:pt>
                <c:pt idx="588">
                  <c:v>0.28115440000000147</c:v>
                </c:pt>
                <c:pt idx="589">
                  <c:v>0.27854080000000159</c:v>
                </c:pt>
                <c:pt idx="590">
                  <c:v>0.27901060000000166</c:v>
                </c:pt>
                <c:pt idx="591">
                  <c:v>0.28053860000000186</c:v>
                </c:pt>
                <c:pt idx="592">
                  <c:v>0.28097560000000188</c:v>
                </c:pt>
                <c:pt idx="593">
                  <c:v>0.28417580000000187</c:v>
                </c:pt>
                <c:pt idx="594">
                  <c:v>0.28488010000000163</c:v>
                </c:pt>
                <c:pt idx="595">
                  <c:v>0.28471770000000163</c:v>
                </c:pt>
                <c:pt idx="596">
                  <c:v>0.28801180000000159</c:v>
                </c:pt>
                <c:pt idx="597">
                  <c:v>0.28698780000000146</c:v>
                </c:pt>
                <c:pt idx="598">
                  <c:v>0.28526510000000149</c:v>
                </c:pt>
                <c:pt idx="599">
                  <c:v>0.28546490000000158</c:v>
                </c:pt>
                <c:pt idx="600">
                  <c:v>0.28599540000000179</c:v>
                </c:pt>
                <c:pt idx="601">
                  <c:v>0.28677160000000179</c:v>
                </c:pt>
                <c:pt idx="602">
                  <c:v>0.2828304000000017</c:v>
                </c:pt>
                <c:pt idx="603">
                  <c:v>0.28434880000000184</c:v>
                </c:pt>
                <c:pt idx="604">
                  <c:v>0.28482840000000209</c:v>
                </c:pt>
                <c:pt idx="605">
                  <c:v>0.28424000000000205</c:v>
                </c:pt>
                <c:pt idx="606">
                  <c:v>0.28287500000000199</c:v>
                </c:pt>
                <c:pt idx="607">
                  <c:v>0.28671050000000209</c:v>
                </c:pt>
                <c:pt idx="608">
                  <c:v>0.28603640000000197</c:v>
                </c:pt>
                <c:pt idx="609">
                  <c:v>0.28522140000000196</c:v>
                </c:pt>
                <c:pt idx="610">
                  <c:v>0.2872308000000019</c:v>
                </c:pt>
                <c:pt idx="611">
                  <c:v>0.28785870000000191</c:v>
                </c:pt>
                <c:pt idx="612">
                  <c:v>0.28276510000000199</c:v>
                </c:pt>
                <c:pt idx="613">
                  <c:v>0.28173200000000209</c:v>
                </c:pt>
                <c:pt idx="614">
                  <c:v>0.28232560000000206</c:v>
                </c:pt>
                <c:pt idx="615">
                  <c:v>0.28292200000000189</c:v>
                </c:pt>
                <c:pt idx="616">
                  <c:v>0.28131840000000197</c:v>
                </c:pt>
                <c:pt idx="617">
                  <c:v>0.27971050000000197</c:v>
                </c:pt>
                <c:pt idx="618">
                  <c:v>0.28626640000000214</c:v>
                </c:pt>
                <c:pt idx="619">
                  <c:v>0.28868020000000216</c:v>
                </c:pt>
                <c:pt idx="620">
                  <c:v>0.28879780000000221</c:v>
                </c:pt>
                <c:pt idx="621">
                  <c:v>0.2896251000000023</c:v>
                </c:pt>
                <c:pt idx="622">
                  <c:v>0.29007770000000233</c:v>
                </c:pt>
                <c:pt idx="623">
                  <c:v>0.29205270000000239</c:v>
                </c:pt>
                <c:pt idx="624">
                  <c:v>0.29144980000000253</c:v>
                </c:pt>
                <c:pt idx="625">
                  <c:v>0.29071380000000246</c:v>
                </c:pt>
                <c:pt idx="626">
                  <c:v>0.28845330000000247</c:v>
                </c:pt>
                <c:pt idx="627">
                  <c:v>0.29088550000000235</c:v>
                </c:pt>
                <c:pt idx="628">
                  <c:v>0.2917580000000024</c:v>
                </c:pt>
                <c:pt idx="629">
                  <c:v>0.2903950000000024</c:v>
                </c:pt>
                <c:pt idx="630">
                  <c:v>0.28944700000000245</c:v>
                </c:pt>
                <c:pt idx="631">
                  <c:v>0.28952970000000233</c:v>
                </c:pt>
                <c:pt idx="632">
                  <c:v>0.28966230000000254</c:v>
                </c:pt>
                <c:pt idx="633">
                  <c:v>0.28899230000000253</c:v>
                </c:pt>
                <c:pt idx="634">
                  <c:v>0.28708930000000255</c:v>
                </c:pt>
                <c:pt idx="635">
                  <c:v>0.28463220000000233</c:v>
                </c:pt>
                <c:pt idx="636">
                  <c:v>0.28759330000000261</c:v>
                </c:pt>
                <c:pt idx="637">
                  <c:v>0.28764350000000261</c:v>
                </c:pt>
                <c:pt idx="638">
                  <c:v>0.2837783000000027</c:v>
                </c:pt>
                <c:pt idx="639">
                  <c:v>0.28670310000000288</c:v>
                </c:pt>
                <c:pt idx="640">
                  <c:v>0.28262060000000289</c:v>
                </c:pt>
                <c:pt idx="641">
                  <c:v>0.28143920000000278</c:v>
                </c:pt>
                <c:pt idx="642">
                  <c:v>0.28556060000000283</c:v>
                </c:pt>
                <c:pt idx="643">
                  <c:v>0.28536180000000289</c:v>
                </c:pt>
                <c:pt idx="644">
                  <c:v>0.28681160000000294</c:v>
                </c:pt>
                <c:pt idx="645">
                  <c:v>0.28692270000000297</c:v>
                </c:pt>
                <c:pt idx="646">
                  <c:v>0.28814060000000286</c:v>
                </c:pt>
                <c:pt idx="647">
                  <c:v>0.29109190000000296</c:v>
                </c:pt>
                <c:pt idx="648">
                  <c:v>0.29379500000000291</c:v>
                </c:pt>
                <c:pt idx="649">
                  <c:v>0.29786350000000295</c:v>
                </c:pt>
                <c:pt idx="650">
                  <c:v>0.29694300000000284</c:v>
                </c:pt>
                <c:pt idx="651">
                  <c:v>0.29817570000000293</c:v>
                </c:pt>
                <c:pt idx="652">
                  <c:v>0.29910540000000285</c:v>
                </c:pt>
                <c:pt idx="653">
                  <c:v>0.30625470000000293</c:v>
                </c:pt>
                <c:pt idx="654">
                  <c:v>0.30594150000000303</c:v>
                </c:pt>
                <c:pt idx="655">
                  <c:v>0.30897740000000296</c:v>
                </c:pt>
                <c:pt idx="656">
                  <c:v>0.30780530000000295</c:v>
                </c:pt>
                <c:pt idx="657">
                  <c:v>0.30842430000000265</c:v>
                </c:pt>
                <c:pt idx="658">
                  <c:v>0.30771140000000274</c:v>
                </c:pt>
                <c:pt idx="659">
                  <c:v>0.30859920000000285</c:v>
                </c:pt>
                <c:pt idx="660">
                  <c:v>0.31110680000000301</c:v>
                </c:pt>
                <c:pt idx="661">
                  <c:v>0.3081041000000031</c:v>
                </c:pt>
                <c:pt idx="662">
                  <c:v>0.30725470000000321</c:v>
                </c:pt>
                <c:pt idx="663">
                  <c:v>0.30641420000000319</c:v>
                </c:pt>
                <c:pt idx="664">
                  <c:v>0.30503650000000304</c:v>
                </c:pt>
                <c:pt idx="665">
                  <c:v>0.30487170000000319</c:v>
                </c:pt>
                <c:pt idx="666">
                  <c:v>0.30626650000000311</c:v>
                </c:pt>
                <c:pt idx="667">
                  <c:v>0.30596520000000305</c:v>
                </c:pt>
                <c:pt idx="668">
                  <c:v>0.30443460000000311</c:v>
                </c:pt>
                <c:pt idx="669">
                  <c:v>0.30518350000000338</c:v>
                </c:pt>
                <c:pt idx="670">
                  <c:v>0.30287250000000343</c:v>
                </c:pt>
                <c:pt idx="671">
                  <c:v>0.3040875000000034</c:v>
                </c:pt>
                <c:pt idx="672">
                  <c:v>0.30320130000000334</c:v>
                </c:pt>
                <c:pt idx="673">
                  <c:v>0.30624290000000332</c:v>
                </c:pt>
                <c:pt idx="674">
                  <c:v>0.30500890000000336</c:v>
                </c:pt>
                <c:pt idx="675">
                  <c:v>0.30463130000000338</c:v>
                </c:pt>
                <c:pt idx="676">
                  <c:v>0.30399130000000341</c:v>
                </c:pt>
                <c:pt idx="677">
                  <c:v>0.30246980000000323</c:v>
                </c:pt>
                <c:pt idx="678">
                  <c:v>0.30395010000000311</c:v>
                </c:pt>
                <c:pt idx="679">
                  <c:v>0.30387890000000306</c:v>
                </c:pt>
                <c:pt idx="680">
                  <c:v>0.30372800000000311</c:v>
                </c:pt>
                <c:pt idx="681">
                  <c:v>0.30440950000000289</c:v>
                </c:pt>
                <c:pt idx="682">
                  <c:v>0.3042304000000029</c:v>
                </c:pt>
                <c:pt idx="683">
                  <c:v>0.30487200000000314</c:v>
                </c:pt>
                <c:pt idx="684">
                  <c:v>0.30512840000000319</c:v>
                </c:pt>
                <c:pt idx="685">
                  <c:v>0.30539760000000293</c:v>
                </c:pt>
                <c:pt idx="686">
                  <c:v>0.30690080000000286</c:v>
                </c:pt>
                <c:pt idx="687">
                  <c:v>0.309905400000003</c:v>
                </c:pt>
                <c:pt idx="688">
                  <c:v>0.30729830000000291</c:v>
                </c:pt>
                <c:pt idx="689">
                  <c:v>0.30607760000000295</c:v>
                </c:pt>
                <c:pt idx="690">
                  <c:v>0.30737280000000289</c:v>
                </c:pt>
                <c:pt idx="691">
                  <c:v>0.3058733000000029</c:v>
                </c:pt>
                <c:pt idx="692">
                  <c:v>0.30680510000000294</c:v>
                </c:pt>
                <c:pt idx="693">
                  <c:v>0.30767630000000312</c:v>
                </c:pt>
                <c:pt idx="694">
                  <c:v>0.30632290000000323</c:v>
                </c:pt>
                <c:pt idx="695">
                  <c:v>0.30708550000000301</c:v>
                </c:pt>
                <c:pt idx="696">
                  <c:v>0.30831500000000323</c:v>
                </c:pt>
                <c:pt idx="697">
                  <c:v>0.30784350000000327</c:v>
                </c:pt>
                <c:pt idx="698">
                  <c:v>0.30714110000000328</c:v>
                </c:pt>
                <c:pt idx="699">
                  <c:v>0.30718930000000344</c:v>
                </c:pt>
                <c:pt idx="700">
                  <c:v>0.30630310000000338</c:v>
                </c:pt>
                <c:pt idx="701">
                  <c:v>0.30718290000000326</c:v>
                </c:pt>
                <c:pt idx="702">
                  <c:v>0.30851920000000344</c:v>
                </c:pt>
                <c:pt idx="703">
                  <c:v>0.30827590000000327</c:v>
                </c:pt>
                <c:pt idx="704">
                  <c:v>0.31069700000000333</c:v>
                </c:pt>
                <c:pt idx="705">
                  <c:v>0.31160670000000334</c:v>
                </c:pt>
                <c:pt idx="706">
                  <c:v>0.31352090000000343</c:v>
                </c:pt>
                <c:pt idx="707">
                  <c:v>0.31415050000000333</c:v>
                </c:pt>
                <c:pt idx="708">
                  <c:v>0.31396830000000331</c:v>
                </c:pt>
                <c:pt idx="709">
                  <c:v>0.3142457000000034</c:v>
                </c:pt>
                <c:pt idx="710">
                  <c:v>0.31433900000000325</c:v>
                </c:pt>
                <c:pt idx="711">
                  <c:v>0.31393530000000336</c:v>
                </c:pt>
                <c:pt idx="712">
                  <c:v>0.31695570000000339</c:v>
                </c:pt>
                <c:pt idx="713">
                  <c:v>0.31828230000000324</c:v>
                </c:pt>
                <c:pt idx="714">
                  <c:v>0.31912790000000335</c:v>
                </c:pt>
                <c:pt idx="715">
                  <c:v>0.3174638000000034</c:v>
                </c:pt>
                <c:pt idx="716">
                  <c:v>0.31817920000000344</c:v>
                </c:pt>
                <c:pt idx="717">
                  <c:v>0.31753850000000328</c:v>
                </c:pt>
                <c:pt idx="718">
                  <c:v>0.31780090000000333</c:v>
                </c:pt>
                <c:pt idx="719">
                  <c:v>0.31744110000000325</c:v>
                </c:pt>
                <c:pt idx="720">
                  <c:v>0.31234200000000323</c:v>
                </c:pt>
                <c:pt idx="721">
                  <c:v>0.31101670000000325</c:v>
                </c:pt>
                <c:pt idx="722">
                  <c:v>0.31517310000000331</c:v>
                </c:pt>
                <c:pt idx="723">
                  <c:v>0.31206200000000339</c:v>
                </c:pt>
                <c:pt idx="724">
                  <c:v>0.31259530000000324</c:v>
                </c:pt>
                <c:pt idx="725">
                  <c:v>0.31346960000000323</c:v>
                </c:pt>
                <c:pt idx="726">
                  <c:v>0.31438880000000324</c:v>
                </c:pt>
                <c:pt idx="727">
                  <c:v>0.3132324000000033</c:v>
                </c:pt>
                <c:pt idx="728">
                  <c:v>0.3091995000000034</c:v>
                </c:pt>
                <c:pt idx="729">
                  <c:v>0.31127040000000333</c:v>
                </c:pt>
                <c:pt idx="730">
                  <c:v>0.30825020000000336</c:v>
                </c:pt>
                <c:pt idx="731">
                  <c:v>0.30960730000000303</c:v>
                </c:pt>
                <c:pt idx="732">
                  <c:v>0.3160535000000031</c:v>
                </c:pt>
                <c:pt idx="733">
                  <c:v>0.31896340000000301</c:v>
                </c:pt>
                <c:pt idx="734">
                  <c:v>0.31745310000000315</c:v>
                </c:pt>
                <c:pt idx="735">
                  <c:v>0.32027180000000305</c:v>
                </c:pt>
                <c:pt idx="736">
                  <c:v>0.32127700000000314</c:v>
                </c:pt>
                <c:pt idx="737">
                  <c:v>0.32167410000000318</c:v>
                </c:pt>
                <c:pt idx="738">
                  <c:v>0.32321520000000303</c:v>
                </c:pt>
                <c:pt idx="739">
                  <c:v>0.32262970000000313</c:v>
                </c:pt>
                <c:pt idx="740">
                  <c:v>0.32033730000000316</c:v>
                </c:pt>
                <c:pt idx="741">
                  <c:v>0.31898630000000305</c:v>
                </c:pt>
                <c:pt idx="742">
                  <c:v>0.31969520000000307</c:v>
                </c:pt>
                <c:pt idx="743">
                  <c:v>0.31820690000000318</c:v>
                </c:pt>
                <c:pt idx="744">
                  <c:v>0.31933290000000314</c:v>
                </c:pt>
                <c:pt idx="745">
                  <c:v>0.31962860000000304</c:v>
                </c:pt>
                <c:pt idx="746">
                  <c:v>0.3206308000000031</c:v>
                </c:pt>
                <c:pt idx="747">
                  <c:v>0.32285950000000341</c:v>
                </c:pt>
                <c:pt idx="748">
                  <c:v>0.32410690000000342</c:v>
                </c:pt>
                <c:pt idx="749">
                  <c:v>0.32471460000000341</c:v>
                </c:pt>
                <c:pt idx="750">
                  <c:v>0.32658840000000317</c:v>
                </c:pt>
                <c:pt idx="751">
                  <c:v>0.3263866000000033</c:v>
                </c:pt>
                <c:pt idx="752">
                  <c:v>0.32642360000000337</c:v>
                </c:pt>
                <c:pt idx="753">
                  <c:v>0.33061940000000334</c:v>
                </c:pt>
                <c:pt idx="754">
                  <c:v>0.33082080000000325</c:v>
                </c:pt>
                <c:pt idx="755">
                  <c:v>0.33138490000000331</c:v>
                </c:pt>
                <c:pt idx="756">
                  <c:v>0.32905160000000344</c:v>
                </c:pt>
                <c:pt idx="757">
                  <c:v>0.32434250000000331</c:v>
                </c:pt>
                <c:pt idx="758">
                  <c:v>0.32505180000000328</c:v>
                </c:pt>
                <c:pt idx="759">
                  <c:v>0.32649360000000344</c:v>
                </c:pt>
                <c:pt idx="760">
                  <c:v>0.32820960000000343</c:v>
                </c:pt>
                <c:pt idx="761">
                  <c:v>0.32877960000000345</c:v>
                </c:pt>
                <c:pt idx="762">
                  <c:v>0.33322760000000345</c:v>
                </c:pt>
                <c:pt idx="763">
                  <c:v>0.33701380000000336</c:v>
                </c:pt>
                <c:pt idx="764">
                  <c:v>0.33603120000000336</c:v>
                </c:pt>
                <c:pt idx="765">
                  <c:v>0.33517310000000333</c:v>
                </c:pt>
                <c:pt idx="766">
                  <c:v>0.33336480000000335</c:v>
                </c:pt>
                <c:pt idx="767">
                  <c:v>0.33595050000000315</c:v>
                </c:pt>
                <c:pt idx="768">
                  <c:v>0.33643710000000304</c:v>
                </c:pt>
                <c:pt idx="769">
                  <c:v>0.33727970000000318</c:v>
                </c:pt>
                <c:pt idx="770">
                  <c:v>0.33552280000000301</c:v>
                </c:pt>
                <c:pt idx="771">
                  <c:v>0.33595510000000339</c:v>
                </c:pt>
                <c:pt idx="772">
                  <c:v>0.33991600000000344</c:v>
                </c:pt>
                <c:pt idx="773">
                  <c:v>0.33950210000000342</c:v>
                </c:pt>
                <c:pt idx="774">
                  <c:v>0.33734830000000326</c:v>
                </c:pt>
                <c:pt idx="775">
                  <c:v>0.33565850000000341</c:v>
                </c:pt>
                <c:pt idx="776">
                  <c:v>0.33744270000000315</c:v>
                </c:pt>
                <c:pt idx="777">
                  <c:v>0.3377519000000031</c:v>
                </c:pt>
                <c:pt idx="778">
                  <c:v>0.33777590000000307</c:v>
                </c:pt>
                <c:pt idx="779">
                  <c:v>0.33109600000000322</c:v>
                </c:pt>
                <c:pt idx="780">
                  <c:v>0.33010610000000318</c:v>
                </c:pt>
                <c:pt idx="781">
                  <c:v>0.331625100000003</c:v>
                </c:pt>
                <c:pt idx="782">
                  <c:v>0.33143020000000312</c:v>
                </c:pt>
                <c:pt idx="783">
                  <c:v>0.33201960000000313</c:v>
                </c:pt>
                <c:pt idx="784">
                  <c:v>0.33199510000000321</c:v>
                </c:pt>
                <c:pt idx="785">
                  <c:v>0.33241600000000315</c:v>
                </c:pt>
                <c:pt idx="786">
                  <c:v>0.32895080000000321</c:v>
                </c:pt>
                <c:pt idx="787">
                  <c:v>0.329928200000003</c:v>
                </c:pt>
                <c:pt idx="788">
                  <c:v>0.33108750000000314</c:v>
                </c:pt>
                <c:pt idx="789">
                  <c:v>0.33032000000000311</c:v>
                </c:pt>
                <c:pt idx="790">
                  <c:v>0.33289370000000318</c:v>
                </c:pt>
                <c:pt idx="791">
                  <c:v>0.33448010000000311</c:v>
                </c:pt>
                <c:pt idx="792">
                  <c:v>0.33280480000000301</c:v>
                </c:pt>
                <c:pt idx="793">
                  <c:v>0.32982250000000302</c:v>
                </c:pt>
                <c:pt idx="794">
                  <c:v>0.32793870000000314</c:v>
                </c:pt>
                <c:pt idx="795">
                  <c:v>0.32731140000000303</c:v>
                </c:pt>
                <c:pt idx="796">
                  <c:v>0.32671050000000301</c:v>
                </c:pt>
                <c:pt idx="797">
                  <c:v>0.32476450000000301</c:v>
                </c:pt>
                <c:pt idx="798">
                  <c:v>0.32528410000000307</c:v>
                </c:pt>
                <c:pt idx="799">
                  <c:v>0.3266304000000031</c:v>
                </c:pt>
                <c:pt idx="800">
                  <c:v>0.32863730000000335</c:v>
                </c:pt>
                <c:pt idx="801">
                  <c:v>0.32994330000000338</c:v>
                </c:pt>
                <c:pt idx="802">
                  <c:v>0.33048360000000332</c:v>
                </c:pt>
                <c:pt idx="803">
                  <c:v>0.3306787000000031</c:v>
                </c:pt>
                <c:pt idx="804">
                  <c:v>0.334958800000003</c:v>
                </c:pt>
                <c:pt idx="805">
                  <c:v>0.33428140000000317</c:v>
                </c:pt>
                <c:pt idx="806">
                  <c:v>0.33826200000000317</c:v>
                </c:pt>
                <c:pt idx="807">
                  <c:v>0.336493700000003</c:v>
                </c:pt>
                <c:pt idx="808">
                  <c:v>0.33671890000000304</c:v>
                </c:pt>
                <c:pt idx="809">
                  <c:v>0.33704120000000315</c:v>
                </c:pt>
                <c:pt idx="810">
                  <c:v>0.33595610000000314</c:v>
                </c:pt>
                <c:pt idx="811">
                  <c:v>0.33706620000000309</c:v>
                </c:pt>
                <c:pt idx="812">
                  <c:v>0.33641880000000302</c:v>
                </c:pt>
                <c:pt idx="813">
                  <c:v>0.33852240000000333</c:v>
                </c:pt>
                <c:pt idx="814">
                  <c:v>0.33962780000000348</c:v>
                </c:pt>
                <c:pt idx="815">
                  <c:v>0.34005590000000363</c:v>
                </c:pt>
                <c:pt idx="816">
                  <c:v>0.33800810000000348</c:v>
                </c:pt>
                <c:pt idx="817">
                  <c:v>0.34061180000000335</c:v>
                </c:pt>
                <c:pt idx="818">
                  <c:v>0.33935090000000323</c:v>
                </c:pt>
                <c:pt idx="819">
                  <c:v>0.33843970000000323</c:v>
                </c:pt>
                <c:pt idx="820">
                  <c:v>0.3368530000000034</c:v>
                </c:pt>
                <c:pt idx="821">
                  <c:v>0.33684300000000333</c:v>
                </c:pt>
                <c:pt idx="822">
                  <c:v>0.3350154000000034</c:v>
                </c:pt>
                <c:pt idx="823">
                  <c:v>0.33505830000000336</c:v>
                </c:pt>
                <c:pt idx="824">
                  <c:v>0.33520970000000316</c:v>
                </c:pt>
                <c:pt idx="825">
                  <c:v>0.33659000000000333</c:v>
                </c:pt>
                <c:pt idx="826">
                  <c:v>0.33621490000000342</c:v>
                </c:pt>
                <c:pt idx="827">
                  <c:v>0.33636170000000343</c:v>
                </c:pt>
                <c:pt idx="828">
                  <c:v>0.33659390000000355</c:v>
                </c:pt>
                <c:pt idx="829">
                  <c:v>0.33648430000000351</c:v>
                </c:pt>
                <c:pt idx="830">
                  <c:v>0.33495740000000351</c:v>
                </c:pt>
                <c:pt idx="831">
                  <c:v>0.3412426000000035</c:v>
                </c:pt>
                <c:pt idx="832">
                  <c:v>0.33696490000000345</c:v>
                </c:pt>
                <c:pt idx="833">
                  <c:v>0.33840330000000352</c:v>
                </c:pt>
                <c:pt idx="834">
                  <c:v>0.33816150000000356</c:v>
                </c:pt>
                <c:pt idx="835">
                  <c:v>0.3381030000000036</c:v>
                </c:pt>
                <c:pt idx="836">
                  <c:v>0.33582810000000357</c:v>
                </c:pt>
                <c:pt idx="837">
                  <c:v>0.33623670000000333</c:v>
                </c:pt>
                <c:pt idx="838">
                  <c:v>0.33701660000000344</c:v>
                </c:pt>
                <c:pt idx="839">
                  <c:v>0.33922490000000338</c:v>
                </c:pt>
                <c:pt idx="840">
                  <c:v>0.34232410000000341</c:v>
                </c:pt>
                <c:pt idx="841">
                  <c:v>0.3426898000000036</c:v>
                </c:pt>
                <c:pt idx="842">
                  <c:v>0.34361800000000353</c:v>
                </c:pt>
                <c:pt idx="843">
                  <c:v>0.34512690000000323</c:v>
                </c:pt>
                <c:pt idx="844">
                  <c:v>0.34749150000000339</c:v>
                </c:pt>
                <c:pt idx="845">
                  <c:v>0.34794640000000365</c:v>
                </c:pt>
                <c:pt idx="846">
                  <c:v>0.35132630000000353</c:v>
                </c:pt>
                <c:pt idx="847">
                  <c:v>0.35194570000000347</c:v>
                </c:pt>
                <c:pt idx="848">
                  <c:v>0.35180400000000356</c:v>
                </c:pt>
                <c:pt idx="849">
                  <c:v>0.35195380000000354</c:v>
                </c:pt>
                <c:pt idx="850">
                  <c:v>0.35402910000000354</c:v>
                </c:pt>
                <c:pt idx="851">
                  <c:v>0.35443980000000352</c:v>
                </c:pt>
                <c:pt idx="852">
                  <c:v>0.35700590000000387</c:v>
                </c:pt>
                <c:pt idx="853">
                  <c:v>0.35883250000000388</c:v>
                </c:pt>
                <c:pt idx="854">
                  <c:v>0.35908570000000384</c:v>
                </c:pt>
                <c:pt idx="855">
                  <c:v>0.36014320000000377</c:v>
                </c:pt>
                <c:pt idx="856">
                  <c:v>0.36166920000000391</c:v>
                </c:pt>
                <c:pt idx="857">
                  <c:v>0.3630831000000041</c:v>
                </c:pt>
                <c:pt idx="858">
                  <c:v>0.36411320000000402</c:v>
                </c:pt>
                <c:pt idx="859">
                  <c:v>0.36615890000000406</c:v>
                </c:pt>
                <c:pt idx="860">
                  <c:v>0.3679547000000043</c:v>
                </c:pt>
                <c:pt idx="861">
                  <c:v>0.37063280000000431</c:v>
                </c:pt>
                <c:pt idx="862">
                  <c:v>0.37143040000000416</c:v>
                </c:pt>
                <c:pt idx="863">
                  <c:v>0.36998240000000426</c:v>
                </c:pt>
                <c:pt idx="864">
                  <c:v>0.37212460000000425</c:v>
                </c:pt>
                <c:pt idx="865">
                  <c:v>0.37290060000000413</c:v>
                </c:pt>
                <c:pt idx="866">
                  <c:v>0.37352640000000426</c:v>
                </c:pt>
                <c:pt idx="867">
                  <c:v>0.37547710000000406</c:v>
                </c:pt>
                <c:pt idx="868">
                  <c:v>0.37570250000000427</c:v>
                </c:pt>
                <c:pt idx="869">
                  <c:v>0.37634990000000407</c:v>
                </c:pt>
                <c:pt idx="870">
                  <c:v>0.37759280000000395</c:v>
                </c:pt>
                <c:pt idx="871">
                  <c:v>0.37846040000000403</c:v>
                </c:pt>
                <c:pt idx="872">
                  <c:v>0.37958780000000386</c:v>
                </c:pt>
                <c:pt idx="873">
                  <c:v>0.38051690000000415</c:v>
                </c:pt>
                <c:pt idx="874">
                  <c:v>0.38179350000000412</c:v>
                </c:pt>
                <c:pt idx="875">
                  <c:v>0.38288360000000443</c:v>
                </c:pt>
                <c:pt idx="876">
                  <c:v>0.38485580000000441</c:v>
                </c:pt>
                <c:pt idx="877">
                  <c:v>0.38515960000000438</c:v>
                </c:pt>
                <c:pt idx="878">
                  <c:v>0.38700610000000446</c:v>
                </c:pt>
                <c:pt idx="879">
                  <c:v>0.38895590000000468</c:v>
                </c:pt>
                <c:pt idx="880">
                  <c:v>0.39092320000000469</c:v>
                </c:pt>
                <c:pt idx="881">
                  <c:v>0.39220190000000477</c:v>
                </c:pt>
                <c:pt idx="882">
                  <c:v>0.39309340000000459</c:v>
                </c:pt>
                <c:pt idx="883">
                  <c:v>0.39370810000000445</c:v>
                </c:pt>
                <c:pt idx="884">
                  <c:v>0.39646760000000447</c:v>
                </c:pt>
                <c:pt idx="885">
                  <c:v>0.39622000000000446</c:v>
                </c:pt>
                <c:pt idx="886">
                  <c:v>0.3966157000000044</c:v>
                </c:pt>
                <c:pt idx="887">
                  <c:v>0.39810990000000435</c:v>
                </c:pt>
                <c:pt idx="888">
                  <c:v>0.39858230000000439</c:v>
                </c:pt>
                <c:pt idx="889">
                  <c:v>0.39897710000000425</c:v>
                </c:pt>
                <c:pt idx="890">
                  <c:v>0.39929850000000444</c:v>
                </c:pt>
                <c:pt idx="891">
                  <c:v>0.40094030000000475</c:v>
                </c:pt>
                <c:pt idx="892">
                  <c:v>0.40109640000000452</c:v>
                </c:pt>
                <c:pt idx="893">
                  <c:v>0.40233500000000477</c:v>
                </c:pt>
                <c:pt idx="894">
                  <c:v>0.40381010000000472</c:v>
                </c:pt>
                <c:pt idx="895">
                  <c:v>0.40557770000000465</c:v>
                </c:pt>
                <c:pt idx="896">
                  <c:v>0.40740720000000463</c:v>
                </c:pt>
                <c:pt idx="897">
                  <c:v>0.40859570000000467</c:v>
                </c:pt>
                <c:pt idx="898">
                  <c:v>0.40950940000000458</c:v>
                </c:pt>
                <c:pt idx="899">
                  <c:v>0.40982290000000487</c:v>
                </c:pt>
                <c:pt idx="900">
                  <c:v>0.41139540000000463</c:v>
                </c:pt>
                <c:pt idx="901">
                  <c:v>0.41228070000000483</c:v>
                </c:pt>
                <c:pt idx="902">
                  <c:v>0.41327730000000523</c:v>
                </c:pt>
                <c:pt idx="903">
                  <c:v>0.41623450000000517</c:v>
                </c:pt>
                <c:pt idx="904">
                  <c:v>0.41803450000000519</c:v>
                </c:pt>
                <c:pt idx="905">
                  <c:v>0.41920840000000514</c:v>
                </c:pt>
                <c:pt idx="906">
                  <c:v>0.42101080000000501</c:v>
                </c:pt>
                <c:pt idx="907">
                  <c:v>0.42216620000000504</c:v>
                </c:pt>
                <c:pt idx="908">
                  <c:v>0.42286150000000511</c:v>
                </c:pt>
                <c:pt idx="909">
                  <c:v>0.42447470000000487</c:v>
                </c:pt>
                <c:pt idx="910">
                  <c:v>0.424568100000005</c:v>
                </c:pt>
                <c:pt idx="911">
                  <c:v>0.42586680000000521</c:v>
                </c:pt>
                <c:pt idx="912">
                  <c:v>0.42598010000000519</c:v>
                </c:pt>
                <c:pt idx="913">
                  <c:v>0.42593280000000511</c:v>
                </c:pt>
                <c:pt idx="914">
                  <c:v>0.42583030000000521</c:v>
                </c:pt>
                <c:pt idx="915">
                  <c:v>0.4267430000000052</c:v>
                </c:pt>
                <c:pt idx="916">
                  <c:v>0.42580510000000515</c:v>
                </c:pt>
                <c:pt idx="917">
                  <c:v>0.42787000000000508</c:v>
                </c:pt>
                <c:pt idx="918">
                  <c:v>0.42817130000000519</c:v>
                </c:pt>
                <c:pt idx="919">
                  <c:v>0.42879370000000505</c:v>
                </c:pt>
                <c:pt idx="920">
                  <c:v>0.430270800000005</c:v>
                </c:pt>
                <c:pt idx="921">
                  <c:v>0.43119260000000503</c:v>
                </c:pt>
                <c:pt idx="922">
                  <c:v>0.43179910000000499</c:v>
                </c:pt>
                <c:pt idx="923">
                  <c:v>0.43042760000000491</c:v>
                </c:pt>
                <c:pt idx="924">
                  <c:v>0.4296898000000049</c:v>
                </c:pt>
                <c:pt idx="925">
                  <c:v>0.43210060000000494</c:v>
                </c:pt>
                <c:pt idx="926">
                  <c:v>0.43153730000000495</c:v>
                </c:pt>
                <c:pt idx="927">
                  <c:v>0.43218160000000494</c:v>
                </c:pt>
                <c:pt idx="928">
                  <c:v>0.43394160000000492</c:v>
                </c:pt>
                <c:pt idx="929">
                  <c:v>0.43544150000000492</c:v>
                </c:pt>
                <c:pt idx="930">
                  <c:v>0.43657360000000489</c:v>
                </c:pt>
                <c:pt idx="931">
                  <c:v>0.43706340000000488</c:v>
                </c:pt>
                <c:pt idx="932">
                  <c:v>0.43812500000000498</c:v>
                </c:pt>
                <c:pt idx="933">
                  <c:v>0.43762320000000493</c:v>
                </c:pt>
                <c:pt idx="934">
                  <c:v>0.43819730000000484</c:v>
                </c:pt>
                <c:pt idx="935">
                  <c:v>0.43756780000000495</c:v>
                </c:pt>
                <c:pt idx="936">
                  <c:v>0.44076290000000484</c:v>
                </c:pt>
                <c:pt idx="937">
                  <c:v>0.43867620000000485</c:v>
                </c:pt>
                <c:pt idx="938">
                  <c:v>0.43896640000000486</c:v>
                </c:pt>
                <c:pt idx="939">
                  <c:v>0.43999350000000481</c:v>
                </c:pt>
                <c:pt idx="940">
                  <c:v>0.43757710000000477</c:v>
                </c:pt>
                <c:pt idx="941">
                  <c:v>0.43709330000000479</c:v>
                </c:pt>
                <c:pt idx="942">
                  <c:v>0.43604170000000503</c:v>
                </c:pt>
                <c:pt idx="943">
                  <c:v>0.43855100000000485</c:v>
                </c:pt>
                <c:pt idx="944">
                  <c:v>0.43930660000000499</c:v>
                </c:pt>
                <c:pt idx="945">
                  <c:v>0.43563500000000488</c:v>
                </c:pt>
                <c:pt idx="946">
                  <c:v>0.43863440000000486</c:v>
                </c:pt>
                <c:pt idx="947">
                  <c:v>0.43603890000000489</c:v>
                </c:pt>
                <c:pt idx="948">
                  <c:v>0.43442410000000486</c:v>
                </c:pt>
                <c:pt idx="949">
                  <c:v>0.43992930000000485</c:v>
                </c:pt>
                <c:pt idx="950">
                  <c:v>0.44201230000000491</c:v>
                </c:pt>
                <c:pt idx="951">
                  <c:v>0.44156500000000487</c:v>
                </c:pt>
                <c:pt idx="952">
                  <c:v>0.43670740000000485</c:v>
                </c:pt>
                <c:pt idx="953">
                  <c:v>0.43838020000000499</c:v>
                </c:pt>
                <c:pt idx="954">
                  <c:v>0.43659700000000479</c:v>
                </c:pt>
                <c:pt idx="955">
                  <c:v>0.43581190000000491</c:v>
                </c:pt>
                <c:pt idx="956">
                  <c:v>0.43451330000000504</c:v>
                </c:pt>
                <c:pt idx="957">
                  <c:v>0.43709210000000503</c:v>
                </c:pt>
                <c:pt idx="958">
                  <c:v>0.43654880000000484</c:v>
                </c:pt>
                <c:pt idx="959">
                  <c:v>0.43841030000000458</c:v>
                </c:pt>
                <c:pt idx="960">
                  <c:v>0.43730110000000466</c:v>
                </c:pt>
                <c:pt idx="961">
                  <c:v>0.4433620000000047</c:v>
                </c:pt>
                <c:pt idx="962">
                  <c:v>0.4410344000000046</c:v>
                </c:pt>
                <c:pt idx="963">
                  <c:v>0.43719610000000464</c:v>
                </c:pt>
                <c:pt idx="964">
                  <c:v>0.43866200000000455</c:v>
                </c:pt>
                <c:pt idx="965">
                  <c:v>0.44163700000000433</c:v>
                </c:pt>
                <c:pt idx="966">
                  <c:v>0.4452839000000044</c:v>
                </c:pt>
                <c:pt idx="967">
                  <c:v>0.44244020000000445</c:v>
                </c:pt>
                <c:pt idx="968">
                  <c:v>0.44594400000000434</c:v>
                </c:pt>
                <c:pt idx="969">
                  <c:v>0.44659020000000438</c:v>
                </c:pt>
                <c:pt idx="970">
                  <c:v>0.44785310000000433</c:v>
                </c:pt>
                <c:pt idx="971">
                  <c:v>0.44920760000000448</c:v>
                </c:pt>
                <c:pt idx="972">
                  <c:v>0.44807590000000452</c:v>
                </c:pt>
                <c:pt idx="973">
                  <c:v>0.45317990000000469</c:v>
                </c:pt>
                <c:pt idx="974">
                  <c:v>0.45255510000000476</c:v>
                </c:pt>
                <c:pt idx="975">
                  <c:v>0.45544790000000468</c:v>
                </c:pt>
                <c:pt idx="976">
                  <c:v>0.45521610000000456</c:v>
                </c:pt>
                <c:pt idx="977">
                  <c:v>0.45421860000000458</c:v>
                </c:pt>
                <c:pt idx="978">
                  <c:v>0.45738450000000475</c:v>
                </c:pt>
                <c:pt idx="979">
                  <c:v>0.45682980000000462</c:v>
                </c:pt>
                <c:pt idx="980">
                  <c:v>0.45752240000000471</c:v>
                </c:pt>
                <c:pt idx="981">
                  <c:v>0.45902990000000465</c:v>
                </c:pt>
                <c:pt idx="982">
                  <c:v>0.45913340000000469</c:v>
                </c:pt>
                <c:pt idx="983">
                  <c:v>0.46101670000000466</c:v>
                </c:pt>
                <c:pt idx="984">
                  <c:v>0.46214430000000467</c:v>
                </c:pt>
                <c:pt idx="985">
                  <c:v>0.46248770000000472</c:v>
                </c:pt>
                <c:pt idx="986">
                  <c:v>0.46309840000000491</c:v>
                </c:pt>
                <c:pt idx="987">
                  <c:v>0.4638976000000048</c:v>
                </c:pt>
                <c:pt idx="988">
                  <c:v>0.46497410000000494</c:v>
                </c:pt>
                <c:pt idx="989">
                  <c:v>0.46558390000000477</c:v>
                </c:pt>
                <c:pt idx="990">
                  <c:v>0.46625220000000467</c:v>
                </c:pt>
                <c:pt idx="991">
                  <c:v>0.46653430000000462</c:v>
                </c:pt>
                <c:pt idx="992">
                  <c:v>0.46818910000000469</c:v>
                </c:pt>
                <c:pt idx="993">
                  <c:v>0.47156990000000443</c:v>
                </c:pt>
                <c:pt idx="994">
                  <c:v>0.47270680000000453</c:v>
                </c:pt>
                <c:pt idx="995">
                  <c:v>0.47405720000000473</c:v>
                </c:pt>
                <c:pt idx="996">
                  <c:v>0.47728260000000483</c:v>
                </c:pt>
                <c:pt idx="997">
                  <c:v>0.47831460000000492</c:v>
                </c:pt>
                <c:pt idx="998">
                  <c:v>0.48020850000000492</c:v>
                </c:pt>
                <c:pt idx="999">
                  <c:v>0.48110670000000488</c:v>
                </c:pt>
                <c:pt idx="1000">
                  <c:v>0.48198880000000499</c:v>
                </c:pt>
                <c:pt idx="1001">
                  <c:v>0.48119660000000491</c:v>
                </c:pt>
                <c:pt idx="1002">
                  <c:v>0.4824123000000049</c:v>
                </c:pt>
                <c:pt idx="1003">
                  <c:v>0.48285170000000499</c:v>
                </c:pt>
                <c:pt idx="1004">
                  <c:v>0.4844209000000046</c:v>
                </c:pt>
                <c:pt idx="1005">
                  <c:v>0.48429170000000465</c:v>
                </c:pt>
                <c:pt idx="1006">
                  <c:v>0.48501370000000477</c:v>
                </c:pt>
                <c:pt idx="1007">
                  <c:v>0.48691650000000464</c:v>
                </c:pt>
                <c:pt idx="1008">
                  <c:v>0.48805380000000476</c:v>
                </c:pt>
                <c:pt idx="1009">
                  <c:v>0.48770350000000467</c:v>
                </c:pt>
                <c:pt idx="1010">
                  <c:v>0.48939910000000436</c:v>
                </c:pt>
                <c:pt idx="1011">
                  <c:v>0.48964750000000445</c:v>
                </c:pt>
                <c:pt idx="1012">
                  <c:v>0.49219030000000452</c:v>
                </c:pt>
                <c:pt idx="1013">
                  <c:v>0.49334440000000468</c:v>
                </c:pt>
                <c:pt idx="1014">
                  <c:v>0.49377740000000458</c:v>
                </c:pt>
                <c:pt idx="1015">
                  <c:v>0.49238490000000468</c:v>
                </c:pt>
                <c:pt idx="1016">
                  <c:v>0.49382780000000487</c:v>
                </c:pt>
                <c:pt idx="1017">
                  <c:v>0.49498310000000506</c:v>
                </c:pt>
                <c:pt idx="1018">
                  <c:v>0.49648940000000508</c:v>
                </c:pt>
                <c:pt idx="1019">
                  <c:v>0.49694340000000503</c:v>
                </c:pt>
                <c:pt idx="1020">
                  <c:v>0.49997190000000485</c:v>
                </c:pt>
                <c:pt idx="1021">
                  <c:v>0.50097450000000499</c:v>
                </c:pt>
                <c:pt idx="1022">
                  <c:v>0.50283090000000497</c:v>
                </c:pt>
                <c:pt idx="1023">
                  <c:v>0.50288330000000481</c:v>
                </c:pt>
                <c:pt idx="1024">
                  <c:v>0.50282690000000496</c:v>
                </c:pt>
                <c:pt idx="1025">
                  <c:v>0.50256940000000494</c:v>
                </c:pt>
                <c:pt idx="1026">
                  <c:v>0.50417620000000496</c:v>
                </c:pt>
                <c:pt idx="1027">
                  <c:v>0.50454780000000499</c:v>
                </c:pt>
                <c:pt idx="1028">
                  <c:v>0.50904810000000511</c:v>
                </c:pt>
                <c:pt idx="1029">
                  <c:v>0.51982110000000503</c:v>
                </c:pt>
                <c:pt idx="1030">
                  <c:v>0.52610030000000518</c:v>
                </c:pt>
                <c:pt idx="1031">
                  <c:v>0.52863570000000526</c:v>
                </c:pt>
                <c:pt idx="1032">
                  <c:v>0.52907470000000534</c:v>
                </c:pt>
                <c:pt idx="1033">
                  <c:v>0.52996770000000537</c:v>
                </c:pt>
                <c:pt idx="1034">
                  <c:v>0.52574200000000526</c:v>
                </c:pt>
                <c:pt idx="1035">
                  <c:v>0.52653590000000539</c:v>
                </c:pt>
                <c:pt idx="1036">
                  <c:v>0.52724870000000523</c:v>
                </c:pt>
                <c:pt idx="1037">
                  <c:v>0.53071020000000546</c:v>
                </c:pt>
                <c:pt idx="1038">
                  <c:v>0.53265410000000557</c:v>
                </c:pt>
                <c:pt idx="1039">
                  <c:v>0.53525330000000548</c:v>
                </c:pt>
                <c:pt idx="1040">
                  <c:v>0.53476370000000562</c:v>
                </c:pt>
                <c:pt idx="1041">
                  <c:v>0.53571960000000551</c:v>
                </c:pt>
                <c:pt idx="1042">
                  <c:v>0.53540100000000557</c:v>
                </c:pt>
                <c:pt idx="1043">
                  <c:v>0.53437880000000559</c:v>
                </c:pt>
                <c:pt idx="1044">
                  <c:v>0.53644090000000566</c:v>
                </c:pt>
                <c:pt idx="1045">
                  <c:v>0.53803880000000559</c:v>
                </c:pt>
                <c:pt idx="1046">
                  <c:v>0.53784490000000562</c:v>
                </c:pt>
                <c:pt idx="1047">
                  <c:v>0.53920740000000567</c:v>
                </c:pt>
                <c:pt idx="1048">
                  <c:v>0.54189970000000554</c:v>
                </c:pt>
                <c:pt idx="1049">
                  <c:v>0.54226230000000553</c:v>
                </c:pt>
                <c:pt idx="1050">
                  <c:v>0.5432592000000056</c:v>
                </c:pt>
                <c:pt idx="1051">
                  <c:v>0.54309960000000546</c:v>
                </c:pt>
                <c:pt idx="1052">
                  <c:v>0.54551370000000587</c:v>
                </c:pt>
                <c:pt idx="1053">
                  <c:v>0.54710010000000597</c:v>
                </c:pt>
                <c:pt idx="1054">
                  <c:v>0.54878030000000622</c:v>
                </c:pt>
                <c:pt idx="1055">
                  <c:v>0.54802200000000623</c:v>
                </c:pt>
                <c:pt idx="1056">
                  <c:v>0.54736920000000611</c:v>
                </c:pt>
                <c:pt idx="1057">
                  <c:v>0.54613980000000628</c:v>
                </c:pt>
                <c:pt idx="1058">
                  <c:v>0.54873700000000658</c:v>
                </c:pt>
                <c:pt idx="1059">
                  <c:v>0.55032040000000659</c:v>
                </c:pt>
                <c:pt idx="1060">
                  <c:v>0.54945880000000669</c:v>
                </c:pt>
                <c:pt idx="1061">
                  <c:v>0.55108070000000664</c:v>
                </c:pt>
                <c:pt idx="1062">
                  <c:v>0.5516444000000067</c:v>
                </c:pt>
                <c:pt idx="1063">
                  <c:v>0.55076190000000658</c:v>
                </c:pt>
                <c:pt idx="1064">
                  <c:v>0.55474670000000659</c:v>
                </c:pt>
                <c:pt idx="1065">
                  <c:v>0.55499490000000673</c:v>
                </c:pt>
                <c:pt idx="1066">
                  <c:v>0.55402490000000659</c:v>
                </c:pt>
                <c:pt idx="1067">
                  <c:v>0.55367360000000654</c:v>
                </c:pt>
                <c:pt idx="1068">
                  <c:v>0.55537180000000663</c:v>
                </c:pt>
                <c:pt idx="1069">
                  <c:v>0.55456160000000654</c:v>
                </c:pt>
                <c:pt idx="1070">
                  <c:v>0.55640570000000666</c:v>
                </c:pt>
                <c:pt idx="1071">
                  <c:v>0.55665330000000646</c:v>
                </c:pt>
                <c:pt idx="1072">
                  <c:v>0.55855550000000642</c:v>
                </c:pt>
                <c:pt idx="1073">
                  <c:v>0.55439320000000647</c:v>
                </c:pt>
                <c:pt idx="1074">
                  <c:v>0.55349490000000645</c:v>
                </c:pt>
                <c:pt idx="1075">
                  <c:v>0.5548483000000064</c:v>
                </c:pt>
                <c:pt idx="1076">
                  <c:v>0.55229440000000651</c:v>
                </c:pt>
                <c:pt idx="1077">
                  <c:v>0.54801910000000653</c:v>
                </c:pt>
                <c:pt idx="1078">
                  <c:v>0.5501126000000065</c:v>
                </c:pt>
                <c:pt idx="1079">
                  <c:v>0.55167520000000647</c:v>
                </c:pt>
                <c:pt idx="1080">
                  <c:v>0.55356910000000648</c:v>
                </c:pt>
                <c:pt idx="1081">
                  <c:v>0.55433380000000643</c:v>
                </c:pt>
                <c:pt idx="1082">
                  <c:v>0.55341590000000651</c:v>
                </c:pt>
                <c:pt idx="1083">
                  <c:v>0.55217750000000643</c:v>
                </c:pt>
                <c:pt idx="1084">
                  <c:v>0.5523404000000065</c:v>
                </c:pt>
                <c:pt idx="1085">
                  <c:v>0.55449300000000634</c:v>
                </c:pt>
                <c:pt idx="1086">
                  <c:v>0.55579340000000643</c:v>
                </c:pt>
                <c:pt idx="1087">
                  <c:v>0.54936850000000637</c:v>
                </c:pt>
                <c:pt idx="1088">
                  <c:v>0.55280310000000665</c:v>
                </c:pt>
                <c:pt idx="1089">
                  <c:v>0.55789620000000673</c:v>
                </c:pt>
                <c:pt idx="1090">
                  <c:v>0.55509560000000668</c:v>
                </c:pt>
                <c:pt idx="1091">
                  <c:v>0.55750310000000636</c:v>
                </c:pt>
                <c:pt idx="1092">
                  <c:v>0.55677480000000623</c:v>
                </c:pt>
                <c:pt idx="1093">
                  <c:v>0.55745430000000651</c:v>
                </c:pt>
                <c:pt idx="1094">
                  <c:v>0.55681920000000651</c:v>
                </c:pt>
                <c:pt idx="1095">
                  <c:v>0.55896380000000634</c:v>
                </c:pt>
                <c:pt idx="1096">
                  <c:v>0.56020000000000669</c:v>
                </c:pt>
                <c:pt idx="1097">
                  <c:v>0.56077420000000688</c:v>
                </c:pt>
                <c:pt idx="1098">
                  <c:v>0.5623163000000071</c:v>
                </c:pt>
                <c:pt idx="1099">
                  <c:v>0.56159030000000709</c:v>
                </c:pt>
                <c:pt idx="1100">
                  <c:v>0.56208220000000719</c:v>
                </c:pt>
                <c:pt idx="1101">
                  <c:v>0.56432970000000726</c:v>
                </c:pt>
                <c:pt idx="1102">
                  <c:v>0.56240070000000708</c:v>
                </c:pt>
                <c:pt idx="1103">
                  <c:v>0.5649708000000071</c:v>
                </c:pt>
                <c:pt idx="1104">
                  <c:v>0.5644110000000071</c:v>
                </c:pt>
                <c:pt idx="1105">
                  <c:v>0.56479770000000717</c:v>
                </c:pt>
                <c:pt idx="1106">
                  <c:v>0.56429230000000707</c:v>
                </c:pt>
                <c:pt idx="1107">
                  <c:v>0.56153930000000718</c:v>
                </c:pt>
                <c:pt idx="1108">
                  <c:v>0.56375740000000718</c:v>
                </c:pt>
                <c:pt idx="1109">
                  <c:v>0.56461280000000724</c:v>
                </c:pt>
                <c:pt idx="1110">
                  <c:v>0.56536650000000743</c:v>
                </c:pt>
                <c:pt idx="1111">
                  <c:v>0.56505250000000729</c:v>
                </c:pt>
                <c:pt idx="1112">
                  <c:v>0.56628810000000729</c:v>
                </c:pt>
                <c:pt idx="1113">
                  <c:v>0.5628312000000073</c:v>
                </c:pt>
                <c:pt idx="1114">
                  <c:v>0.56332110000000735</c:v>
                </c:pt>
                <c:pt idx="1115">
                  <c:v>0.56317800000000728</c:v>
                </c:pt>
                <c:pt idx="1116">
                  <c:v>0.55920730000000729</c:v>
                </c:pt>
                <c:pt idx="1117">
                  <c:v>0.56263920000000733</c:v>
                </c:pt>
                <c:pt idx="1118">
                  <c:v>0.56283730000000731</c:v>
                </c:pt>
                <c:pt idx="1119">
                  <c:v>0.56205390000000732</c:v>
                </c:pt>
                <c:pt idx="1120">
                  <c:v>0.56243760000000731</c:v>
                </c:pt>
                <c:pt idx="1121">
                  <c:v>0.56244310000000741</c:v>
                </c:pt>
                <c:pt idx="1122">
                  <c:v>0.56453280000000761</c:v>
                </c:pt>
                <c:pt idx="1123">
                  <c:v>0.56764220000000787</c:v>
                </c:pt>
                <c:pt idx="1124">
                  <c:v>0.57021850000000773</c:v>
                </c:pt>
                <c:pt idx="1125">
                  <c:v>0.56910600000000766</c:v>
                </c:pt>
                <c:pt idx="1126">
                  <c:v>0.56818410000000785</c:v>
                </c:pt>
                <c:pt idx="1127">
                  <c:v>0.56760090000000774</c:v>
                </c:pt>
                <c:pt idx="1128">
                  <c:v>0.56453420000000787</c:v>
                </c:pt>
                <c:pt idx="1129">
                  <c:v>0.5602502000000078</c:v>
                </c:pt>
                <c:pt idx="1130">
                  <c:v>0.56232290000000806</c:v>
                </c:pt>
                <c:pt idx="1131">
                  <c:v>0.564770400000008</c:v>
                </c:pt>
                <c:pt idx="1132">
                  <c:v>0.5683420000000079</c:v>
                </c:pt>
                <c:pt idx="1133">
                  <c:v>0.56958000000000797</c:v>
                </c:pt>
                <c:pt idx="1134">
                  <c:v>0.57043470000000807</c:v>
                </c:pt>
                <c:pt idx="1135">
                  <c:v>0.57117880000000798</c:v>
                </c:pt>
                <c:pt idx="1136">
                  <c:v>0.57371600000000789</c:v>
                </c:pt>
                <c:pt idx="1137">
                  <c:v>0.5746899000000083</c:v>
                </c:pt>
                <c:pt idx="1138">
                  <c:v>0.57522870000000847</c:v>
                </c:pt>
                <c:pt idx="1139">
                  <c:v>0.57455630000000857</c:v>
                </c:pt>
                <c:pt idx="1140">
                  <c:v>0.57678920000000855</c:v>
                </c:pt>
                <c:pt idx="1141">
                  <c:v>0.57701790000000863</c:v>
                </c:pt>
                <c:pt idx="1142">
                  <c:v>0.57387660000000862</c:v>
                </c:pt>
                <c:pt idx="1143">
                  <c:v>0.57403920000000874</c:v>
                </c:pt>
                <c:pt idx="1144">
                  <c:v>0.57602400000000853</c:v>
                </c:pt>
                <c:pt idx="1145">
                  <c:v>0.57232130000000847</c:v>
                </c:pt>
                <c:pt idx="1146">
                  <c:v>0.57332660000000824</c:v>
                </c:pt>
                <c:pt idx="1147">
                  <c:v>0.57319800000000853</c:v>
                </c:pt>
                <c:pt idx="1148">
                  <c:v>0.57637840000000851</c:v>
                </c:pt>
                <c:pt idx="1149">
                  <c:v>0.5773664000000085</c:v>
                </c:pt>
                <c:pt idx="1150">
                  <c:v>0.57380820000000843</c:v>
                </c:pt>
                <c:pt idx="1151">
                  <c:v>0.57710190000000838</c:v>
                </c:pt>
                <c:pt idx="1152">
                  <c:v>0.57895280000000837</c:v>
                </c:pt>
                <c:pt idx="1153">
                  <c:v>0.58663550000000853</c:v>
                </c:pt>
                <c:pt idx="1154">
                  <c:v>0.58751710000000867</c:v>
                </c:pt>
                <c:pt idx="1155">
                  <c:v>0.58507720000000862</c:v>
                </c:pt>
                <c:pt idx="1156">
                  <c:v>0.58698630000000862</c:v>
                </c:pt>
                <c:pt idx="1157">
                  <c:v>0.58775230000000867</c:v>
                </c:pt>
                <c:pt idx="1158">
                  <c:v>0.59270170000000877</c:v>
                </c:pt>
                <c:pt idx="1159">
                  <c:v>0.59237440000000863</c:v>
                </c:pt>
                <c:pt idx="1160">
                  <c:v>0.59410540000000855</c:v>
                </c:pt>
                <c:pt idx="1161">
                  <c:v>0.59510580000000868</c:v>
                </c:pt>
                <c:pt idx="1162">
                  <c:v>0.59519050000000862</c:v>
                </c:pt>
                <c:pt idx="1163">
                  <c:v>0.59330200000000877</c:v>
                </c:pt>
                <c:pt idx="1164">
                  <c:v>0.59242070000000857</c:v>
                </c:pt>
                <c:pt idx="1165">
                  <c:v>0.59280040000000833</c:v>
                </c:pt>
                <c:pt idx="1166">
                  <c:v>0.59393460000000831</c:v>
                </c:pt>
                <c:pt idx="1167">
                  <c:v>0.5930173000000083</c:v>
                </c:pt>
                <c:pt idx="1168">
                  <c:v>0.59633260000000821</c:v>
                </c:pt>
                <c:pt idx="1169">
                  <c:v>0.59738120000000838</c:v>
                </c:pt>
                <c:pt idx="1170">
                  <c:v>0.597744300000008</c:v>
                </c:pt>
                <c:pt idx="1171">
                  <c:v>0.59510290000000809</c:v>
                </c:pt>
                <c:pt idx="1172">
                  <c:v>0.59375040000000801</c:v>
                </c:pt>
                <c:pt idx="1173">
                  <c:v>0.59211110000000788</c:v>
                </c:pt>
                <c:pt idx="1174">
                  <c:v>0.59452370000000831</c:v>
                </c:pt>
                <c:pt idx="1175">
                  <c:v>0.59508340000000848</c:v>
                </c:pt>
                <c:pt idx="1176">
                  <c:v>0.59951060000000833</c:v>
                </c:pt>
                <c:pt idx="1177">
                  <c:v>0.60145130000000835</c:v>
                </c:pt>
                <c:pt idx="1178">
                  <c:v>0.60143470000000843</c:v>
                </c:pt>
                <c:pt idx="1179">
                  <c:v>0.60127870000000838</c:v>
                </c:pt>
                <c:pt idx="1180">
                  <c:v>0.6008271000000085</c:v>
                </c:pt>
                <c:pt idx="1181">
                  <c:v>0.60244930000000818</c:v>
                </c:pt>
                <c:pt idx="1182">
                  <c:v>0.60034380000000831</c:v>
                </c:pt>
                <c:pt idx="1183">
                  <c:v>0.60348210000000813</c:v>
                </c:pt>
                <c:pt idx="1184">
                  <c:v>0.60260340000000812</c:v>
                </c:pt>
                <c:pt idx="1185">
                  <c:v>0.60401280000000812</c:v>
                </c:pt>
                <c:pt idx="1186">
                  <c:v>0.60492850000000797</c:v>
                </c:pt>
                <c:pt idx="1187">
                  <c:v>0.60184060000000794</c:v>
                </c:pt>
                <c:pt idx="1188">
                  <c:v>0.60300150000000796</c:v>
                </c:pt>
                <c:pt idx="1189">
                  <c:v>0.60064500000000809</c:v>
                </c:pt>
                <c:pt idx="1190">
                  <c:v>0.60523140000000808</c:v>
                </c:pt>
                <c:pt idx="1191">
                  <c:v>0.60567270000000806</c:v>
                </c:pt>
                <c:pt idx="1192">
                  <c:v>0.60411110000000789</c:v>
                </c:pt>
                <c:pt idx="1193">
                  <c:v>0.60571130000000806</c:v>
                </c:pt>
                <c:pt idx="1194">
                  <c:v>0.60618460000000773</c:v>
                </c:pt>
                <c:pt idx="1195">
                  <c:v>0.60770240000000753</c:v>
                </c:pt>
                <c:pt idx="1196">
                  <c:v>0.61087100000000749</c:v>
                </c:pt>
                <c:pt idx="1197">
                  <c:v>0.60889240000000744</c:v>
                </c:pt>
                <c:pt idx="1198">
                  <c:v>0.60903560000000734</c:v>
                </c:pt>
                <c:pt idx="1199">
                  <c:v>0.61062740000000759</c:v>
                </c:pt>
                <c:pt idx="1200">
                  <c:v>0.61372740000000769</c:v>
                </c:pt>
                <c:pt idx="1201">
                  <c:v>0.60858650000000769</c:v>
                </c:pt>
                <c:pt idx="1202">
                  <c:v>0.61051710000000781</c:v>
                </c:pt>
                <c:pt idx="1203">
                  <c:v>0.6107009000000081</c:v>
                </c:pt>
                <c:pt idx="1204">
                  <c:v>0.61468870000000808</c:v>
                </c:pt>
                <c:pt idx="1205">
                  <c:v>0.6134277000000079</c:v>
                </c:pt>
                <c:pt idx="1206">
                  <c:v>0.613384900000008</c:v>
                </c:pt>
                <c:pt idx="1207">
                  <c:v>0.61289770000000798</c:v>
                </c:pt>
                <c:pt idx="1208">
                  <c:v>0.61224670000000803</c:v>
                </c:pt>
                <c:pt idx="1209">
                  <c:v>0.61326710000000828</c:v>
                </c:pt>
                <c:pt idx="1210">
                  <c:v>0.61287220000000819</c:v>
                </c:pt>
                <c:pt idx="1211">
                  <c:v>0.61176520000000822</c:v>
                </c:pt>
                <c:pt idx="1212">
                  <c:v>0.61849660000000828</c:v>
                </c:pt>
                <c:pt idx="1213">
                  <c:v>0.61650860000000818</c:v>
                </c:pt>
                <c:pt idx="1214">
                  <c:v>0.61536230000000813</c:v>
                </c:pt>
                <c:pt idx="1215">
                  <c:v>0.61460010000000831</c:v>
                </c:pt>
                <c:pt idx="1216">
                  <c:v>0.61468860000000813</c:v>
                </c:pt>
                <c:pt idx="1217">
                  <c:v>0.61435750000000811</c:v>
                </c:pt>
                <c:pt idx="1218">
                  <c:v>0.61053860000000815</c:v>
                </c:pt>
                <c:pt idx="1219">
                  <c:v>0.61769800000000852</c:v>
                </c:pt>
                <c:pt idx="1220">
                  <c:v>0.61782080000000827</c:v>
                </c:pt>
                <c:pt idx="1221">
                  <c:v>0.61788660000000806</c:v>
                </c:pt>
                <c:pt idx="1222">
                  <c:v>0.62174150000000794</c:v>
                </c:pt>
                <c:pt idx="1223">
                  <c:v>0.62220250000000799</c:v>
                </c:pt>
                <c:pt idx="1224">
                  <c:v>0.62095190000000788</c:v>
                </c:pt>
                <c:pt idx="1225">
                  <c:v>0.61644530000000808</c:v>
                </c:pt>
                <c:pt idx="1226">
                  <c:v>0.619222500000008</c:v>
                </c:pt>
                <c:pt idx="1227">
                  <c:v>0.61992460000000837</c:v>
                </c:pt>
                <c:pt idx="1228">
                  <c:v>0.61778210000000811</c:v>
                </c:pt>
                <c:pt idx="1229">
                  <c:v>0.62064100000000799</c:v>
                </c:pt>
                <c:pt idx="1230">
                  <c:v>0.62369840000000809</c:v>
                </c:pt>
                <c:pt idx="1231">
                  <c:v>0.62151070000000797</c:v>
                </c:pt>
                <c:pt idx="1232">
                  <c:v>0.62226690000000806</c:v>
                </c:pt>
                <c:pt idx="1233">
                  <c:v>0.62218150000000794</c:v>
                </c:pt>
                <c:pt idx="1234">
                  <c:v>0.61586320000000794</c:v>
                </c:pt>
                <c:pt idx="1235">
                  <c:v>0.61178200000000804</c:v>
                </c:pt>
                <c:pt idx="1236">
                  <c:v>0.61232350000000801</c:v>
                </c:pt>
                <c:pt idx="1237">
                  <c:v>0.61497570000000779</c:v>
                </c:pt>
                <c:pt idx="1238">
                  <c:v>0.6114688000000077</c:v>
                </c:pt>
                <c:pt idx="1239">
                  <c:v>0.61204540000000773</c:v>
                </c:pt>
                <c:pt idx="1240">
                  <c:v>0.61209210000000791</c:v>
                </c:pt>
                <c:pt idx="1241">
                  <c:v>0.60698220000000802</c:v>
                </c:pt>
                <c:pt idx="1242">
                  <c:v>0.60359810000000791</c:v>
                </c:pt>
                <c:pt idx="1243">
                  <c:v>0.61167240000000822</c:v>
                </c:pt>
                <c:pt idx="1244">
                  <c:v>0.61611950000000837</c:v>
                </c:pt>
                <c:pt idx="1245">
                  <c:v>0.60772180000000842</c:v>
                </c:pt>
                <c:pt idx="1246">
                  <c:v>0.60425100000000853</c:v>
                </c:pt>
                <c:pt idx="1247">
                  <c:v>0.59531660000000852</c:v>
                </c:pt>
                <c:pt idx="1248">
                  <c:v>0.59336780000000844</c:v>
                </c:pt>
                <c:pt idx="1249">
                  <c:v>0.58537500000000842</c:v>
                </c:pt>
                <c:pt idx="1250">
                  <c:v>0.59410420000000874</c:v>
                </c:pt>
                <c:pt idx="1251">
                  <c:v>0.5992880000000087</c:v>
                </c:pt>
                <c:pt idx="1252">
                  <c:v>0.5967961000000086</c:v>
                </c:pt>
                <c:pt idx="1253">
                  <c:v>0.59771930000000895</c:v>
                </c:pt>
                <c:pt idx="1254">
                  <c:v>0.60080300000000908</c:v>
                </c:pt>
                <c:pt idx="1255">
                  <c:v>0.60019330000000903</c:v>
                </c:pt>
                <c:pt idx="1256">
                  <c:v>0.59804600000000918</c:v>
                </c:pt>
                <c:pt idx="1257">
                  <c:v>0.59889640000000921</c:v>
                </c:pt>
                <c:pt idx="1258">
                  <c:v>0.59749310000000921</c:v>
                </c:pt>
                <c:pt idx="1259">
                  <c:v>0.60206330000000907</c:v>
                </c:pt>
                <c:pt idx="1260">
                  <c:v>0.60799310000000939</c:v>
                </c:pt>
                <c:pt idx="1261">
                  <c:v>0.60914670000000937</c:v>
                </c:pt>
                <c:pt idx="1262">
                  <c:v>0.61212350000000937</c:v>
                </c:pt>
                <c:pt idx="1263">
                  <c:v>0.61173190000000943</c:v>
                </c:pt>
                <c:pt idx="1264">
                  <c:v>0.60943070000000932</c:v>
                </c:pt>
                <c:pt idx="1265">
                  <c:v>0.6089262000000093</c:v>
                </c:pt>
                <c:pt idx="1266">
                  <c:v>0.61079030000000922</c:v>
                </c:pt>
                <c:pt idx="1267">
                  <c:v>0.61448300000000922</c:v>
                </c:pt>
                <c:pt idx="1268">
                  <c:v>0.61105670000000922</c:v>
                </c:pt>
                <c:pt idx="1269">
                  <c:v>0.61034720000000942</c:v>
                </c:pt>
                <c:pt idx="1270">
                  <c:v>0.60977010000000931</c:v>
                </c:pt>
                <c:pt idx="1271">
                  <c:v>0.60655000000000914</c:v>
                </c:pt>
                <c:pt idx="1272">
                  <c:v>0.60726220000000941</c:v>
                </c:pt>
                <c:pt idx="1273">
                  <c:v>0.60635900000000942</c:v>
                </c:pt>
                <c:pt idx="1274">
                  <c:v>0.6096710000000094</c:v>
                </c:pt>
                <c:pt idx="1275">
                  <c:v>0.60985310000000958</c:v>
                </c:pt>
                <c:pt idx="1276">
                  <c:v>0.61172200000000965</c:v>
                </c:pt>
                <c:pt idx="1277">
                  <c:v>0.6111549000000096</c:v>
                </c:pt>
                <c:pt idx="1278">
                  <c:v>0.62062690000000975</c:v>
                </c:pt>
                <c:pt idx="1279">
                  <c:v>0.6211864000000098</c:v>
                </c:pt>
              </c:numCache>
            </c:numRef>
          </c:val>
          <c:smooth val="0"/>
          <c:extLst>
            <c:ext xmlns:c16="http://schemas.microsoft.com/office/drawing/2014/chart" uri="{C3380CC4-5D6E-409C-BE32-E72D297353CC}">
              <c16:uniqueId val="{00000000-4121-454A-8F1E-882041368A1E}"/>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1278"/>
              <c:tx>
                <c:rich>
                  <a:bodyPr/>
                  <a:lstStyle/>
                  <a:p>
                    <a:r>
                      <a:rPr lang="en-US" dirty="0"/>
                      <a:t>52,7%</a:t>
                    </a:r>
                  </a:p>
                </c:rich>
              </c:tx>
              <c:dLblPos val="b"/>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CF2F-4A24-B78C-7854D3861D23}"/>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43826</c:v>
                </c:pt>
                <c:pt idx="1">
                  <c:v>43829</c:v>
                </c:pt>
                <c:pt idx="2">
                  <c:v>43830</c:v>
                </c:pt>
                <c:pt idx="3">
                  <c:v>43832</c:v>
                </c:pt>
                <c:pt idx="4">
                  <c:v>43833</c:v>
                </c:pt>
                <c:pt idx="5">
                  <c:v>43836</c:v>
                </c:pt>
                <c:pt idx="6">
                  <c:v>43837</c:v>
                </c:pt>
                <c:pt idx="7">
                  <c:v>43838</c:v>
                </c:pt>
                <c:pt idx="8">
                  <c:v>43839</c:v>
                </c:pt>
                <c:pt idx="9">
                  <c:v>43840</c:v>
                </c:pt>
                <c:pt idx="10">
                  <c:v>43843</c:v>
                </c:pt>
                <c:pt idx="11">
                  <c:v>43844</c:v>
                </c:pt>
                <c:pt idx="12">
                  <c:v>43845</c:v>
                </c:pt>
                <c:pt idx="13">
                  <c:v>43846</c:v>
                </c:pt>
                <c:pt idx="14">
                  <c:v>43847</c:v>
                </c:pt>
                <c:pt idx="15">
                  <c:v>43850</c:v>
                </c:pt>
                <c:pt idx="16">
                  <c:v>43851</c:v>
                </c:pt>
                <c:pt idx="17">
                  <c:v>43852</c:v>
                </c:pt>
                <c:pt idx="18">
                  <c:v>43853</c:v>
                </c:pt>
                <c:pt idx="19">
                  <c:v>43854</c:v>
                </c:pt>
                <c:pt idx="20">
                  <c:v>43857</c:v>
                </c:pt>
                <c:pt idx="21">
                  <c:v>43858</c:v>
                </c:pt>
                <c:pt idx="22">
                  <c:v>43859</c:v>
                </c:pt>
                <c:pt idx="23">
                  <c:v>43860</c:v>
                </c:pt>
                <c:pt idx="24">
                  <c:v>43861</c:v>
                </c:pt>
                <c:pt idx="25">
                  <c:v>43864</c:v>
                </c:pt>
                <c:pt idx="26">
                  <c:v>43865</c:v>
                </c:pt>
                <c:pt idx="27">
                  <c:v>43866</c:v>
                </c:pt>
                <c:pt idx="28">
                  <c:v>43867</c:v>
                </c:pt>
                <c:pt idx="29">
                  <c:v>43868</c:v>
                </c:pt>
                <c:pt idx="30">
                  <c:v>43871</c:v>
                </c:pt>
                <c:pt idx="31">
                  <c:v>43872</c:v>
                </c:pt>
                <c:pt idx="32">
                  <c:v>43873</c:v>
                </c:pt>
                <c:pt idx="33">
                  <c:v>43874</c:v>
                </c:pt>
                <c:pt idx="34">
                  <c:v>43875</c:v>
                </c:pt>
                <c:pt idx="35">
                  <c:v>43878</c:v>
                </c:pt>
                <c:pt idx="36">
                  <c:v>43879</c:v>
                </c:pt>
                <c:pt idx="37">
                  <c:v>43880</c:v>
                </c:pt>
                <c:pt idx="38">
                  <c:v>43881</c:v>
                </c:pt>
                <c:pt idx="39">
                  <c:v>43882</c:v>
                </c:pt>
                <c:pt idx="40">
                  <c:v>43887</c:v>
                </c:pt>
                <c:pt idx="41">
                  <c:v>43888</c:v>
                </c:pt>
                <c:pt idx="42">
                  <c:v>43889</c:v>
                </c:pt>
                <c:pt idx="43">
                  <c:v>43892</c:v>
                </c:pt>
                <c:pt idx="44">
                  <c:v>43893</c:v>
                </c:pt>
                <c:pt idx="45">
                  <c:v>43894</c:v>
                </c:pt>
                <c:pt idx="46">
                  <c:v>43895</c:v>
                </c:pt>
                <c:pt idx="47">
                  <c:v>43896</c:v>
                </c:pt>
                <c:pt idx="48">
                  <c:v>43899</c:v>
                </c:pt>
                <c:pt idx="49">
                  <c:v>43900</c:v>
                </c:pt>
                <c:pt idx="50">
                  <c:v>43901</c:v>
                </c:pt>
                <c:pt idx="51">
                  <c:v>43902</c:v>
                </c:pt>
                <c:pt idx="52">
                  <c:v>43903</c:v>
                </c:pt>
                <c:pt idx="53">
                  <c:v>43906</c:v>
                </c:pt>
                <c:pt idx="54">
                  <c:v>43907</c:v>
                </c:pt>
                <c:pt idx="55">
                  <c:v>43908</c:v>
                </c:pt>
                <c:pt idx="56">
                  <c:v>43909</c:v>
                </c:pt>
                <c:pt idx="57">
                  <c:v>43910</c:v>
                </c:pt>
                <c:pt idx="58">
                  <c:v>43913</c:v>
                </c:pt>
                <c:pt idx="59">
                  <c:v>43914</c:v>
                </c:pt>
                <c:pt idx="60">
                  <c:v>43915</c:v>
                </c:pt>
                <c:pt idx="61">
                  <c:v>43916</c:v>
                </c:pt>
                <c:pt idx="62">
                  <c:v>43917</c:v>
                </c:pt>
                <c:pt idx="63">
                  <c:v>43920</c:v>
                </c:pt>
                <c:pt idx="64">
                  <c:v>43921</c:v>
                </c:pt>
                <c:pt idx="65">
                  <c:v>43922</c:v>
                </c:pt>
                <c:pt idx="66">
                  <c:v>43923</c:v>
                </c:pt>
                <c:pt idx="67">
                  <c:v>43924</c:v>
                </c:pt>
                <c:pt idx="68">
                  <c:v>43927</c:v>
                </c:pt>
                <c:pt idx="69">
                  <c:v>43928</c:v>
                </c:pt>
                <c:pt idx="70">
                  <c:v>43929</c:v>
                </c:pt>
                <c:pt idx="71">
                  <c:v>43930</c:v>
                </c:pt>
                <c:pt idx="72">
                  <c:v>43934</c:v>
                </c:pt>
                <c:pt idx="73">
                  <c:v>43935</c:v>
                </c:pt>
                <c:pt idx="74">
                  <c:v>43936</c:v>
                </c:pt>
                <c:pt idx="75">
                  <c:v>43937</c:v>
                </c:pt>
                <c:pt idx="76">
                  <c:v>43938</c:v>
                </c:pt>
                <c:pt idx="77">
                  <c:v>43941</c:v>
                </c:pt>
                <c:pt idx="78">
                  <c:v>43943</c:v>
                </c:pt>
                <c:pt idx="79">
                  <c:v>43944</c:v>
                </c:pt>
                <c:pt idx="80">
                  <c:v>43945</c:v>
                </c:pt>
                <c:pt idx="81">
                  <c:v>43948</c:v>
                </c:pt>
                <c:pt idx="82">
                  <c:v>43949</c:v>
                </c:pt>
                <c:pt idx="83">
                  <c:v>43950</c:v>
                </c:pt>
                <c:pt idx="84">
                  <c:v>43951</c:v>
                </c:pt>
                <c:pt idx="85">
                  <c:v>43955</c:v>
                </c:pt>
                <c:pt idx="86">
                  <c:v>43956</c:v>
                </c:pt>
                <c:pt idx="87">
                  <c:v>43957</c:v>
                </c:pt>
                <c:pt idx="88">
                  <c:v>43958</c:v>
                </c:pt>
                <c:pt idx="89">
                  <c:v>43959</c:v>
                </c:pt>
                <c:pt idx="90">
                  <c:v>43962</c:v>
                </c:pt>
                <c:pt idx="91">
                  <c:v>43963</c:v>
                </c:pt>
                <c:pt idx="92">
                  <c:v>43964</c:v>
                </c:pt>
                <c:pt idx="93">
                  <c:v>43965</c:v>
                </c:pt>
                <c:pt idx="94">
                  <c:v>43966</c:v>
                </c:pt>
                <c:pt idx="95">
                  <c:v>43969</c:v>
                </c:pt>
                <c:pt idx="96">
                  <c:v>43970</c:v>
                </c:pt>
                <c:pt idx="97">
                  <c:v>43971</c:v>
                </c:pt>
                <c:pt idx="98">
                  <c:v>43972</c:v>
                </c:pt>
                <c:pt idx="99">
                  <c:v>43973</c:v>
                </c:pt>
                <c:pt idx="100">
                  <c:v>43976</c:v>
                </c:pt>
                <c:pt idx="101">
                  <c:v>43977</c:v>
                </c:pt>
                <c:pt idx="102">
                  <c:v>43978</c:v>
                </c:pt>
                <c:pt idx="103">
                  <c:v>43979</c:v>
                </c:pt>
                <c:pt idx="104">
                  <c:v>43980</c:v>
                </c:pt>
                <c:pt idx="105">
                  <c:v>43983</c:v>
                </c:pt>
                <c:pt idx="106">
                  <c:v>43984</c:v>
                </c:pt>
                <c:pt idx="107">
                  <c:v>43985</c:v>
                </c:pt>
                <c:pt idx="108">
                  <c:v>43986</c:v>
                </c:pt>
                <c:pt idx="109">
                  <c:v>43987</c:v>
                </c:pt>
                <c:pt idx="110">
                  <c:v>43990</c:v>
                </c:pt>
                <c:pt idx="111">
                  <c:v>43991</c:v>
                </c:pt>
                <c:pt idx="112">
                  <c:v>43992</c:v>
                </c:pt>
                <c:pt idx="113">
                  <c:v>43994</c:v>
                </c:pt>
                <c:pt idx="114">
                  <c:v>43997</c:v>
                </c:pt>
                <c:pt idx="115">
                  <c:v>43998</c:v>
                </c:pt>
                <c:pt idx="116">
                  <c:v>43999</c:v>
                </c:pt>
                <c:pt idx="117">
                  <c:v>44000</c:v>
                </c:pt>
                <c:pt idx="118">
                  <c:v>44001</c:v>
                </c:pt>
                <c:pt idx="119">
                  <c:v>44004</c:v>
                </c:pt>
                <c:pt idx="120">
                  <c:v>44005</c:v>
                </c:pt>
                <c:pt idx="121">
                  <c:v>44006</c:v>
                </c:pt>
                <c:pt idx="122">
                  <c:v>44007</c:v>
                </c:pt>
                <c:pt idx="123">
                  <c:v>44008</c:v>
                </c:pt>
                <c:pt idx="124">
                  <c:v>44011</c:v>
                </c:pt>
                <c:pt idx="125">
                  <c:v>44012</c:v>
                </c:pt>
                <c:pt idx="126">
                  <c:v>44013</c:v>
                </c:pt>
                <c:pt idx="127">
                  <c:v>44014</c:v>
                </c:pt>
                <c:pt idx="128">
                  <c:v>44015</c:v>
                </c:pt>
                <c:pt idx="129">
                  <c:v>44018</c:v>
                </c:pt>
                <c:pt idx="130">
                  <c:v>44019</c:v>
                </c:pt>
                <c:pt idx="131">
                  <c:v>44020</c:v>
                </c:pt>
                <c:pt idx="132">
                  <c:v>44021</c:v>
                </c:pt>
                <c:pt idx="133">
                  <c:v>44022</c:v>
                </c:pt>
                <c:pt idx="134">
                  <c:v>44025</c:v>
                </c:pt>
                <c:pt idx="135">
                  <c:v>44026</c:v>
                </c:pt>
                <c:pt idx="136">
                  <c:v>44027</c:v>
                </c:pt>
                <c:pt idx="137">
                  <c:v>44028</c:v>
                </c:pt>
                <c:pt idx="138">
                  <c:v>44029</c:v>
                </c:pt>
                <c:pt idx="139">
                  <c:v>44032</c:v>
                </c:pt>
                <c:pt idx="140">
                  <c:v>44033</c:v>
                </c:pt>
                <c:pt idx="141">
                  <c:v>44034</c:v>
                </c:pt>
                <c:pt idx="142">
                  <c:v>44035</c:v>
                </c:pt>
                <c:pt idx="143">
                  <c:v>44036</c:v>
                </c:pt>
                <c:pt idx="144">
                  <c:v>44039</c:v>
                </c:pt>
                <c:pt idx="145">
                  <c:v>44040</c:v>
                </c:pt>
                <c:pt idx="146">
                  <c:v>44041</c:v>
                </c:pt>
                <c:pt idx="147">
                  <c:v>44042</c:v>
                </c:pt>
                <c:pt idx="148">
                  <c:v>44043</c:v>
                </c:pt>
                <c:pt idx="149">
                  <c:v>44046</c:v>
                </c:pt>
                <c:pt idx="150">
                  <c:v>44047</c:v>
                </c:pt>
                <c:pt idx="151">
                  <c:v>44048</c:v>
                </c:pt>
                <c:pt idx="152">
                  <c:v>44049</c:v>
                </c:pt>
                <c:pt idx="153">
                  <c:v>44050</c:v>
                </c:pt>
                <c:pt idx="154">
                  <c:v>44053</c:v>
                </c:pt>
                <c:pt idx="155">
                  <c:v>44054</c:v>
                </c:pt>
                <c:pt idx="156">
                  <c:v>44055</c:v>
                </c:pt>
                <c:pt idx="157">
                  <c:v>44056</c:v>
                </c:pt>
                <c:pt idx="158">
                  <c:v>44057</c:v>
                </c:pt>
                <c:pt idx="159">
                  <c:v>44060</c:v>
                </c:pt>
                <c:pt idx="160">
                  <c:v>44061</c:v>
                </c:pt>
                <c:pt idx="161">
                  <c:v>44062</c:v>
                </c:pt>
                <c:pt idx="162">
                  <c:v>44063</c:v>
                </c:pt>
                <c:pt idx="163">
                  <c:v>44064</c:v>
                </c:pt>
                <c:pt idx="164">
                  <c:v>44067</c:v>
                </c:pt>
                <c:pt idx="165">
                  <c:v>44068</c:v>
                </c:pt>
                <c:pt idx="166">
                  <c:v>44069</c:v>
                </c:pt>
                <c:pt idx="167">
                  <c:v>44070</c:v>
                </c:pt>
                <c:pt idx="168">
                  <c:v>44071</c:v>
                </c:pt>
                <c:pt idx="169">
                  <c:v>44074</c:v>
                </c:pt>
                <c:pt idx="170">
                  <c:v>44075</c:v>
                </c:pt>
                <c:pt idx="171">
                  <c:v>44076</c:v>
                </c:pt>
                <c:pt idx="172">
                  <c:v>44077</c:v>
                </c:pt>
                <c:pt idx="173">
                  <c:v>44078</c:v>
                </c:pt>
                <c:pt idx="174">
                  <c:v>44082</c:v>
                </c:pt>
                <c:pt idx="175">
                  <c:v>44083</c:v>
                </c:pt>
                <c:pt idx="176">
                  <c:v>44084</c:v>
                </c:pt>
                <c:pt idx="177">
                  <c:v>44085</c:v>
                </c:pt>
                <c:pt idx="178">
                  <c:v>44088</c:v>
                </c:pt>
                <c:pt idx="179">
                  <c:v>44089</c:v>
                </c:pt>
                <c:pt idx="180">
                  <c:v>44090</c:v>
                </c:pt>
                <c:pt idx="181">
                  <c:v>44091</c:v>
                </c:pt>
                <c:pt idx="182">
                  <c:v>44092</c:v>
                </c:pt>
                <c:pt idx="183">
                  <c:v>44095</c:v>
                </c:pt>
                <c:pt idx="184">
                  <c:v>44096</c:v>
                </c:pt>
                <c:pt idx="185">
                  <c:v>44097</c:v>
                </c:pt>
                <c:pt idx="186">
                  <c:v>44098</c:v>
                </c:pt>
                <c:pt idx="187">
                  <c:v>44099</c:v>
                </c:pt>
                <c:pt idx="188">
                  <c:v>44102</c:v>
                </c:pt>
                <c:pt idx="189">
                  <c:v>44103</c:v>
                </c:pt>
                <c:pt idx="190">
                  <c:v>44104</c:v>
                </c:pt>
                <c:pt idx="191">
                  <c:v>44105</c:v>
                </c:pt>
                <c:pt idx="192">
                  <c:v>44106</c:v>
                </c:pt>
                <c:pt idx="193">
                  <c:v>44109</c:v>
                </c:pt>
                <c:pt idx="194">
                  <c:v>44110</c:v>
                </c:pt>
                <c:pt idx="195">
                  <c:v>44111</c:v>
                </c:pt>
                <c:pt idx="196">
                  <c:v>44112</c:v>
                </c:pt>
                <c:pt idx="197">
                  <c:v>44113</c:v>
                </c:pt>
                <c:pt idx="198">
                  <c:v>44117</c:v>
                </c:pt>
                <c:pt idx="199">
                  <c:v>44118</c:v>
                </c:pt>
                <c:pt idx="200">
                  <c:v>44119</c:v>
                </c:pt>
                <c:pt idx="201">
                  <c:v>44120</c:v>
                </c:pt>
                <c:pt idx="202">
                  <c:v>44123</c:v>
                </c:pt>
                <c:pt idx="203">
                  <c:v>44124</c:v>
                </c:pt>
                <c:pt idx="204">
                  <c:v>44125</c:v>
                </c:pt>
                <c:pt idx="205">
                  <c:v>44126</c:v>
                </c:pt>
                <c:pt idx="206">
                  <c:v>44127</c:v>
                </c:pt>
                <c:pt idx="207">
                  <c:v>44130</c:v>
                </c:pt>
                <c:pt idx="208">
                  <c:v>44131</c:v>
                </c:pt>
                <c:pt idx="209">
                  <c:v>44132</c:v>
                </c:pt>
                <c:pt idx="210">
                  <c:v>44133</c:v>
                </c:pt>
                <c:pt idx="211">
                  <c:v>44134</c:v>
                </c:pt>
                <c:pt idx="212">
                  <c:v>44138</c:v>
                </c:pt>
                <c:pt idx="213">
                  <c:v>44139</c:v>
                </c:pt>
                <c:pt idx="214">
                  <c:v>44140</c:v>
                </c:pt>
                <c:pt idx="215">
                  <c:v>44141</c:v>
                </c:pt>
                <c:pt idx="216">
                  <c:v>44144</c:v>
                </c:pt>
                <c:pt idx="217">
                  <c:v>44145</c:v>
                </c:pt>
                <c:pt idx="218">
                  <c:v>44146</c:v>
                </c:pt>
                <c:pt idx="219">
                  <c:v>44147</c:v>
                </c:pt>
                <c:pt idx="220">
                  <c:v>44148</c:v>
                </c:pt>
                <c:pt idx="221">
                  <c:v>44151</c:v>
                </c:pt>
                <c:pt idx="222">
                  <c:v>44152</c:v>
                </c:pt>
                <c:pt idx="223">
                  <c:v>44153</c:v>
                </c:pt>
                <c:pt idx="224">
                  <c:v>44154</c:v>
                </c:pt>
                <c:pt idx="225">
                  <c:v>44155</c:v>
                </c:pt>
                <c:pt idx="226">
                  <c:v>44158</c:v>
                </c:pt>
                <c:pt idx="227">
                  <c:v>44159</c:v>
                </c:pt>
                <c:pt idx="228">
                  <c:v>44160</c:v>
                </c:pt>
                <c:pt idx="229">
                  <c:v>44161</c:v>
                </c:pt>
                <c:pt idx="230">
                  <c:v>44162</c:v>
                </c:pt>
                <c:pt idx="231">
                  <c:v>44165</c:v>
                </c:pt>
                <c:pt idx="232">
                  <c:v>44166</c:v>
                </c:pt>
                <c:pt idx="233">
                  <c:v>44167</c:v>
                </c:pt>
                <c:pt idx="234">
                  <c:v>44168</c:v>
                </c:pt>
                <c:pt idx="235">
                  <c:v>44169</c:v>
                </c:pt>
                <c:pt idx="236">
                  <c:v>44172</c:v>
                </c:pt>
                <c:pt idx="237">
                  <c:v>44173</c:v>
                </c:pt>
                <c:pt idx="238">
                  <c:v>44174</c:v>
                </c:pt>
                <c:pt idx="239">
                  <c:v>44175</c:v>
                </c:pt>
                <c:pt idx="240">
                  <c:v>44176</c:v>
                </c:pt>
                <c:pt idx="241">
                  <c:v>44179</c:v>
                </c:pt>
                <c:pt idx="242">
                  <c:v>44180</c:v>
                </c:pt>
                <c:pt idx="243">
                  <c:v>44181</c:v>
                </c:pt>
                <c:pt idx="244">
                  <c:v>44182</c:v>
                </c:pt>
                <c:pt idx="245">
                  <c:v>44183</c:v>
                </c:pt>
                <c:pt idx="246">
                  <c:v>44186</c:v>
                </c:pt>
                <c:pt idx="247">
                  <c:v>44187</c:v>
                </c:pt>
                <c:pt idx="248">
                  <c:v>44188</c:v>
                </c:pt>
                <c:pt idx="249">
                  <c:v>44189</c:v>
                </c:pt>
                <c:pt idx="250">
                  <c:v>44193</c:v>
                </c:pt>
                <c:pt idx="251">
                  <c:v>44194</c:v>
                </c:pt>
                <c:pt idx="252">
                  <c:v>44195</c:v>
                </c:pt>
                <c:pt idx="253">
                  <c:v>44196</c:v>
                </c:pt>
                <c:pt idx="254">
                  <c:v>44200</c:v>
                </c:pt>
                <c:pt idx="255">
                  <c:v>44201</c:v>
                </c:pt>
                <c:pt idx="256">
                  <c:v>44202</c:v>
                </c:pt>
                <c:pt idx="257">
                  <c:v>44203</c:v>
                </c:pt>
                <c:pt idx="258">
                  <c:v>44204</c:v>
                </c:pt>
                <c:pt idx="259">
                  <c:v>44207</c:v>
                </c:pt>
                <c:pt idx="260">
                  <c:v>44208</c:v>
                </c:pt>
                <c:pt idx="261">
                  <c:v>44209</c:v>
                </c:pt>
                <c:pt idx="262">
                  <c:v>44210</c:v>
                </c:pt>
                <c:pt idx="263">
                  <c:v>44211</c:v>
                </c:pt>
                <c:pt idx="264">
                  <c:v>44214</c:v>
                </c:pt>
                <c:pt idx="265">
                  <c:v>44215</c:v>
                </c:pt>
                <c:pt idx="266">
                  <c:v>44216</c:v>
                </c:pt>
                <c:pt idx="267">
                  <c:v>44217</c:v>
                </c:pt>
                <c:pt idx="268">
                  <c:v>44218</c:v>
                </c:pt>
                <c:pt idx="269">
                  <c:v>44221</c:v>
                </c:pt>
                <c:pt idx="270">
                  <c:v>44222</c:v>
                </c:pt>
                <c:pt idx="271">
                  <c:v>44223</c:v>
                </c:pt>
                <c:pt idx="272">
                  <c:v>44224</c:v>
                </c:pt>
                <c:pt idx="273">
                  <c:v>44225</c:v>
                </c:pt>
                <c:pt idx="274">
                  <c:v>44228</c:v>
                </c:pt>
                <c:pt idx="275">
                  <c:v>44229</c:v>
                </c:pt>
                <c:pt idx="276">
                  <c:v>44230</c:v>
                </c:pt>
                <c:pt idx="277">
                  <c:v>44231</c:v>
                </c:pt>
                <c:pt idx="278">
                  <c:v>44232</c:v>
                </c:pt>
                <c:pt idx="279">
                  <c:v>44235</c:v>
                </c:pt>
                <c:pt idx="280">
                  <c:v>44236</c:v>
                </c:pt>
                <c:pt idx="281">
                  <c:v>44237</c:v>
                </c:pt>
                <c:pt idx="282">
                  <c:v>44238</c:v>
                </c:pt>
                <c:pt idx="283">
                  <c:v>44239</c:v>
                </c:pt>
                <c:pt idx="284">
                  <c:v>44244</c:v>
                </c:pt>
                <c:pt idx="285">
                  <c:v>44245</c:v>
                </c:pt>
                <c:pt idx="286">
                  <c:v>44246</c:v>
                </c:pt>
                <c:pt idx="287">
                  <c:v>44249</c:v>
                </c:pt>
                <c:pt idx="288">
                  <c:v>44250</c:v>
                </c:pt>
                <c:pt idx="289">
                  <c:v>44251</c:v>
                </c:pt>
                <c:pt idx="290">
                  <c:v>44252</c:v>
                </c:pt>
                <c:pt idx="291">
                  <c:v>44253</c:v>
                </c:pt>
                <c:pt idx="292">
                  <c:v>44256</c:v>
                </c:pt>
                <c:pt idx="293">
                  <c:v>44257</c:v>
                </c:pt>
                <c:pt idx="294">
                  <c:v>44258</c:v>
                </c:pt>
                <c:pt idx="295">
                  <c:v>44259</c:v>
                </c:pt>
                <c:pt idx="296">
                  <c:v>44260</c:v>
                </c:pt>
                <c:pt idx="297">
                  <c:v>44263</c:v>
                </c:pt>
                <c:pt idx="298">
                  <c:v>44264</c:v>
                </c:pt>
                <c:pt idx="299">
                  <c:v>44265</c:v>
                </c:pt>
                <c:pt idx="300">
                  <c:v>44266</c:v>
                </c:pt>
                <c:pt idx="301">
                  <c:v>44267</c:v>
                </c:pt>
                <c:pt idx="302">
                  <c:v>44270</c:v>
                </c:pt>
                <c:pt idx="303">
                  <c:v>44271</c:v>
                </c:pt>
                <c:pt idx="304">
                  <c:v>44272</c:v>
                </c:pt>
                <c:pt idx="305">
                  <c:v>44273</c:v>
                </c:pt>
                <c:pt idx="306">
                  <c:v>44274</c:v>
                </c:pt>
                <c:pt idx="307">
                  <c:v>44277</c:v>
                </c:pt>
                <c:pt idx="308">
                  <c:v>44278</c:v>
                </c:pt>
                <c:pt idx="309">
                  <c:v>44279</c:v>
                </c:pt>
                <c:pt idx="310">
                  <c:v>44280</c:v>
                </c:pt>
                <c:pt idx="311">
                  <c:v>44281</c:v>
                </c:pt>
                <c:pt idx="312">
                  <c:v>44284</c:v>
                </c:pt>
                <c:pt idx="313">
                  <c:v>44285</c:v>
                </c:pt>
                <c:pt idx="314">
                  <c:v>44286</c:v>
                </c:pt>
                <c:pt idx="315">
                  <c:v>44287</c:v>
                </c:pt>
                <c:pt idx="316">
                  <c:v>44291</c:v>
                </c:pt>
                <c:pt idx="317">
                  <c:v>44292</c:v>
                </c:pt>
                <c:pt idx="318">
                  <c:v>44293</c:v>
                </c:pt>
                <c:pt idx="319">
                  <c:v>44294</c:v>
                </c:pt>
                <c:pt idx="320">
                  <c:v>44295</c:v>
                </c:pt>
                <c:pt idx="321">
                  <c:v>44298</c:v>
                </c:pt>
                <c:pt idx="322">
                  <c:v>44299</c:v>
                </c:pt>
                <c:pt idx="323">
                  <c:v>44300</c:v>
                </c:pt>
                <c:pt idx="324">
                  <c:v>44301</c:v>
                </c:pt>
                <c:pt idx="325">
                  <c:v>44302</c:v>
                </c:pt>
                <c:pt idx="326">
                  <c:v>44305</c:v>
                </c:pt>
                <c:pt idx="327">
                  <c:v>44306</c:v>
                </c:pt>
                <c:pt idx="328">
                  <c:v>44308</c:v>
                </c:pt>
                <c:pt idx="329">
                  <c:v>44309</c:v>
                </c:pt>
                <c:pt idx="330">
                  <c:v>44312</c:v>
                </c:pt>
                <c:pt idx="331">
                  <c:v>44313</c:v>
                </c:pt>
                <c:pt idx="332">
                  <c:v>44314</c:v>
                </c:pt>
                <c:pt idx="333">
                  <c:v>44315</c:v>
                </c:pt>
                <c:pt idx="334">
                  <c:v>44316</c:v>
                </c:pt>
                <c:pt idx="335">
                  <c:v>44319</c:v>
                </c:pt>
                <c:pt idx="336">
                  <c:v>44320</c:v>
                </c:pt>
                <c:pt idx="337">
                  <c:v>44321</c:v>
                </c:pt>
                <c:pt idx="338">
                  <c:v>44322</c:v>
                </c:pt>
                <c:pt idx="339">
                  <c:v>44323</c:v>
                </c:pt>
                <c:pt idx="340">
                  <c:v>44326</c:v>
                </c:pt>
                <c:pt idx="341">
                  <c:v>44327</c:v>
                </c:pt>
                <c:pt idx="342">
                  <c:v>44328</c:v>
                </c:pt>
                <c:pt idx="343">
                  <c:v>44329</c:v>
                </c:pt>
                <c:pt idx="344">
                  <c:v>44330</c:v>
                </c:pt>
                <c:pt idx="345">
                  <c:v>44333</c:v>
                </c:pt>
                <c:pt idx="346">
                  <c:v>44334</c:v>
                </c:pt>
                <c:pt idx="347">
                  <c:v>44335</c:v>
                </c:pt>
                <c:pt idx="348">
                  <c:v>44336</c:v>
                </c:pt>
                <c:pt idx="349">
                  <c:v>44337</c:v>
                </c:pt>
                <c:pt idx="350">
                  <c:v>44340</c:v>
                </c:pt>
                <c:pt idx="351">
                  <c:v>44341</c:v>
                </c:pt>
                <c:pt idx="352">
                  <c:v>44342</c:v>
                </c:pt>
                <c:pt idx="353">
                  <c:v>44343</c:v>
                </c:pt>
                <c:pt idx="354">
                  <c:v>44344</c:v>
                </c:pt>
                <c:pt idx="355">
                  <c:v>44347</c:v>
                </c:pt>
                <c:pt idx="356">
                  <c:v>44348</c:v>
                </c:pt>
                <c:pt idx="357">
                  <c:v>44349</c:v>
                </c:pt>
                <c:pt idx="358">
                  <c:v>44351</c:v>
                </c:pt>
                <c:pt idx="359">
                  <c:v>44354</c:v>
                </c:pt>
                <c:pt idx="360">
                  <c:v>44355</c:v>
                </c:pt>
                <c:pt idx="361">
                  <c:v>44356</c:v>
                </c:pt>
                <c:pt idx="362">
                  <c:v>44357</c:v>
                </c:pt>
                <c:pt idx="363">
                  <c:v>44358</c:v>
                </c:pt>
                <c:pt idx="364">
                  <c:v>44361</c:v>
                </c:pt>
                <c:pt idx="365">
                  <c:v>44362</c:v>
                </c:pt>
                <c:pt idx="366">
                  <c:v>44363</c:v>
                </c:pt>
                <c:pt idx="367">
                  <c:v>44364</c:v>
                </c:pt>
                <c:pt idx="368">
                  <c:v>44365</c:v>
                </c:pt>
                <c:pt idx="369">
                  <c:v>44368</c:v>
                </c:pt>
                <c:pt idx="370">
                  <c:v>44369</c:v>
                </c:pt>
                <c:pt idx="371">
                  <c:v>44370</c:v>
                </c:pt>
                <c:pt idx="372">
                  <c:v>44371</c:v>
                </c:pt>
                <c:pt idx="373">
                  <c:v>44372</c:v>
                </c:pt>
                <c:pt idx="374">
                  <c:v>44375</c:v>
                </c:pt>
                <c:pt idx="375">
                  <c:v>44376</c:v>
                </c:pt>
                <c:pt idx="376">
                  <c:v>44377</c:v>
                </c:pt>
                <c:pt idx="377">
                  <c:v>44378</c:v>
                </c:pt>
                <c:pt idx="378">
                  <c:v>44379</c:v>
                </c:pt>
                <c:pt idx="379">
                  <c:v>44382</c:v>
                </c:pt>
                <c:pt idx="380">
                  <c:v>44383</c:v>
                </c:pt>
                <c:pt idx="381">
                  <c:v>44384</c:v>
                </c:pt>
                <c:pt idx="382">
                  <c:v>44385</c:v>
                </c:pt>
                <c:pt idx="383">
                  <c:v>44386</c:v>
                </c:pt>
                <c:pt idx="384">
                  <c:v>44389</c:v>
                </c:pt>
                <c:pt idx="385">
                  <c:v>44390</c:v>
                </c:pt>
                <c:pt idx="386">
                  <c:v>44391</c:v>
                </c:pt>
                <c:pt idx="387">
                  <c:v>44392</c:v>
                </c:pt>
                <c:pt idx="388">
                  <c:v>44393</c:v>
                </c:pt>
                <c:pt idx="389">
                  <c:v>44396</c:v>
                </c:pt>
                <c:pt idx="390">
                  <c:v>44397</c:v>
                </c:pt>
                <c:pt idx="391">
                  <c:v>44398</c:v>
                </c:pt>
                <c:pt idx="392">
                  <c:v>44399</c:v>
                </c:pt>
                <c:pt idx="393">
                  <c:v>44400</c:v>
                </c:pt>
                <c:pt idx="394">
                  <c:v>44403</c:v>
                </c:pt>
                <c:pt idx="395">
                  <c:v>44404</c:v>
                </c:pt>
                <c:pt idx="396">
                  <c:v>44405</c:v>
                </c:pt>
                <c:pt idx="397">
                  <c:v>44406</c:v>
                </c:pt>
                <c:pt idx="398">
                  <c:v>44407</c:v>
                </c:pt>
                <c:pt idx="399">
                  <c:v>44410</c:v>
                </c:pt>
                <c:pt idx="400">
                  <c:v>44411</c:v>
                </c:pt>
                <c:pt idx="401">
                  <c:v>44412</c:v>
                </c:pt>
                <c:pt idx="402">
                  <c:v>44413</c:v>
                </c:pt>
                <c:pt idx="403">
                  <c:v>44414</c:v>
                </c:pt>
                <c:pt idx="404">
                  <c:v>44417</c:v>
                </c:pt>
                <c:pt idx="405">
                  <c:v>44418</c:v>
                </c:pt>
                <c:pt idx="406">
                  <c:v>44419</c:v>
                </c:pt>
                <c:pt idx="407">
                  <c:v>44420</c:v>
                </c:pt>
                <c:pt idx="408">
                  <c:v>44421</c:v>
                </c:pt>
                <c:pt idx="409">
                  <c:v>44424</c:v>
                </c:pt>
                <c:pt idx="410">
                  <c:v>44425</c:v>
                </c:pt>
                <c:pt idx="411">
                  <c:v>44426</c:v>
                </c:pt>
                <c:pt idx="412">
                  <c:v>44427</c:v>
                </c:pt>
                <c:pt idx="413">
                  <c:v>44428</c:v>
                </c:pt>
                <c:pt idx="414">
                  <c:v>44431</c:v>
                </c:pt>
                <c:pt idx="415">
                  <c:v>44432</c:v>
                </c:pt>
                <c:pt idx="416">
                  <c:v>44433</c:v>
                </c:pt>
                <c:pt idx="417">
                  <c:v>44434</c:v>
                </c:pt>
                <c:pt idx="418">
                  <c:v>44435</c:v>
                </c:pt>
                <c:pt idx="419">
                  <c:v>44438</c:v>
                </c:pt>
                <c:pt idx="420">
                  <c:v>44439</c:v>
                </c:pt>
                <c:pt idx="421">
                  <c:v>44440</c:v>
                </c:pt>
                <c:pt idx="422">
                  <c:v>44441</c:v>
                </c:pt>
                <c:pt idx="423">
                  <c:v>44442</c:v>
                </c:pt>
                <c:pt idx="424">
                  <c:v>44445</c:v>
                </c:pt>
                <c:pt idx="425">
                  <c:v>44447</c:v>
                </c:pt>
                <c:pt idx="426">
                  <c:v>44448</c:v>
                </c:pt>
                <c:pt idx="427">
                  <c:v>44449</c:v>
                </c:pt>
                <c:pt idx="428">
                  <c:v>44452</c:v>
                </c:pt>
                <c:pt idx="429">
                  <c:v>44453</c:v>
                </c:pt>
                <c:pt idx="430">
                  <c:v>44454</c:v>
                </c:pt>
                <c:pt idx="431">
                  <c:v>44455</c:v>
                </c:pt>
                <c:pt idx="432">
                  <c:v>44456</c:v>
                </c:pt>
                <c:pt idx="433">
                  <c:v>44459</c:v>
                </c:pt>
                <c:pt idx="434">
                  <c:v>44460</c:v>
                </c:pt>
                <c:pt idx="435">
                  <c:v>44461</c:v>
                </c:pt>
                <c:pt idx="436">
                  <c:v>44462</c:v>
                </c:pt>
                <c:pt idx="437">
                  <c:v>44463</c:v>
                </c:pt>
                <c:pt idx="438">
                  <c:v>44466</c:v>
                </c:pt>
                <c:pt idx="439">
                  <c:v>44467</c:v>
                </c:pt>
                <c:pt idx="440">
                  <c:v>44468</c:v>
                </c:pt>
                <c:pt idx="441">
                  <c:v>44469</c:v>
                </c:pt>
                <c:pt idx="442">
                  <c:v>44470</c:v>
                </c:pt>
                <c:pt idx="443">
                  <c:v>44473</c:v>
                </c:pt>
                <c:pt idx="444">
                  <c:v>44474</c:v>
                </c:pt>
                <c:pt idx="445">
                  <c:v>44475</c:v>
                </c:pt>
                <c:pt idx="446">
                  <c:v>44476</c:v>
                </c:pt>
                <c:pt idx="447">
                  <c:v>44477</c:v>
                </c:pt>
                <c:pt idx="448">
                  <c:v>44480</c:v>
                </c:pt>
                <c:pt idx="449">
                  <c:v>44482</c:v>
                </c:pt>
                <c:pt idx="450">
                  <c:v>44483</c:v>
                </c:pt>
                <c:pt idx="451">
                  <c:v>44484</c:v>
                </c:pt>
                <c:pt idx="452">
                  <c:v>44487</c:v>
                </c:pt>
                <c:pt idx="453">
                  <c:v>44488</c:v>
                </c:pt>
                <c:pt idx="454">
                  <c:v>44489</c:v>
                </c:pt>
                <c:pt idx="455">
                  <c:v>44490</c:v>
                </c:pt>
                <c:pt idx="456">
                  <c:v>44491</c:v>
                </c:pt>
                <c:pt idx="457">
                  <c:v>44494</c:v>
                </c:pt>
                <c:pt idx="458">
                  <c:v>44495</c:v>
                </c:pt>
                <c:pt idx="459">
                  <c:v>44496</c:v>
                </c:pt>
                <c:pt idx="460">
                  <c:v>44497</c:v>
                </c:pt>
                <c:pt idx="461">
                  <c:v>44498</c:v>
                </c:pt>
                <c:pt idx="462">
                  <c:v>44501</c:v>
                </c:pt>
                <c:pt idx="463">
                  <c:v>44503</c:v>
                </c:pt>
                <c:pt idx="464">
                  <c:v>44504</c:v>
                </c:pt>
                <c:pt idx="465">
                  <c:v>44505</c:v>
                </c:pt>
                <c:pt idx="466">
                  <c:v>44508</c:v>
                </c:pt>
                <c:pt idx="467">
                  <c:v>44509</c:v>
                </c:pt>
                <c:pt idx="468">
                  <c:v>44510</c:v>
                </c:pt>
                <c:pt idx="469">
                  <c:v>44511</c:v>
                </c:pt>
                <c:pt idx="470">
                  <c:v>44512</c:v>
                </c:pt>
                <c:pt idx="471">
                  <c:v>44516</c:v>
                </c:pt>
                <c:pt idx="472">
                  <c:v>44517</c:v>
                </c:pt>
                <c:pt idx="473">
                  <c:v>44518</c:v>
                </c:pt>
                <c:pt idx="474">
                  <c:v>44519</c:v>
                </c:pt>
                <c:pt idx="475">
                  <c:v>44522</c:v>
                </c:pt>
                <c:pt idx="476">
                  <c:v>44523</c:v>
                </c:pt>
                <c:pt idx="477">
                  <c:v>44524</c:v>
                </c:pt>
                <c:pt idx="478">
                  <c:v>44525</c:v>
                </c:pt>
                <c:pt idx="479">
                  <c:v>44526</c:v>
                </c:pt>
                <c:pt idx="480">
                  <c:v>44529</c:v>
                </c:pt>
                <c:pt idx="481">
                  <c:v>44530</c:v>
                </c:pt>
                <c:pt idx="482">
                  <c:v>44531</c:v>
                </c:pt>
                <c:pt idx="483">
                  <c:v>44532</c:v>
                </c:pt>
                <c:pt idx="484">
                  <c:v>44533</c:v>
                </c:pt>
                <c:pt idx="485">
                  <c:v>44536</c:v>
                </c:pt>
                <c:pt idx="486">
                  <c:v>44537</c:v>
                </c:pt>
                <c:pt idx="487">
                  <c:v>44538</c:v>
                </c:pt>
                <c:pt idx="488">
                  <c:v>44539</c:v>
                </c:pt>
                <c:pt idx="489">
                  <c:v>44540</c:v>
                </c:pt>
                <c:pt idx="490">
                  <c:v>44543</c:v>
                </c:pt>
                <c:pt idx="491">
                  <c:v>44544</c:v>
                </c:pt>
                <c:pt idx="492">
                  <c:v>44545</c:v>
                </c:pt>
                <c:pt idx="493">
                  <c:v>44546</c:v>
                </c:pt>
                <c:pt idx="494">
                  <c:v>44547</c:v>
                </c:pt>
                <c:pt idx="495">
                  <c:v>44550</c:v>
                </c:pt>
                <c:pt idx="496">
                  <c:v>44551</c:v>
                </c:pt>
                <c:pt idx="497">
                  <c:v>44552</c:v>
                </c:pt>
                <c:pt idx="498">
                  <c:v>44553</c:v>
                </c:pt>
                <c:pt idx="499">
                  <c:v>44554</c:v>
                </c:pt>
                <c:pt idx="500">
                  <c:v>44557</c:v>
                </c:pt>
                <c:pt idx="501">
                  <c:v>44558</c:v>
                </c:pt>
                <c:pt idx="502">
                  <c:v>44559</c:v>
                </c:pt>
                <c:pt idx="503">
                  <c:v>44560</c:v>
                </c:pt>
                <c:pt idx="504">
                  <c:v>44561</c:v>
                </c:pt>
                <c:pt idx="505">
                  <c:v>44564</c:v>
                </c:pt>
                <c:pt idx="506">
                  <c:v>44565</c:v>
                </c:pt>
                <c:pt idx="507">
                  <c:v>44566</c:v>
                </c:pt>
                <c:pt idx="508">
                  <c:v>44567</c:v>
                </c:pt>
                <c:pt idx="509">
                  <c:v>44568</c:v>
                </c:pt>
                <c:pt idx="510">
                  <c:v>44571</c:v>
                </c:pt>
                <c:pt idx="511">
                  <c:v>44572</c:v>
                </c:pt>
                <c:pt idx="512">
                  <c:v>44573</c:v>
                </c:pt>
                <c:pt idx="513">
                  <c:v>44574</c:v>
                </c:pt>
                <c:pt idx="514">
                  <c:v>44575</c:v>
                </c:pt>
                <c:pt idx="515">
                  <c:v>44578</c:v>
                </c:pt>
                <c:pt idx="516">
                  <c:v>44579</c:v>
                </c:pt>
                <c:pt idx="517">
                  <c:v>44580</c:v>
                </c:pt>
                <c:pt idx="518">
                  <c:v>44581</c:v>
                </c:pt>
                <c:pt idx="519">
                  <c:v>44582</c:v>
                </c:pt>
                <c:pt idx="520">
                  <c:v>44585</c:v>
                </c:pt>
                <c:pt idx="521">
                  <c:v>44586</c:v>
                </c:pt>
                <c:pt idx="522">
                  <c:v>44587</c:v>
                </c:pt>
                <c:pt idx="523">
                  <c:v>44588</c:v>
                </c:pt>
                <c:pt idx="524">
                  <c:v>44589</c:v>
                </c:pt>
                <c:pt idx="525">
                  <c:v>44592</c:v>
                </c:pt>
                <c:pt idx="526">
                  <c:v>44593</c:v>
                </c:pt>
                <c:pt idx="527">
                  <c:v>44594</c:v>
                </c:pt>
                <c:pt idx="528">
                  <c:v>44595</c:v>
                </c:pt>
                <c:pt idx="529">
                  <c:v>44596</c:v>
                </c:pt>
                <c:pt idx="530">
                  <c:v>44599</c:v>
                </c:pt>
                <c:pt idx="531">
                  <c:v>44600</c:v>
                </c:pt>
                <c:pt idx="532">
                  <c:v>44601</c:v>
                </c:pt>
                <c:pt idx="533">
                  <c:v>44602</c:v>
                </c:pt>
                <c:pt idx="534">
                  <c:v>44603</c:v>
                </c:pt>
                <c:pt idx="535">
                  <c:v>44606</c:v>
                </c:pt>
                <c:pt idx="536">
                  <c:v>44607</c:v>
                </c:pt>
                <c:pt idx="537">
                  <c:v>44608</c:v>
                </c:pt>
                <c:pt idx="538">
                  <c:v>44609</c:v>
                </c:pt>
                <c:pt idx="539">
                  <c:v>44610</c:v>
                </c:pt>
                <c:pt idx="540">
                  <c:v>44613</c:v>
                </c:pt>
                <c:pt idx="541">
                  <c:v>44614</c:v>
                </c:pt>
                <c:pt idx="542">
                  <c:v>44615</c:v>
                </c:pt>
                <c:pt idx="543">
                  <c:v>44616</c:v>
                </c:pt>
                <c:pt idx="544">
                  <c:v>44617</c:v>
                </c:pt>
                <c:pt idx="545">
                  <c:v>44622</c:v>
                </c:pt>
                <c:pt idx="546">
                  <c:v>44623</c:v>
                </c:pt>
                <c:pt idx="547">
                  <c:v>44624</c:v>
                </c:pt>
                <c:pt idx="548">
                  <c:v>44627</c:v>
                </c:pt>
                <c:pt idx="549">
                  <c:v>44628</c:v>
                </c:pt>
                <c:pt idx="550">
                  <c:v>44629</c:v>
                </c:pt>
                <c:pt idx="551">
                  <c:v>44630</c:v>
                </c:pt>
                <c:pt idx="552">
                  <c:v>44631</c:v>
                </c:pt>
                <c:pt idx="553">
                  <c:v>44634</c:v>
                </c:pt>
                <c:pt idx="554">
                  <c:v>44635</c:v>
                </c:pt>
                <c:pt idx="555">
                  <c:v>44636</c:v>
                </c:pt>
                <c:pt idx="556">
                  <c:v>44637</c:v>
                </c:pt>
                <c:pt idx="557">
                  <c:v>44638</c:v>
                </c:pt>
                <c:pt idx="558">
                  <c:v>44641</c:v>
                </c:pt>
                <c:pt idx="559">
                  <c:v>44642</c:v>
                </c:pt>
                <c:pt idx="560">
                  <c:v>44643</c:v>
                </c:pt>
                <c:pt idx="561">
                  <c:v>44644</c:v>
                </c:pt>
                <c:pt idx="562">
                  <c:v>44645</c:v>
                </c:pt>
                <c:pt idx="563">
                  <c:v>44648</c:v>
                </c:pt>
                <c:pt idx="564">
                  <c:v>44649</c:v>
                </c:pt>
                <c:pt idx="565">
                  <c:v>44650</c:v>
                </c:pt>
                <c:pt idx="566">
                  <c:v>44651</c:v>
                </c:pt>
                <c:pt idx="567">
                  <c:v>44652</c:v>
                </c:pt>
                <c:pt idx="568">
                  <c:v>44655</c:v>
                </c:pt>
                <c:pt idx="569">
                  <c:v>44656</c:v>
                </c:pt>
                <c:pt idx="570">
                  <c:v>44657</c:v>
                </c:pt>
                <c:pt idx="571">
                  <c:v>44658</c:v>
                </c:pt>
                <c:pt idx="572">
                  <c:v>44659</c:v>
                </c:pt>
                <c:pt idx="573">
                  <c:v>44662</c:v>
                </c:pt>
                <c:pt idx="574">
                  <c:v>44663</c:v>
                </c:pt>
                <c:pt idx="575">
                  <c:v>44664</c:v>
                </c:pt>
                <c:pt idx="576">
                  <c:v>44665</c:v>
                </c:pt>
                <c:pt idx="577">
                  <c:v>44669</c:v>
                </c:pt>
                <c:pt idx="578">
                  <c:v>44670</c:v>
                </c:pt>
                <c:pt idx="579">
                  <c:v>44671</c:v>
                </c:pt>
                <c:pt idx="580">
                  <c:v>44673</c:v>
                </c:pt>
                <c:pt idx="581">
                  <c:v>44676</c:v>
                </c:pt>
                <c:pt idx="582">
                  <c:v>44677</c:v>
                </c:pt>
                <c:pt idx="583">
                  <c:v>44678</c:v>
                </c:pt>
                <c:pt idx="584">
                  <c:v>44679</c:v>
                </c:pt>
                <c:pt idx="585">
                  <c:v>44680</c:v>
                </c:pt>
                <c:pt idx="586">
                  <c:v>44683</c:v>
                </c:pt>
                <c:pt idx="587">
                  <c:v>44684</c:v>
                </c:pt>
                <c:pt idx="588">
                  <c:v>44685</c:v>
                </c:pt>
                <c:pt idx="589">
                  <c:v>44686</c:v>
                </c:pt>
                <c:pt idx="590">
                  <c:v>44687</c:v>
                </c:pt>
                <c:pt idx="591">
                  <c:v>44690</c:v>
                </c:pt>
                <c:pt idx="592">
                  <c:v>44691</c:v>
                </c:pt>
                <c:pt idx="593">
                  <c:v>44692</c:v>
                </c:pt>
                <c:pt idx="594">
                  <c:v>44693</c:v>
                </c:pt>
                <c:pt idx="595">
                  <c:v>44694</c:v>
                </c:pt>
                <c:pt idx="596">
                  <c:v>44697</c:v>
                </c:pt>
                <c:pt idx="597">
                  <c:v>44698</c:v>
                </c:pt>
                <c:pt idx="598">
                  <c:v>44699</c:v>
                </c:pt>
                <c:pt idx="599">
                  <c:v>44700</c:v>
                </c:pt>
                <c:pt idx="600">
                  <c:v>44701</c:v>
                </c:pt>
                <c:pt idx="601">
                  <c:v>44704</c:v>
                </c:pt>
                <c:pt idx="602">
                  <c:v>44705</c:v>
                </c:pt>
                <c:pt idx="603">
                  <c:v>44706</c:v>
                </c:pt>
                <c:pt idx="604">
                  <c:v>44707</c:v>
                </c:pt>
                <c:pt idx="605">
                  <c:v>44708</c:v>
                </c:pt>
                <c:pt idx="606">
                  <c:v>44711</c:v>
                </c:pt>
                <c:pt idx="607">
                  <c:v>44712</c:v>
                </c:pt>
                <c:pt idx="608">
                  <c:v>44713</c:v>
                </c:pt>
                <c:pt idx="609">
                  <c:v>44714</c:v>
                </c:pt>
                <c:pt idx="610">
                  <c:v>44715</c:v>
                </c:pt>
                <c:pt idx="611">
                  <c:v>44718</c:v>
                </c:pt>
                <c:pt idx="612">
                  <c:v>44719</c:v>
                </c:pt>
                <c:pt idx="613">
                  <c:v>44720</c:v>
                </c:pt>
                <c:pt idx="614">
                  <c:v>44721</c:v>
                </c:pt>
                <c:pt idx="615">
                  <c:v>44722</c:v>
                </c:pt>
                <c:pt idx="616">
                  <c:v>44725</c:v>
                </c:pt>
                <c:pt idx="617">
                  <c:v>44726</c:v>
                </c:pt>
                <c:pt idx="618">
                  <c:v>44727</c:v>
                </c:pt>
                <c:pt idx="619">
                  <c:v>44729</c:v>
                </c:pt>
                <c:pt idx="620">
                  <c:v>44732</c:v>
                </c:pt>
                <c:pt idx="621">
                  <c:v>44733</c:v>
                </c:pt>
                <c:pt idx="622">
                  <c:v>44734</c:v>
                </c:pt>
                <c:pt idx="623">
                  <c:v>44735</c:v>
                </c:pt>
                <c:pt idx="624">
                  <c:v>44736</c:v>
                </c:pt>
                <c:pt idx="625">
                  <c:v>44739</c:v>
                </c:pt>
                <c:pt idx="626">
                  <c:v>44740</c:v>
                </c:pt>
                <c:pt idx="627">
                  <c:v>44741</c:v>
                </c:pt>
                <c:pt idx="628">
                  <c:v>44742</c:v>
                </c:pt>
                <c:pt idx="629">
                  <c:v>44743</c:v>
                </c:pt>
                <c:pt idx="630">
                  <c:v>44746</c:v>
                </c:pt>
                <c:pt idx="631">
                  <c:v>44747</c:v>
                </c:pt>
                <c:pt idx="632">
                  <c:v>44748</c:v>
                </c:pt>
                <c:pt idx="633">
                  <c:v>44749</c:v>
                </c:pt>
                <c:pt idx="634">
                  <c:v>44750</c:v>
                </c:pt>
                <c:pt idx="635">
                  <c:v>44753</c:v>
                </c:pt>
                <c:pt idx="636">
                  <c:v>44754</c:v>
                </c:pt>
                <c:pt idx="637">
                  <c:v>44755</c:v>
                </c:pt>
                <c:pt idx="638">
                  <c:v>44756</c:v>
                </c:pt>
                <c:pt idx="639">
                  <c:v>44757</c:v>
                </c:pt>
                <c:pt idx="640">
                  <c:v>44760</c:v>
                </c:pt>
                <c:pt idx="641">
                  <c:v>44761</c:v>
                </c:pt>
                <c:pt idx="642">
                  <c:v>44762</c:v>
                </c:pt>
                <c:pt idx="643">
                  <c:v>44763</c:v>
                </c:pt>
                <c:pt idx="644">
                  <c:v>44764</c:v>
                </c:pt>
                <c:pt idx="645">
                  <c:v>44767</c:v>
                </c:pt>
                <c:pt idx="646">
                  <c:v>44768</c:v>
                </c:pt>
                <c:pt idx="647">
                  <c:v>44769</c:v>
                </c:pt>
                <c:pt idx="648">
                  <c:v>44770</c:v>
                </c:pt>
                <c:pt idx="649">
                  <c:v>44771</c:v>
                </c:pt>
                <c:pt idx="650">
                  <c:v>44774</c:v>
                </c:pt>
                <c:pt idx="651">
                  <c:v>44775</c:v>
                </c:pt>
                <c:pt idx="652">
                  <c:v>44776</c:v>
                </c:pt>
                <c:pt idx="653">
                  <c:v>44777</c:v>
                </c:pt>
                <c:pt idx="654">
                  <c:v>44778</c:v>
                </c:pt>
                <c:pt idx="655">
                  <c:v>44781</c:v>
                </c:pt>
                <c:pt idx="656">
                  <c:v>44782</c:v>
                </c:pt>
                <c:pt idx="657">
                  <c:v>44783</c:v>
                </c:pt>
                <c:pt idx="658">
                  <c:v>44784</c:v>
                </c:pt>
                <c:pt idx="659">
                  <c:v>44785</c:v>
                </c:pt>
                <c:pt idx="660">
                  <c:v>44788</c:v>
                </c:pt>
                <c:pt idx="661">
                  <c:v>44789</c:v>
                </c:pt>
                <c:pt idx="662">
                  <c:v>44790</c:v>
                </c:pt>
                <c:pt idx="663">
                  <c:v>44791</c:v>
                </c:pt>
                <c:pt idx="664">
                  <c:v>44792</c:v>
                </c:pt>
                <c:pt idx="665">
                  <c:v>44795</c:v>
                </c:pt>
                <c:pt idx="666">
                  <c:v>44796</c:v>
                </c:pt>
                <c:pt idx="667">
                  <c:v>44797</c:v>
                </c:pt>
                <c:pt idx="668">
                  <c:v>44798</c:v>
                </c:pt>
                <c:pt idx="669">
                  <c:v>44799</c:v>
                </c:pt>
                <c:pt idx="670">
                  <c:v>44802</c:v>
                </c:pt>
                <c:pt idx="671">
                  <c:v>44803</c:v>
                </c:pt>
                <c:pt idx="672">
                  <c:v>44804</c:v>
                </c:pt>
                <c:pt idx="673">
                  <c:v>44805</c:v>
                </c:pt>
                <c:pt idx="674">
                  <c:v>44806</c:v>
                </c:pt>
                <c:pt idx="675">
                  <c:v>44809</c:v>
                </c:pt>
                <c:pt idx="676">
                  <c:v>44810</c:v>
                </c:pt>
                <c:pt idx="677">
                  <c:v>44812</c:v>
                </c:pt>
                <c:pt idx="678">
                  <c:v>44813</c:v>
                </c:pt>
                <c:pt idx="679">
                  <c:v>44816</c:v>
                </c:pt>
                <c:pt idx="680">
                  <c:v>44817</c:v>
                </c:pt>
                <c:pt idx="681">
                  <c:v>44818</c:v>
                </c:pt>
                <c:pt idx="682">
                  <c:v>44819</c:v>
                </c:pt>
                <c:pt idx="683">
                  <c:v>44820</c:v>
                </c:pt>
                <c:pt idx="684">
                  <c:v>44823</c:v>
                </c:pt>
                <c:pt idx="685">
                  <c:v>44824</c:v>
                </c:pt>
                <c:pt idx="686">
                  <c:v>44825</c:v>
                </c:pt>
                <c:pt idx="687">
                  <c:v>44826</c:v>
                </c:pt>
                <c:pt idx="688">
                  <c:v>44827</c:v>
                </c:pt>
                <c:pt idx="689">
                  <c:v>44830</c:v>
                </c:pt>
                <c:pt idx="690">
                  <c:v>44831</c:v>
                </c:pt>
                <c:pt idx="691">
                  <c:v>44832</c:v>
                </c:pt>
                <c:pt idx="692">
                  <c:v>44833</c:v>
                </c:pt>
                <c:pt idx="693">
                  <c:v>44834</c:v>
                </c:pt>
                <c:pt idx="694">
                  <c:v>44837</c:v>
                </c:pt>
                <c:pt idx="695">
                  <c:v>44838</c:v>
                </c:pt>
                <c:pt idx="696">
                  <c:v>44839</c:v>
                </c:pt>
                <c:pt idx="697">
                  <c:v>44840</c:v>
                </c:pt>
                <c:pt idx="698">
                  <c:v>44841</c:v>
                </c:pt>
                <c:pt idx="699">
                  <c:v>44844</c:v>
                </c:pt>
                <c:pt idx="700">
                  <c:v>44845</c:v>
                </c:pt>
                <c:pt idx="701">
                  <c:v>44847</c:v>
                </c:pt>
                <c:pt idx="702">
                  <c:v>44848</c:v>
                </c:pt>
                <c:pt idx="703">
                  <c:v>44851</c:v>
                </c:pt>
                <c:pt idx="704">
                  <c:v>44852</c:v>
                </c:pt>
                <c:pt idx="705">
                  <c:v>44853</c:v>
                </c:pt>
                <c:pt idx="706">
                  <c:v>44854</c:v>
                </c:pt>
                <c:pt idx="707">
                  <c:v>44855</c:v>
                </c:pt>
                <c:pt idx="708">
                  <c:v>44858</c:v>
                </c:pt>
                <c:pt idx="709">
                  <c:v>44859</c:v>
                </c:pt>
                <c:pt idx="710">
                  <c:v>44860</c:v>
                </c:pt>
                <c:pt idx="711">
                  <c:v>44861</c:v>
                </c:pt>
                <c:pt idx="712">
                  <c:v>44862</c:v>
                </c:pt>
                <c:pt idx="713">
                  <c:v>44865</c:v>
                </c:pt>
                <c:pt idx="714">
                  <c:v>44866</c:v>
                </c:pt>
                <c:pt idx="715">
                  <c:v>44868</c:v>
                </c:pt>
                <c:pt idx="716">
                  <c:v>44869</c:v>
                </c:pt>
                <c:pt idx="717">
                  <c:v>44872</c:v>
                </c:pt>
                <c:pt idx="718">
                  <c:v>44873</c:v>
                </c:pt>
                <c:pt idx="719">
                  <c:v>44874</c:v>
                </c:pt>
                <c:pt idx="720">
                  <c:v>44875</c:v>
                </c:pt>
                <c:pt idx="721">
                  <c:v>44876</c:v>
                </c:pt>
                <c:pt idx="722">
                  <c:v>44879</c:v>
                </c:pt>
                <c:pt idx="723">
                  <c:v>44881</c:v>
                </c:pt>
                <c:pt idx="724">
                  <c:v>44882</c:v>
                </c:pt>
                <c:pt idx="725">
                  <c:v>44883</c:v>
                </c:pt>
                <c:pt idx="726">
                  <c:v>44886</c:v>
                </c:pt>
                <c:pt idx="727">
                  <c:v>44887</c:v>
                </c:pt>
                <c:pt idx="728">
                  <c:v>44888</c:v>
                </c:pt>
                <c:pt idx="729">
                  <c:v>44889</c:v>
                </c:pt>
                <c:pt idx="730">
                  <c:v>44890</c:v>
                </c:pt>
                <c:pt idx="731">
                  <c:v>44893</c:v>
                </c:pt>
                <c:pt idx="732">
                  <c:v>44894</c:v>
                </c:pt>
                <c:pt idx="733">
                  <c:v>44895</c:v>
                </c:pt>
                <c:pt idx="734">
                  <c:v>44896</c:v>
                </c:pt>
                <c:pt idx="735">
                  <c:v>44897</c:v>
                </c:pt>
                <c:pt idx="736">
                  <c:v>44900</c:v>
                </c:pt>
                <c:pt idx="737">
                  <c:v>44901</c:v>
                </c:pt>
                <c:pt idx="738">
                  <c:v>44902</c:v>
                </c:pt>
                <c:pt idx="739">
                  <c:v>44903</c:v>
                </c:pt>
                <c:pt idx="740">
                  <c:v>44904</c:v>
                </c:pt>
                <c:pt idx="741">
                  <c:v>44907</c:v>
                </c:pt>
                <c:pt idx="742">
                  <c:v>44908</c:v>
                </c:pt>
                <c:pt idx="743">
                  <c:v>44909</c:v>
                </c:pt>
                <c:pt idx="744">
                  <c:v>44910</c:v>
                </c:pt>
                <c:pt idx="745">
                  <c:v>44911</c:v>
                </c:pt>
                <c:pt idx="746">
                  <c:v>44914</c:v>
                </c:pt>
                <c:pt idx="747">
                  <c:v>44915</c:v>
                </c:pt>
                <c:pt idx="748">
                  <c:v>44916</c:v>
                </c:pt>
                <c:pt idx="749">
                  <c:v>44917</c:v>
                </c:pt>
                <c:pt idx="750">
                  <c:v>44918</c:v>
                </c:pt>
                <c:pt idx="751">
                  <c:v>44921</c:v>
                </c:pt>
                <c:pt idx="752">
                  <c:v>44922</c:v>
                </c:pt>
                <c:pt idx="753">
                  <c:v>44923</c:v>
                </c:pt>
                <c:pt idx="754">
                  <c:v>44924</c:v>
                </c:pt>
                <c:pt idx="755">
                  <c:v>44925</c:v>
                </c:pt>
                <c:pt idx="756">
                  <c:v>44928</c:v>
                </c:pt>
                <c:pt idx="757">
                  <c:v>44929</c:v>
                </c:pt>
                <c:pt idx="758">
                  <c:v>44930</c:v>
                </c:pt>
                <c:pt idx="759">
                  <c:v>44931</c:v>
                </c:pt>
                <c:pt idx="760">
                  <c:v>44932</c:v>
                </c:pt>
                <c:pt idx="761">
                  <c:v>44935</c:v>
                </c:pt>
                <c:pt idx="762">
                  <c:v>44936</c:v>
                </c:pt>
                <c:pt idx="763">
                  <c:v>44937</c:v>
                </c:pt>
                <c:pt idx="764">
                  <c:v>44938</c:v>
                </c:pt>
                <c:pt idx="765">
                  <c:v>44939</c:v>
                </c:pt>
                <c:pt idx="766">
                  <c:v>44942</c:v>
                </c:pt>
                <c:pt idx="767">
                  <c:v>44943</c:v>
                </c:pt>
                <c:pt idx="768">
                  <c:v>44944</c:v>
                </c:pt>
                <c:pt idx="769">
                  <c:v>44945</c:v>
                </c:pt>
                <c:pt idx="770">
                  <c:v>44946</c:v>
                </c:pt>
                <c:pt idx="771">
                  <c:v>44949</c:v>
                </c:pt>
                <c:pt idx="772">
                  <c:v>44950</c:v>
                </c:pt>
                <c:pt idx="773">
                  <c:v>44951</c:v>
                </c:pt>
                <c:pt idx="774">
                  <c:v>44952</c:v>
                </c:pt>
                <c:pt idx="775">
                  <c:v>44953</c:v>
                </c:pt>
                <c:pt idx="776">
                  <c:v>44956</c:v>
                </c:pt>
                <c:pt idx="777">
                  <c:v>44957</c:v>
                </c:pt>
                <c:pt idx="778">
                  <c:v>44958</c:v>
                </c:pt>
                <c:pt idx="779">
                  <c:v>44959</c:v>
                </c:pt>
                <c:pt idx="780">
                  <c:v>44960</c:v>
                </c:pt>
                <c:pt idx="781">
                  <c:v>44963</c:v>
                </c:pt>
                <c:pt idx="782">
                  <c:v>44964</c:v>
                </c:pt>
                <c:pt idx="783">
                  <c:v>44965</c:v>
                </c:pt>
                <c:pt idx="784">
                  <c:v>44966</c:v>
                </c:pt>
                <c:pt idx="785">
                  <c:v>44967</c:v>
                </c:pt>
                <c:pt idx="786">
                  <c:v>44970</c:v>
                </c:pt>
                <c:pt idx="787">
                  <c:v>44971</c:v>
                </c:pt>
                <c:pt idx="788">
                  <c:v>44972</c:v>
                </c:pt>
                <c:pt idx="789">
                  <c:v>44973</c:v>
                </c:pt>
                <c:pt idx="790">
                  <c:v>44974</c:v>
                </c:pt>
                <c:pt idx="791">
                  <c:v>44979</c:v>
                </c:pt>
                <c:pt idx="792">
                  <c:v>44980</c:v>
                </c:pt>
                <c:pt idx="793">
                  <c:v>44981</c:v>
                </c:pt>
                <c:pt idx="794">
                  <c:v>44984</c:v>
                </c:pt>
                <c:pt idx="795">
                  <c:v>44985</c:v>
                </c:pt>
                <c:pt idx="796">
                  <c:v>44986</c:v>
                </c:pt>
                <c:pt idx="797">
                  <c:v>44987</c:v>
                </c:pt>
                <c:pt idx="798">
                  <c:v>44988</c:v>
                </c:pt>
                <c:pt idx="799">
                  <c:v>44991</c:v>
                </c:pt>
                <c:pt idx="800">
                  <c:v>44992</c:v>
                </c:pt>
                <c:pt idx="801">
                  <c:v>44993</c:v>
                </c:pt>
                <c:pt idx="802">
                  <c:v>44994</c:v>
                </c:pt>
                <c:pt idx="803">
                  <c:v>44995</c:v>
                </c:pt>
                <c:pt idx="804">
                  <c:v>44998</c:v>
                </c:pt>
                <c:pt idx="805">
                  <c:v>44999</c:v>
                </c:pt>
                <c:pt idx="806">
                  <c:v>45000</c:v>
                </c:pt>
                <c:pt idx="807">
                  <c:v>45001</c:v>
                </c:pt>
                <c:pt idx="808">
                  <c:v>45002</c:v>
                </c:pt>
                <c:pt idx="809">
                  <c:v>45005</c:v>
                </c:pt>
                <c:pt idx="810">
                  <c:v>45006</c:v>
                </c:pt>
                <c:pt idx="811">
                  <c:v>45007</c:v>
                </c:pt>
                <c:pt idx="812">
                  <c:v>45008</c:v>
                </c:pt>
                <c:pt idx="813">
                  <c:v>45009</c:v>
                </c:pt>
                <c:pt idx="814">
                  <c:v>45012</c:v>
                </c:pt>
                <c:pt idx="815">
                  <c:v>45013</c:v>
                </c:pt>
                <c:pt idx="816">
                  <c:v>45014</c:v>
                </c:pt>
                <c:pt idx="817">
                  <c:v>45015</c:v>
                </c:pt>
                <c:pt idx="818">
                  <c:v>45016</c:v>
                </c:pt>
                <c:pt idx="819">
                  <c:v>45019</c:v>
                </c:pt>
                <c:pt idx="820">
                  <c:v>45020</c:v>
                </c:pt>
                <c:pt idx="821">
                  <c:v>45021</c:v>
                </c:pt>
                <c:pt idx="822">
                  <c:v>45022</c:v>
                </c:pt>
                <c:pt idx="823">
                  <c:v>45026</c:v>
                </c:pt>
                <c:pt idx="824">
                  <c:v>45027</c:v>
                </c:pt>
                <c:pt idx="825">
                  <c:v>45028</c:v>
                </c:pt>
                <c:pt idx="826">
                  <c:v>45029</c:v>
                </c:pt>
                <c:pt idx="827">
                  <c:v>45030</c:v>
                </c:pt>
                <c:pt idx="828">
                  <c:v>45033</c:v>
                </c:pt>
                <c:pt idx="829">
                  <c:v>45034</c:v>
                </c:pt>
                <c:pt idx="830">
                  <c:v>45035</c:v>
                </c:pt>
                <c:pt idx="831">
                  <c:v>45036</c:v>
                </c:pt>
                <c:pt idx="832">
                  <c:v>45040</c:v>
                </c:pt>
                <c:pt idx="833">
                  <c:v>45041</c:v>
                </c:pt>
                <c:pt idx="834">
                  <c:v>45042</c:v>
                </c:pt>
                <c:pt idx="835">
                  <c:v>45043</c:v>
                </c:pt>
                <c:pt idx="836">
                  <c:v>45044</c:v>
                </c:pt>
                <c:pt idx="837">
                  <c:v>45048</c:v>
                </c:pt>
                <c:pt idx="838">
                  <c:v>45049</c:v>
                </c:pt>
                <c:pt idx="839">
                  <c:v>45050</c:v>
                </c:pt>
                <c:pt idx="840">
                  <c:v>45051</c:v>
                </c:pt>
                <c:pt idx="841">
                  <c:v>45054</c:v>
                </c:pt>
                <c:pt idx="842">
                  <c:v>45055</c:v>
                </c:pt>
                <c:pt idx="843">
                  <c:v>45056</c:v>
                </c:pt>
                <c:pt idx="844">
                  <c:v>45057</c:v>
                </c:pt>
                <c:pt idx="845">
                  <c:v>45058</c:v>
                </c:pt>
                <c:pt idx="846">
                  <c:v>45061</c:v>
                </c:pt>
                <c:pt idx="847">
                  <c:v>45062</c:v>
                </c:pt>
                <c:pt idx="848">
                  <c:v>45063</c:v>
                </c:pt>
                <c:pt idx="849">
                  <c:v>45064</c:v>
                </c:pt>
                <c:pt idx="850">
                  <c:v>45065</c:v>
                </c:pt>
                <c:pt idx="851">
                  <c:v>45068</c:v>
                </c:pt>
                <c:pt idx="852">
                  <c:v>45069</c:v>
                </c:pt>
                <c:pt idx="853">
                  <c:v>45070</c:v>
                </c:pt>
                <c:pt idx="854">
                  <c:v>45071</c:v>
                </c:pt>
                <c:pt idx="855">
                  <c:v>45072</c:v>
                </c:pt>
                <c:pt idx="856">
                  <c:v>45075</c:v>
                </c:pt>
                <c:pt idx="857">
                  <c:v>45076</c:v>
                </c:pt>
                <c:pt idx="858">
                  <c:v>45077</c:v>
                </c:pt>
                <c:pt idx="859">
                  <c:v>45078</c:v>
                </c:pt>
                <c:pt idx="860">
                  <c:v>45079</c:v>
                </c:pt>
                <c:pt idx="861">
                  <c:v>45082</c:v>
                </c:pt>
                <c:pt idx="862">
                  <c:v>45083</c:v>
                </c:pt>
                <c:pt idx="863">
                  <c:v>45084</c:v>
                </c:pt>
                <c:pt idx="864">
                  <c:v>45086</c:v>
                </c:pt>
                <c:pt idx="865">
                  <c:v>45089</c:v>
                </c:pt>
                <c:pt idx="866">
                  <c:v>45090</c:v>
                </c:pt>
                <c:pt idx="867">
                  <c:v>45091</c:v>
                </c:pt>
                <c:pt idx="868">
                  <c:v>45092</c:v>
                </c:pt>
                <c:pt idx="869">
                  <c:v>45093</c:v>
                </c:pt>
                <c:pt idx="870">
                  <c:v>45096</c:v>
                </c:pt>
                <c:pt idx="871">
                  <c:v>45097</c:v>
                </c:pt>
                <c:pt idx="872">
                  <c:v>45098</c:v>
                </c:pt>
                <c:pt idx="873">
                  <c:v>45099</c:v>
                </c:pt>
                <c:pt idx="874">
                  <c:v>45100</c:v>
                </c:pt>
                <c:pt idx="875">
                  <c:v>45103</c:v>
                </c:pt>
                <c:pt idx="876">
                  <c:v>45104</c:v>
                </c:pt>
                <c:pt idx="877">
                  <c:v>45105</c:v>
                </c:pt>
                <c:pt idx="878">
                  <c:v>45106</c:v>
                </c:pt>
                <c:pt idx="879">
                  <c:v>45107</c:v>
                </c:pt>
                <c:pt idx="880">
                  <c:v>45110</c:v>
                </c:pt>
                <c:pt idx="881">
                  <c:v>45111</c:v>
                </c:pt>
                <c:pt idx="882">
                  <c:v>45112</c:v>
                </c:pt>
                <c:pt idx="883">
                  <c:v>45113</c:v>
                </c:pt>
                <c:pt idx="884">
                  <c:v>45114</c:v>
                </c:pt>
                <c:pt idx="885">
                  <c:v>45117</c:v>
                </c:pt>
                <c:pt idx="886">
                  <c:v>45118</c:v>
                </c:pt>
                <c:pt idx="887">
                  <c:v>45119</c:v>
                </c:pt>
                <c:pt idx="888">
                  <c:v>45120</c:v>
                </c:pt>
                <c:pt idx="889">
                  <c:v>45121</c:v>
                </c:pt>
                <c:pt idx="890">
                  <c:v>45124</c:v>
                </c:pt>
                <c:pt idx="891">
                  <c:v>45125</c:v>
                </c:pt>
                <c:pt idx="892">
                  <c:v>45126</c:v>
                </c:pt>
                <c:pt idx="893">
                  <c:v>45127</c:v>
                </c:pt>
                <c:pt idx="894">
                  <c:v>45128</c:v>
                </c:pt>
                <c:pt idx="895">
                  <c:v>45131</c:v>
                </c:pt>
                <c:pt idx="896">
                  <c:v>45132</c:v>
                </c:pt>
                <c:pt idx="897">
                  <c:v>45133</c:v>
                </c:pt>
                <c:pt idx="898">
                  <c:v>45134</c:v>
                </c:pt>
                <c:pt idx="899">
                  <c:v>45135</c:v>
                </c:pt>
                <c:pt idx="900">
                  <c:v>45138</c:v>
                </c:pt>
                <c:pt idx="901">
                  <c:v>45139</c:v>
                </c:pt>
                <c:pt idx="902">
                  <c:v>45140</c:v>
                </c:pt>
                <c:pt idx="903">
                  <c:v>45141</c:v>
                </c:pt>
                <c:pt idx="904">
                  <c:v>45142</c:v>
                </c:pt>
                <c:pt idx="905">
                  <c:v>45145</c:v>
                </c:pt>
                <c:pt idx="906">
                  <c:v>45146</c:v>
                </c:pt>
                <c:pt idx="907">
                  <c:v>45147</c:v>
                </c:pt>
                <c:pt idx="908">
                  <c:v>45148</c:v>
                </c:pt>
                <c:pt idx="909">
                  <c:v>45149</c:v>
                </c:pt>
                <c:pt idx="910">
                  <c:v>45152</c:v>
                </c:pt>
                <c:pt idx="911">
                  <c:v>45153</c:v>
                </c:pt>
                <c:pt idx="912">
                  <c:v>45154</c:v>
                </c:pt>
                <c:pt idx="913">
                  <c:v>45155</c:v>
                </c:pt>
                <c:pt idx="914">
                  <c:v>45156</c:v>
                </c:pt>
                <c:pt idx="915">
                  <c:v>45159</c:v>
                </c:pt>
                <c:pt idx="916">
                  <c:v>45160</c:v>
                </c:pt>
                <c:pt idx="917">
                  <c:v>45161</c:v>
                </c:pt>
                <c:pt idx="918">
                  <c:v>45162</c:v>
                </c:pt>
                <c:pt idx="919">
                  <c:v>45163</c:v>
                </c:pt>
                <c:pt idx="920">
                  <c:v>45166</c:v>
                </c:pt>
                <c:pt idx="921">
                  <c:v>45167</c:v>
                </c:pt>
                <c:pt idx="922">
                  <c:v>45168</c:v>
                </c:pt>
                <c:pt idx="923">
                  <c:v>45169</c:v>
                </c:pt>
                <c:pt idx="924">
                  <c:v>45170</c:v>
                </c:pt>
                <c:pt idx="925">
                  <c:v>45173</c:v>
                </c:pt>
                <c:pt idx="926">
                  <c:v>45174</c:v>
                </c:pt>
                <c:pt idx="927">
                  <c:v>45175</c:v>
                </c:pt>
                <c:pt idx="928">
                  <c:v>45177</c:v>
                </c:pt>
                <c:pt idx="929">
                  <c:v>45180</c:v>
                </c:pt>
                <c:pt idx="930">
                  <c:v>45181</c:v>
                </c:pt>
                <c:pt idx="931">
                  <c:v>45182</c:v>
                </c:pt>
                <c:pt idx="932">
                  <c:v>45183</c:v>
                </c:pt>
                <c:pt idx="933">
                  <c:v>45184</c:v>
                </c:pt>
                <c:pt idx="934">
                  <c:v>45187</c:v>
                </c:pt>
                <c:pt idx="935">
                  <c:v>45188</c:v>
                </c:pt>
                <c:pt idx="936">
                  <c:v>45189</c:v>
                </c:pt>
                <c:pt idx="937">
                  <c:v>45190</c:v>
                </c:pt>
                <c:pt idx="938">
                  <c:v>45191</c:v>
                </c:pt>
                <c:pt idx="939">
                  <c:v>45194</c:v>
                </c:pt>
                <c:pt idx="940">
                  <c:v>45195</c:v>
                </c:pt>
                <c:pt idx="941">
                  <c:v>45196</c:v>
                </c:pt>
                <c:pt idx="942">
                  <c:v>45197</c:v>
                </c:pt>
                <c:pt idx="943">
                  <c:v>45198</c:v>
                </c:pt>
                <c:pt idx="944">
                  <c:v>45201</c:v>
                </c:pt>
                <c:pt idx="945">
                  <c:v>45202</c:v>
                </c:pt>
                <c:pt idx="946">
                  <c:v>45203</c:v>
                </c:pt>
                <c:pt idx="947">
                  <c:v>45204</c:v>
                </c:pt>
                <c:pt idx="948">
                  <c:v>45205</c:v>
                </c:pt>
                <c:pt idx="949">
                  <c:v>45208</c:v>
                </c:pt>
                <c:pt idx="950">
                  <c:v>45209</c:v>
                </c:pt>
                <c:pt idx="951">
                  <c:v>45210</c:v>
                </c:pt>
                <c:pt idx="952">
                  <c:v>45212</c:v>
                </c:pt>
                <c:pt idx="953">
                  <c:v>45215</c:v>
                </c:pt>
                <c:pt idx="954">
                  <c:v>45216</c:v>
                </c:pt>
                <c:pt idx="955">
                  <c:v>45217</c:v>
                </c:pt>
                <c:pt idx="956">
                  <c:v>45218</c:v>
                </c:pt>
                <c:pt idx="957">
                  <c:v>45219</c:v>
                </c:pt>
                <c:pt idx="958">
                  <c:v>45222</c:v>
                </c:pt>
                <c:pt idx="959">
                  <c:v>45223</c:v>
                </c:pt>
                <c:pt idx="960">
                  <c:v>45224</c:v>
                </c:pt>
                <c:pt idx="961">
                  <c:v>45225</c:v>
                </c:pt>
                <c:pt idx="962">
                  <c:v>45226</c:v>
                </c:pt>
                <c:pt idx="963">
                  <c:v>45229</c:v>
                </c:pt>
                <c:pt idx="964">
                  <c:v>45230</c:v>
                </c:pt>
                <c:pt idx="965">
                  <c:v>45231</c:v>
                </c:pt>
                <c:pt idx="966">
                  <c:v>45233</c:v>
                </c:pt>
                <c:pt idx="967">
                  <c:v>45236</c:v>
                </c:pt>
                <c:pt idx="968">
                  <c:v>45237</c:v>
                </c:pt>
                <c:pt idx="969">
                  <c:v>45238</c:v>
                </c:pt>
                <c:pt idx="970">
                  <c:v>45239</c:v>
                </c:pt>
                <c:pt idx="971">
                  <c:v>45240</c:v>
                </c:pt>
                <c:pt idx="972">
                  <c:v>45243</c:v>
                </c:pt>
                <c:pt idx="973">
                  <c:v>45244</c:v>
                </c:pt>
                <c:pt idx="974">
                  <c:v>45246</c:v>
                </c:pt>
                <c:pt idx="975">
                  <c:v>45247</c:v>
                </c:pt>
                <c:pt idx="976">
                  <c:v>45250</c:v>
                </c:pt>
                <c:pt idx="977">
                  <c:v>45251</c:v>
                </c:pt>
                <c:pt idx="978">
                  <c:v>45252</c:v>
                </c:pt>
                <c:pt idx="979">
                  <c:v>45253</c:v>
                </c:pt>
                <c:pt idx="980">
                  <c:v>45254</c:v>
                </c:pt>
                <c:pt idx="981">
                  <c:v>45257</c:v>
                </c:pt>
                <c:pt idx="982">
                  <c:v>45258</c:v>
                </c:pt>
                <c:pt idx="983">
                  <c:v>45259</c:v>
                </c:pt>
                <c:pt idx="984">
                  <c:v>45260</c:v>
                </c:pt>
                <c:pt idx="985">
                  <c:v>45261</c:v>
                </c:pt>
                <c:pt idx="986">
                  <c:v>45264</c:v>
                </c:pt>
                <c:pt idx="987">
                  <c:v>45265</c:v>
                </c:pt>
                <c:pt idx="988">
                  <c:v>45266</c:v>
                </c:pt>
                <c:pt idx="989">
                  <c:v>45267</c:v>
                </c:pt>
                <c:pt idx="990">
                  <c:v>45268</c:v>
                </c:pt>
                <c:pt idx="991">
                  <c:v>45271</c:v>
                </c:pt>
                <c:pt idx="992">
                  <c:v>45272</c:v>
                </c:pt>
                <c:pt idx="993">
                  <c:v>45273</c:v>
                </c:pt>
                <c:pt idx="994">
                  <c:v>45274</c:v>
                </c:pt>
                <c:pt idx="995">
                  <c:v>45275</c:v>
                </c:pt>
                <c:pt idx="996">
                  <c:v>45278</c:v>
                </c:pt>
                <c:pt idx="997">
                  <c:v>45279</c:v>
                </c:pt>
                <c:pt idx="998">
                  <c:v>45280</c:v>
                </c:pt>
                <c:pt idx="999">
                  <c:v>45281</c:v>
                </c:pt>
                <c:pt idx="1000">
                  <c:v>45282</c:v>
                </c:pt>
                <c:pt idx="1001">
                  <c:v>45286</c:v>
                </c:pt>
                <c:pt idx="1002">
                  <c:v>45287</c:v>
                </c:pt>
                <c:pt idx="1003">
                  <c:v>45288</c:v>
                </c:pt>
                <c:pt idx="1004">
                  <c:v>45289</c:v>
                </c:pt>
                <c:pt idx="1005">
                  <c:v>45293</c:v>
                </c:pt>
                <c:pt idx="1006">
                  <c:v>45294</c:v>
                </c:pt>
                <c:pt idx="1007">
                  <c:v>45295</c:v>
                </c:pt>
                <c:pt idx="1008">
                  <c:v>45296</c:v>
                </c:pt>
                <c:pt idx="1009">
                  <c:v>45299</c:v>
                </c:pt>
                <c:pt idx="1010">
                  <c:v>45300</c:v>
                </c:pt>
                <c:pt idx="1011">
                  <c:v>45301</c:v>
                </c:pt>
                <c:pt idx="1012">
                  <c:v>45302</c:v>
                </c:pt>
                <c:pt idx="1013">
                  <c:v>45303</c:v>
                </c:pt>
                <c:pt idx="1014">
                  <c:v>45306</c:v>
                </c:pt>
                <c:pt idx="1015">
                  <c:v>45307</c:v>
                </c:pt>
                <c:pt idx="1016">
                  <c:v>45308</c:v>
                </c:pt>
                <c:pt idx="1017">
                  <c:v>45309</c:v>
                </c:pt>
                <c:pt idx="1018">
                  <c:v>45310</c:v>
                </c:pt>
                <c:pt idx="1019">
                  <c:v>45313</c:v>
                </c:pt>
                <c:pt idx="1020">
                  <c:v>45314</c:v>
                </c:pt>
                <c:pt idx="1021">
                  <c:v>45315</c:v>
                </c:pt>
                <c:pt idx="1022">
                  <c:v>45316</c:v>
                </c:pt>
                <c:pt idx="1023">
                  <c:v>45317</c:v>
                </c:pt>
                <c:pt idx="1024">
                  <c:v>45320</c:v>
                </c:pt>
                <c:pt idx="1025">
                  <c:v>45321</c:v>
                </c:pt>
                <c:pt idx="1026">
                  <c:v>45322</c:v>
                </c:pt>
                <c:pt idx="1027">
                  <c:v>45323</c:v>
                </c:pt>
                <c:pt idx="1028">
                  <c:v>45324</c:v>
                </c:pt>
                <c:pt idx="1029">
                  <c:v>45327</c:v>
                </c:pt>
                <c:pt idx="1030">
                  <c:v>45328</c:v>
                </c:pt>
                <c:pt idx="1031">
                  <c:v>45329</c:v>
                </c:pt>
                <c:pt idx="1032">
                  <c:v>45330</c:v>
                </c:pt>
                <c:pt idx="1033">
                  <c:v>45331</c:v>
                </c:pt>
                <c:pt idx="1034">
                  <c:v>45336</c:v>
                </c:pt>
                <c:pt idx="1035">
                  <c:v>45337</c:v>
                </c:pt>
                <c:pt idx="1036">
                  <c:v>45338</c:v>
                </c:pt>
                <c:pt idx="1037">
                  <c:v>45341</c:v>
                </c:pt>
                <c:pt idx="1038">
                  <c:v>45342</c:v>
                </c:pt>
                <c:pt idx="1039">
                  <c:v>45343</c:v>
                </c:pt>
                <c:pt idx="1040">
                  <c:v>45344</c:v>
                </c:pt>
                <c:pt idx="1041">
                  <c:v>45345</c:v>
                </c:pt>
                <c:pt idx="1042">
                  <c:v>45348</c:v>
                </c:pt>
                <c:pt idx="1043">
                  <c:v>45349</c:v>
                </c:pt>
                <c:pt idx="1044">
                  <c:v>45350</c:v>
                </c:pt>
                <c:pt idx="1045">
                  <c:v>45351</c:v>
                </c:pt>
                <c:pt idx="1046">
                  <c:v>45352</c:v>
                </c:pt>
                <c:pt idx="1047">
                  <c:v>45355</c:v>
                </c:pt>
                <c:pt idx="1048">
                  <c:v>45356</c:v>
                </c:pt>
                <c:pt idx="1049">
                  <c:v>45357</c:v>
                </c:pt>
                <c:pt idx="1050">
                  <c:v>45358</c:v>
                </c:pt>
                <c:pt idx="1051">
                  <c:v>45359</c:v>
                </c:pt>
                <c:pt idx="1052">
                  <c:v>45362</c:v>
                </c:pt>
                <c:pt idx="1053">
                  <c:v>45363</c:v>
                </c:pt>
                <c:pt idx="1054">
                  <c:v>45364</c:v>
                </c:pt>
                <c:pt idx="1055">
                  <c:v>45365</c:v>
                </c:pt>
                <c:pt idx="1056">
                  <c:v>45366</c:v>
                </c:pt>
                <c:pt idx="1057">
                  <c:v>45369</c:v>
                </c:pt>
                <c:pt idx="1058">
                  <c:v>45370</c:v>
                </c:pt>
                <c:pt idx="1059">
                  <c:v>45371</c:v>
                </c:pt>
                <c:pt idx="1060">
                  <c:v>45372</c:v>
                </c:pt>
                <c:pt idx="1061">
                  <c:v>45373</c:v>
                </c:pt>
                <c:pt idx="1062">
                  <c:v>45376</c:v>
                </c:pt>
                <c:pt idx="1063">
                  <c:v>45377</c:v>
                </c:pt>
                <c:pt idx="1064">
                  <c:v>45378</c:v>
                </c:pt>
                <c:pt idx="1065">
                  <c:v>45379</c:v>
                </c:pt>
                <c:pt idx="1066">
                  <c:v>45383</c:v>
                </c:pt>
                <c:pt idx="1067">
                  <c:v>45384</c:v>
                </c:pt>
                <c:pt idx="1068">
                  <c:v>45385</c:v>
                </c:pt>
                <c:pt idx="1069">
                  <c:v>45386</c:v>
                </c:pt>
                <c:pt idx="1070">
                  <c:v>45387</c:v>
                </c:pt>
                <c:pt idx="1071">
                  <c:v>45390</c:v>
                </c:pt>
                <c:pt idx="1072">
                  <c:v>45391</c:v>
                </c:pt>
                <c:pt idx="1073">
                  <c:v>45392</c:v>
                </c:pt>
                <c:pt idx="1074">
                  <c:v>45393</c:v>
                </c:pt>
                <c:pt idx="1075">
                  <c:v>45394</c:v>
                </c:pt>
                <c:pt idx="1076">
                  <c:v>45397</c:v>
                </c:pt>
                <c:pt idx="1077">
                  <c:v>45398</c:v>
                </c:pt>
                <c:pt idx="1078">
                  <c:v>45399</c:v>
                </c:pt>
                <c:pt idx="1079">
                  <c:v>45400</c:v>
                </c:pt>
                <c:pt idx="1080">
                  <c:v>45401</c:v>
                </c:pt>
                <c:pt idx="1081">
                  <c:v>45404</c:v>
                </c:pt>
                <c:pt idx="1082">
                  <c:v>45405</c:v>
                </c:pt>
                <c:pt idx="1083">
                  <c:v>45406</c:v>
                </c:pt>
                <c:pt idx="1084">
                  <c:v>45407</c:v>
                </c:pt>
                <c:pt idx="1085">
                  <c:v>45408</c:v>
                </c:pt>
                <c:pt idx="1086">
                  <c:v>45411</c:v>
                </c:pt>
                <c:pt idx="1087">
                  <c:v>45412</c:v>
                </c:pt>
                <c:pt idx="1088">
                  <c:v>45414</c:v>
                </c:pt>
                <c:pt idx="1089">
                  <c:v>45415</c:v>
                </c:pt>
                <c:pt idx="1090">
                  <c:v>45418</c:v>
                </c:pt>
                <c:pt idx="1091">
                  <c:v>45419</c:v>
                </c:pt>
                <c:pt idx="1092">
                  <c:v>45420</c:v>
                </c:pt>
                <c:pt idx="1093">
                  <c:v>45421</c:v>
                </c:pt>
                <c:pt idx="1094">
                  <c:v>45422</c:v>
                </c:pt>
                <c:pt idx="1095">
                  <c:v>45425</c:v>
                </c:pt>
                <c:pt idx="1096">
                  <c:v>45426</c:v>
                </c:pt>
                <c:pt idx="1097">
                  <c:v>45427</c:v>
                </c:pt>
                <c:pt idx="1098">
                  <c:v>45428</c:v>
                </c:pt>
                <c:pt idx="1099">
                  <c:v>45429</c:v>
                </c:pt>
                <c:pt idx="1100">
                  <c:v>45432</c:v>
                </c:pt>
                <c:pt idx="1101">
                  <c:v>45433</c:v>
                </c:pt>
                <c:pt idx="1102">
                  <c:v>45434</c:v>
                </c:pt>
                <c:pt idx="1103">
                  <c:v>45435</c:v>
                </c:pt>
                <c:pt idx="1104">
                  <c:v>45436</c:v>
                </c:pt>
                <c:pt idx="1105">
                  <c:v>45439</c:v>
                </c:pt>
                <c:pt idx="1106">
                  <c:v>45440</c:v>
                </c:pt>
                <c:pt idx="1107">
                  <c:v>45441</c:v>
                </c:pt>
                <c:pt idx="1108">
                  <c:v>45443</c:v>
                </c:pt>
                <c:pt idx="1109">
                  <c:v>45446</c:v>
                </c:pt>
                <c:pt idx="1110">
                  <c:v>45447</c:v>
                </c:pt>
                <c:pt idx="1111">
                  <c:v>45448</c:v>
                </c:pt>
                <c:pt idx="1112">
                  <c:v>45449</c:v>
                </c:pt>
                <c:pt idx="1113">
                  <c:v>45450</c:v>
                </c:pt>
                <c:pt idx="1114">
                  <c:v>45453</c:v>
                </c:pt>
                <c:pt idx="1115">
                  <c:v>45454</c:v>
                </c:pt>
                <c:pt idx="1116">
                  <c:v>45455</c:v>
                </c:pt>
                <c:pt idx="1117">
                  <c:v>45456</c:v>
                </c:pt>
                <c:pt idx="1118">
                  <c:v>45457</c:v>
                </c:pt>
                <c:pt idx="1119">
                  <c:v>45460</c:v>
                </c:pt>
                <c:pt idx="1120">
                  <c:v>45461</c:v>
                </c:pt>
                <c:pt idx="1121">
                  <c:v>45462</c:v>
                </c:pt>
                <c:pt idx="1122">
                  <c:v>45463</c:v>
                </c:pt>
                <c:pt idx="1123">
                  <c:v>45464</c:v>
                </c:pt>
                <c:pt idx="1124">
                  <c:v>45467</c:v>
                </c:pt>
                <c:pt idx="1125">
                  <c:v>45468</c:v>
                </c:pt>
                <c:pt idx="1126">
                  <c:v>45469</c:v>
                </c:pt>
                <c:pt idx="1127">
                  <c:v>45470</c:v>
                </c:pt>
                <c:pt idx="1128">
                  <c:v>45471</c:v>
                </c:pt>
                <c:pt idx="1129">
                  <c:v>45474</c:v>
                </c:pt>
                <c:pt idx="1130">
                  <c:v>45475</c:v>
                </c:pt>
                <c:pt idx="1131">
                  <c:v>45476</c:v>
                </c:pt>
                <c:pt idx="1132">
                  <c:v>45477</c:v>
                </c:pt>
                <c:pt idx="1133">
                  <c:v>45478</c:v>
                </c:pt>
                <c:pt idx="1134">
                  <c:v>45481</c:v>
                </c:pt>
                <c:pt idx="1135">
                  <c:v>45482</c:v>
                </c:pt>
                <c:pt idx="1136">
                  <c:v>45483</c:v>
                </c:pt>
                <c:pt idx="1137">
                  <c:v>45484</c:v>
                </c:pt>
                <c:pt idx="1138">
                  <c:v>45485</c:v>
                </c:pt>
                <c:pt idx="1139">
                  <c:v>45488</c:v>
                </c:pt>
                <c:pt idx="1140">
                  <c:v>45489</c:v>
                </c:pt>
                <c:pt idx="1141">
                  <c:v>45490</c:v>
                </c:pt>
                <c:pt idx="1142">
                  <c:v>45491</c:v>
                </c:pt>
                <c:pt idx="1143">
                  <c:v>45492</c:v>
                </c:pt>
                <c:pt idx="1144">
                  <c:v>45495</c:v>
                </c:pt>
                <c:pt idx="1145">
                  <c:v>45496</c:v>
                </c:pt>
                <c:pt idx="1146">
                  <c:v>45497</c:v>
                </c:pt>
                <c:pt idx="1147">
                  <c:v>45498</c:v>
                </c:pt>
                <c:pt idx="1148">
                  <c:v>45499</c:v>
                </c:pt>
                <c:pt idx="1149">
                  <c:v>45502</c:v>
                </c:pt>
                <c:pt idx="1150">
                  <c:v>45503</c:v>
                </c:pt>
                <c:pt idx="1151">
                  <c:v>45504</c:v>
                </c:pt>
                <c:pt idx="1152">
                  <c:v>45505</c:v>
                </c:pt>
                <c:pt idx="1153">
                  <c:v>45506</c:v>
                </c:pt>
                <c:pt idx="1154">
                  <c:v>45509</c:v>
                </c:pt>
                <c:pt idx="1155">
                  <c:v>45510</c:v>
                </c:pt>
                <c:pt idx="1156">
                  <c:v>45511</c:v>
                </c:pt>
                <c:pt idx="1157">
                  <c:v>45512</c:v>
                </c:pt>
                <c:pt idx="1158">
                  <c:v>45513</c:v>
                </c:pt>
                <c:pt idx="1159">
                  <c:v>45516</c:v>
                </c:pt>
                <c:pt idx="1160">
                  <c:v>45517</c:v>
                </c:pt>
                <c:pt idx="1161">
                  <c:v>45518</c:v>
                </c:pt>
                <c:pt idx="1162">
                  <c:v>45519</c:v>
                </c:pt>
                <c:pt idx="1163">
                  <c:v>45520</c:v>
                </c:pt>
                <c:pt idx="1164">
                  <c:v>45523</c:v>
                </c:pt>
                <c:pt idx="1165">
                  <c:v>45524</c:v>
                </c:pt>
                <c:pt idx="1166">
                  <c:v>45525</c:v>
                </c:pt>
                <c:pt idx="1167">
                  <c:v>45526</c:v>
                </c:pt>
                <c:pt idx="1168">
                  <c:v>45527</c:v>
                </c:pt>
                <c:pt idx="1169">
                  <c:v>45530</c:v>
                </c:pt>
                <c:pt idx="1170">
                  <c:v>45531</c:v>
                </c:pt>
                <c:pt idx="1171">
                  <c:v>45532</c:v>
                </c:pt>
                <c:pt idx="1172">
                  <c:v>45533</c:v>
                </c:pt>
                <c:pt idx="1173">
                  <c:v>45534</c:v>
                </c:pt>
                <c:pt idx="1174">
                  <c:v>45537</c:v>
                </c:pt>
                <c:pt idx="1175">
                  <c:v>45538</c:v>
                </c:pt>
                <c:pt idx="1176">
                  <c:v>45539</c:v>
                </c:pt>
                <c:pt idx="1177">
                  <c:v>45540</c:v>
                </c:pt>
                <c:pt idx="1178">
                  <c:v>45541</c:v>
                </c:pt>
                <c:pt idx="1179">
                  <c:v>45544</c:v>
                </c:pt>
                <c:pt idx="1180">
                  <c:v>45545</c:v>
                </c:pt>
                <c:pt idx="1181">
                  <c:v>45546</c:v>
                </c:pt>
                <c:pt idx="1182">
                  <c:v>45547</c:v>
                </c:pt>
                <c:pt idx="1183">
                  <c:v>45548</c:v>
                </c:pt>
                <c:pt idx="1184">
                  <c:v>45551</c:v>
                </c:pt>
                <c:pt idx="1185">
                  <c:v>45552</c:v>
                </c:pt>
                <c:pt idx="1186">
                  <c:v>45553</c:v>
                </c:pt>
                <c:pt idx="1187">
                  <c:v>45554</c:v>
                </c:pt>
                <c:pt idx="1188">
                  <c:v>45555</c:v>
                </c:pt>
                <c:pt idx="1189">
                  <c:v>45558</c:v>
                </c:pt>
                <c:pt idx="1190">
                  <c:v>45559</c:v>
                </c:pt>
                <c:pt idx="1191">
                  <c:v>45560</c:v>
                </c:pt>
                <c:pt idx="1192">
                  <c:v>45561</c:v>
                </c:pt>
                <c:pt idx="1193">
                  <c:v>45562</c:v>
                </c:pt>
                <c:pt idx="1194">
                  <c:v>45565</c:v>
                </c:pt>
                <c:pt idx="1195">
                  <c:v>45566</c:v>
                </c:pt>
                <c:pt idx="1196">
                  <c:v>45567</c:v>
                </c:pt>
                <c:pt idx="1197">
                  <c:v>45568</c:v>
                </c:pt>
                <c:pt idx="1198">
                  <c:v>45569</c:v>
                </c:pt>
                <c:pt idx="1199">
                  <c:v>45572</c:v>
                </c:pt>
                <c:pt idx="1200">
                  <c:v>45573</c:v>
                </c:pt>
                <c:pt idx="1201">
                  <c:v>45574</c:v>
                </c:pt>
                <c:pt idx="1202">
                  <c:v>45575</c:v>
                </c:pt>
                <c:pt idx="1203">
                  <c:v>45576</c:v>
                </c:pt>
                <c:pt idx="1204">
                  <c:v>45579</c:v>
                </c:pt>
                <c:pt idx="1205">
                  <c:v>45580</c:v>
                </c:pt>
                <c:pt idx="1206">
                  <c:v>45581</c:v>
                </c:pt>
                <c:pt idx="1207">
                  <c:v>45582</c:v>
                </c:pt>
                <c:pt idx="1208">
                  <c:v>45583</c:v>
                </c:pt>
                <c:pt idx="1209">
                  <c:v>45586</c:v>
                </c:pt>
                <c:pt idx="1210">
                  <c:v>45587</c:v>
                </c:pt>
                <c:pt idx="1211">
                  <c:v>45588</c:v>
                </c:pt>
                <c:pt idx="1212">
                  <c:v>45589</c:v>
                </c:pt>
                <c:pt idx="1213">
                  <c:v>45590</c:v>
                </c:pt>
                <c:pt idx="1214">
                  <c:v>45593</c:v>
                </c:pt>
                <c:pt idx="1215">
                  <c:v>45594</c:v>
                </c:pt>
                <c:pt idx="1216">
                  <c:v>45595</c:v>
                </c:pt>
                <c:pt idx="1217">
                  <c:v>45596</c:v>
                </c:pt>
                <c:pt idx="1218">
                  <c:v>45597</c:v>
                </c:pt>
                <c:pt idx="1219">
                  <c:v>45600</c:v>
                </c:pt>
                <c:pt idx="1220">
                  <c:v>45601</c:v>
                </c:pt>
                <c:pt idx="1221">
                  <c:v>45602</c:v>
                </c:pt>
                <c:pt idx="1222">
                  <c:v>45603</c:v>
                </c:pt>
                <c:pt idx="1223">
                  <c:v>45604</c:v>
                </c:pt>
                <c:pt idx="1224">
                  <c:v>45607</c:v>
                </c:pt>
                <c:pt idx="1225">
                  <c:v>45608</c:v>
                </c:pt>
                <c:pt idx="1226">
                  <c:v>45609</c:v>
                </c:pt>
                <c:pt idx="1227">
                  <c:v>45610</c:v>
                </c:pt>
                <c:pt idx="1228">
                  <c:v>45614</c:v>
                </c:pt>
                <c:pt idx="1229">
                  <c:v>45615</c:v>
                </c:pt>
                <c:pt idx="1230">
                  <c:v>45617</c:v>
                </c:pt>
                <c:pt idx="1231">
                  <c:v>45618</c:v>
                </c:pt>
                <c:pt idx="1232">
                  <c:v>45621</c:v>
                </c:pt>
                <c:pt idx="1233">
                  <c:v>45622</c:v>
                </c:pt>
                <c:pt idx="1234">
                  <c:v>45623</c:v>
                </c:pt>
                <c:pt idx="1235">
                  <c:v>45624</c:v>
                </c:pt>
                <c:pt idx="1236">
                  <c:v>45625</c:v>
                </c:pt>
                <c:pt idx="1237">
                  <c:v>45628</c:v>
                </c:pt>
                <c:pt idx="1238">
                  <c:v>45629</c:v>
                </c:pt>
                <c:pt idx="1239">
                  <c:v>45630</c:v>
                </c:pt>
                <c:pt idx="1240">
                  <c:v>45631</c:v>
                </c:pt>
                <c:pt idx="1241">
                  <c:v>45632</c:v>
                </c:pt>
                <c:pt idx="1242">
                  <c:v>45635</c:v>
                </c:pt>
                <c:pt idx="1243">
                  <c:v>45636</c:v>
                </c:pt>
                <c:pt idx="1244">
                  <c:v>45637</c:v>
                </c:pt>
                <c:pt idx="1245">
                  <c:v>45638</c:v>
                </c:pt>
                <c:pt idx="1246">
                  <c:v>45639</c:v>
                </c:pt>
                <c:pt idx="1247">
                  <c:v>45642</c:v>
                </c:pt>
                <c:pt idx="1248">
                  <c:v>45643</c:v>
                </c:pt>
                <c:pt idx="1249">
                  <c:v>45644</c:v>
                </c:pt>
                <c:pt idx="1250">
                  <c:v>45645</c:v>
                </c:pt>
                <c:pt idx="1251">
                  <c:v>45646</c:v>
                </c:pt>
                <c:pt idx="1252">
                  <c:v>45649</c:v>
                </c:pt>
                <c:pt idx="1253">
                  <c:v>45650</c:v>
                </c:pt>
                <c:pt idx="1254">
                  <c:v>45652</c:v>
                </c:pt>
                <c:pt idx="1255">
                  <c:v>45653</c:v>
                </c:pt>
                <c:pt idx="1256">
                  <c:v>45656</c:v>
                </c:pt>
                <c:pt idx="1257">
                  <c:v>45657</c:v>
                </c:pt>
                <c:pt idx="1258">
                  <c:v>45659</c:v>
                </c:pt>
                <c:pt idx="1259">
                  <c:v>45660</c:v>
                </c:pt>
                <c:pt idx="1260">
                  <c:v>45663</c:v>
                </c:pt>
                <c:pt idx="1261">
                  <c:v>45664</c:v>
                </c:pt>
                <c:pt idx="1262">
                  <c:v>45665</c:v>
                </c:pt>
                <c:pt idx="1263">
                  <c:v>45666</c:v>
                </c:pt>
                <c:pt idx="1264">
                  <c:v>45667</c:v>
                </c:pt>
                <c:pt idx="1265">
                  <c:v>45670</c:v>
                </c:pt>
                <c:pt idx="1266">
                  <c:v>45671</c:v>
                </c:pt>
                <c:pt idx="1267">
                  <c:v>45672</c:v>
                </c:pt>
                <c:pt idx="1268">
                  <c:v>45673</c:v>
                </c:pt>
                <c:pt idx="1269">
                  <c:v>45674</c:v>
                </c:pt>
                <c:pt idx="1270">
                  <c:v>45677</c:v>
                </c:pt>
                <c:pt idx="1271">
                  <c:v>45678</c:v>
                </c:pt>
                <c:pt idx="1272">
                  <c:v>45679</c:v>
                </c:pt>
                <c:pt idx="1273">
                  <c:v>45680</c:v>
                </c:pt>
                <c:pt idx="1274">
                  <c:v>45681</c:v>
                </c:pt>
                <c:pt idx="1275">
                  <c:v>45684</c:v>
                </c:pt>
                <c:pt idx="1276">
                  <c:v>45685</c:v>
                </c:pt>
                <c:pt idx="1277">
                  <c:v>45686</c:v>
                </c:pt>
                <c:pt idx="1278">
                  <c:v>45687</c:v>
                </c:pt>
                <c:pt idx="1279">
                  <c:v>45688</c:v>
                </c:pt>
              </c:numCache>
            </c:numRef>
          </c:cat>
          <c:val>
            <c:numRef>
              <c:f>Planilha1!$C$2:$C$1689</c:f>
              <c:numCache>
                <c:formatCode>0.0%</c:formatCode>
                <c:ptCount val="1688"/>
                <c:pt idx="0">
                  <c:v>0</c:v>
                </c:pt>
                <c:pt idx="1">
                  <c:v>1.7088558920153041E-4</c:v>
                </c:pt>
                <c:pt idx="2">
                  <c:v>3.4180038028774895E-4</c:v>
                </c:pt>
                <c:pt idx="3">
                  <c:v>5.1274437824866403E-4</c:v>
                </c:pt>
                <c:pt idx="4">
                  <c:v>6.8371758807539429E-4</c:v>
                </c:pt>
                <c:pt idx="5">
                  <c:v>8.5472001475972448E-4</c:v>
                </c:pt>
                <c:pt idx="6">
                  <c:v>1.0257516632945496E-3</c:v>
                </c:pt>
                <c:pt idx="7">
                  <c:v>1.1968125386734307E-3</c:v>
                </c:pt>
                <c:pt idx="8">
                  <c:v>1.3679026458908172E-3</c:v>
                </c:pt>
                <c:pt idx="9">
                  <c:v>1.5390219899422686E-3</c:v>
                </c:pt>
                <c:pt idx="10">
                  <c:v>1.7101705758231223E-3</c:v>
                </c:pt>
                <c:pt idx="11">
                  <c:v>1.8813484085311583E-3</c:v>
                </c:pt>
                <c:pt idx="12">
                  <c:v>2.0525554930639345E-3</c:v>
                </c:pt>
                <c:pt idx="13">
                  <c:v>2.2237918344203411E-3</c:v>
                </c:pt>
                <c:pt idx="14">
                  <c:v>2.3950574375999345E-3</c:v>
                </c:pt>
                <c:pt idx="15">
                  <c:v>2.566352307602715E-3</c:v>
                </c:pt>
                <c:pt idx="16">
                  <c:v>2.7376764494304595E-3</c:v>
                </c:pt>
                <c:pt idx="17">
                  <c:v>2.9090298680851667E-3</c:v>
                </c:pt>
                <c:pt idx="18">
                  <c:v>3.0804125685697237E-3</c:v>
                </c:pt>
                <c:pt idx="19">
                  <c:v>3.2518245558881276E-3</c:v>
                </c:pt>
                <c:pt idx="20">
                  <c:v>3.4232658350448197E-3</c:v>
                </c:pt>
                <c:pt idx="21">
                  <c:v>3.5947364110455737E-3</c:v>
                </c:pt>
                <c:pt idx="22">
                  <c:v>3.7662362888968293E-3</c:v>
                </c:pt>
                <c:pt idx="23">
                  <c:v>3.9377654736056922E-3</c:v>
                </c:pt>
                <c:pt idx="24">
                  <c:v>4.1093239701803785E-3</c:v>
                </c:pt>
                <c:pt idx="25">
                  <c:v>4.2809117836297705E-3</c:v>
                </c:pt>
                <c:pt idx="26">
                  <c:v>4.4525289189638615E-3</c:v>
                </c:pt>
                <c:pt idx="27">
                  <c:v>4.6241753811930852E-3</c:v>
                </c:pt>
                <c:pt idx="28">
                  <c:v>4.7958511753292132E-3</c:v>
                </c:pt>
                <c:pt idx="29">
                  <c:v>4.9579951713256696E-3</c:v>
                </c:pt>
                <c:pt idx="30">
                  <c:v>5.120165332513249E-3</c:v>
                </c:pt>
                <c:pt idx="31">
                  <c:v>5.2823616631141324E-3</c:v>
                </c:pt>
                <c:pt idx="32">
                  <c:v>5.4445841673513851E-3</c:v>
                </c:pt>
                <c:pt idx="33">
                  <c:v>5.6068328494487396E-3</c:v>
                </c:pt>
                <c:pt idx="34">
                  <c:v>5.7691077136303726E-3</c:v>
                </c:pt>
                <c:pt idx="35">
                  <c:v>5.9314087641211266E-3</c:v>
                </c:pt>
                <c:pt idx="36">
                  <c:v>6.0937360051469547E-3</c:v>
                </c:pt>
                <c:pt idx="37">
                  <c:v>6.2560894409340317E-3</c:v>
                </c:pt>
                <c:pt idx="38">
                  <c:v>6.418469075709643E-3</c:v>
                </c:pt>
                <c:pt idx="39">
                  <c:v>6.5808749137012956E-3</c:v>
                </c:pt>
                <c:pt idx="40">
                  <c:v>6.7433069591373851E-3</c:v>
                </c:pt>
                <c:pt idx="41">
                  <c:v>6.905765216247195E-3</c:v>
                </c:pt>
                <c:pt idx="42">
                  <c:v>7.0682496892604529E-3</c:v>
                </c:pt>
                <c:pt idx="43">
                  <c:v>7.2307603824075528E-3</c:v>
                </c:pt>
                <c:pt idx="44">
                  <c:v>7.3932972999197766E-3</c:v>
                </c:pt>
                <c:pt idx="45">
                  <c:v>7.5558604460288503E-3</c:v>
                </c:pt>
                <c:pt idx="46">
                  <c:v>7.7184498249671663E-3</c:v>
                </c:pt>
                <c:pt idx="47">
                  <c:v>7.8810654409682268E-3</c:v>
                </c:pt>
                <c:pt idx="48">
                  <c:v>8.0437072982653124E-3</c:v>
                </c:pt>
                <c:pt idx="49">
                  <c:v>8.2063754010939238E-3</c:v>
                </c:pt>
                <c:pt idx="50">
                  <c:v>8.3690697536884517E-3</c:v>
                </c:pt>
                <c:pt idx="51">
                  <c:v>8.5317903602852851E-3</c:v>
                </c:pt>
                <c:pt idx="52">
                  <c:v>8.6945372251208131E-3</c:v>
                </c:pt>
                <c:pt idx="53">
                  <c:v>8.8573103524325347E-3</c:v>
                </c:pt>
                <c:pt idx="54">
                  <c:v>9.0201097464581714E-3</c:v>
                </c:pt>
                <c:pt idx="55">
                  <c:v>9.1829354114365547E-3</c:v>
                </c:pt>
                <c:pt idx="56">
                  <c:v>9.3457873516069601E-3</c:v>
                </c:pt>
                <c:pt idx="57">
                  <c:v>9.4893876296835433E-3</c:v>
                </c:pt>
                <c:pt idx="58">
                  <c:v>9.6330083378646236E-3</c:v>
                </c:pt>
                <c:pt idx="59">
                  <c:v>9.7766494790567648E-3</c:v>
                </c:pt>
                <c:pt idx="60">
                  <c:v>9.920311056166975E-3</c:v>
                </c:pt>
                <c:pt idx="61">
                  <c:v>1.0063993072102706E-2</c:v>
                </c:pt>
                <c:pt idx="62">
                  <c:v>1.0207695529771632E-2</c:v>
                </c:pt>
                <c:pt idx="63">
                  <c:v>1.0351418432082315E-2</c:v>
                </c:pt>
                <c:pt idx="64">
                  <c:v>1.0495161781943096E-2</c:v>
                </c:pt>
                <c:pt idx="65">
                  <c:v>1.0638925582263425E-2</c:v>
                </c:pt>
                <c:pt idx="66">
                  <c:v>1.0782709835952531E-2</c:v>
                </c:pt>
                <c:pt idx="67">
                  <c:v>1.0926514545920307E-2</c:v>
                </c:pt>
                <c:pt idx="68">
                  <c:v>1.1070339715077315E-2</c:v>
                </c:pt>
                <c:pt idx="69">
                  <c:v>1.1214185346334116E-2</c:v>
                </c:pt>
                <c:pt idx="70">
                  <c:v>1.1358051442601935E-2</c:v>
                </c:pt>
                <c:pt idx="71">
                  <c:v>1.1501938006792445E-2</c:v>
                </c:pt>
                <c:pt idx="72">
                  <c:v>1.1645845041817537E-2</c:v>
                </c:pt>
                <c:pt idx="73">
                  <c:v>1.178977255058955E-2</c:v>
                </c:pt>
                <c:pt idx="74">
                  <c:v>1.1933720536021264E-2</c:v>
                </c:pt>
                <c:pt idx="75">
                  <c:v>1.2077689001025904E-2</c:v>
                </c:pt>
                <c:pt idx="76">
                  <c:v>1.2221677948517362E-2</c:v>
                </c:pt>
                <c:pt idx="77">
                  <c:v>1.2365687381409529E-2</c:v>
                </c:pt>
                <c:pt idx="78">
                  <c:v>1.2509717302616741E-2</c:v>
                </c:pt>
                <c:pt idx="79">
                  <c:v>1.2653767715053998E-2</c:v>
                </c:pt>
                <c:pt idx="80">
                  <c:v>1.2797838621636748E-2</c:v>
                </c:pt>
                <c:pt idx="81">
                  <c:v>1.2941930025280435E-2</c:v>
                </c:pt>
                <c:pt idx="82">
                  <c:v>1.3086041928901393E-2</c:v>
                </c:pt>
                <c:pt idx="83">
                  <c:v>1.3230174335416178E-2</c:v>
                </c:pt>
                <c:pt idx="84">
                  <c:v>1.3374327247741569E-2</c:v>
                </c:pt>
                <c:pt idx="85">
                  <c:v>1.3518500668795008E-2</c:v>
                </c:pt>
                <c:pt idx="86">
                  <c:v>1.3662694601494385E-2</c:v>
                </c:pt>
                <c:pt idx="87">
                  <c:v>1.3806909048757809E-2</c:v>
                </c:pt>
                <c:pt idx="88">
                  <c:v>1.3951144013503836E-2</c:v>
                </c:pt>
                <c:pt idx="89">
                  <c:v>1.406617547690403E-2</c:v>
                </c:pt>
                <c:pt idx="90">
                  <c:v>1.4181219990476945E-2</c:v>
                </c:pt>
                <c:pt idx="91">
                  <c:v>1.4296277555703174E-2</c:v>
                </c:pt>
                <c:pt idx="92">
                  <c:v>1.441134817406331E-2</c:v>
                </c:pt>
                <c:pt idx="93">
                  <c:v>1.4526431847037946E-2</c:v>
                </c:pt>
                <c:pt idx="94">
                  <c:v>1.4641528576109009E-2</c:v>
                </c:pt>
                <c:pt idx="95">
                  <c:v>1.4756638362756869E-2</c:v>
                </c:pt>
                <c:pt idx="96">
                  <c:v>1.4871761208463008E-2</c:v>
                </c:pt>
                <c:pt idx="97">
                  <c:v>1.498689711470913E-2</c:v>
                </c:pt>
                <c:pt idx="98">
                  <c:v>1.5102046082976939E-2</c:v>
                </c:pt>
                <c:pt idx="99">
                  <c:v>1.521720811474836E-2</c:v>
                </c:pt>
                <c:pt idx="100">
                  <c:v>1.533238321150554E-2</c:v>
                </c:pt>
                <c:pt idx="101">
                  <c:v>1.5447571374729963E-2</c:v>
                </c:pt>
                <c:pt idx="102">
                  <c:v>1.5562772605904662E-2</c:v>
                </c:pt>
                <c:pt idx="103">
                  <c:v>1.5677986906512009E-2</c:v>
                </c:pt>
                <c:pt idx="104">
                  <c:v>1.5793214278034817E-2</c:v>
                </c:pt>
                <c:pt idx="105">
                  <c:v>1.59084547219559E-2</c:v>
                </c:pt>
                <c:pt idx="106">
                  <c:v>1.6023708239758294E-2</c:v>
                </c:pt>
                <c:pt idx="107">
                  <c:v>1.6138974832925257E-2</c:v>
                </c:pt>
                <c:pt idx="108">
                  <c:v>1.6254254502940046E-2</c:v>
                </c:pt>
                <c:pt idx="109">
                  <c:v>1.6369547251286365E-2</c:v>
                </c:pt>
                <c:pt idx="110">
                  <c:v>1.6484853079447914E-2</c:v>
                </c:pt>
                <c:pt idx="111">
                  <c:v>1.6600171988908397E-2</c:v>
                </c:pt>
                <c:pt idx="112">
                  <c:v>1.6715503981151958E-2</c:v>
                </c:pt>
                <c:pt idx="113">
                  <c:v>1.6830849057662967E-2</c:v>
                </c:pt>
                <c:pt idx="114">
                  <c:v>1.6946207219925791E-2</c:v>
                </c:pt>
                <c:pt idx="115">
                  <c:v>1.7061578469424802E-2</c:v>
                </c:pt>
                <c:pt idx="116">
                  <c:v>1.7176962807644802E-2</c:v>
                </c:pt>
                <c:pt idx="117">
                  <c:v>1.7292360236070836E-2</c:v>
                </c:pt>
                <c:pt idx="118">
                  <c:v>1.7378236799871605E-2</c:v>
                </c:pt>
                <c:pt idx="119">
                  <c:v>1.7464120613096989E-2</c:v>
                </c:pt>
                <c:pt idx="120">
                  <c:v>1.7550011676358945E-2</c:v>
                </c:pt>
                <c:pt idx="121">
                  <c:v>1.7635909990269427E-2</c:v>
                </c:pt>
                <c:pt idx="122">
                  <c:v>1.772181555544039E-2</c:v>
                </c:pt>
                <c:pt idx="123">
                  <c:v>1.7807728372484233E-2</c:v>
                </c:pt>
                <c:pt idx="124">
                  <c:v>1.789364844201291E-2</c:v>
                </c:pt>
                <c:pt idx="125">
                  <c:v>1.7979575764638822E-2</c:v>
                </c:pt>
                <c:pt idx="126">
                  <c:v>1.8065510340974145E-2</c:v>
                </c:pt>
                <c:pt idx="127">
                  <c:v>1.8151452171631277E-2</c:v>
                </c:pt>
                <c:pt idx="128">
                  <c:v>1.8237401257222622E-2</c:v>
                </c:pt>
                <c:pt idx="129">
                  <c:v>1.8323357598360568E-2</c:v>
                </c:pt>
                <c:pt idx="130">
                  <c:v>1.8409321195657524E-2</c:v>
                </c:pt>
                <c:pt idx="131">
                  <c:v>1.8495292049726112E-2</c:v>
                </c:pt>
                <c:pt idx="132">
                  <c:v>1.8581270161178942E-2</c:v>
                </c:pt>
                <c:pt idx="133">
                  <c:v>1.8667255530628646E-2</c:v>
                </c:pt>
                <c:pt idx="134">
                  <c:v>1.8753248158688063E-2</c:v>
                </c:pt>
                <c:pt idx="135">
                  <c:v>1.8839248045969592E-2</c:v>
                </c:pt>
                <c:pt idx="136">
                  <c:v>1.8925255193086077E-2</c:v>
                </c:pt>
                <c:pt idx="137">
                  <c:v>1.9011269600651026E-2</c:v>
                </c:pt>
                <c:pt idx="138">
                  <c:v>1.9097291269276617E-2</c:v>
                </c:pt>
                <c:pt idx="139">
                  <c:v>1.9183320199576137E-2</c:v>
                </c:pt>
                <c:pt idx="140">
                  <c:v>1.9269356392162429E-2</c:v>
                </c:pt>
                <c:pt idx="141">
                  <c:v>1.9355399847648558E-2</c:v>
                </c:pt>
                <c:pt idx="142">
                  <c:v>1.9441450566647811E-2</c:v>
                </c:pt>
                <c:pt idx="143">
                  <c:v>1.9527508549773254E-2</c:v>
                </c:pt>
                <c:pt idx="144">
                  <c:v>1.9613573797637951E-2</c:v>
                </c:pt>
                <c:pt idx="145">
                  <c:v>1.9699646310855412E-2</c:v>
                </c:pt>
                <c:pt idx="146">
                  <c:v>1.9785726090038702E-2</c:v>
                </c:pt>
                <c:pt idx="147">
                  <c:v>1.9871813135801331E-2</c:v>
                </c:pt>
                <c:pt idx="148">
                  <c:v>1.9957907448757032E-2</c:v>
                </c:pt>
                <c:pt idx="149">
                  <c:v>2.0044009029518417E-2</c:v>
                </c:pt>
                <c:pt idx="150">
                  <c:v>2.0130117878699894E-2</c:v>
                </c:pt>
                <c:pt idx="151">
                  <c:v>2.0216233996914745E-2</c:v>
                </c:pt>
                <c:pt idx="152">
                  <c:v>2.0302357384776482E-2</c:v>
                </c:pt>
                <c:pt idx="153">
                  <c:v>2.0378566104632734E-2</c:v>
                </c:pt>
                <c:pt idx="154">
                  <c:v>2.0454780516692805E-2</c:v>
                </c:pt>
                <c:pt idx="155">
                  <c:v>2.0531000621381912E-2</c:v>
                </c:pt>
                <c:pt idx="156">
                  <c:v>2.0607226419125269E-2</c:v>
                </c:pt>
                <c:pt idx="157">
                  <c:v>2.0683457910347869E-2</c:v>
                </c:pt>
                <c:pt idx="158">
                  <c:v>2.075969509547515E-2</c:v>
                </c:pt>
                <c:pt idx="159">
                  <c:v>2.083593797493255E-2</c:v>
                </c:pt>
                <c:pt idx="160">
                  <c:v>2.0912186549145062E-2</c:v>
                </c:pt>
                <c:pt idx="161">
                  <c:v>2.0988440818538345E-2</c:v>
                </c:pt>
                <c:pt idx="162">
                  <c:v>2.1064700783537615E-2</c:v>
                </c:pt>
                <c:pt idx="163">
                  <c:v>2.1140966444568532E-2</c:v>
                </c:pt>
                <c:pt idx="164">
                  <c:v>2.1217237802055866E-2</c:v>
                </c:pt>
                <c:pt idx="165">
                  <c:v>2.1293514856425722E-2</c:v>
                </c:pt>
                <c:pt idx="166">
                  <c:v>2.1369797608103536E-2</c:v>
                </c:pt>
                <c:pt idx="167">
                  <c:v>2.1446086057514746E-2</c:v>
                </c:pt>
                <c:pt idx="168">
                  <c:v>2.1522380205085012E-2</c:v>
                </c:pt>
                <c:pt idx="169">
                  <c:v>2.1598680051239993E-2</c:v>
                </c:pt>
                <c:pt idx="170">
                  <c:v>2.1674985596405127E-2</c:v>
                </c:pt>
                <c:pt idx="171">
                  <c:v>2.1751296841006296E-2</c:v>
                </c:pt>
                <c:pt idx="172">
                  <c:v>2.1827613785468936E-2</c:v>
                </c:pt>
                <c:pt idx="173">
                  <c:v>2.1903936430218929E-2</c:v>
                </c:pt>
                <c:pt idx="174">
                  <c:v>2.1980264775682157E-2</c:v>
                </c:pt>
                <c:pt idx="175">
                  <c:v>2.2056598822284279E-2</c:v>
                </c:pt>
                <c:pt idx="176">
                  <c:v>2.2132938570451177E-2</c:v>
                </c:pt>
                <c:pt idx="177">
                  <c:v>2.2209284020608733E-2</c:v>
                </c:pt>
                <c:pt idx="178">
                  <c:v>2.2285635173182827E-2</c:v>
                </c:pt>
                <c:pt idx="179">
                  <c:v>2.2361992028599342E-2</c:v>
                </c:pt>
                <c:pt idx="180">
                  <c:v>2.2438354587284381E-2</c:v>
                </c:pt>
                <c:pt idx="181">
                  <c:v>2.2514722849663826E-2</c:v>
                </c:pt>
                <c:pt idx="182">
                  <c:v>2.2591096816163558E-2</c:v>
                </c:pt>
                <c:pt idx="183">
                  <c:v>2.2667476487209903E-2</c:v>
                </c:pt>
                <c:pt idx="184">
                  <c:v>2.2743861863228743E-2</c:v>
                </c:pt>
                <c:pt idx="185">
                  <c:v>2.282025294464618E-2</c:v>
                </c:pt>
                <c:pt idx="186">
                  <c:v>2.2896649731888541E-2</c:v>
                </c:pt>
                <c:pt idx="187">
                  <c:v>2.2973052225381929E-2</c:v>
                </c:pt>
                <c:pt idx="188">
                  <c:v>2.3049460425552448E-2</c:v>
                </c:pt>
                <c:pt idx="189">
                  <c:v>2.3125874332826424E-2</c:v>
                </c:pt>
                <c:pt idx="190">
                  <c:v>2.3202293947630181E-2</c:v>
                </c:pt>
                <c:pt idx="191">
                  <c:v>2.3278719270390047E-2</c:v>
                </c:pt>
                <c:pt idx="192">
                  <c:v>2.3355150301532346E-2</c:v>
                </c:pt>
                <c:pt idx="193">
                  <c:v>2.3431587041483404E-2</c:v>
                </c:pt>
                <c:pt idx="194">
                  <c:v>2.3508029490669546E-2</c:v>
                </c:pt>
                <c:pt idx="195">
                  <c:v>2.3584477649517321E-2</c:v>
                </c:pt>
                <c:pt idx="196">
                  <c:v>2.3660931518453054E-2</c:v>
                </c:pt>
                <c:pt idx="197">
                  <c:v>2.3737391097903515E-2</c:v>
                </c:pt>
                <c:pt idx="198">
                  <c:v>2.3813856388295029E-2</c:v>
                </c:pt>
                <c:pt idx="199">
                  <c:v>2.3890327390054145E-2</c:v>
                </c:pt>
                <c:pt idx="200">
                  <c:v>2.3966804103607631E-2</c:v>
                </c:pt>
                <c:pt idx="201">
                  <c:v>2.4043286529382035E-2</c:v>
                </c:pt>
                <c:pt idx="202">
                  <c:v>2.4119774667803906E-2</c:v>
                </c:pt>
                <c:pt idx="203">
                  <c:v>2.4196268519300013E-2</c:v>
                </c:pt>
                <c:pt idx="204">
                  <c:v>2.4272768084297125E-2</c:v>
                </c:pt>
                <c:pt idx="205">
                  <c:v>2.4349273363222013E-2</c:v>
                </c:pt>
                <c:pt idx="206">
                  <c:v>2.4425784356501223E-2</c:v>
                </c:pt>
                <c:pt idx="207">
                  <c:v>2.4502301064561749E-2</c:v>
                </c:pt>
                <c:pt idx="208">
                  <c:v>2.4578823487830581E-2</c:v>
                </c:pt>
                <c:pt idx="209">
                  <c:v>2.465535162673449E-2</c:v>
                </c:pt>
                <c:pt idx="210">
                  <c:v>2.4731885481700244E-2</c:v>
                </c:pt>
                <c:pt idx="211">
                  <c:v>2.4808425053154837E-2</c:v>
                </c:pt>
                <c:pt idx="212">
                  <c:v>2.4884970341525481E-2</c:v>
                </c:pt>
                <c:pt idx="213">
                  <c:v>2.4961521347238946E-2</c:v>
                </c:pt>
                <c:pt idx="214">
                  <c:v>2.5038078070722447E-2</c:v>
                </c:pt>
                <c:pt idx="215">
                  <c:v>2.5114640512402975E-2</c:v>
                </c:pt>
                <c:pt idx="216">
                  <c:v>2.5191208672707521E-2</c:v>
                </c:pt>
                <c:pt idx="217">
                  <c:v>2.52677825520633E-2</c:v>
                </c:pt>
                <c:pt idx="218">
                  <c:v>2.5344362150897526E-2</c:v>
                </c:pt>
                <c:pt idx="219">
                  <c:v>2.5420947469637412E-2</c:v>
                </c:pt>
                <c:pt idx="220">
                  <c:v>2.5497538508710171E-2</c:v>
                </c:pt>
                <c:pt idx="221">
                  <c:v>2.5574135268543019E-2</c:v>
                </c:pt>
                <c:pt idx="222">
                  <c:v>2.565073774956339E-2</c:v>
                </c:pt>
                <c:pt idx="223">
                  <c:v>2.5727345952198499E-2</c:v>
                </c:pt>
                <c:pt idx="224">
                  <c:v>2.580395987687556E-2</c:v>
                </c:pt>
                <c:pt idx="225">
                  <c:v>2.5880579524022229E-2</c:v>
                </c:pt>
                <c:pt idx="226">
                  <c:v>2.5957204894065722E-2</c:v>
                </c:pt>
                <c:pt idx="227">
                  <c:v>2.6033835987433696E-2</c:v>
                </c:pt>
                <c:pt idx="228">
                  <c:v>2.6110472804553586E-2</c:v>
                </c:pt>
                <c:pt idx="229">
                  <c:v>2.6187115345852829E-2</c:v>
                </c:pt>
                <c:pt idx="230">
                  <c:v>2.6263763611759083E-2</c:v>
                </c:pt>
                <c:pt idx="231">
                  <c:v>2.6340417602699784E-2</c:v>
                </c:pt>
                <c:pt idx="232">
                  <c:v>2.6417077319102589E-2</c:v>
                </c:pt>
                <c:pt idx="233">
                  <c:v>2.6493742761395156E-2</c:v>
                </c:pt>
                <c:pt idx="234">
                  <c:v>2.6570413930005143E-2</c:v>
                </c:pt>
                <c:pt idx="235">
                  <c:v>2.6647090825360431E-2</c:v>
                </c:pt>
                <c:pt idx="236">
                  <c:v>2.6723773447888677E-2</c:v>
                </c:pt>
                <c:pt idx="237">
                  <c:v>2.6800461798017539E-2</c:v>
                </c:pt>
                <c:pt idx="238">
                  <c:v>2.6877155876174896E-2</c:v>
                </c:pt>
                <c:pt idx="239">
                  <c:v>2.695385568278863E-2</c:v>
                </c:pt>
                <c:pt idx="240">
                  <c:v>2.703056121828662E-2</c:v>
                </c:pt>
                <c:pt idx="241">
                  <c:v>2.7107272483096745E-2</c:v>
                </c:pt>
                <c:pt idx="242">
                  <c:v>2.7183989477646886E-2</c:v>
                </c:pt>
                <c:pt idx="243">
                  <c:v>2.7260712202365145E-2</c:v>
                </c:pt>
                <c:pt idx="244">
                  <c:v>2.7337440657679402E-2</c:v>
                </c:pt>
                <c:pt idx="245">
                  <c:v>2.7414174844017758E-2</c:v>
                </c:pt>
                <c:pt idx="246">
                  <c:v>2.7490914761808094E-2</c:v>
                </c:pt>
                <c:pt idx="247">
                  <c:v>2.7567660411478734E-2</c:v>
                </c:pt>
                <c:pt idx="248">
                  <c:v>2.7644411793457335E-2</c:v>
                </c:pt>
                <c:pt idx="249">
                  <c:v>2.7721168908172666E-2</c:v>
                </c:pt>
                <c:pt idx="250">
                  <c:v>2.7797931756053051E-2</c:v>
                </c:pt>
                <c:pt idx="251">
                  <c:v>2.7874700337526148E-2</c:v>
                </c:pt>
                <c:pt idx="252">
                  <c:v>2.7951474653020281E-2</c:v>
                </c:pt>
                <c:pt idx="253">
                  <c:v>2.8028254702963995E-2</c:v>
                </c:pt>
                <c:pt idx="254">
                  <c:v>2.8105040487785615E-2</c:v>
                </c:pt>
                <c:pt idx="255">
                  <c:v>2.8181832007913243E-2</c:v>
                </c:pt>
                <c:pt idx="256">
                  <c:v>2.8258629263775425E-2</c:v>
                </c:pt>
                <c:pt idx="257">
                  <c:v>2.8335432255800486E-2</c:v>
                </c:pt>
                <c:pt idx="258">
                  <c:v>2.841224098441697E-2</c:v>
                </c:pt>
                <c:pt idx="259">
                  <c:v>2.8489055450053202E-2</c:v>
                </c:pt>
                <c:pt idx="260">
                  <c:v>2.8565875653137729E-2</c:v>
                </c:pt>
                <c:pt idx="261">
                  <c:v>2.8642701594099318E-2</c:v>
                </c:pt>
                <c:pt idx="262">
                  <c:v>2.8719533273366293E-2</c:v>
                </c:pt>
                <c:pt idx="263">
                  <c:v>2.8796370691367423E-2</c:v>
                </c:pt>
                <c:pt idx="264">
                  <c:v>2.8873213848531254E-2</c:v>
                </c:pt>
                <c:pt idx="265">
                  <c:v>2.8950062745286553E-2</c:v>
                </c:pt>
                <c:pt idx="266">
                  <c:v>2.9026917382061868E-2</c:v>
                </c:pt>
                <c:pt idx="267">
                  <c:v>2.9103777759285965E-2</c:v>
                </c:pt>
                <c:pt idx="268">
                  <c:v>2.9180643877387835E-2</c:v>
                </c:pt>
                <c:pt idx="269">
                  <c:v>2.9257515736796025E-2</c:v>
                </c:pt>
                <c:pt idx="270">
                  <c:v>2.9334393337939524E-2</c:v>
                </c:pt>
                <c:pt idx="271">
                  <c:v>2.94112766812471E-2</c:v>
                </c:pt>
                <c:pt idx="272">
                  <c:v>2.9488165767147745E-2</c:v>
                </c:pt>
                <c:pt idx="273">
                  <c:v>2.9565060596070225E-2</c:v>
                </c:pt>
                <c:pt idx="274">
                  <c:v>2.9641961168443531E-2</c:v>
                </c:pt>
                <c:pt idx="275">
                  <c:v>2.9718867484696654E-2</c:v>
                </c:pt>
                <c:pt idx="276">
                  <c:v>2.9795779545258805E-2</c:v>
                </c:pt>
                <c:pt idx="277">
                  <c:v>2.9872697350558974E-2</c:v>
                </c:pt>
                <c:pt idx="278">
                  <c:v>2.9949620901026153E-2</c:v>
                </c:pt>
                <c:pt idx="279">
                  <c:v>3.002655019708933E-2</c:v>
                </c:pt>
                <c:pt idx="280">
                  <c:v>3.0103485239177941E-2</c:v>
                </c:pt>
                <c:pt idx="281">
                  <c:v>3.0180426027720753E-2</c:v>
                </c:pt>
                <c:pt idx="282">
                  <c:v>3.0257372563147866E-2</c:v>
                </c:pt>
                <c:pt idx="283">
                  <c:v>3.0334324845887606E-2</c:v>
                </c:pt>
                <c:pt idx="284">
                  <c:v>3.0411282876369627E-2</c:v>
                </c:pt>
                <c:pt idx="285">
                  <c:v>3.0488246655023143E-2</c:v>
                </c:pt>
                <c:pt idx="286">
                  <c:v>3.0565216182277588E-2</c:v>
                </c:pt>
                <c:pt idx="287">
                  <c:v>3.0642191458562396E-2</c:v>
                </c:pt>
                <c:pt idx="288">
                  <c:v>3.0719172484306778E-2</c:v>
                </c:pt>
                <c:pt idx="289">
                  <c:v>3.0796159259940392E-2</c:v>
                </c:pt>
                <c:pt idx="290">
                  <c:v>3.087315178589245E-2</c:v>
                </c:pt>
                <c:pt idx="291">
                  <c:v>3.0950150062592607E-2</c:v>
                </c:pt>
                <c:pt idx="292">
                  <c:v>3.1027154090470521E-2</c:v>
                </c:pt>
                <c:pt idx="293">
                  <c:v>3.1104163869955626E-2</c:v>
                </c:pt>
                <c:pt idx="294">
                  <c:v>3.1181179401477577E-2</c:v>
                </c:pt>
                <c:pt idx="295">
                  <c:v>3.1258200685465809E-2</c:v>
                </c:pt>
                <c:pt idx="296">
                  <c:v>3.1335227722350201E-2</c:v>
                </c:pt>
                <c:pt idx="297">
                  <c:v>3.1412260512560408E-2</c:v>
                </c:pt>
                <c:pt idx="298">
                  <c:v>3.1489299056526095E-2</c:v>
                </c:pt>
                <c:pt idx="299">
                  <c:v>3.1566343354677125E-2</c:v>
                </c:pt>
                <c:pt idx="300">
                  <c:v>3.1643393407443154E-2</c:v>
                </c:pt>
                <c:pt idx="301">
                  <c:v>3.1720449215254076E-2</c:v>
                </c:pt>
                <c:pt idx="302">
                  <c:v>3.1797510778539761E-2</c:v>
                </c:pt>
                <c:pt idx="303">
                  <c:v>3.1874578097730089E-2</c:v>
                </c:pt>
                <c:pt idx="304">
                  <c:v>3.195165117325538E-2</c:v>
                </c:pt>
                <c:pt idx="305">
                  <c:v>3.2028730005544626E-2</c:v>
                </c:pt>
                <c:pt idx="306">
                  <c:v>3.2135849324491428E-2</c:v>
                </c:pt>
                <c:pt idx="307">
                  <c:v>3.2242979761877288E-2</c:v>
                </c:pt>
                <c:pt idx="308">
                  <c:v>3.2350121318856166E-2</c:v>
                </c:pt>
                <c:pt idx="309">
                  <c:v>3.2457273996582048E-2</c:v>
                </c:pt>
                <c:pt idx="310">
                  <c:v>3.2564437796209766E-2</c:v>
                </c:pt>
                <c:pt idx="311">
                  <c:v>3.2671612718893066E-2</c:v>
                </c:pt>
                <c:pt idx="312">
                  <c:v>3.2778798765786821E-2</c:v>
                </c:pt>
                <c:pt idx="313">
                  <c:v>3.2885995938045635E-2</c:v>
                </c:pt>
                <c:pt idx="314">
                  <c:v>3.299320423682417E-2</c:v>
                </c:pt>
                <c:pt idx="315">
                  <c:v>3.3100423663277478E-2</c:v>
                </c:pt>
                <c:pt idx="316">
                  <c:v>3.3207654218560416E-2</c:v>
                </c:pt>
                <c:pt idx="317">
                  <c:v>3.3314895903828079E-2</c:v>
                </c:pt>
                <c:pt idx="318">
                  <c:v>3.3422148720235745E-2</c:v>
                </c:pt>
                <c:pt idx="319">
                  <c:v>3.3529412668938718E-2</c:v>
                </c:pt>
                <c:pt idx="320">
                  <c:v>3.3636687751092742E-2</c:v>
                </c:pt>
                <c:pt idx="321">
                  <c:v>3.3743973967853114E-2</c:v>
                </c:pt>
                <c:pt idx="322">
                  <c:v>3.3851271320375576E-2</c:v>
                </c:pt>
                <c:pt idx="323">
                  <c:v>3.3958579809816092E-2</c:v>
                </c:pt>
                <c:pt idx="324">
                  <c:v>3.4065899437330634E-2</c:v>
                </c:pt>
                <c:pt idx="325">
                  <c:v>3.4173230204075145E-2</c:v>
                </c:pt>
                <c:pt idx="326">
                  <c:v>3.4280572111205831E-2</c:v>
                </c:pt>
                <c:pt idx="327">
                  <c:v>3.4387925159879096E-2</c:v>
                </c:pt>
                <c:pt idx="328">
                  <c:v>3.4495289351251346E-2</c:v>
                </c:pt>
                <c:pt idx="329">
                  <c:v>3.460266468647899E-2</c:v>
                </c:pt>
                <c:pt idx="330">
                  <c:v>3.471005116671888E-2</c:v>
                </c:pt>
                <c:pt idx="331">
                  <c:v>3.4817448793127655E-2</c:v>
                </c:pt>
                <c:pt idx="332">
                  <c:v>3.4924857566862366E-2</c:v>
                </c:pt>
                <c:pt idx="333">
                  <c:v>3.503227748908011E-2</c:v>
                </c:pt>
                <c:pt idx="334">
                  <c:v>3.5139708560937954E-2</c:v>
                </c:pt>
                <c:pt idx="335">
                  <c:v>3.5247150783593195E-2</c:v>
                </c:pt>
                <c:pt idx="336">
                  <c:v>3.5354604158203129E-2</c:v>
                </c:pt>
                <c:pt idx="337">
                  <c:v>3.5462068685925274E-2</c:v>
                </c:pt>
                <c:pt idx="338">
                  <c:v>3.5569544367917372E-2</c:v>
                </c:pt>
                <c:pt idx="339">
                  <c:v>3.5706950450685948E-2</c:v>
                </c:pt>
                <c:pt idx="340">
                  <c:v>3.5844374765384705E-2</c:v>
                </c:pt>
                <c:pt idx="341">
                  <c:v>3.5981817314432618E-2</c:v>
                </c:pt>
                <c:pt idx="342">
                  <c:v>3.6119278100249286E-2</c:v>
                </c:pt>
                <c:pt idx="343">
                  <c:v>3.6256757125254335E-2</c:v>
                </c:pt>
                <c:pt idx="344">
                  <c:v>3.6394254391868046E-2</c:v>
                </c:pt>
                <c:pt idx="345">
                  <c:v>3.6531769902510725E-2</c:v>
                </c:pt>
                <c:pt idx="346">
                  <c:v>3.6669303659603081E-2</c:v>
                </c:pt>
                <c:pt idx="347">
                  <c:v>3.6806855665566296E-2</c:v>
                </c:pt>
                <c:pt idx="348">
                  <c:v>3.6944425922821766E-2</c:v>
                </c:pt>
                <c:pt idx="349">
                  <c:v>3.7082014433791111E-2</c:v>
                </c:pt>
                <c:pt idx="350">
                  <c:v>3.7219621200896169E-2</c:v>
                </c:pt>
                <c:pt idx="351">
                  <c:v>3.7357246226559671E-2</c:v>
                </c:pt>
                <c:pt idx="352">
                  <c:v>3.74948895132039E-2</c:v>
                </c:pt>
                <c:pt idx="353">
                  <c:v>3.7632551063252029E-2</c:v>
                </c:pt>
                <c:pt idx="354">
                  <c:v>3.7770230879127446E-2</c:v>
                </c:pt>
                <c:pt idx="355">
                  <c:v>3.7907928963253575E-2</c:v>
                </c:pt>
                <c:pt idx="356">
                  <c:v>3.8045645318054426E-2</c:v>
                </c:pt>
                <c:pt idx="357">
                  <c:v>3.8183379945954554E-2</c:v>
                </c:pt>
                <c:pt idx="358">
                  <c:v>3.8321132849377985E-2</c:v>
                </c:pt>
                <c:pt idx="359">
                  <c:v>3.8458904030750141E-2</c:v>
                </c:pt>
                <c:pt idx="360">
                  <c:v>3.859669349249617E-2</c:v>
                </c:pt>
                <c:pt idx="361">
                  <c:v>3.8734501237041474E-2</c:v>
                </c:pt>
                <c:pt idx="362">
                  <c:v>3.887232726681189E-2</c:v>
                </c:pt>
                <c:pt idx="363">
                  <c:v>3.9010171584234136E-2</c:v>
                </c:pt>
                <c:pt idx="364">
                  <c:v>3.9148034191733849E-2</c:v>
                </c:pt>
                <c:pt idx="365">
                  <c:v>3.9285915091738621E-2</c:v>
                </c:pt>
                <c:pt idx="366">
                  <c:v>3.9423814286675185E-2</c:v>
                </c:pt>
                <c:pt idx="367">
                  <c:v>3.9561731778971376E-2</c:v>
                </c:pt>
                <c:pt idx="368">
                  <c:v>3.9729485948217354E-2</c:v>
                </c:pt>
                <c:pt idx="369">
                  <c:v>3.9897267187968488E-2</c:v>
                </c:pt>
                <c:pt idx="370">
                  <c:v>4.0065075502593306E-2</c:v>
                </c:pt>
                <c:pt idx="371">
                  <c:v>4.023291089646075E-2</c:v>
                </c:pt>
                <c:pt idx="372">
                  <c:v>4.0400773373940657E-2</c:v>
                </c:pt>
                <c:pt idx="373">
                  <c:v>4.0568662939403533E-2</c:v>
                </c:pt>
                <c:pt idx="374">
                  <c:v>4.0736579597220546E-2</c:v>
                </c:pt>
                <c:pt idx="375">
                  <c:v>4.0904523351763533E-2</c:v>
                </c:pt>
                <c:pt idx="376">
                  <c:v>4.1072494207405219E-2</c:v>
                </c:pt>
                <c:pt idx="377">
                  <c:v>4.1240492168518772E-2</c:v>
                </c:pt>
                <c:pt idx="378">
                  <c:v>4.1408517239478249E-2</c:v>
                </c:pt>
                <c:pt idx="379">
                  <c:v>4.1576569424658594E-2</c:v>
                </c:pt>
                <c:pt idx="380">
                  <c:v>4.1744648728434974E-2</c:v>
                </c:pt>
                <c:pt idx="381">
                  <c:v>4.1912755155183445E-2</c:v>
                </c:pt>
                <c:pt idx="382">
                  <c:v>4.208088870928095E-2</c:v>
                </c:pt>
                <c:pt idx="383">
                  <c:v>4.2249049395105098E-2</c:v>
                </c:pt>
                <c:pt idx="384">
                  <c:v>4.2417237217034165E-2</c:v>
                </c:pt>
                <c:pt idx="385">
                  <c:v>4.2585452179447092E-2</c:v>
                </c:pt>
                <c:pt idx="386">
                  <c:v>4.2753694286723487E-2</c:v>
                </c:pt>
                <c:pt idx="387">
                  <c:v>4.2921963543243624E-2</c:v>
                </c:pt>
                <c:pt idx="388">
                  <c:v>4.3090259953388665E-2</c:v>
                </c:pt>
                <c:pt idx="389">
                  <c:v>4.3258583521540439E-2</c:v>
                </c:pt>
                <c:pt idx="390">
                  <c:v>4.3426934252081439E-2</c:v>
                </c:pt>
                <c:pt idx="391">
                  <c:v>4.3595312149394827E-2</c:v>
                </c:pt>
                <c:pt idx="392">
                  <c:v>4.3763717217864428E-2</c:v>
                </c:pt>
                <c:pt idx="393">
                  <c:v>4.3932149461874959E-2</c:v>
                </c:pt>
                <c:pt idx="394">
                  <c:v>4.4100608885811798E-2</c:v>
                </c:pt>
                <c:pt idx="395">
                  <c:v>4.4269095494060773E-2</c:v>
                </c:pt>
                <c:pt idx="396">
                  <c:v>4.4437609291008817E-2</c:v>
                </c:pt>
                <c:pt idx="397">
                  <c:v>4.4606150281043311E-2</c:v>
                </c:pt>
                <c:pt idx="398">
                  <c:v>4.4774718468552299E-2</c:v>
                </c:pt>
                <c:pt idx="399">
                  <c:v>4.4943313857924716E-2</c:v>
                </c:pt>
                <c:pt idx="400">
                  <c:v>4.5111936453550161E-2</c:v>
                </c:pt>
                <c:pt idx="401">
                  <c:v>4.52805862598189E-2</c:v>
                </c:pt>
                <c:pt idx="402">
                  <c:v>4.5449263281121866E-2</c:v>
                </c:pt>
                <c:pt idx="403">
                  <c:v>4.5657617668942496E-2</c:v>
                </c:pt>
                <c:pt idx="404">
                  <c:v>4.5866013581065124E-2</c:v>
                </c:pt>
                <c:pt idx="405">
                  <c:v>4.6074451025765351E-2</c:v>
                </c:pt>
                <c:pt idx="406">
                  <c:v>4.6282930011320556E-2</c:v>
                </c:pt>
                <c:pt idx="407">
                  <c:v>4.6491450546009672E-2</c:v>
                </c:pt>
                <c:pt idx="408">
                  <c:v>4.6700012638113186E-2</c:v>
                </c:pt>
                <c:pt idx="409">
                  <c:v>4.6908616295913363E-2</c:v>
                </c:pt>
                <c:pt idx="410">
                  <c:v>4.7117261527694243E-2</c:v>
                </c:pt>
                <c:pt idx="411">
                  <c:v>4.7325948341741197E-2</c:v>
                </c:pt>
                <c:pt idx="412">
                  <c:v>4.7534676746341598E-2</c:v>
                </c:pt>
                <c:pt idx="413">
                  <c:v>4.7743446749784146E-2</c:v>
                </c:pt>
                <c:pt idx="414">
                  <c:v>4.7952258360359545E-2</c:v>
                </c:pt>
                <c:pt idx="415">
                  <c:v>4.8161111586359828E-2</c:v>
                </c:pt>
                <c:pt idx="416">
                  <c:v>4.8370006436078805E-2</c:v>
                </c:pt>
                <c:pt idx="417">
                  <c:v>4.857894291781184E-2</c:v>
                </c:pt>
                <c:pt idx="418">
                  <c:v>4.8787921039856297E-2</c:v>
                </c:pt>
                <c:pt idx="419">
                  <c:v>4.8996940810510647E-2</c:v>
                </c:pt>
                <c:pt idx="420">
                  <c:v>4.9206002238075586E-2</c:v>
                </c:pt>
                <c:pt idx="421">
                  <c:v>4.9415105330853137E-2</c:v>
                </c:pt>
                <c:pt idx="422">
                  <c:v>4.9624250097146883E-2</c:v>
                </c:pt>
                <c:pt idx="423">
                  <c:v>4.9833436545262177E-2</c:v>
                </c:pt>
                <c:pt idx="424">
                  <c:v>5.0042664683506377E-2</c:v>
                </c:pt>
                <c:pt idx="425">
                  <c:v>5.0251934520187946E-2</c:v>
                </c:pt>
                <c:pt idx="426">
                  <c:v>5.0461246063617127E-2</c:v>
                </c:pt>
                <c:pt idx="427">
                  <c:v>5.0670599322106158E-2</c:v>
                </c:pt>
                <c:pt idx="428">
                  <c:v>5.0879994303968612E-2</c:v>
                </c:pt>
                <c:pt idx="429">
                  <c:v>5.1089431017519837E-2</c:v>
                </c:pt>
                <c:pt idx="430">
                  <c:v>5.1298909471076737E-2</c:v>
                </c:pt>
                <c:pt idx="431">
                  <c:v>5.1508429672957989E-2</c:v>
                </c:pt>
                <c:pt idx="432">
                  <c:v>5.1717991631483828E-2</c:v>
                </c:pt>
                <c:pt idx="433">
                  <c:v>5.1927595354976486E-2</c:v>
                </c:pt>
                <c:pt idx="434">
                  <c:v>5.2137240851759303E-2</c:v>
                </c:pt>
                <c:pt idx="435">
                  <c:v>5.2346928130157622E-2</c:v>
                </c:pt>
                <c:pt idx="436">
                  <c:v>5.2556657198498336E-2</c:v>
                </c:pt>
                <c:pt idx="437">
                  <c:v>5.2805971408271812E-2</c:v>
                </c:pt>
                <c:pt idx="438">
                  <c:v>5.3055344671944837E-2</c:v>
                </c:pt>
                <c:pt idx="439">
                  <c:v>5.3304777003505333E-2</c:v>
                </c:pt>
                <c:pt idx="440">
                  <c:v>5.355426841694455E-2</c:v>
                </c:pt>
                <c:pt idx="441">
                  <c:v>5.3803818926256852E-2</c:v>
                </c:pt>
                <c:pt idx="442">
                  <c:v>5.405342854543993E-2</c:v>
                </c:pt>
                <c:pt idx="443">
                  <c:v>5.4303097288494806E-2</c:v>
                </c:pt>
                <c:pt idx="444">
                  <c:v>5.4552825169426056E-2</c:v>
                </c:pt>
                <c:pt idx="445">
                  <c:v>5.4802612202241141E-2</c:v>
                </c:pt>
                <c:pt idx="446">
                  <c:v>5.5052458400951299E-2</c:v>
                </c:pt>
                <c:pt idx="447">
                  <c:v>5.5302363779570873E-2</c:v>
                </c:pt>
                <c:pt idx="448">
                  <c:v>5.5552328352117541E-2</c:v>
                </c:pt>
                <c:pt idx="449">
                  <c:v>5.580235213261231E-2</c:v>
                </c:pt>
                <c:pt idx="450">
                  <c:v>5.6052435135079293E-2</c:v>
                </c:pt>
                <c:pt idx="451">
                  <c:v>5.6302577373546381E-2</c:v>
                </c:pt>
                <c:pt idx="452">
                  <c:v>5.6552778862044351E-2</c:v>
                </c:pt>
                <c:pt idx="453">
                  <c:v>5.6803039614607531E-2</c:v>
                </c:pt>
                <c:pt idx="454">
                  <c:v>5.7053359645273583E-2</c:v>
                </c:pt>
                <c:pt idx="455">
                  <c:v>5.7303738968083495E-2</c:v>
                </c:pt>
                <c:pt idx="456">
                  <c:v>5.7554177597081368E-2</c:v>
                </c:pt>
                <c:pt idx="457">
                  <c:v>5.7804675546314854E-2</c:v>
                </c:pt>
                <c:pt idx="458">
                  <c:v>5.8055232829834713E-2</c:v>
                </c:pt>
                <c:pt idx="459">
                  <c:v>5.8305849461695258E-2</c:v>
                </c:pt>
                <c:pt idx="460">
                  <c:v>5.8556525455954356E-2</c:v>
                </c:pt>
                <c:pt idx="461">
                  <c:v>5.8866219695302924E-2</c:v>
                </c:pt>
                <c:pt idx="462">
                  <c:v>5.9176004539658766E-2</c:v>
                </c:pt>
                <c:pt idx="463">
                  <c:v>5.9485880015529791E-2</c:v>
                </c:pt>
                <c:pt idx="464">
                  <c:v>5.9795846149431231E-2</c:v>
                </c:pt>
                <c:pt idx="465">
                  <c:v>6.0105902967886315E-2</c:v>
                </c:pt>
                <c:pt idx="466">
                  <c:v>6.0416050497426044E-2</c:v>
                </c:pt>
                <c:pt idx="467">
                  <c:v>6.0726288764589187E-2</c:v>
                </c:pt>
                <c:pt idx="468">
                  <c:v>6.1036617795922066E-2</c:v>
                </c:pt>
                <c:pt idx="469">
                  <c:v>6.1347037617978772E-2</c:v>
                </c:pt>
                <c:pt idx="470">
                  <c:v>6.1657548257321615E-2</c:v>
                </c:pt>
                <c:pt idx="471">
                  <c:v>6.1968149740520007E-2</c:v>
                </c:pt>
                <c:pt idx="472">
                  <c:v>6.2278842094151798E-2</c:v>
                </c:pt>
                <c:pt idx="473">
                  <c:v>6.2589625344801947E-2</c:v>
                </c:pt>
                <c:pt idx="474">
                  <c:v>6.2900499519063846E-2</c:v>
                </c:pt>
                <c:pt idx="475">
                  <c:v>6.3211464643538218E-2</c:v>
                </c:pt>
                <c:pt idx="476">
                  <c:v>6.3522520744833777E-2</c:v>
                </c:pt>
                <c:pt idx="477">
                  <c:v>6.3833667849566789E-2</c:v>
                </c:pt>
                <c:pt idx="478">
                  <c:v>6.4144905984361733E-2</c:v>
                </c:pt>
                <c:pt idx="479">
                  <c:v>6.4456235175850418E-2</c:v>
                </c:pt>
                <c:pt idx="480">
                  <c:v>6.4767655450672659E-2</c:v>
                </c:pt>
                <c:pt idx="481">
                  <c:v>6.507916683547621E-2</c:v>
                </c:pt>
                <c:pt idx="482">
                  <c:v>6.5390769356916234E-2</c:v>
                </c:pt>
                <c:pt idx="483">
                  <c:v>6.5702463041656056E-2</c:v>
                </c:pt>
                <c:pt idx="484">
                  <c:v>6.6014247916366564E-2</c:v>
                </c:pt>
                <c:pt idx="485">
                  <c:v>6.6326124007726639E-2</c:v>
                </c:pt>
                <c:pt idx="486">
                  <c:v>6.6638091342422934E-2</c:v>
                </c:pt>
                <c:pt idx="487">
                  <c:v>6.6950149947149873E-2</c:v>
                </c:pt>
                <c:pt idx="488">
                  <c:v>6.726229984860943E-2</c:v>
                </c:pt>
                <c:pt idx="489">
                  <c:v>6.7633165485352809E-2</c:v>
                </c:pt>
                <c:pt idx="490">
                  <c:v>6.8004159995120661E-2</c:v>
                </c:pt>
                <c:pt idx="491">
                  <c:v>6.837528342269561E-2</c:v>
                </c:pt>
                <c:pt idx="492">
                  <c:v>6.8746535812875376E-2</c:v>
                </c:pt>
                <c:pt idx="493">
                  <c:v>6.9117917210473459E-2</c:v>
                </c:pt>
                <c:pt idx="494">
                  <c:v>6.948942766031907E-2</c:v>
                </c:pt>
                <c:pt idx="495">
                  <c:v>6.9861067207257044E-2</c:v>
                </c:pt>
                <c:pt idx="496">
                  <c:v>7.0232835896147483E-2</c:v>
                </c:pt>
                <c:pt idx="497">
                  <c:v>7.0604733771866268E-2</c:v>
                </c:pt>
                <c:pt idx="498">
                  <c:v>7.0976760879304823E-2</c:v>
                </c:pt>
                <c:pt idx="499">
                  <c:v>7.1348917263370129E-2</c:v>
                </c:pt>
                <c:pt idx="500">
                  <c:v>7.1721202968984876E-2</c:v>
                </c:pt>
                <c:pt idx="501">
                  <c:v>7.2093618041087604E-2</c:v>
                </c:pt>
                <c:pt idx="502">
                  <c:v>7.2466162524631908E-2</c:v>
                </c:pt>
                <c:pt idx="503">
                  <c:v>7.2838836464587331E-2</c:v>
                </c:pt>
                <c:pt idx="504">
                  <c:v>7.3211639905939041E-2</c:v>
                </c:pt>
                <c:pt idx="505">
                  <c:v>7.3584572893687916E-2</c:v>
                </c:pt>
                <c:pt idx="506">
                  <c:v>7.3957635472850169E-2</c:v>
                </c:pt>
                <c:pt idx="507">
                  <c:v>7.4330827688458001E-2</c:v>
                </c:pt>
                <c:pt idx="508">
                  <c:v>7.4704149585558932E-2</c:v>
                </c:pt>
                <c:pt idx="509">
                  <c:v>7.5077601209216471E-2</c:v>
                </c:pt>
                <c:pt idx="510">
                  <c:v>7.5451182604509448E-2</c:v>
                </c:pt>
                <c:pt idx="511">
                  <c:v>7.5824893816532679E-2</c:v>
                </c:pt>
                <c:pt idx="512">
                  <c:v>7.6198734890396511E-2</c:v>
                </c:pt>
                <c:pt idx="513">
                  <c:v>7.6572705871226887E-2</c:v>
                </c:pt>
                <c:pt idx="514">
                  <c:v>7.6946806804165449E-2</c:v>
                </c:pt>
                <c:pt idx="515">
                  <c:v>7.7321037734369602E-2</c:v>
                </c:pt>
                <c:pt idx="516">
                  <c:v>7.7695398707012586E-2</c:v>
                </c:pt>
                <c:pt idx="517">
                  <c:v>7.8069889767282907E-2</c:v>
                </c:pt>
                <c:pt idx="518">
                  <c:v>7.8444510960385308E-2</c:v>
                </c:pt>
                <c:pt idx="519">
                  <c:v>7.8819262331539797E-2</c:v>
                </c:pt>
                <c:pt idx="520">
                  <c:v>7.9194143925982452E-2</c:v>
                </c:pt>
                <c:pt idx="521">
                  <c:v>7.9569155788964618E-2</c:v>
                </c:pt>
                <c:pt idx="522">
                  <c:v>7.9944297965753863E-2</c:v>
                </c:pt>
                <c:pt idx="523">
                  <c:v>8.0319570501633089E-2</c:v>
                </c:pt>
                <c:pt idx="524">
                  <c:v>8.069497344190113E-2</c:v>
                </c:pt>
                <c:pt idx="525">
                  <c:v>8.1070506831872682E-2</c:v>
                </c:pt>
                <c:pt idx="526">
                  <c:v>8.1446170716877861E-2</c:v>
                </c:pt>
                <c:pt idx="527">
                  <c:v>8.1821965142262906E-2</c:v>
                </c:pt>
                <c:pt idx="528">
                  <c:v>8.2197890153389311E-2</c:v>
                </c:pt>
                <c:pt idx="529">
                  <c:v>8.2632582438835644E-2</c:v>
                </c:pt>
                <c:pt idx="530">
                  <c:v>8.3067449329485843E-2</c:v>
                </c:pt>
                <c:pt idx="531">
                  <c:v>8.3502490895474235E-2</c:v>
                </c:pt>
                <c:pt idx="532">
                  <c:v>8.3937707206963807E-2</c:v>
                </c:pt>
                <c:pt idx="533">
                  <c:v>8.4373098334145288E-2</c:v>
                </c:pt>
                <c:pt idx="534">
                  <c:v>8.4808664347238091E-2</c:v>
                </c:pt>
                <c:pt idx="535">
                  <c:v>8.5244405316489372E-2</c:v>
                </c:pt>
                <c:pt idx="536">
                  <c:v>8.5680321312174859E-2</c:v>
                </c:pt>
                <c:pt idx="537">
                  <c:v>8.6116412404598316E-2</c:v>
                </c:pt>
                <c:pt idx="538">
                  <c:v>8.6552678664092011E-2</c:v>
                </c:pt>
                <c:pt idx="539">
                  <c:v>8.6989120161016023E-2</c:v>
                </c:pt>
                <c:pt idx="540">
                  <c:v>8.7425736965758963E-2</c:v>
                </c:pt>
                <c:pt idx="541">
                  <c:v>8.78625291487376E-2</c:v>
                </c:pt>
                <c:pt idx="542">
                  <c:v>8.8299496780397183E-2</c:v>
                </c:pt>
                <c:pt idx="543">
                  <c:v>8.8736639931211059E-2</c:v>
                </c:pt>
                <c:pt idx="544">
                  <c:v>8.9173958671680875E-2</c:v>
                </c:pt>
                <c:pt idx="545">
                  <c:v>8.961145307233688E-2</c:v>
                </c:pt>
                <c:pt idx="546">
                  <c:v>9.0049123203737272E-2</c:v>
                </c:pt>
                <c:pt idx="547">
                  <c:v>9.0486969136468698E-2</c:v>
                </c:pt>
                <c:pt idx="548">
                  <c:v>9.0924990941146491E-2</c:v>
                </c:pt>
                <c:pt idx="549">
                  <c:v>9.1363188688413879E-2</c:v>
                </c:pt>
                <c:pt idx="550">
                  <c:v>9.1801562448942775E-2</c:v>
                </c:pt>
                <c:pt idx="551">
                  <c:v>9.224011229343354E-2</c:v>
                </c:pt>
                <c:pt idx="552">
                  <c:v>9.267883829261446E-2</c:v>
                </c:pt>
                <c:pt idx="553">
                  <c:v>9.3117740517242739E-2</c:v>
                </c:pt>
                <c:pt idx="554">
                  <c:v>9.355681903810377E-2</c:v>
                </c:pt>
                <c:pt idx="555">
                  <c:v>9.3996073926011489E-2</c:v>
                </c:pt>
                <c:pt idx="556">
                  <c:v>9.4435505251808008E-2</c:v>
                </c:pt>
                <c:pt idx="557">
                  <c:v>9.4914203049284662E-2</c:v>
                </c:pt>
                <c:pt idx="558">
                  <c:v>9.539311022555097E-2</c:v>
                </c:pt>
                <c:pt idx="559">
                  <c:v>9.5872226872187452E-2</c:v>
                </c:pt>
                <c:pt idx="560">
                  <c:v>9.6351553080814778E-2</c:v>
                </c:pt>
                <c:pt idx="561">
                  <c:v>9.6831088943094112E-2</c:v>
                </c:pt>
                <c:pt idx="562">
                  <c:v>9.7310834550726089E-2</c:v>
                </c:pt>
                <c:pt idx="563">
                  <c:v>9.779078999545178E-2</c:v>
                </c:pt>
                <c:pt idx="564">
                  <c:v>9.8270955369052379E-2</c:v>
                </c:pt>
                <c:pt idx="565">
                  <c:v>9.8751330763349188E-2</c:v>
                </c:pt>
                <c:pt idx="566">
                  <c:v>9.9231916270203779E-2</c:v>
                </c:pt>
                <c:pt idx="567">
                  <c:v>9.9712711981517543E-2</c:v>
                </c:pt>
                <c:pt idx="568">
                  <c:v>0.10019371798923249</c:v>
                </c:pt>
                <c:pt idx="569">
                  <c:v>0.10067493438533059</c:v>
                </c:pt>
                <c:pt idx="570">
                  <c:v>0.10115636126183425</c:v>
                </c:pt>
                <c:pt idx="571">
                  <c:v>0.10163799871080581</c:v>
                </c:pt>
                <c:pt idx="572">
                  <c:v>0.10211984682434826</c:v>
                </c:pt>
                <c:pt idx="573">
                  <c:v>0.10260190569460459</c:v>
                </c:pt>
                <c:pt idx="574">
                  <c:v>0.10308417541375835</c:v>
                </c:pt>
                <c:pt idx="575">
                  <c:v>0.10356665607403315</c:v>
                </c:pt>
                <c:pt idx="576">
                  <c:v>0.10404934776769291</c:v>
                </c:pt>
                <c:pt idx="577">
                  <c:v>0.10453225058704207</c:v>
                </c:pt>
                <c:pt idx="578">
                  <c:v>0.10501536462442562</c:v>
                </c:pt>
                <c:pt idx="579">
                  <c:v>0.10549868997222855</c:v>
                </c:pt>
                <c:pt idx="580">
                  <c:v>0.10598222672287649</c:v>
                </c:pt>
                <c:pt idx="581">
                  <c:v>0.10646597496883524</c:v>
                </c:pt>
                <c:pt idx="582">
                  <c:v>0.1069499348026115</c:v>
                </c:pt>
                <c:pt idx="583">
                  <c:v>0.10743410631675211</c:v>
                </c:pt>
                <c:pt idx="584">
                  <c:v>0.10791848960384431</c:v>
                </c:pt>
                <c:pt idx="585">
                  <c:v>0.10840308475651629</c:v>
                </c:pt>
                <c:pt idx="586">
                  <c:v>0.10888789186743629</c:v>
                </c:pt>
                <c:pt idx="587">
                  <c:v>0.10937291102931311</c:v>
                </c:pt>
                <c:pt idx="588">
                  <c:v>0.10985814233489632</c:v>
                </c:pt>
                <c:pt idx="589">
                  <c:v>0.11034358587697612</c:v>
                </c:pt>
                <c:pt idx="590">
                  <c:v>0.11086854767562905</c:v>
                </c:pt>
                <c:pt idx="591">
                  <c:v>0.11139375767213133</c:v>
                </c:pt>
                <c:pt idx="592">
                  <c:v>0.11191921598382892</c:v>
                </c:pt>
                <c:pt idx="593">
                  <c:v>0.11244492272812323</c:v>
                </c:pt>
                <c:pt idx="594">
                  <c:v>0.11297087802247141</c:v>
                </c:pt>
                <c:pt idx="595">
                  <c:v>0.11349708198438589</c:v>
                </c:pt>
                <c:pt idx="596">
                  <c:v>0.11402353473143491</c:v>
                </c:pt>
                <c:pt idx="597">
                  <c:v>0.11455023638124207</c:v>
                </c:pt>
                <c:pt idx="598">
                  <c:v>0.11507718705148662</c:v>
                </c:pt>
                <c:pt idx="599">
                  <c:v>0.11560438685990349</c:v>
                </c:pt>
                <c:pt idx="600">
                  <c:v>0.11613183592428333</c:v>
                </c:pt>
                <c:pt idx="601">
                  <c:v>0.11665953436247234</c:v>
                </c:pt>
                <c:pt idx="602">
                  <c:v>0.11718748229237264</c:v>
                </c:pt>
                <c:pt idx="603">
                  <c:v>0.11771567983194187</c:v>
                </c:pt>
                <c:pt idx="604">
                  <c:v>0.11824412709919342</c:v>
                </c:pt>
                <c:pt idx="605">
                  <c:v>0.1187728242121968</c:v>
                </c:pt>
                <c:pt idx="606">
                  <c:v>0.11930177128907715</c:v>
                </c:pt>
                <c:pt idx="607">
                  <c:v>0.11983096844801523</c:v>
                </c:pt>
                <c:pt idx="608">
                  <c:v>0.12036041580724799</c:v>
                </c:pt>
                <c:pt idx="609">
                  <c:v>0.12089011348506817</c:v>
                </c:pt>
                <c:pt idx="610">
                  <c:v>0.12142006159982444</c:v>
                </c:pt>
                <c:pt idx="611">
                  <c:v>0.12195026026992162</c:v>
                </c:pt>
                <c:pt idx="612">
                  <c:v>0.12248070961382007</c:v>
                </c:pt>
                <c:pt idx="613">
                  <c:v>0.12301140975003655</c:v>
                </c:pt>
                <c:pt idx="614">
                  <c:v>0.12354236079714376</c:v>
                </c:pt>
                <c:pt idx="615">
                  <c:v>0.12407356287377015</c:v>
                </c:pt>
                <c:pt idx="616">
                  <c:v>0.12460501609860074</c:v>
                </c:pt>
                <c:pt idx="617">
                  <c:v>0.12513672059037639</c:v>
                </c:pt>
                <c:pt idx="618">
                  <c:v>0.12566867646789426</c:v>
                </c:pt>
                <c:pt idx="619">
                  <c:v>0.12620088385000749</c:v>
                </c:pt>
                <c:pt idx="620">
                  <c:v>0.1267531444971477</c:v>
                </c:pt>
                <c:pt idx="621">
                  <c:v>0.12730567595904829</c:v>
                </c:pt>
                <c:pt idx="622">
                  <c:v>0.12785847836850994</c:v>
                </c:pt>
                <c:pt idx="623">
                  <c:v>0.12841155185839837</c:v>
                </c:pt>
                <c:pt idx="624">
                  <c:v>0.12896489656164478</c:v>
                </c:pt>
                <c:pt idx="625">
                  <c:v>0.12951851261124547</c:v>
                </c:pt>
                <c:pt idx="626">
                  <c:v>0.13007240014026178</c:v>
                </c:pt>
                <c:pt idx="627">
                  <c:v>0.13062655928182032</c:v>
                </c:pt>
                <c:pt idx="628">
                  <c:v>0.13118099016911322</c:v>
                </c:pt>
                <c:pt idx="629">
                  <c:v>0.13173569293539766</c:v>
                </c:pt>
                <c:pt idx="630">
                  <c:v>0.13229066771399633</c:v>
                </c:pt>
                <c:pt idx="631">
                  <c:v>0.1328459146382972</c:v>
                </c:pt>
                <c:pt idx="632">
                  <c:v>0.13340143384175374</c:v>
                </c:pt>
                <c:pt idx="633">
                  <c:v>0.13395722545788469</c:v>
                </c:pt>
                <c:pt idx="634">
                  <c:v>0.13451328962027453</c:v>
                </c:pt>
                <c:pt idx="635">
                  <c:v>0.13506962646257303</c:v>
                </c:pt>
                <c:pt idx="636">
                  <c:v>0.13562623611849567</c:v>
                </c:pt>
                <c:pt idx="637">
                  <c:v>0.1361831187218232</c:v>
                </c:pt>
                <c:pt idx="638">
                  <c:v>0.13674027440640235</c:v>
                </c:pt>
                <c:pt idx="639">
                  <c:v>0.13729770330614532</c:v>
                </c:pt>
                <c:pt idx="640">
                  <c:v>0.13785540555502984</c:v>
                </c:pt>
                <c:pt idx="641">
                  <c:v>0.13841338128709957</c:v>
                </c:pt>
                <c:pt idx="642">
                  <c:v>0.13897163063646389</c:v>
                </c:pt>
                <c:pt idx="643">
                  <c:v>0.13953015373729769</c:v>
                </c:pt>
                <c:pt idx="644">
                  <c:v>0.14008895072384187</c:v>
                </c:pt>
                <c:pt idx="645">
                  <c:v>0.14064802173040314</c:v>
                </c:pt>
                <c:pt idx="646">
                  <c:v>0.14120736689135405</c:v>
                </c:pt>
                <c:pt idx="647">
                  <c:v>0.14176698634113305</c:v>
                </c:pt>
                <c:pt idx="648">
                  <c:v>0.14232688021424433</c:v>
                </c:pt>
                <c:pt idx="649">
                  <c:v>0.14288704864525825</c:v>
                </c:pt>
                <c:pt idx="650">
                  <c:v>0.14344749176881133</c:v>
                </c:pt>
                <c:pt idx="651">
                  <c:v>0.14400820971960537</c:v>
                </c:pt>
                <c:pt idx="652">
                  <c:v>0.14456920263240947</c:v>
                </c:pt>
                <c:pt idx="653">
                  <c:v>0.14513047064205775</c:v>
                </c:pt>
                <c:pt idx="654">
                  <c:v>0.14571205993292088</c:v>
                </c:pt>
                <c:pt idx="655">
                  <c:v>0.14629394460157052</c:v>
                </c:pt>
                <c:pt idx="656">
                  <c:v>0.14687612479802259</c:v>
                </c:pt>
                <c:pt idx="657">
                  <c:v>0.14745860067237015</c:v>
                </c:pt>
                <c:pt idx="658">
                  <c:v>0.14804137237478218</c:v>
                </c:pt>
                <c:pt idx="659">
                  <c:v>0.1486244400555039</c:v>
                </c:pt>
                <c:pt idx="660">
                  <c:v>0.14920780386485699</c:v>
                </c:pt>
                <c:pt idx="661">
                  <c:v>0.14979146395323942</c:v>
                </c:pt>
                <c:pt idx="662">
                  <c:v>0.15037542047112518</c:v>
                </c:pt>
                <c:pt idx="663">
                  <c:v>0.15095967356906526</c:v>
                </c:pt>
                <c:pt idx="664">
                  <c:v>0.15154422339768692</c:v>
                </c:pt>
                <c:pt idx="665">
                  <c:v>0.15212907010769361</c:v>
                </c:pt>
                <c:pt idx="666">
                  <c:v>0.15271421384986583</c:v>
                </c:pt>
                <c:pt idx="667">
                  <c:v>0.15329965477506025</c:v>
                </c:pt>
                <c:pt idx="668">
                  <c:v>0.15388539303421012</c:v>
                </c:pt>
                <c:pt idx="669">
                  <c:v>0.15447142877832576</c:v>
                </c:pt>
                <c:pt idx="670">
                  <c:v>0.15505776215849387</c:v>
                </c:pt>
                <c:pt idx="671">
                  <c:v>0.15564439332587798</c:v>
                </c:pt>
                <c:pt idx="672">
                  <c:v>0.15623132243171822</c:v>
                </c:pt>
                <c:pt idx="673">
                  <c:v>0.15681854962733199</c:v>
                </c:pt>
                <c:pt idx="674">
                  <c:v>0.15740607506411308</c:v>
                </c:pt>
                <c:pt idx="675">
                  <c:v>0.1579938988935321</c:v>
                </c:pt>
                <c:pt idx="676">
                  <c:v>0.15858202126713716</c:v>
                </c:pt>
                <c:pt idx="677">
                  <c:v>0.15917044233655275</c:v>
                </c:pt>
                <c:pt idx="678">
                  <c:v>0.15975916225348086</c:v>
                </c:pt>
                <c:pt idx="679">
                  <c:v>0.16034818116970009</c:v>
                </c:pt>
                <c:pt idx="680">
                  <c:v>0.16093749923706624</c:v>
                </c:pt>
                <c:pt idx="681">
                  <c:v>0.16152711660751251</c:v>
                </c:pt>
                <c:pt idx="682">
                  <c:v>0.16211703343304884</c:v>
                </c:pt>
                <c:pt idx="683">
                  <c:v>0.1627072498657629</c:v>
                </c:pt>
                <c:pt idx="684">
                  <c:v>0.16329776605781898</c:v>
                </c:pt>
                <c:pt idx="685">
                  <c:v>0.16388858216145905</c:v>
                </c:pt>
                <c:pt idx="686">
                  <c:v>0.16447969832900244</c:v>
                </c:pt>
                <c:pt idx="687">
                  <c:v>0.16507111471284563</c:v>
                </c:pt>
                <c:pt idx="688">
                  <c:v>0.16566283146546268</c:v>
                </c:pt>
                <c:pt idx="689">
                  <c:v>0.16625484873940485</c:v>
                </c:pt>
                <c:pt idx="690">
                  <c:v>0.16684716668730104</c:v>
                </c:pt>
                <c:pt idx="691">
                  <c:v>0.16743978546185764</c:v>
                </c:pt>
                <c:pt idx="692">
                  <c:v>0.16803270521585881</c:v>
                </c:pt>
                <c:pt idx="693">
                  <c:v>0.16862592610216587</c:v>
                </c:pt>
                <c:pt idx="694">
                  <c:v>0.16921944827371813</c:v>
                </c:pt>
                <c:pt idx="695">
                  <c:v>0.1698132718835326</c:v>
                </c:pt>
                <c:pt idx="696">
                  <c:v>0.17040739708470354</c:v>
                </c:pt>
                <c:pt idx="697">
                  <c:v>0.17100182403040343</c:v>
                </c:pt>
                <c:pt idx="698">
                  <c:v>0.17159655287388229</c:v>
                </c:pt>
                <c:pt idx="699">
                  <c:v>0.17219158376846821</c:v>
                </c:pt>
                <c:pt idx="700">
                  <c:v>0.17278691686756709</c:v>
                </c:pt>
                <c:pt idx="701">
                  <c:v>0.17338255232466238</c:v>
                </c:pt>
                <c:pt idx="702">
                  <c:v>0.17397849029331588</c:v>
                </c:pt>
                <c:pt idx="703">
                  <c:v>0.17457473092716747</c:v>
                </c:pt>
                <c:pt idx="704">
                  <c:v>0.17517127437993474</c:v>
                </c:pt>
                <c:pt idx="705">
                  <c:v>0.17576812080541337</c:v>
                </c:pt>
                <c:pt idx="706">
                  <c:v>0.1763652703574774</c:v>
                </c:pt>
                <c:pt idx="707">
                  <c:v>0.17696272319007877</c:v>
                </c:pt>
                <c:pt idx="708">
                  <c:v>0.17756047945724784</c:v>
                </c:pt>
                <c:pt idx="709">
                  <c:v>0.17815853931309308</c:v>
                </c:pt>
                <c:pt idx="710">
                  <c:v>0.17875690291180102</c:v>
                </c:pt>
                <c:pt idx="711">
                  <c:v>0.17935557040763683</c:v>
                </c:pt>
                <c:pt idx="712">
                  <c:v>0.17995454195494395</c:v>
                </c:pt>
                <c:pt idx="713">
                  <c:v>0.18055381770814408</c:v>
                </c:pt>
                <c:pt idx="714">
                  <c:v>0.18115339782173745</c:v>
                </c:pt>
                <c:pt idx="715">
                  <c:v>0.18175328245030276</c:v>
                </c:pt>
                <c:pt idx="716">
                  <c:v>0.18235347174849714</c:v>
                </c:pt>
                <c:pt idx="717">
                  <c:v>0.18295396587105617</c:v>
                </c:pt>
                <c:pt idx="718">
                  <c:v>0.18355476497279444</c:v>
                </c:pt>
                <c:pt idx="719">
                  <c:v>0.18415586920860474</c:v>
                </c:pt>
                <c:pt idx="720">
                  <c:v>0.1847572787334586</c:v>
                </c:pt>
                <c:pt idx="721">
                  <c:v>0.18535899370240649</c:v>
                </c:pt>
                <c:pt idx="722">
                  <c:v>0.18596101427057743</c:v>
                </c:pt>
                <c:pt idx="723">
                  <c:v>0.18656334059317925</c:v>
                </c:pt>
                <c:pt idx="724">
                  <c:v>0.18716597282549863</c:v>
                </c:pt>
                <c:pt idx="725">
                  <c:v>0.18776891112290106</c:v>
                </c:pt>
                <c:pt idx="726">
                  <c:v>0.1883721556408311</c:v>
                </c:pt>
                <c:pt idx="727">
                  <c:v>0.18897570653481188</c:v>
                </c:pt>
                <c:pt idx="728">
                  <c:v>0.18957956396044603</c:v>
                </c:pt>
                <c:pt idx="729">
                  <c:v>0.1901837280734151</c:v>
                </c:pt>
                <c:pt idx="730">
                  <c:v>0.1907881990294793</c:v>
                </c:pt>
                <c:pt idx="731">
                  <c:v>0.19139297698447819</c:v>
                </c:pt>
                <c:pt idx="732">
                  <c:v>0.19199806209433068</c:v>
                </c:pt>
                <c:pt idx="733">
                  <c:v>0.19260345451503458</c:v>
                </c:pt>
                <c:pt idx="734">
                  <c:v>0.19320915440266706</c:v>
                </c:pt>
                <c:pt idx="735">
                  <c:v>0.19381516191338455</c:v>
                </c:pt>
                <c:pt idx="736">
                  <c:v>0.19442147720342273</c:v>
                </c:pt>
                <c:pt idx="737">
                  <c:v>0.1950281004290968</c:v>
                </c:pt>
                <c:pt idx="738">
                  <c:v>0.19563503174680119</c:v>
                </c:pt>
                <c:pt idx="739">
                  <c:v>0.19624227131300961</c:v>
                </c:pt>
                <c:pt idx="740">
                  <c:v>0.19684981928427578</c:v>
                </c:pt>
                <c:pt idx="741">
                  <c:v>0.19745767581723239</c:v>
                </c:pt>
                <c:pt idx="742">
                  <c:v>0.19806584106859185</c:v>
                </c:pt>
                <c:pt idx="743">
                  <c:v>0.198674315195146</c:v>
                </c:pt>
                <c:pt idx="744">
                  <c:v>0.19928309835376681</c:v>
                </c:pt>
                <c:pt idx="745">
                  <c:v>0.19989219070140529</c:v>
                </c:pt>
                <c:pt idx="746">
                  <c:v>0.2005015923950928</c:v>
                </c:pt>
                <c:pt idx="747">
                  <c:v>0.20111130359193985</c:v>
                </c:pt>
                <c:pt idx="748">
                  <c:v>0.20172132444913715</c:v>
                </c:pt>
                <c:pt idx="749">
                  <c:v>0.20233165512395512</c:v>
                </c:pt>
                <c:pt idx="750">
                  <c:v>0.20294229577374412</c:v>
                </c:pt>
                <c:pt idx="751">
                  <c:v>0.20355324655593421</c:v>
                </c:pt>
                <c:pt idx="752">
                  <c:v>0.20416450762803565</c:v>
                </c:pt>
                <c:pt idx="753">
                  <c:v>0.20477607914763851</c:v>
                </c:pt>
                <c:pt idx="754">
                  <c:v>0.20538796127241302</c:v>
                </c:pt>
                <c:pt idx="755">
                  <c:v>0.20600015416010931</c:v>
                </c:pt>
                <c:pt idx="756">
                  <c:v>0.20661265796855813</c:v>
                </c:pt>
                <c:pt idx="757">
                  <c:v>0.20722547285566972</c:v>
                </c:pt>
                <c:pt idx="758">
                  <c:v>0.20783859897943491</c:v>
                </c:pt>
                <c:pt idx="759">
                  <c:v>0.20845203649792476</c:v>
                </c:pt>
                <c:pt idx="760">
                  <c:v>0.20906578556929034</c:v>
                </c:pt>
                <c:pt idx="761">
                  <c:v>0.20967984635176351</c:v>
                </c:pt>
                <c:pt idx="762">
                  <c:v>0.2102942190036563</c:v>
                </c:pt>
                <c:pt idx="763">
                  <c:v>0.2109089036833609</c:v>
                </c:pt>
                <c:pt idx="764">
                  <c:v>0.21152390054934966</c:v>
                </c:pt>
                <c:pt idx="765">
                  <c:v>0.21213920976017644</c:v>
                </c:pt>
                <c:pt idx="766">
                  <c:v>0.21275483147447471</c:v>
                </c:pt>
                <c:pt idx="767">
                  <c:v>0.21337076585095915</c:v>
                </c:pt>
                <c:pt idx="768">
                  <c:v>0.21398701304842452</c:v>
                </c:pt>
                <c:pt idx="769">
                  <c:v>0.21460357322574652</c:v>
                </c:pt>
                <c:pt idx="770">
                  <c:v>0.21522044654188163</c:v>
                </c:pt>
                <c:pt idx="771">
                  <c:v>0.2158376331558669</c:v>
                </c:pt>
                <c:pt idx="772">
                  <c:v>0.21645513322681986</c:v>
                </c:pt>
                <c:pt idx="773">
                  <c:v>0.21707294691393941</c:v>
                </c:pt>
                <c:pt idx="774">
                  <c:v>0.21769107437650503</c:v>
                </c:pt>
                <c:pt idx="775">
                  <c:v>0.21830951577387706</c:v>
                </c:pt>
                <c:pt idx="776">
                  <c:v>0.21892827126549672</c:v>
                </c:pt>
                <c:pt idx="777">
                  <c:v>0.21954734101088658</c:v>
                </c:pt>
                <c:pt idx="778">
                  <c:v>0.22016672516964975</c:v>
                </c:pt>
                <c:pt idx="779">
                  <c:v>0.22078642390147074</c:v>
                </c:pt>
                <c:pt idx="780">
                  <c:v>0.22140643736611487</c:v>
                </c:pt>
                <c:pt idx="781">
                  <c:v>0.22202676572342894</c:v>
                </c:pt>
                <c:pt idx="782">
                  <c:v>0.22264740913334058</c:v>
                </c:pt>
                <c:pt idx="783">
                  <c:v>0.2232683677558589</c:v>
                </c:pt>
                <c:pt idx="784">
                  <c:v>0.22388964175107429</c:v>
                </c:pt>
                <c:pt idx="785">
                  <c:v>0.22451123127915817</c:v>
                </c:pt>
                <c:pt idx="786">
                  <c:v>0.22513313650036371</c:v>
                </c:pt>
                <c:pt idx="787">
                  <c:v>0.22575535757502507</c:v>
                </c:pt>
                <c:pt idx="788">
                  <c:v>0.22637789466355773</c:v>
                </c:pt>
                <c:pt idx="789">
                  <c:v>0.22700074792645952</c:v>
                </c:pt>
                <c:pt idx="790">
                  <c:v>0.22762391752430911</c:v>
                </c:pt>
                <c:pt idx="791">
                  <c:v>0.22824740361776663</c:v>
                </c:pt>
                <c:pt idx="792">
                  <c:v>0.22887120636757394</c:v>
                </c:pt>
                <c:pt idx="793">
                  <c:v>0.22949532593455468</c:v>
                </c:pt>
                <c:pt idx="794">
                  <c:v>0.23011976247961408</c:v>
                </c:pt>
                <c:pt idx="795">
                  <c:v>0.23074451616373914</c:v>
                </c:pt>
                <c:pt idx="796">
                  <c:v>0.23136958714799838</c:v>
                </c:pt>
                <c:pt idx="797">
                  <c:v>0.23199497559354243</c:v>
                </c:pt>
                <c:pt idx="798">
                  <c:v>0.23262068166160366</c:v>
                </c:pt>
                <c:pt idx="799">
                  <c:v>0.23324670551349638</c:v>
                </c:pt>
                <c:pt idx="800">
                  <c:v>0.23387304731061653</c:v>
                </c:pt>
                <c:pt idx="801">
                  <c:v>0.23449970721444235</c:v>
                </c:pt>
                <c:pt idx="802">
                  <c:v>0.23512668538653414</c:v>
                </c:pt>
                <c:pt idx="803">
                  <c:v>0.23575398198853392</c:v>
                </c:pt>
                <c:pt idx="804">
                  <c:v>0.23638159718216609</c:v>
                </c:pt>
                <c:pt idx="805">
                  <c:v>0.23700953112923706</c:v>
                </c:pt>
                <c:pt idx="806">
                  <c:v>0.23763778399163549</c:v>
                </c:pt>
                <c:pt idx="807">
                  <c:v>0.23826635593133225</c:v>
                </c:pt>
                <c:pt idx="808">
                  <c:v>0.23889524711038024</c:v>
                </c:pt>
                <c:pt idx="809">
                  <c:v>0.23952445769091502</c:v>
                </c:pt>
                <c:pt idx="810">
                  <c:v>0.2401539878351544</c:v>
                </c:pt>
                <c:pt idx="811">
                  <c:v>0.24078383770539832</c:v>
                </c:pt>
                <c:pt idx="812">
                  <c:v>0.24141400746402941</c:v>
                </c:pt>
                <c:pt idx="813">
                  <c:v>0.24204449727351274</c:v>
                </c:pt>
                <c:pt idx="814">
                  <c:v>0.24267530729639586</c:v>
                </c:pt>
                <c:pt idx="815">
                  <c:v>0.24330643769530891</c:v>
                </c:pt>
                <c:pt idx="816">
                  <c:v>0.24393788863296439</c:v>
                </c:pt>
                <c:pt idx="817">
                  <c:v>0.24456966027215787</c:v>
                </c:pt>
                <c:pt idx="818">
                  <c:v>0.24520175277576731</c:v>
                </c:pt>
                <c:pt idx="819">
                  <c:v>0.24583416630675337</c:v>
                </c:pt>
                <c:pt idx="820">
                  <c:v>0.24646690102815971</c:v>
                </c:pt>
                <c:pt idx="821">
                  <c:v>0.2470999571031125</c:v>
                </c:pt>
                <c:pt idx="822">
                  <c:v>0.24773333469482092</c:v>
                </c:pt>
                <c:pt idx="823">
                  <c:v>0.24836703396657711</c:v>
                </c:pt>
                <c:pt idx="824">
                  <c:v>0.24900105508175585</c:v>
                </c:pt>
                <c:pt idx="825">
                  <c:v>0.24963539820381531</c:v>
                </c:pt>
                <c:pt idx="826">
                  <c:v>0.25027006349629621</c:v>
                </c:pt>
                <c:pt idx="827">
                  <c:v>0.2509050511228228</c:v>
                </c:pt>
                <c:pt idx="828">
                  <c:v>0.25154036124710233</c:v>
                </c:pt>
                <c:pt idx="829">
                  <c:v>0.2521759940329249</c:v>
                </c:pt>
                <c:pt idx="830">
                  <c:v>0.25281194964416387</c:v>
                </c:pt>
                <c:pt idx="831">
                  <c:v>0.25344822824477609</c:v>
                </c:pt>
                <c:pt idx="832">
                  <c:v>0.25408482999880144</c:v>
                </c:pt>
                <c:pt idx="833">
                  <c:v>0.25472175507036332</c:v>
                </c:pt>
                <c:pt idx="834">
                  <c:v>0.25535900362366837</c:v>
                </c:pt>
                <c:pt idx="835">
                  <c:v>0.2559965758230065</c:v>
                </c:pt>
                <c:pt idx="836">
                  <c:v>0.25663447183275112</c:v>
                </c:pt>
                <c:pt idx="837">
                  <c:v>0.25727269181735934</c:v>
                </c:pt>
                <c:pt idx="838">
                  <c:v>0.25791123594137155</c:v>
                </c:pt>
                <c:pt idx="839">
                  <c:v>0.25855010436941184</c:v>
                </c:pt>
                <c:pt idx="840">
                  <c:v>0.25918929726618783</c:v>
                </c:pt>
                <c:pt idx="841">
                  <c:v>0.25982881479649067</c:v>
                </c:pt>
                <c:pt idx="842">
                  <c:v>0.26046865712519551</c:v>
                </c:pt>
                <c:pt idx="843">
                  <c:v>0.26110882441726124</c:v>
                </c:pt>
                <c:pt idx="844">
                  <c:v>0.26174931683773006</c:v>
                </c:pt>
                <c:pt idx="845">
                  <c:v>0.26239013455172855</c:v>
                </c:pt>
                <c:pt idx="846">
                  <c:v>0.26303127772446677</c:v>
                </c:pt>
                <c:pt idx="847">
                  <c:v>0.26367274652123895</c:v>
                </c:pt>
                <c:pt idx="848">
                  <c:v>0.26431454110742303</c:v>
                </c:pt>
                <c:pt idx="849">
                  <c:v>0.26495666164848108</c:v>
                </c:pt>
                <c:pt idx="850">
                  <c:v>0.26559910830995959</c:v>
                </c:pt>
                <c:pt idx="851">
                  <c:v>0.26624188125748804</c:v>
                </c:pt>
                <c:pt idx="852">
                  <c:v>0.26688498065678101</c:v>
                </c:pt>
                <c:pt idx="853">
                  <c:v>0.26752840667363675</c:v>
                </c:pt>
                <c:pt idx="854">
                  <c:v>0.26817215947393813</c:v>
                </c:pt>
                <c:pt idx="855">
                  <c:v>0.26881623922365216</c:v>
                </c:pt>
                <c:pt idx="856">
                  <c:v>0.2694606460888298</c:v>
                </c:pt>
                <c:pt idx="857">
                  <c:v>0.2701053802356066</c:v>
                </c:pt>
                <c:pt idx="858">
                  <c:v>0.27075044183020247</c:v>
                </c:pt>
                <c:pt idx="859">
                  <c:v>0.27139583103892195</c:v>
                </c:pt>
                <c:pt idx="860">
                  <c:v>0.2720415480281535</c:v>
                </c:pt>
                <c:pt idx="861">
                  <c:v>0.27268759296437062</c:v>
                </c:pt>
                <c:pt idx="862">
                  <c:v>0.27333396601413118</c:v>
                </c:pt>
                <c:pt idx="863">
                  <c:v>0.27398066734407744</c:v>
                </c:pt>
                <c:pt idx="864">
                  <c:v>0.27462769712093649</c:v>
                </c:pt>
                <c:pt idx="865">
                  <c:v>0.27527505551152021</c:v>
                </c:pt>
                <c:pt idx="866">
                  <c:v>0.27592274268272465</c:v>
                </c:pt>
                <c:pt idx="867">
                  <c:v>0.27657075880153159</c:v>
                </c:pt>
                <c:pt idx="868">
                  <c:v>0.27721910403500694</c:v>
                </c:pt>
                <c:pt idx="869">
                  <c:v>0.27786777855030143</c:v>
                </c:pt>
                <c:pt idx="870">
                  <c:v>0.27851678251465084</c:v>
                </c:pt>
                <c:pt idx="871">
                  <c:v>0.279166116095376</c:v>
                </c:pt>
                <c:pt idx="872">
                  <c:v>0.27981577945988256</c:v>
                </c:pt>
                <c:pt idx="873">
                  <c:v>0.2804657727756612</c:v>
                </c:pt>
                <c:pt idx="874">
                  <c:v>0.28111609621028766</c:v>
                </c:pt>
                <c:pt idx="875">
                  <c:v>0.2817667499314227</c:v>
                </c:pt>
                <c:pt idx="876">
                  <c:v>0.28241773410681259</c:v>
                </c:pt>
                <c:pt idx="877">
                  <c:v>0.28306904890428841</c:v>
                </c:pt>
                <c:pt idx="878">
                  <c:v>0.28372069449176673</c:v>
                </c:pt>
                <c:pt idx="879">
                  <c:v>0.28437267103724917</c:v>
                </c:pt>
                <c:pt idx="880">
                  <c:v>0.28502497870882282</c:v>
                </c:pt>
                <c:pt idx="881">
                  <c:v>0.28567761767466027</c:v>
                </c:pt>
                <c:pt idx="882">
                  <c:v>0.28633058810301937</c:v>
                </c:pt>
                <c:pt idx="883">
                  <c:v>0.28698389016224324</c:v>
                </c:pt>
                <c:pt idx="884">
                  <c:v>0.28763752402076093</c:v>
                </c:pt>
                <c:pt idx="885">
                  <c:v>0.28829148984708647</c:v>
                </c:pt>
                <c:pt idx="886">
                  <c:v>0.28894578780982028</c:v>
                </c:pt>
                <c:pt idx="887">
                  <c:v>0.28960041807764747</c:v>
                </c:pt>
                <c:pt idx="888">
                  <c:v>0.29025538081933933</c:v>
                </c:pt>
                <c:pt idx="889">
                  <c:v>0.29091067620375299</c:v>
                </c:pt>
                <c:pt idx="890">
                  <c:v>0.29156630439983111</c:v>
                </c:pt>
                <c:pt idx="891">
                  <c:v>0.29222226557660225</c:v>
                </c:pt>
                <c:pt idx="892">
                  <c:v>0.29287855990318074</c:v>
                </c:pt>
                <c:pt idx="893">
                  <c:v>0.29353518754876662</c:v>
                </c:pt>
                <c:pt idx="894">
                  <c:v>0.2941921486826462</c:v>
                </c:pt>
                <c:pt idx="895">
                  <c:v>0.29484944347419173</c:v>
                </c:pt>
                <c:pt idx="896">
                  <c:v>0.29550707209286142</c:v>
                </c:pt>
                <c:pt idx="897">
                  <c:v>0.29616503470819944</c:v>
                </c:pt>
                <c:pt idx="898">
                  <c:v>0.29682333148983608</c:v>
                </c:pt>
                <c:pt idx="899">
                  <c:v>0.29748196260748783</c:v>
                </c:pt>
                <c:pt idx="900">
                  <c:v>0.2981409282309575</c:v>
                </c:pt>
                <c:pt idx="901">
                  <c:v>0.29880022853013388</c:v>
                </c:pt>
                <c:pt idx="902">
                  <c:v>0.29945986367499233</c:v>
                </c:pt>
                <c:pt idx="903">
                  <c:v>0.30011983383559437</c:v>
                </c:pt>
                <c:pt idx="904">
                  <c:v>0.30075737997064933</c:v>
                </c:pt>
                <c:pt idx="905">
                  <c:v>0.3013952387423271</c:v>
                </c:pt>
                <c:pt idx="906">
                  <c:v>0.30203341030393704</c:v>
                </c:pt>
                <c:pt idx="907">
                  <c:v>0.30267189480886358</c:v>
                </c:pt>
                <c:pt idx="908">
                  <c:v>0.30331069241056596</c:v>
                </c:pt>
                <c:pt idx="909">
                  <c:v>0.30394980326257914</c:v>
                </c:pt>
                <c:pt idx="910">
                  <c:v>0.30458922751851336</c:v>
                </c:pt>
                <c:pt idx="911">
                  <c:v>0.3052289653320539</c:v>
                </c:pt>
                <c:pt idx="912">
                  <c:v>0.30586901685696155</c:v>
                </c:pt>
                <c:pt idx="913">
                  <c:v>0.30650938224707236</c:v>
                </c:pt>
                <c:pt idx="914">
                  <c:v>0.3071500616562981</c:v>
                </c:pt>
                <c:pt idx="915">
                  <c:v>0.30779105523862582</c:v>
                </c:pt>
                <c:pt idx="916">
                  <c:v>0.30843236314811828</c:v>
                </c:pt>
                <c:pt idx="917">
                  <c:v>0.30907398553891352</c:v>
                </c:pt>
                <c:pt idx="918">
                  <c:v>0.30971592256522507</c:v>
                </c:pt>
                <c:pt idx="919">
                  <c:v>0.31035817438134261</c:v>
                </c:pt>
                <c:pt idx="920">
                  <c:v>0.3110007411416309</c:v>
                </c:pt>
                <c:pt idx="921">
                  <c:v>0.31164362300053083</c:v>
                </c:pt>
                <c:pt idx="922">
                  <c:v>0.31228682011255882</c:v>
                </c:pt>
                <c:pt idx="923">
                  <c:v>0.31293033263230696</c:v>
                </c:pt>
                <c:pt idx="924">
                  <c:v>0.31357416071444355</c:v>
                </c:pt>
                <c:pt idx="925">
                  <c:v>0.31421830451371213</c:v>
                </c:pt>
                <c:pt idx="926">
                  <c:v>0.31486276418493264</c:v>
                </c:pt>
                <c:pt idx="927">
                  <c:v>0.31550753988300073</c:v>
                </c:pt>
                <c:pt idx="928">
                  <c:v>0.31615263176288821</c:v>
                </c:pt>
                <c:pt idx="929">
                  <c:v>0.3167980399796424</c:v>
                </c:pt>
                <c:pt idx="930">
                  <c:v>0.3174437646883872</c:v>
                </c:pt>
                <c:pt idx="931">
                  <c:v>0.31808980604432224</c:v>
                </c:pt>
                <c:pt idx="932">
                  <c:v>0.31873616420272333</c:v>
                </c:pt>
                <c:pt idx="933">
                  <c:v>0.31938283931894262</c:v>
                </c:pt>
                <c:pt idx="934">
                  <c:v>0.32002983154840803</c:v>
                </c:pt>
                <c:pt idx="935">
                  <c:v>0.32067714104662409</c:v>
                </c:pt>
                <c:pt idx="936">
                  <c:v>0.32132476796917131</c:v>
                </c:pt>
                <c:pt idx="937">
                  <c:v>0.32197271247170667</c:v>
                </c:pt>
                <c:pt idx="938">
                  <c:v>0.32259773087298016</c:v>
                </c:pt>
                <c:pt idx="939">
                  <c:v>0.32322304477808528</c:v>
                </c:pt>
                <c:pt idx="940">
                  <c:v>0.32384865432673399</c:v>
                </c:pt>
                <c:pt idx="941">
                  <c:v>0.32447455965870442</c:v>
                </c:pt>
                <c:pt idx="942">
                  <c:v>0.32510076091384027</c:v>
                </c:pt>
                <c:pt idx="943">
                  <c:v>0.32572725823205206</c:v>
                </c:pt>
                <c:pt idx="944">
                  <c:v>0.32635405175331589</c:v>
                </c:pt>
                <c:pt idx="945">
                  <c:v>0.32698114161767444</c:v>
                </c:pt>
                <c:pt idx="946">
                  <c:v>0.32760852796523632</c:v>
                </c:pt>
                <c:pt idx="947">
                  <c:v>0.32823621093617633</c:v>
                </c:pt>
                <c:pt idx="948">
                  <c:v>0.32886419067073591</c:v>
                </c:pt>
                <c:pt idx="949">
                  <c:v>0.32949246730922255</c:v>
                </c:pt>
                <c:pt idx="950">
                  <c:v>0.3301210409920099</c:v>
                </c:pt>
                <c:pt idx="951">
                  <c:v>0.3307499118595385</c:v>
                </c:pt>
                <c:pt idx="952">
                  <c:v>0.33137908005231509</c:v>
                </c:pt>
                <c:pt idx="953">
                  <c:v>0.33200854571091215</c:v>
                </c:pt>
                <c:pt idx="954">
                  <c:v>0.33263830897596947</c:v>
                </c:pt>
                <c:pt idx="955">
                  <c:v>0.33326836998819309</c:v>
                </c:pt>
                <c:pt idx="956">
                  <c:v>0.3338987288883557</c:v>
                </c:pt>
                <c:pt idx="957">
                  <c:v>0.33452938581729619</c:v>
                </c:pt>
                <c:pt idx="958">
                  <c:v>0.33516034091592034</c:v>
                </c:pt>
                <c:pt idx="959">
                  <c:v>0.33579159432520034</c:v>
                </c:pt>
                <c:pt idx="960">
                  <c:v>0.3364231461861753</c:v>
                </c:pt>
                <c:pt idx="961">
                  <c:v>0.33705499663995098</c:v>
                </c:pt>
                <c:pt idx="962">
                  <c:v>0.33768714582769954</c:v>
                </c:pt>
                <c:pt idx="963">
                  <c:v>0.33831959389066002</c:v>
                </c:pt>
                <c:pt idx="964">
                  <c:v>0.33895234097013849</c:v>
                </c:pt>
                <c:pt idx="965">
                  <c:v>0.33958538720750736</c:v>
                </c:pt>
                <c:pt idx="966">
                  <c:v>0.34021873274420633</c:v>
                </c:pt>
                <c:pt idx="967">
                  <c:v>0.34082870866222081</c:v>
                </c:pt>
                <c:pt idx="968">
                  <c:v>0.34143896219956082</c:v>
                </c:pt>
                <c:pt idx="969">
                  <c:v>0.34204949348257946</c:v>
                </c:pt>
                <c:pt idx="970">
                  <c:v>0.34266030263768776</c:v>
                </c:pt>
                <c:pt idx="971">
                  <c:v>0.34327138979135419</c:v>
                </c:pt>
                <c:pt idx="972">
                  <c:v>0.34388275507010446</c:v>
                </c:pt>
                <c:pt idx="973">
                  <c:v>0.34449439860052222</c:v>
                </c:pt>
                <c:pt idx="974">
                  <c:v>0.34510632050924861</c:v>
                </c:pt>
                <c:pt idx="975">
                  <c:v>0.34571852092298228</c:v>
                </c:pt>
                <c:pt idx="976">
                  <c:v>0.34633099996847982</c:v>
                </c:pt>
                <c:pt idx="977">
                  <c:v>0.34694375777255537</c:v>
                </c:pt>
                <c:pt idx="978">
                  <c:v>0.34755679446208054</c:v>
                </c:pt>
                <c:pt idx="979">
                  <c:v>0.34817011016398519</c:v>
                </c:pt>
                <c:pt idx="980">
                  <c:v>0.34878370500525646</c:v>
                </c:pt>
                <c:pt idx="981">
                  <c:v>0.3493975791129395</c:v>
                </c:pt>
                <c:pt idx="982">
                  <c:v>0.35001173261413743</c:v>
                </c:pt>
                <c:pt idx="983">
                  <c:v>0.35062616563601096</c:v>
                </c:pt>
                <c:pt idx="984">
                  <c:v>0.35124087830577899</c:v>
                </c:pt>
                <c:pt idx="985">
                  <c:v>0.35185587075071778</c:v>
                </c:pt>
                <c:pt idx="986">
                  <c:v>0.35247114309816219</c:v>
                </c:pt>
                <c:pt idx="987">
                  <c:v>0.35308669547550453</c:v>
                </c:pt>
                <c:pt idx="988">
                  <c:v>0.35370252801019531</c:v>
                </c:pt>
                <c:pt idx="989">
                  <c:v>0.35431864082974296</c:v>
                </c:pt>
                <c:pt idx="990">
                  <c:v>0.35493503406171389</c:v>
                </c:pt>
                <c:pt idx="991">
                  <c:v>0.35555170783373269</c:v>
                </c:pt>
                <c:pt idx="992">
                  <c:v>0.3561686622734821</c:v>
                </c:pt>
                <c:pt idx="993">
                  <c:v>0.35678589750870282</c:v>
                </c:pt>
                <c:pt idx="994">
                  <c:v>0.35740341366719397</c:v>
                </c:pt>
                <c:pt idx="995">
                  <c:v>0.35799713163530789</c:v>
                </c:pt>
                <c:pt idx="996">
                  <c:v>0.3585911092911625</c:v>
                </c:pt>
                <c:pt idx="997">
                  <c:v>0.35918534674834324</c:v>
                </c:pt>
                <c:pt idx="998">
                  <c:v>0.35977984412048514</c:v>
                </c:pt>
                <c:pt idx="999">
                  <c:v>0.36037460152127321</c:v>
                </c:pt>
                <c:pt idx="1000">
                  <c:v>0.3609696190644418</c:v>
                </c:pt>
                <c:pt idx="1001">
                  <c:v>0.36156489686377546</c:v>
                </c:pt>
                <c:pt idx="1002">
                  <c:v>0.36216043503310802</c:v>
                </c:pt>
                <c:pt idx="1003">
                  <c:v>0.36275623368632354</c:v>
                </c:pt>
                <c:pt idx="1004">
                  <c:v>0.3633522929373556</c:v>
                </c:pt>
                <c:pt idx="1005">
                  <c:v>0.36394861290018765</c:v>
                </c:pt>
                <c:pt idx="1006">
                  <c:v>0.3645451936888533</c:v>
                </c:pt>
                <c:pt idx="1007">
                  <c:v>0.36514203541743551</c:v>
                </c:pt>
                <c:pt idx="1008">
                  <c:v>0.36573913820006765</c:v>
                </c:pt>
                <c:pt idx="1009">
                  <c:v>0.36633650215093261</c:v>
                </c:pt>
                <c:pt idx="1010">
                  <c:v>0.36693412738426345</c:v>
                </c:pt>
                <c:pt idx="1011">
                  <c:v>0.36753201401434316</c:v>
                </c:pt>
                <c:pt idx="1012">
                  <c:v>0.36813016215550465</c:v>
                </c:pt>
                <c:pt idx="1013">
                  <c:v>0.36872857192213088</c:v>
                </c:pt>
                <c:pt idx="1014">
                  <c:v>0.36932724342865497</c:v>
                </c:pt>
                <c:pt idx="1015">
                  <c:v>0.36992617678955986</c:v>
                </c:pt>
                <c:pt idx="1016">
                  <c:v>0.37052537211937869</c:v>
                </c:pt>
                <c:pt idx="1017">
                  <c:v>0.37112482953269477</c:v>
                </c:pt>
                <c:pt idx="1018">
                  <c:v>0.37172454914414116</c:v>
                </c:pt>
                <c:pt idx="1019">
                  <c:v>0.3723245310684018</c:v>
                </c:pt>
                <c:pt idx="1020">
                  <c:v>0.37292477542020985</c:v>
                </c:pt>
                <c:pt idx="1021">
                  <c:v>0.37352528231434934</c:v>
                </c:pt>
                <c:pt idx="1022">
                  <c:v>0.37412605186565445</c:v>
                </c:pt>
                <c:pt idx="1023">
                  <c:v>0.37472708418900913</c:v>
                </c:pt>
                <c:pt idx="1024">
                  <c:v>0.37532837939934799</c:v>
                </c:pt>
                <c:pt idx="1025">
                  <c:v>0.375929937611656</c:v>
                </c:pt>
                <c:pt idx="1026">
                  <c:v>0.37653175894096796</c:v>
                </c:pt>
                <c:pt idx="1027">
                  <c:v>0.37713384350236945</c:v>
                </c:pt>
                <c:pt idx="1028">
                  <c:v>0.37771165295677989</c:v>
                </c:pt>
                <c:pt idx="1029">
                  <c:v>0.37828970484497249</c:v>
                </c:pt>
                <c:pt idx="1030">
                  <c:v>0.37886799926866566</c:v>
                </c:pt>
                <c:pt idx="1031">
                  <c:v>0.37944653632962089</c:v>
                </c:pt>
                <c:pt idx="1032">
                  <c:v>0.38002531612964274</c:v>
                </c:pt>
                <c:pt idx="1033">
                  <c:v>0.38060433877057798</c:v>
                </c:pt>
                <c:pt idx="1034">
                  <c:v>0.38118360435431642</c:v>
                </c:pt>
                <c:pt idx="1035">
                  <c:v>0.38176311298279031</c:v>
                </c:pt>
                <c:pt idx="1036">
                  <c:v>0.38234286475797519</c:v>
                </c:pt>
                <c:pt idx="1037">
                  <c:v>0.38292285978188878</c:v>
                </c:pt>
                <c:pt idx="1038">
                  <c:v>0.38350309815659211</c:v>
                </c:pt>
                <c:pt idx="1039">
                  <c:v>0.38408357998418885</c:v>
                </c:pt>
                <c:pt idx="1040">
                  <c:v>0.38466430536682528</c:v>
                </c:pt>
                <c:pt idx="1041">
                  <c:v>0.38524527440669099</c:v>
                </c:pt>
                <c:pt idx="1042">
                  <c:v>0.38582648720601836</c:v>
                </c:pt>
                <c:pt idx="1043">
                  <c:v>0.38640794386708199</c:v>
                </c:pt>
                <c:pt idx="1044">
                  <c:v>0.38698964449220008</c:v>
                </c:pt>
                <c:pt idx="1045">
                  <c:v>0.38757158918373369</c:v>
                </c:pt>
                <c:pt idx="1046">
                  <c:v>0.38815377804408668</c:v>
                </c:pt>
                <c:pt idx="1047">
                  <c:v>0.388736211175706</c:v>
                </c:pt>
                <c:pt idx="1048">
                  <c:v>0.38931888868108144</c:v>
                </c:pt>
                <c:pt idx="1049">
                  <c:v>0.38990181066274587</c:v>
                </c:pt>
                <c:pt idx="1050">
                  <c:v>0.39048497722327496</c:v>
                </c:pt>
                <c:pt idx="1051">
                  <c:v>0.39106838846528791</c:v>
                </c:pt>
                <c:pt idx="1052">
                  <c:v>0.39165204449144669</c:v>
                </c:pt>
                <c:pt idx="1053">
                  <c:v>0.39223594540445617</c:v>
                </c:pt>
                <c:pt idx="1054">
                  <c:v>0.39282009130706447</c:v>
                </c:pt>
                <c:pt idx="1055">
                  <c:v>0.39340448230206304</c:v>
                </c:pt>
                <c:pt idx="1056">
                  <c:v>0.39398911849228613</c:v>
                </c:pt>
                <c:pt idx="1057">
                  <c:v>0.39457399998061127</c:v>
                </c:pt>
                <c:pt idx="1058">
                  <c:v>0.39515912686995924</c:v>
                </c:pt>
                <c:pt idx="1059">
                  <c:v>0.39574449926329353</c:v>
                </c:pt>
                <c:pt idx="1060">
                  <c:v>0.39633011726362177</c:v>
                </c:pt>
                <c:pt idx="1061">
                  <c:v>0.39689098874141138</c:v>
                </c:pt>
                <c:pt idx="1062">
                  <c:v>0.3974520855074839</c:v>
                </c:pt>
                <c:pt idx="1063">
                  <c:v>0.39801340765233206</c:v>
                </c:pt>
                <c:pt idx="1064">
                  <c:v>0.39857495526648523</c:v>
                </c:pt>
                <c:pt idx="1065">
                  <c:v>0.39913672844050874</c:v>
                </c:pt>
                <c:pt idx="1066">
                  <c:v>0.39969872726500411</c:v>
                </c:pt>
                <c:pt idx="1067">
                  <c:v>0.40026095183061017</c:v>
                </c:pt>
                <c:pt idx="1068">
                  <c:v>0.40082340222800128</c:v>
                </c:pt>
                <c:pt idx="1069">
                  <c:v>0.40138607854788866</c:v>
                </c:pt>
                <c:pt idx="1070">
                  <c:v>0.40194898088101971</c:v>
                </c:pt>
                <c:pt idx="1071">
                  <c:v>0.40251210931817871</c:v>
                </c:pt>
                <c:pt idx="1072">
                  <c:v>0.40307546395018545</c:v>
                </c:pt>
                <c:pt idx="1073">
                  <c:v>0.40363904486789726</c:v>
                </c:pt>
                <c:pt idx="1074">
                  <c:v>0.40420285216220742</c:v>
                </c:pt>
                <c:pt idx="1075">
                  <c:v>0.40476688592404586</c:v>
                </c:pt>
                <c:pt idx="1076">
                  <c:v>0.40533114624437894</c:v>
                </c:pt>
                <c:pt idx="1077">
                  <c:v>0.40589563321420985</c:v>
                </c:pt>
                <c:pt idx="1078">
                  <c:v>0.40646034692457805</c:v>
                </c:pt>
                <c:pt idx="1079">
                  <c:v>0.40702528746655942</c:v>
                </c:pt>
                <c:pt idx="1080">
                  <c:v>0.407590454931267</c:v>
                </c:pt>
                <c:pt idx="1081">
                  <c:v>0.40815584940984984</c:v>
                </c:pt>
                <c:pt idx="1082">
                  <c:v>0.40872147099349393</c:v>
                </c:pt>
                <c:pt idx="1083">
                  <c:v>0.40928731977342153</c:v>
                </c:pt>
                <c:pt idx="1084">
                  <c:v>0.40985339584089209</c:v>
                </c:pt>
                <c:pt idx="1085">
                  <c:v>0.41041969928720134</c:v>
                </c:pt>
                <c:pt idx="1086">
                  <c:v>0.41098623020368175</c:v>
                </c:pt>
                <c:pt idx="1087">
                  <c:v>0.41155298868170265</c:v>
                </c:pt>
                <c:pt idx="1088">
                  <c:v>0.41211997481266976</c:v>
                </c:pt>
                <c:pt idx="1089">
                  <c:v>0.41268718868802573</c:v>
                </c:pt>
                <c:pt idx="1090">
                  <c:v>0.4132546303992497</c:v>
                </c:pt>
                <c:pt idx="1091">
                  <c:v>0.41382230003785803</c:v>
                </c:pt>
                <c:pt idx="1092">
                  <c:v>0.41439019769540336</c:v>
                </c:pt>
                <c:pt idx="1093">
                  <c:v>0.4149583234634755</c:v>
                </c:pt>
                <c:pt idx="1094">
                  <c:v>0.41551397183193556</c:v>
                </c:pt>
                <c:pt idx="1095">
                  <c:v>0.41606983840124601</c:v>
                </c:pt>
                <c:pt idx="1096">
                  <c:v>0.41662592325709324</c:v>
                </c:pt>
                <c:pt idx="1097">
                  <c:v>0.41718222648519765</c:v>
                </c:pt>
                <c:pt idx="1098">
                  <c:v>0.41773874817131329</c:v>
                </c:pt>
                <c:pt idx="1099">
                  <c:v>0.41829548840122754</c:v>
                </c:pt>
                <c:pt idx="1100">
                  <c:v>0.41885244726076154</c:v>
                </c:pt>
                <c:pt idx="1101">
                  <c:v>0.41940962483577038</c:v>
                </c:pt>
                <c:pt idx="1102">
                  <c:v>0.41996702121214269</c:v>
                </c:pt>
                <c:pt idx="1103">
                  <c:v>0.42052463647580113</c:v>
                </c:pt>
                <c:pt idx="1104">
                  <c:v>0.42108247071270144</c:v>
                </c:pt>
                <c:pt idx="1105">
                  <c:v>0.42164052400883389</c:v>
                </c:pt>
                <c:pt idx="1106">
                  <c:v>0.42219879645022185</c:v>
                </c:pt>
                <c:pt idx="1107">
                  <c:v>0.4227572881229229</c:v>
                </c:pt>
                <c:pt idx="1108">
                  <c:v>0.42331599911302836</c:v>
                </c:pt>
                <c:pt idx="1109">
                  <c:v>0.42387492950666328</c:v>
                </c:pt>
                <c:pt idx="1110">
                  <c:v>0.42443407938998634</c:v>
                </c:pt>
                <c:pt idx="1111">
                  <c:v>0.42499344884919049</c:v>
                </c:pt>
                <c:pt idx="1112">
                  <c:v>0.42555303797050192</c:v>
                </c:pt>
                <c:pt idx="1113">
                  <c:v>0.42611284684018136</c:v>
                </c:pt>
                <c:pt idx="1114">
                  <c:v>0.42667287554452299</c:v>
                </c:pt>
                <c:pt idx="1115">
                  <c:v>0.42723312416985509</c:v>
                </c:pt>
                <c:pt idx="1116">
                  <c:v>0.42779359280253965</c:v>
                </c:pt>
                <c:pt idx="1117">
                  <c:v>0.42835428152897248</c:v>
                </c:pt>
                <c:pt idx="1118">
                  <c:v>0.4289151904355839</c:v>
                </c:pt>
                <c:pt idx="1119">
                  <c:v>0.42947631960883759</c:v>
                </c:pt>
                <c:pt idx="1120">
                  <c:v>0.430037669135231</c:v>
                </c:pt>
                <c:pt idx="1121">
                  <c:v>0.43059923910129649</c:v>
                </c:pt>
                <c:pt idx="1122">
                  <c:v>0.43116102959359948</c:v>
                </c:pt>
                <c:pt idx="1123">
                  <c:v>0.43172304069873979</c:v>
                </c:pt>
                <c:pt idx="1124">
                  <c:v>0.43228527250335125</c:v>
                </c:pt>
                <c:pt idx="1125">
                  <c:v>0.43284772509410163</c:v>
                </c:pt>
                <c:pt idx="1126">
                  <c:v>0.4334103985576927</c:v>
                </c:pt>
                <c:pt idx="1127">
                  <c:v>0.4339732929808604</c:v>
                </c:pt>
                <c:pt idx="1128">
                  <c:v>0.43453640845037467</c:v>
                </c:pt>
                <c:pt idx="1129">
                  <c:v>0.43509974505303939</c:v>
                </c:pt>
                <c:pt idx="1130">
                  <c:v>0.43566330287569266</c:v>
                </c:pt>
                <c:pt idx="1131">
                  <c:v>0.43622708200520677</c:v>
                </c:pt>
                <c:pt idx="1132">
                  <c:v>0.43679108252848797</c:v>
                </c:pt>
                <c:pt idx="1133">
                  <c:v>0.43735530453247629</c:v>
                </c:pt>
                <c:pt idx="1134">
                  <c:v>0.43791974810414702</c:v>
                </c:pt>
                <c:pt idx="1135">
                  <c:v>0.43848441333050858</c:v>
                </c:pt>
                <c:pt idx="1136">
                  <c:v>0.43904930029860378</c:v>
                </c:pt>
                <c:pt idx="1137">
                  <c:v>0.43961440909550986</c:v>
                </c:pt>
                <c:pt idx="1138">
                  <c:v>0.4401797398083378</c:v>
                </c:pt>
                <c:pt idx="1139">
                  <c:v>0.44074529252423345</c:v>
                </c:pt>
                <c:pt idx="1140">
                  <c:v>0.44131106733037617</c:v>
                </c:pt>
                <c:pt idx="1141">
                  <c:v>0.44187706431397999</c:v>
                </c:pt>
                <c:pt idx="1142">
                  <c:v>0.44244328356229334</c:v>
                </c:pt>
                <c:pt idx="1143">
                  <c:v>0.4430097251625984</c:v>
                </c:pt>
                <c:pt idx="1144">
                  <c:v>0.44357638920221198</c:v>
                </c:pt>
                <c:pt idx="1145">
                  <c:v>0.44414327576848506</c:v>
                </c:pt>
                <c:pt idx="1146">
                  <c:v>0.44471038494880299</c:v>
                </c:pt>
                <c:pt idx="1147">
                  <c:v>0.44527771683058526</c:v>
                </c:pt>
                <c:pt idx="1148">
                  <c:v>0.44584527150128594</c:v>
                </c:pt>
                <c:pt idx="1149">
                  <c:v>0.44641304904839352</c:v>
                </c:pt>
                <c:pt idx="1150">
                  <c:v>0.44698104955943035</c:v>
                </c:pt>
                <c:pt idx="1151">
                  <c:v>0.44754927312195369</c:v>
                </c:pt>
                <c:pt idx="1152">
                  <c:v>0.44811771982355508</c:v>
                </c:pt>
                <c:pt idx="1153">
                  <c:v>0.44868638975185982</c:v>
                </c:pt>
                <c:pt idx="1154">
                  <c:v>0.44925528299452844</c:v>
                </c:pt>
                <c:pt idx="1155">
                  <c:v>0.44982439963925552</c:v>
                </c:pt>
                <c:pt idx="1156">
                  <c:v>0.45039373977377006</c:v>
                </c:pt>
                <c:pt idx="1157">
                  <c:v>0.4509633034858358</c:v>
                </c:pt>
                <c:pt idx="1158">
                  <c:v>0.45153309086325044</c:v>
                </c:pt>
                <c:pt idx="1159">
                  <c:v>0.45210310199384657</c:v>
                </c:pt>
                <c:pt idx="1160">
                  <c:v>0.45267333696549139</c:v>
                </c:pt>
                <c:pt idx="1161">
                  <c:v>0.45324379586608621</c:v>
                </c:pt>
                <c:pt idx="1162">
                  <c:v>0.45381447878356695</c:v>
                </c:pt>
                <c:pt idx="1163">
                  <c:v>0.45438538580590415</c:v>
                </c:pt>
                <c:pt idx="1164">
                  <c:v>0.45495651702110296</c:v>
                </c:pt>
                <c:pt idx="1165">
                  <c:v>0.45552787251720295</c:v>
                </c:pt>
                <c:pt idx="1166">
                  <c:v>0.45609945238227811</c:v>
                </c:pt>
                <c:pt idx="1167">
                  <c:v>0.45667125670443753</c:v>
                </c:pt>
                <c:pt idx="1168">
                  <c:v>0.45724328557182453</c:v>
                </c:pt>
                <c:pt idx="1169">
                  <c:v>0.4578155390726168</c:v>
                </c:pt>
                <c:pt idx="1170">
                  <c:v>0.45838801729502743</c:v>
                </c:pt>
                <c:pt idx="1171">
                  <c:v>0.4589607203273034</c:v>
                </c:pt>
                <c:pt idx="1172">
                  <c:v>0.4595336482577268</c:v>
                </c:pt>
                <c:pt idx="1173">
                  <c:v>0.46010680117461411</c:v>
                </c:pt>
                <c:pt idx="1174">
                  <c:v>0.46068017916631665</c:v>
                </c:pt>
                <c:pt idx="1175">
                  <c:v>0.46125378232122016</c:v>
                </c:pt>
                <c:pt idx="1176">
                  <c:v>0.46182761072774547</c:v>
                </c:pt>
                <c:pt idx="1177">
                  <c:v>0.46240166447434805</c:v>
                </c:pt>
                <c:pt idx="1178">
                  <c:v>0.462975943649518</c:v>
                </c:pt>
                <c:pt idx="1179">
                  <c:v>0.46355044834178033</c:v>
                </c:pt>
                <c:pt idx="1180">
                  <c:v>0.46412517863969427</c:v>
                </c:pt>
                <c:pt idx="1181">
                  <c:v>0.46470013463185467</c:v>
                </c:pt>
                <c:pt idx="1182">
                  <c:v>0.46527531640689057</c:v>
                </c:pt>
                <c:pt idx="1183">
                  <c:v>0.46585072405346595</c:v>
                </c:pt>
                <c:pt idx="1184">
                  <c:v>0.46642635766027957</c:v>
                </c:pt>
                <c:pt idx="1185">
                  <c:v>0.46700221731606534</c:v>
                </c:pt>
                <c:pt idx="1186">
                  <c:v>0.46757830310959148</c:v>
                </c:pt>
                <c:pt idx="1187">
                  <c:v>0.46815461512966161</c:v>
                </c:pt>
                <c:pt idx="1188">
                  <c:v>0.46874433674235938</c:v>
                </c:pt>
                <c:pt idx="1189">
                  <c:v>0.46933429523173009</c:v>
                </c:pt>
                <c:pt idx="1190">
                  <c:v>0.46992449069292119</c:v>
                </c:pt>
                <c:pt idx="1191">
                  <c:v>0.47051492322111854</c:v>
                </c:pt>
                <c:pt idx="1192">
                  <c:v>0.47110559291154597</c:v>
                </c:pt>
                <c:pt idx="1193">
                  <c:v>0.47169649985946571</c:v>
                </c:pt>
                <c:pt idx="1194">
                  <c:v>0.47228764416017843</c:v>
                </c:pt>
                <c:pt idx="1195">
                  <c:v>0.47287902590902275</c:v>
                </c:pt>
                <c:pt idx="1196">
                  <c:v>0.47347064520137572</c:v>
                </c:pt>
                <c:pt idx="1197">
                  <c:v>0.474062502132653</c:v>
                </c:pt>
                <c:pt idx="1198">
                  <c:v>0.47465459679830801</c:v>
                </c:pt>
                <c:pt idx="1199">
                  <c:v>0.47524692929383283</c:v>
                </c:pt>
                <c:pt idx="1200">
                  <c:v>0.47583949971475809</c:v>
                </c:pt>
                <c:pt idx="1201">
                  <c:v>0.47643230815665238</c:v>
                </c:pt>
                <c:pt idx="1202">
                  <c:v>0.47702535471512286</c:v>
                </c:pt>
                <c:pt idx="1203">
                  <c:v>0.47761863948581529</c:v>
                </c:pt>
                <c:pt idx="1204">
                  <c:v>0.47821216256441362</c:v>
                </c:pt>
                <c:pt idx="1205">
                  <c:v>0.47880592404664002</c:v>
                </c:pt>
                <c:pt idx="1206">
                  <c:v>0.4793999240282556</c:v>
                </c:pt>
                <c:pt idx="1207">
                  <c:v>0.47999416260505967</c:v>
                </c:pt>
                <c:pt idx="1208">
                  <c:v>0.48058863987289002</c:v>
                </c:pt>
                <c:pt idx="1209">
                  <c:v>0.48118335592762307</c:v>
                </c:pt>
                <c:pt idx="1210">
                  <c:v>0.48177831086517336</c:v>
                </c:pt>
                <c:pt idx="1211">
                  <c:v>0.48237350478149454</c:v>
                </c:pt>
                <c:pt idx="1212">
                  <c:v>0.48296893777257854</c:v>
                </c:pt>
                <c:pt idx="1213">
                  <c:v>0.48356460993445549</c:v>
                </c:pt>
                <c:pt idx="1214">
                  <c:v>0.48416052136319476</c:v>
                </c:pt>
                <c:pt idx="1215">
                  <c:v>0.4847566721549037</c:v>
                </c:pt>
                <c:pt idx="1216">
                  <c:v>0.48535306240572873</c:v>
                </c:pt>
                <c:pt idx="1217">
                  <c:v>0.48594969221185474</c:v>
                </c:pt>
                <c:pt idx="1218">
                  <c:v>0.48654656166950483</c:v>
                </c:pt>
                <c:pt idx="1219">
                  <c:v>0.48714367087494154</c:v>
                </c:pt>
                <c:pt idx="1220">
                  <c:v>0.48774101992446539</c:v>
                </c:pt>
                <c:pt idx="1221">
                  <c:v>0.48833860891441594</c:v>
                </c:pt>
                <c:pt idx="1222">
                  <c:v>0.48893643794117136</c:v>
                </c:pt>
                <c:pt idx="1223">
                  <c:v>0.48956115684915424</c:v>
                </c:pt>
                <c:pt idx="1224">
                  <c:v>0.49018613787290266</c:v>
                </c:pt>
                <c:pt idx="1225">
                  <c:v>0.49081138112239331</c:v>
                </c:pt>
                <c:pt idx="1226">
                  <c:v>0.49143688670764929</c:v>
                </c:pt>
                <c:pt idx="1227">
                  <c:v>0.49206265473873989</c:v>
                </c:pt>
                <c:pt idx="1228">
                  <c:v>0.49268868532578058</c:v>
                </c:pt>
                <c:pt idx="1229">
                  <c:v>0.49331497857893297</c:v>
                </c:pt>
                <c:pt idx="1230">
                  <c:v>0.49394153460840484</c:v>
                </c:pt>
                <c:pt idx="1231">
                  <c:v>0.49456835352445033</c:v>
                </c:pt>
                <c:pt idx="1232">
                  <c:v>0.49519543543736977</c:v>
                </c:pt>
                <c:pt idx="1233">
                  <c:v>0.49582278045750994</c:v>
                </c:pt>
                <c:pt idx="1234">
                  <c:v>0.49645038869526359</c:v>
                </c:pt>
                <c:pt idx="1235">
                  <c:v>0.49707826026106994</c:v>
                </c:pt>
                <c:pt idx="1236">
                  <c:v>0.49770639526541482</c:v>
                </c:pt>
                <c:pt idx="1237">
                  <c:v>0.49833479381883011</c:v>
                </c:pt>
                <c:pt idx="1238">
                  <c:v>0.4989634560318939</c:v>
                </c:pt>
                <c:pt idx="1239">
                  <c:v>0.49959238201523104</c:v>
                </c:pt>
                <c:pt idx="1240">
                  <c:v>0.50022157187951277</c:v>
                </c:pt>
                <c:pt idx="1241">
                  <c:v>0.50085102573545637</c:v>
                </c:pt>
                <c:pt idx="1242">
                  <c:v>0.501480743693826</c:v>
                </c:pt>
                <c:pt idx="1243">
                  <c:v>0.50211072586543226</c:v>
                </c:pt>
                <c:pt idx="1244">
                  <c:v>0.50274097236113202</c:v>
                </c:pt>
                <c:pt idx="1245">
                  <c:v>0.50337148329182879</c:v>
                </c:pt>
                <c:pt idx="1246">
                  <c:v>0.50405571518490189</c:v>
                </c:pt>
                <c:pt idx="1247">
                  <c:v>0.50474025849354254</c:v>
                </c:pt>
                <c:pt idx="1248">
                  <c:v>0.50542511335948559</c:v>
                </c:pt>
                <c:pt idx="1249">
                  <c:v>0.50611027992453073</c:v>
                </c:pt>
                <c:pt idx="1250">
                  <c:v>0.50679575833054202</c:v>
                </c:pt>
                <c:pt idx="1251">
                  <c:v>0.50748154871944817</c:v>
                </c:pt>
                <c:pt idx="1252">
                  <c:v>0.50816765123324248</c:v>
                </c:pt>
                <c:pt idx="1253">
                  <c:v>0.50885406601398286</c:v>
                </c:pt>
                <c:pt idx="1254">
                  <c:v>0.50954079320379198</c:v>
                </c:pt>
                <c:pt idx="1255">
                  <c:v>0.51022783294485663</c:v>
                </c:pt>
                <c:pt idx="1256">
                  <c:v>0.51091518537942915</c:v>
                </c:pt>
                <c:pt idx="1257">
                  <c:v>0.51160285064982614</c:v>
                </c:pt>
                <c:pt idx="1258">
                  <c:v>0.51229082889842947</c:v>
                </c:pt>
                <c:pt idx="1259">
                  <c:v>0.51297912026768477</c:v>
                </c:pt>
                <c:pt idx="1260">
                  <c:v>0.51366772490010359</c:v>
                </c:pt>
                <c:pt idx="1261">
                  <c:v>0.51435664293826155</c:v>
                </c:pt>
                <c:pt idx="1262">
                  <c:v>0.51504587452479988</c:v>
                </c:pt>
                <c:pt idx="1263">
                  <c:v>0.51573541980242421</c:v>
                </c:pt>
                <c:pt idx="1264">
                  <c:v>0.51642527891390522</c:v>
                </c:pt>
                <c:pt idx="1265">
                  <c:v>0.51711545200207854</c:v>
                </c:pt>
                <c:pt idx="1266">
                  <c:v>0.51780593920984508</c:v>
                </c:pt>
                <c:pt idx="1267">
                  <c:v>0.51849674068017038</c:v>
                </c:pt>
                <c:pt idx="1268">
                  <c:v>0.51918785655608557</c:v>
                </c:pt>
                <c:pt idx="1269">
                  <c:v>0.51987928698068631</c:v>
                </c:pt>
                <c:pt idx="1270">
                  <c:v>0.52057103209713373</c:v>
                </c:pt>
                <c:pt idx="1271">
                  <c:v>0.52126309204865406</c:v>
                </c:pt>
                <c:pt idx="1272">
                  <c:v>0.52195546697853867</c:v>
                </c:pt>
                <c:pt idx="1273">
                  <c:v>0.52264815703014422</c:v>
                </c:pt>
                <c:pt idx="1274">
                  <c:v>0.52334116234689265</c:v>
                </c:pt>
                <c:pt idx="1275">
                  <c:v>0.52403448307227096</c:v>
                </c:pt>
                <c:pt idx="1276">
                  <c:v>0.52472811934983166</c:v>
                </c:pt>
                <c:pt idx="1277">
                  <c:v>0.5254220713231923</c:v>
                </c:pt>
                <c:pt idx="1278">
                  <c:v>0.52611633913603639</c:v>
                </c:pt>
                <c:pt idx="1279">
                  <c:v>0.52686470828504772</c:v>
                </c:pt>
              </c:numCache>
            </c:numRef>
          </c:val>
          <c:smooth val="0"/>
          <c:extLst>
            <c:ext xmlns:c16="http://schemas.microsoft.com/office/drawing/2014/chart" uri="{C3380CC4-5D6E-409C-BE32-E72D297353CC}">
              <c16:uniqueId val="{00000001-4121-454A-8F1E-882041368A1E}"/>
            </c:ext>
          </c:extLst>
        </c:ser>
        <c:dLbls>
          <c:showLegendKey val="0"/>
          <c:showVal val="0"/>
          <c:showCatName val="0"/>
          <c:showSerName val="0"/>
          <c:showPercent val="0"/>
          <c:showBubbleSize val="0"/>
        </c:dLbls>
        <c:smooth val="0"/>
        <c:axId val="1885977503"/>
        <c:axId val="1885978463"/>
      </c:lineChart>
      <c:dateAx>
        <c:axId val="1885977503"/>
        <c:scaling>
          <c:orientation val="minMax"/>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8463"/>
        <c:crosses val="autoZero"/>
        <c:auto val="1"/>
        <c:lblOffset val="100"/>
        <c:baseTimeUnit val="days"/>
      </c:dateAx>
      <c:valAx>
        <c:axId val="1885978463"/>
        <c:scaling>
          <c:orientation val="minMax"/>
          <c:min val="0"/>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7503"/>
        <c:crosses val="autoZero"/>
        <c:crossBetween val="between"/>
      </c:valAx>
      <c:spPr>
        <a:noFill/>
        <a:ln>
          <a:noFill/>
        </a:ln>
        <a:effectLst/>
      </c:spPr>
    </c:plotArea>
    <c:legend>
      <c:legendPos val="b"/>
      <c:layout>
        <c:manualLayout>
          <c:xMode val="edge"/>
          <c:yMode val="edge"/>
          <c:x val="9.4268406961178039E-2"/>
          <c:y val="0.19702995642701526"/>
          <c:w val="0.45656007362784473"/>
          <c:h val="0.3118480392156862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a:t>
            </a:r>
            <a:r>
              <a:rPr lang="pt-BR" sz="1000" b="1" baseline="0" dirty="0">
                <a:solidFill>
                  <a:schemeClr val="tx1"/>
                </a:solidFill>
                <a:latin typeface="Poppins" panose="00000500000000000000" pitchFamily="2" charset="0"/>
                <a:cs typeface="Poppins" panose="00000500000000000000" pitchFamily="2" charset="0"/>
              </a:rPr>
              <a:t> últimos 3 anos</a:t>
            </a:r>
            <a:endParaRPr lang="pt-BR" sz="1000" b="1"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ICATU VANGUARDA FI INFRA</c:v>
                </c:pt>
              </c:strCache>
            </c:strRef>
          </c:tx>
          <c:spPr>
            <a:ln w="28575" cap="rnd">
              <a:solidFill>
                <a:srgbClr val="042E27"/>
              </a:solidFill>
              <a:round/>
            </a:ln>
            <a:effectLst/>
          </c:spPr>
          <c:marker>
            <c:symbol val="none"/>
          </c:marker>
          <c:dLbls>
            <c:dLbl>
              <c:idx val="36"/>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F1E-4B88-B3A3-8A008CEB0734}"/>
                </c:ext>
              </c:extLst>
            </c:dLbl>
            <c:spPr>
              <a:solidFill>
                <a:srgbClr val="00332E"/>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Planilha1!$B$2:$B$1689</c:f>
              <c:numCache>
                <c:formatCode>0.0%</c:formatCode>
                <c:ptCount val="1688"/>
                <c:pt idx="0">
                  <c:v>1.381111924609657E-3</c:v>
                </c:pt>
                <c:pt idx="1">
                  <c:v>1.8719977564818358E-2</c:v>
                </c:pt>
                <c:pt idx="2">
                  <c:v>4.2195642523801924E-2</c:v>
                </c:pt>
                <c:pt idx="3">
                  <c:v>5.7685664538074999E-2</c:v>
                </c:pt>
                <c:pt idx="4">
                  <c:v>6.8220254310225492E-2</c:v>
                </c:pt>
                <c:pt idx="5">
                  <c:v>7.2410662124283709E-2</c:v>
                </c:pt>
                <c:pt idx="6">
                  <c:v>7.7479415944736285E-2</c:v>
                </c:pt>
                <c:pt idx="7">
                  <c:v>8.1910829283989406E-2</c:v>
                </c:pt>
                <c:pt idx="8">
                  <c:v>8.562595062483358E-2</c:v>
                </c:pt>
                <c:pt idx="9">
                  <c:v>9.443099575131253E-2</c:v>
                </c:pt>
                <c:pt idx="10">
                  <c:v>9.4996441370362561E-2</c:v>
                </c:pt>
                <c:pt idx="11">
                  <c:v>0.10530870499836165</c:v>
                </c:pt>
                <c:pt idx="12">
                  <c:v>0.11059455473627344</c:v>
                </c:pt>
                <c:pt idx="13">
                  <c:v>0.1019269068348021</c:v>
                </c:pt>
                <c:pt idx="14">
                  <c:v>0.11192203608242068</c:v>
                </c:pt>
                <c:pt idx="15">
                  <c:v>0.10899742614733143</c:v>
                </c:pt>
                <c:pt idx="16">
                  <c:v>0.13247956662507687</c:v>
                </c:pt>
                <c:pt idx="17">
                  <c:v>0.15310384482266093</c:v>
                </c:pt>
                <c:pt idx="18">
                  <c:v>0.17173299908587247</c:v>
                </c:pt>
                <c:pt idx="19">
                  <c:v>0.18753343090335051</c:v>
                </c:pt>
                <c:pt idx="20">
                  <c:v>0.19427743463524161</c:v>
                </c:pt>
                <c:pt idx="21">
                  <c:v>0.19436958624838896</c:v>
                </c:pt>
                <c:pt idx="22">
                  <c:v>0.21386446755835631</c:v>
                </c:pt>
                <c:pt idx="23">
                  <c:v>0.23235838310281398</c:v>
                </c:pt>
                <c:pt idx="24">
                  <c:v>0.24875912871728967</c:v>
                </c:pt>
                <c:pt idx="25">
                  <c:v>0.27687168020700326</c:v>
                </c:pt>
                <c:pt idx="26">
                  <c:v>0.29094854478074339</c:v>
                </c:pt>
                <c:pt idx="27">
                  <c:v>0.28627753724730742</c:v>
                </c:pt>
                <c:pt idx="28">
                  <c:v>0.29822312595373734</c:v>
                </c:pt>
                <c:pt idx="29">
                  <c:v>0.29886802120682487</c:v>
                </c:pt>
                <c:pt idx="30">
                  <c:v>0.30930165930187004</c:v>
                </c:pt>
                <c:pt idx="31">
                  <c:v>0.32176221778879688</c:v>
                </c:pt>
                <c:pt idx="32">
                  <c:v>0.33339372530533828</c:v>
                </c:pt>
                <c:pt idx="33">
                  <c:v>0.34019403330439557</c:v>
                </c:pt>
                <c:pt idx="34">
                  <c:v>0.33845178106109985</c:v>
                </c:pt>
                <c:pt idx="35">
                  <c:v>0.32734263127829277</c:v>
                </c:pt>
                <c:pt idx="36">
                  <c:v>0.34751823927372305</c:v>
                </c:pt>
              </c:numCache>
            </c:numRef>
          </c:val>
          <c:smooth val="0"/>
          <c:extLst>
            <c:ext xmlns:c16="http://schemas.microsoft.com/office/drawing/2014/chart" uri="{C3380CC4-5D6E-409C-BE32-E72D297353CC}">
              <c16:uniqueId val="{00000001-17C1-4F48-AA1D-4E7256C196D2}"/>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36"/>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F1E-4B88-B3A3-8A008CEB0734}"/>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Planilha1!$C$2:$C$1689</c:f>
              <c:numCache>
                <c:formatCode>0.0%</c:formatCode>
                <c:ptCount val="1688"/>
                <c:pt idx="0">
                  <c:v>7.3227559539161824E-3</c:v>
                </c:pt>
                <c:pt idx="1">
                  <c:v>1.4873411890258703E-2</c:v>
                </c:pt>
                <c:pt idx="2">
                  <c:v>2.4245242407680889E-2</c:v>
                </c:pt>
                <c:pt idx="3">
                  <c:v>3.2790778204438098E-2</c:v>
                </c:pt>
                <c:pt idx="4">
                  <c:v>4.3439082105149351E-2</c:v>
                </c:pt>
                <c:pt idx="5">
                  <c:v>5.4014835571718933E-2</c:v>
                </c:pt>
                <c:pt idx="6">
                  <c:v>6.4922337914100181E-2</c:v>
                </c:pt>
                <c:pt idx="7">
                  <c:v>7.7356300881208373E-2</c:v>
                </c:pt>
                <c:pt idx="8">
                  <c:v>8.8905377698465404E-2</c:v>
                </c:pt>
                <c:pt idx="9">
                  <c:v>0.10001958030534719</c:v>
                </c:pt>
                <c:pt idx="10">
                  <c:v>0.11124722297976564</c:v>
                </c:pt>
                <c:pt idx="11">
                  <c:v>0.12373003545303396</c:v>
                </c:pt>
                <c:pt idx="12">
                  <c:v>0.13635306929560764</c:v>
                </c:pt>
                <c:pt idx="13">
                  <c:v>0.14678640297975676</c:v>
                </c:pt>
                <c:pt idx="14">
                  <c:v>0.16025740541250655</c:v>
                </c:pt>
                <c:pt idx="15">
                  <c:v>0.17091021482294622</c:v>
                </c:pt>
                <c:pt idx="16">
                  <c:v>0.18406323094070687</c:v>
                </c:pt>
                <c:pt idx="17">
                  <c:v>0.19675618794985805</c:v>
                </c:pt>
                <c:pt idx="18">
                  <c:v>0.20958521130532093</c:v>
                </c:pt>
                <c:pt idx="19">
                  <c:v>0.22336572192543125</c:v>
                </c:pt>
                <c:pt idx="20">
                  <c:v>0.23528967534142931</c:v>
                </c:pt>
                <c:pt idx="21">
                  <c:v>0.24761257815605453</c:v>
                </c:pt>
                <c:pt idx="22">
                  <c:v>0.25906282420138949</c:v>
                </c:pt>
                <c:pt idx="23">
                  <c:v>0.27034803038181976</c:v>
                </c:pt>
                <c:pt idx="24">
                  <c:v>0.28262842831411206</c:v>
                </c:pt>
                <c:pt idx="25">
                  <c:v>0.29291515073890162</c:v>
                </c:pt>
                <c:pt idx="26">
                  <c:v>0.30369134699576339</c:v>
                </c:pt>
                <c:pt idx="27">
                  <c:v>0.31526060303018544</c:v>
                </c:pt>
                <c:pt idx="28">
                  <c:v>0.32622117221703917</c:v>
                </c:pt>
                <c:pt idx="29">
                  <c:v>0.33667615511149473</c:v>
                </c:pt>
                <c:pt idx="30">
                  <c:v>0.34880131681093296</c:v>
                </c:pt>
                <c:pt idx="31">
                  <c:v>0.36050220374294573</c:v>
                </c:pt>
                <c:pt idx="32">
                  <c:v>0.37185210205995611</c:v>
                </c:pt>
                <c:pt idx="33">
                  <c:v>0.38458216157820146</c:v>
                </c:pt>
                <c:pt idx="34">
                  <c:v>0.39553685365980273</c:v>
                </c:pt>
                <c:pt idx="35">
                  <c:v>0.40848532986681518</c:v>
                </c:pt>
                <c:pt idx="36">
                  <c:v>0.42270606421941559</c:v>
                </c:pt>
              </c:numCache>
            </c:numRef>
          </c:val>
          <c:smooth val="0"/>
          <c:extLst>
            <c:ext xmlns:c16="http://schemas.microsoft.com/office/drawing/2014/chart" uri="{C3380CC4-5D6E-409C-BE32-E72D297353CC}">
              <c16:uniqueId val="{00000003-17C1-4F48-AA1D-4E7256C196D2}"/>
            </c:ext>
          </c:extLst>
        </c:ser>
        <c:dLbls>
          <c:showLegendKey val="0"/>
          <c:showVal val="0"/>
          <c:showCatName val="0"/>
          <c:showSerName val="0"/>
          <c:showPercent val="0"/>
          <c:showBubbleSize val="0"/>
        </c:dLbls>
        <c:smooth val="0"/>
        <c:axId val="1885977503"/>
        <c:axId val="1885978463"/>
      </c:lineChart>
      <c:dateAx>
        <c:axId val="1885977503"/>
        <c:scaling>
          <c:orientation val="minMax"/>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885978463"/>
        <c:crosses val="autoZero"/>
        <c:auto val="1"/>
        <c:lblOffset val="100"/>
        <c:baseTimeUnit val="days"/>
      </c:dateAx>
      <c:valAx>
        <c:axId val="1885978463"/>
        <c:scaling>
          <c:orientation val="minMax"/>
          <c:min val="0"/>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7503"/>
        <c:crosses val="autoZero"/>
        <c:crossBetween val="between"/>
      </c:valAx>
      <c:spPr>
        <a:noFill/>
        <a:ln>
          <a:noFill/>
        </a:ln>
        <a:effectLst/>
      </c:spPr>
    </c:plotArea>
    <c:legend>
      <c:legendPos val="b"/>
      <c:layout>
        <c:manualLayout>
          <c:xMode val="edge"/>
          <c:yMode val="edge"/>
          <c:x val="9.4268406961178039E-2"/>
          <c:y val="0.19702995642701526"/>
          <c:w val="0.45656007362784473"/>
          <c:h val="0.3118480392156862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a:t>
            </a:r>
            <a:r>
              <a:rPr lang="pt-BR" sz="1000" b="1" baseline="0" dirty="0">
                <a:solidFill>
                  <a:schemeClr val="tx1"/>
                </a:solidFill>
                <a:latin typeface="Poppins" panose="00000500000000000000" pitchFamily="2" charset="0"/>
                <a:cs typeface="Poppins" panose="00000500000000000000" pitchFamily="2" charset="0"/>
              </a:rPr>
              <a:t> últimos 12 meses</a:t>
            </a:r>
            <a:endParaRPr lang="pt-BR" sz="1000" b="1"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ICATU VANGUARDA FI INFRA</c:v>
                </c:pt>
              </c:strCache>
            </c:strRef>
          </c:tx>
          <c:spPr>
            <a:ln w="28575" cap="rnd">
              <a:solidFill>
                <a:srgbClr val="042E27"/>
              </a:solidFill>
              <a:round/>
            </a:ln>
            <a:effectLst/>
          </c:spPr>
          <c:marker>
            <c:symbol val="none"/>
          </c:marker>
          <c:dLbls>
            <c:dLbl>
              <c:idx val="11"/>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12B-47AE-9B78-4D6794FDC93C}"/>
                </c:ext>
              </c:extLst>
            </c:dLbl>
            <c:spPr>
              <a:solidFill>
                <a:srgbClr val="00332E"/>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45323</c:v>
                </c:pt>
                <c:pt idx="1">
                  <c:v>45352</c:v>
                </c:pt>
                <c:pt idx="2">
                  <c:v>45383</c:v>
                </c:pt>
                <c:pt idx="3">
                  <c:v>45413</c:v>
                </c:pt>
                <c:pt idx="4">
                  <c:v>45444</c:v>
                </c:pt>
                <c:pt idx="5">
                  <c:v>45474</c:v>
                </c:pt>
                <c:pt idx="6">
                  <c:v>45505</c:v>
                </c:pt>
                <c:pt idx="7">
                  <c:v>45536</c:v>
                </c:pt>
                <c:pt idx="8">
                  <c:v>45566</c:v>
                </c:pt>
                <c:pt idx="9">
                  <c:v>45597</c:v>
                </c:pt>
                <c:pt idx="10">
                  <c:v>45627</c:v>
                </c:pt>
                <c:pt idx="11">
                  <c:v>45658</c:v>
                </c:pt>
              </c:numCache>
            </c:numRef>
          </c:cat>
          <c:val>
            <c:numRef>
              <c:f>Planilha1!$B$2:$B$1689</c:f>
              <c:numCache>
                <c:formatCode>0.0%</c:formatCode>
                <c:ptCount val="1688"/>
                <c:pt idx="0">
                  <c:v>2.2512389173555469E-2</c:v>
                </c:pt>
                <c:pt idx="1">
                  <c:v>3.3785071190462812E-2</c:v>
                </c:pt>
                <c:pt idx="2">
                  <c:v>3.0044551961398991E-2</c:v>
                </c:pt>
                <c:pt idx="3">
                  <c:v>3.9610519033607794E-2</c:v>
                </c:pt>
                <c:pt idx="4">
                  <c:v>4.0126947893471376E-2</c:v>
                </c:pt>
                <c:pt idx="5">
                  <c:v>4.8482152556329483E-2</c:v>
                </c:pt>
                <c:pt idx="6">
                  <c:v>5.8460504826495674E-2</c:v>
                </c:pt>
                <c:pt idx="7">
                  <c:v>6.7774957268968761E-2</c:v>
                </c:pt>
                <c:pt idx="8">
                  <c:v>7.3220609551040594E-2</c:v>
                </c:pt>
                <c:pt idx="9">
                  <c:v>7.1825422758624358E-2</c:v>
                </c:pt>
                <c:pt idx="10">
                  <c:v>6.2929271749727844E-2</c:v>
                </c:pt>
                <c:pt idx="11">
                  <c:v>7.9085796680323783E-2</c:v>
                </c:pt>
              </c:numCache>
            </c:numRef>
          </c:val>
          <c:smooth val="0"/>
          <c:extLst>
            <c:ext xmlns:c16="http://schemas.microsoft.com/office/drawing/2014/chart" uri="{C3380CC4-5D6E-409C-BE32-E72D297353CC}">
              <c16:uniqueId val="{00000001-65D0-414C-BD8F-0B83688EE5E3}"/>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11"/>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12B-47AE-9B78-4D6794FDC93C}"/>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45323</c:v>
                </c:pt>
                <c:pt idx="1">
                  <c:v>45352</c:v>
                </c:pt>
                <c:pt idx="2">
                  <c:v>45383</c:v>
                </c:pt>
                <c:pt idx="3">
                  <c:v>45413</c:v>
                </c:pt>
                <c:pt idx="4">
                  <c:v>45444</c:v>
                </c:pt>
                <c:pt idx="5">
                  <c:v>45474</c:v>
                </c:pt>
                <c:pt idx="6">
                  <c:v>45505</c:v>
                </c:pt>
                <c:pt idx="7">
                  <c:v>45536</c:v>
                </c:pt>
                <c:pt idx="8">
                  <c:v>45566</c:v>
                </c:pt>
                <c:pt idx="9">
                  <c:v>45597</c:v>
                </c:pt>
                <c:pt idx="10">
                  <c:v>45627</c:v>
                </c:pt>
                <c:pt idx="11">
                  <c:v>45658</c:v>
                </c:pt>
              </c:numCache>
            </c:numRef>
          </c:cat>
          <c:val>
            <c:numRef>
              <c:f>Planilha1!$C$2:$C$1689</c:f>
              <c:numCache>
                <c:formatCode>0.0%</c:formatCode>
                <c:ptCount val="1688"/>
                <c:pt idx="0">
                  <c:v>8.0200330802822073E-3</c:v>
                </c:pt>
                <c:pt idx="1">
                  <c:v>1.642168395513921E-2</c:v>
                </c:pt>
                <c:pt idx="2">
                  <c:v>2.5441643110128975E-2</c:v>
                </c:pt>
                <c:pt idx="3">
                  <c:v>3.3987040159577209E-2</c:v>
                </c:pt>
                <c:pt idx="4">
                  <c:v>4.2138257350511799E-2</c:v>
                </c:pt>
                <c:pt idx="5">
                  <c:v>5.159162781367499E-2</c:v>
                </c:pt>
                <c:pt idx="6">
                  <c:v>6.0714212869264594E-2</c:v>
                </c:pt>
                <c:pt idx="7">
                  <c:v>6.9563149994358975E-2</c:v>
                </c:pt>
                <c:pt idx="8">
                  <c:v>7.9488128450495132E-2</c:v>
                </c:pt>
                <c:pt idx="9">
                  <c:v>8.8028943420579653E-2</c:v>
                </c:pt>
                <c:pt idx="10">
                  <c:v>9.8124210234548315E-2</c:v>
                </c:pt>
                <c:pt idx="11">
                  <c:v>0.10921139186772977</c:v>
                </c:pt>
              </c:numCache>
            </c:numRef>
          </c:val>
          <c:smooth val="0"/>
          <c:extLst>
            <c:ext xmlns:c16="http://schemas.microsoft.com/office/drawing/2014/chart" uri="{C3380CC4-5D6E-409C-BE32-E72D297353CC}">
              <c16:uniqueId val="{00000003-65D0-414C-BD8F-0B83688EE5E3}"/>
            </c:ext>
          </c:extLst>
        </c:ser>
        <c:dLbls>
          <c:showLegendKey val="0"/>
          <c:showVal val="0"/>
          <c:showCatName val="0"/>
          <c:showSerName val="0"/>
          <c:showPercent val="0"/>
          <c:showBubbleSize val="0"/>
        </c:dLbls>
        <c:smooth val="0"/>
        <c:axId val="1885977503"/>
        <c:axId val="1885978463"/>
      </c:lineChart>
      <c:dateAx>
        <c:axId val="1885977503"/>
        <c:scaling>
          <c:orientation val="minMax"/>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885978463"/>
        <c:crosses val="autoZero"/>
        <c:auto val="1"/>
        <c:lblOffset val="100"/>
        <c:baseTimeUnit val="days"/>
      </c:dateAx>
      <c:valAx>
        <c:axId val="1885978463"/>
        <c:scaling>
          <c:orientation val="minMax"/>
          <c:min val="0"/>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7503"/>
        <c:crosses val="autoZero"/>
        <c:crossBetween val="between"/>
      </c:valAx>
      <c:spPr>
        <a:noFill/>
        <a:ln>
          <a:noFill/>
        </a:ln>
        <a:effectLst/>
      </c:spPr>
    </c:plotArea>
    <c:legend>
      <c:legendPos val="b"/>
      <c:layout>
        <c:manualLayout>
          <c:xMode val="edge"/>
          <c:yMode val="edge"/>
          <c:x val="9.4268406961178039E-2"/>
          <c:y val="0.19702995642701526"/>
          <c:w val="0.45656007362784473"/>
          <c:h val="0.3118480392156862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Retorno mês a mês</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barChart>
        <c:barDir val="col"/>
        <c:grouping val="clustered"/>
        <c:varyColors val="0"/>
        <c:ser>
          <c:idx val="0"/>
          <c:order val="0"/>
          <c:tx>
            <c:strRef>
              <c:f>Planilha1!$B$1</c:f>
              <c:strCache>
                <c:ptCount val="1"/>
                <c:pt idx="0">
                  <c:v>ICATU VANGUARDA FI INFRA</c:v>
                </c:pt>
              </c:strCache>
            </c:strRef>
          </c:tx>
          <c:spPr>
            <a:solidFill>
              <a:srgbClr val="00332E"/>
            </a:solidFill>
            <a:ln>
              <a:noFill/>
            </a:ln>
            <a:effectLst/>
          </c:spPr>
          <c:invertIfNegative val="0"/>
          <c:cat>
            <c:numRef>
              <c:f>Planilha1!$A$2:$A$26</c:f>
              <c:numCache>
                <c:formatCode>dd/mm/yy</c:formatCode>
                <c:ptCount val="25"/>
                <c:pt idx="0">
                  <c:v>44927</c:v>
                </c:pt>
                <c:pt idx="1">
                  <c:v>44958</c:v>
                </c:pt>
                <c:pt idx="2">
                  <c:v>44986</c:v>
                </c:pt>
                <c:pt idx="3">
                  <c:v>45017</c:v>
                </c:pt>
                <c:pt idx="4">
                  <c:v>45047</c:v>
                </c:pt>
                <c:pt idx="5">
                  <c:v>45078</c:v>
                </c:pt>
                <c:pt idx="6">
                  <c:v>45108</c:v>
                </c:pt>
                <c:pt idx="7">
                  <c:v>45139</c:v>
                </c:pt>
                <c:pt idx="8">
                  <c:v>45170</c:v>
                </c:pt>
                <c:pt idx="9">
                  <c:v>45200</c:v>
                </c:pt>
                <c:pt idx="10">
                  <c:v>45231</c:v>
                </c:pt>
                <c:pt idx="11">
                  <c:v>45261</c:v>
                </c:pt>
                <c:pt idx="12">
                  <c:v>45292</c:v>
                </c:pt>
                <c:pt idx="13">
                  <c:v>45323</c:v>
                </c:pt>
                <c:pt idx="14">
                  <c:v>45352</c:v>
                </c:pt>
                <c:pt idx="15">
                  <c:v>45383</c:v>
                </c:pt>
                <c:pt idx="16">
                  <c:v>45413</c:v>
                </c:pt>
                <c:pt idx="17">
                  <c:v>45444</c:v>
                </c:pt>
                <c:pt idx="18">
                  <c:v>45474</c:v>
                </c:pt>
                <c:pt idx="19">
                  <c:v>45505</c:v>
                </c:pt>
                <c:pt idx="20">
                  <c:v>45536</c:v>
                </c:pt>
                <c:pt idx="21">
                  <c:v>45566</c:v>
                </c:pt>
                <c:pt idx="22">
                  <c:v>45597</c:v>
                </c:pt>
                <c:pt idx="23">
                  <c:v>45627</c:v>
                </c:pt>
                <c:pt idx="24">
                  <c:v>45658</c:v>
                </c:pt>
              </c:numCache>
            </c:numRef>
          </c:cat>
          <c:val>
            <c:numRef>
              <c:f>Planilha1!$B$2:$B$26</c:f>
              <c:numCache>
                <c:formatCode>0.0%</c:formatCode>
                <c:ptCount val="25"/>
                <c:pt idx="0">
                  <c:v>4.7822384045366215E-3</c:v>
                </c:pt>
                <c:pt idx="1">
                  <c:v>-7.8045114344447164E-3</c:v>
                </c:pt>
                <c:pt idx="2">
                  <c:v>9.0705918746722958E-3</c:v>
                </c:pt>
                <c:pt idx="3">
                  <c:v>-2.6302293148119382E-3</c:v>
                </c:pt>
                <c:pt idx="4">
                  <c:v>2.1174206471626045E-2</c:v>
                </c:pt>
                <c:pt idx="5">
                  <c:v>1.8211611763598423E-2</c:v>
                </c:pt>
                <c:pt idx="6">
                  <c:v>1.615566052169104E-2</c:v>
                </c:pt>
                <c:pt idx="7">
                  <c:v>1.3484669143742467E-2</c:v>
                </c:pt>
                <c:pt idx="8">
                  <c:v>5.6790011602123602E-3</c:v>
                </c:pt>
                <c:pt idx="9">
                  <c:v>7.7160976566181816E-5</c:v>
                </c:pt>
                <c:pt idx="10">
                  <c:v>1.6322318932452395E-2</c:v>
                </c:pt>
                <c:pt idx="11">
                  <c:v>1.523556874653198E-2</c:v>
                </c:pt>
                <c:pt idx="12">
                  <c:v>1.3308422159779676E-2</c:v>
                </c:pt>
                <c:pt idx="13">
                  <c:v>2.2512389173555469E-2</c:v>
                </c:pt>
                <c:pt idx="14">
                  <c:v>1.102449431054664E-2</c:v>
                </c:pt>
                <c:pt idx="15">
                  <c:v>-3.6182755326079619E-3</c:v>
                </c:pt>
                <c:pt idx="16">
                  <c:v>9.2869449714514385E-3</c:v>
                </c:pt>
                <c:pt idx="17">
                  <c:v>4.9675224558476383E-4</c:v>
                </c:pt>
                <c:pt idx="18">
                  <c:v>8.032870102807621E-3</c:v>
                </c:pt>
                <c:pt idx="19">
                  <c:v>9.5169500461573797E-3</c:v>
                </c:pt>
                <c:pt idx="20">
                  <c:v>8.8000000000000005E-3</c:v>
                </c:pt>
                <c:pt idx="21">
                  <c:v>5.1000000000000004E-3</c:v>
                </c:pt>
                <c:pt idx="22">
                  <c:v>-1.2999999999999999E-3</c:v>
                </c:pt>
                <c:pt idx="23">
                  <c:v>-8.3000000000000001E-3</c:v>
                </c:pt>
                <c:pt idx="24">
                  <c:v>1.52E-2</c:v>
                </c:pt>
              </c:numCache>
            </c:numRef>
          </c:val>
          <c:extLst>
            <c:ext xmlns:c16="http://schemas.microsoft.com/office/drawing/2014/chart" uri="{C3380CC4-5D6E-409C-BE32-E72D297353CC}">
              <c16:uniqueId val="{00000000-1009-42FF-803C-D1640A8A3CEA}"/>
            </c:ext>
          </c:extLst>
        </c:ser>
        <c:ser>
          <c:idx val="1"/>
          <c:order val="1"/>
          <c:tx>
            <c:strRef>
              <c:f>Planilha1!$C$1</c:f>
              <c:strCache>
                <c:ptCount val="1"/>
                <c:pt idx="0">
                  <c:v>CDI</c:v>
                </c:pt>
              </c:strCache>
            </c:strRef>
          </c:tx>
          <c:spPr>
            <a:solidFill>
              <a:srgbClr val="BDB083"/>
            </a:solidFill>
            <a:ln>
              <a:noFill/>
            </a:ln>
            <a:effectLst/>
          </c:spPr>
          <c:invertIfNegative val="0"/>
          <c:cat>
            <c:numRef>
              <c:f>Planilha1!$A$2:$A$26</c:f>
              <c:numCache>
                <c:formatCode>dd/mm/yy</c:formatCode>
                <c:ptCount val="25"/>
                <c:pt idx="0">
                  <c:v>44927</c:v>
                </c:pt>
                <c:pt idx="1">
                  <c:v>44958</c:v>
                </c:pt>
                <c:pt idx="2">
                  <c:v>44986</c:v>
                </c:pt>
                <c:pt idx="3">
                  <c:v>45017</c:v>
                </c:pt>
                <c:pt idx="4">
                  <c:v>45047</c:v>
                </c:pt>
                <c:pt idx="5">
                  <c:v>45078</c:v>
                </c:pt>
                <c:pt idx="6">
                  <c:v>45108</c:v>
                </c:pt>
                <c:pt idx="7">
                  <c:v>45139</c:v>
                </c:pt>
                <c:pt idx="8">
                  <c:v>45170</c:v>
                </c:pt>
                <c:pt idx="9">
                  <c:v>45200</c:v>
                </c:pt>
                <c:pt idx="10">
                  <c:v>45231</c:v>
                </c:pt>
                <c:pt idx="11">
                  <c:v>45261</c:v>
                </c:pt>
                <c:pt idx="12">
                  <c:v>45292</c:v>
                </c:pt>
                <c:pt idx="13">
                  <c:v>45323</c:v>
                </c:pt>
                <c:pt idx="14">
                  <c:v>45352</c:v>
                </c:pt>
                <c:pt idx="15">
                  <c:v>45383</c:v>
                </c:pt>
                <c:pt idx="16">
                  <c:v>45413</c:v>
                </c:pt>
                <c:pt idx="17">
                  <c:v>45444</c:v>
                </c:pt>
                <c:pt idx="18">
                  <c:v>45474</c:v>
                </c:pt>
                <c:pt idx="19">
                  <c:v>45505</c:v>
                </c:pt>
                <c:pt idx="20">
                  <c:v>45536</c:v>
                </c:pt>
                <c:pt idx="21">
                  <c:v>45566</c:v>
                </c:pt>
                <c:pt idx="22">
                  <c:v>45597</c:v>
                </c:pt>
                <c:pt idx="23">
                  <c:v>45627</c:v>
                </c:pt>
                <c:pt idx="24">
                  <c:v>45658</c:v>
                </c:pt>
              </c:numCache>
            </c:numRef>
          </c:cat>
          <c:val>
            <c:numRef>
              <c:f>Planilha1!$C$2:$C$26</c:f>
              <c:numCache>
                <c:formatCode>0.0%</c:formatCode>
                <c:ptCount val="25"/>
                <c:pt idx="0">
                  <c:v>1.1233155156776364E-2</c:v>
                </c:pt>
                <c:pt idx="1">
                  <c:v>9.1814190202490487E-3</c:v>
                </c:pt>
                <c:pt idx="2">
                  <c:v>1.1746740629072105E-2</c:v>
                </c:pt>
                <c:pt idx="3">
                  <c:v>9.1814190202494927E-3</c:v>
                </c:pt>
                <c:pt idx="4">
                  <c:v>1.1233155156776586E-2</c:v>
                </c:pt>
                <c:pt idx="5">
                  <c:v>1.0719830392053487E-2</c:v>
                </c:pt>
                <c:pt idx="6">
                  <c:v>1.0719830392053487E-2</c:v>
                </c:pt>
                <c:pt idx="7">
                  <c:v>1.1392757195864744E-2</c:v>
                </c:pt>
                <c:pt idx="8">
                  <c:v>9.7468428306386468E-3</c:v>
                </c:pt>
                <c:pt idx="9">
                  <c:v>9.9757191050910965E-3</c:v>
                </c:pt>
                <c:pt idx="10">
                  <c:v>9.1777257185545746E-3</c:v>
                </c:pt>
                <c:pt idx="11">
                  <c:v>8.9631795677775905E-3</c:v>
                </c:pt>
                <c:pt idx="12">
                  <c:v>9.6669555417827624E-3</c:v>
                </c:pt>
                <c:pt idx="13">
                  <c:v>8.0200330802822073E-3</c:v>
                </c:pt>
                <c:pt idx="14">
                  <c:v>8.3348054593552767E-3</c:v>
                </c:pt>
                <c:pt idx="15">
                  <c:v>8.8742293650121429E-3</c:v>
                </c:pt>
                <c:pt idx="16">
                  <c:v>8.3333821157587362E-3</c:v>
                </c:pt>
                <c:pt idx="17">
                  <c:v>7.8832875793846124E-3</c:v>
                </c:pt>
                <c:pt idx="18">
                  <c:v>9.0711288991511818E-3</c:v>
                </c:pt>
                <c:pt idx="19">
                  <c:v>8.6750263260997329E-3</c:v>
                </c:pt>
                <c:pt idx="20">
                  <c:v>8.3424328794066138E-3</c:v>
                </c:pt>
                <c:pt idx="21">
                  <c:v>9.2794693386626381E-3</c:v>
                </c:pt>
                <c:pt idx="22">
                  <c:v>7.911911900637671E-3</c:v>
                </c:pt>
                <c:pt idx="23">
                  <c:v>9.2784910502756723E-3</c:v>
                </c:pt>
                <c:pt idx="24">
                  <c:v>1.0096473176575582E-2</c:v>
                </c:pt>
              </c:numCache>
            </c:numRef>
          </c:val>
          <c:extLst>
            <c:ext xmlns:c16="http://schemas.microsoft.com/office/drawing/2014/chart" uri="{C3380CC4-5D6E-409C-BE32-E72D297353CC}">
              <c16:uniqueId val="{00000001-1009-42FF-803C-D1640A8A3CEA}"/>
            </c:ext>
          </c:extLst>
        </c:ser>
        <c:dLbls>
          <c:showLegendKey val="0"/>
          <c:showVal val="0"/>
          <c:showCatName val="0"/>
          <c:showSerName val="0"/>
          <c:showPercent val="0"/>
          <c:showBubbleSize val="0"/>
        </c:dLbls>
        <c:gapWidth val="219"/>
        <c:overlap val="-27"/>
        <c:axId val="766521135"/>
        <c:axId val="1999220111"/>
      </c:barChart>
      <c:dateAx>
        <c:axId val="766521135"/>
        <c:scaling>
          <c:orientation val="minMax"/>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999220111"/>
        <c:crosses val="autoZero"/>
        <c:auto val="1"/>
        <c:lblOffset val="100"/>
        <c:baseTimeUnit val="months"/>
      </c:dateAx>
      <c:valAx>
        <c:axId val="1999220111"/>
        <c:scaling>
          <c:orientation val="minMax"/>
          <c:max val="3.0000000000000006E-2"/>
          <c:min val="-1.0000000000000002E-2"/>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766521135"/>
        <c:crosses val="autoZero"/>
        <c:crossBetween val="between"/>
      </c:valAx>
      <c:spPr>
        <a:noFill/>
        <a:ln>
          <a:noFill/>
        </a:ln>
        <a:effectLst/>
      </c:spPr>
    </c:plotArea>
    <c:legend>
      <c:legendPos val="b"/>
      <c:layout>
        <c:manualLayout>
          <c:xMode val="edge"/>
          <c:yMode val="edge"/>
          <c:x val="9.3457998661311908E-2"/>
          <c:y val="0.17627832244008715"/>
          <c:w val="0.49005856760374833"/>
          <c:h val="0.12508333333333332"/>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a:solidFill>
                  <a:schemeClr val="tx1"/>
                </a:solidFill>
                <a:latin typeface="Poppins" panose="00000500000000000000" pitchFamily="2" charset="0"/>
                <a:cs typeface="Poppins" panose="00000500000000000000" pitchFamily="2" charset="0"/>
              </a:rPr>
              <a:t>Volatilidade</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barChart>
        <c:barDir val="col"/>
        <c:grouping val="clustered"/>
        <c:varyColors val="0"/>
        <c:ser>
          <c:idx val="0"/>
          <c:order val="0"/>
          <c:tx>
            <c:strRef>
              <c:f>Planilha1!$B$1</c:f>
              <c:strCache>
                <c:ptCount val="1"/>
                <c:pt idx="0">
                  <c:v>ICATU VANGUARDA FI INFRA </c:v>
                </c:pt>
              </c:strCache>
            </c:strRef>
          </c:tx>
          <c:spPr>
            <a:solidFill>
              <a:srgbClr val="00332E"/>
            </a:solidFill>
            <a:ln>
              <a:noFill/>
            </a:ln>
            <a:effectLst/>
          </c:spPr>
          <c:invertIfNegative val="0"/>
          <c:cat>
            <c:numRef>
              <c:f>Planilha1!$A$2:$A$81</c:f>
              <c:numCache>
                <c:formatCode>dd/mm/yy</c:formatCode>
                <c:ptCount val="80"/>
                <c:pt idx="0">
                  <c:v>43831</c:v>
                </c:pt>
                <c:pt idx="1">
                  <c:v>43862</c:v>
                </c:pt>
                <c:pt idx="2">
                  <c:v>43891</c:v>
                </c:pt>
                <c:pt idx="3">
                  <c:v>43922</c:v>
                </c:pt>
                <c:pt idx="4">
                  <c:v>43952</c:v>
                </c:pt>
                <c:pt idx="5">
                  <c:v>43983</c:v>
                </c:pt>
                <c:pt idx="6">
                  <c:v>44013</c:v>
                </c:pt>
                <c:pt idx="7">
                  <c:v>44044</c:v>
                </c:pt>
                <c:pt idx="8">
                  <c:v>44075</c:v>
                </c:pt>
                <c:pt idx="9">
                  <c:v>44105</c:v>
                </c:pt>
                <c:pt idx="10">
                  <c:v>44136</c:v>
                </c:pt>
                <c:pt idx="11">
                  <c:v>44166</c:v>
                </c:pt>
                <c:pt idx="12">
                  <c:v>44197</c:v>
                </c:pt>
                <c:pt idx="13">
                  <c:v>44228</c:v>
                </c:pt>
                <c:pt idx="14">
                  <c:v>44256</c:v>
                </c:pt>
                <c:pt idx="15">
                  <c:v>44287</c:v>
                </c:pt>
                <c:pt idx="16">
                  <c:v>44317</c:v>
                </c:pt>
                <c:pt idx="17">
                  <c:v>44348</c:v>
                </c:pt>
                <c:pt idx="18">
                  <c:v>44378</c:v>
                </c:pt>
                <c:pt idx="19">
                  <c:v>44409</c:v>
                </c:pt>
                <c:pt idx="20">
                  <c:v>44440</c:v>
                </c:pt>
                <c:pt idx="21">
                  <c:v>44470</c:v>
                </c:pt>
                <c:pt idx="22">
                  <c:v>44501</c:v>
                </c:pt>
                <c:pt idx="23">
                  <c:v>44531</c:v>
                </c:pt>
                <c:pt idx="24">
                  <c:v>44562</c:v>
                </c:pt>
                <c:pt idx="25">
                  <c:v>44593</c:v>
                </c:pt>
                <c:pt idx="26">
                  <c:v>44621</c:v>
                </c:pt>
                <c:pt idx="27">
                  <c:v>44652</c:v>
                </c:pt>
                <c:pt idx="28">
                  <c:v>44682</c:v>
                </c:pt>
                <c:pt idx="29">
                  <c:v>44713</c:v>
                </c:pt>
                <c:pt idx="30">
                  <c:v>44743</c:v>
                </c:pt>
                <c:pt idx="31">
                  <c:v>44774</c:v>
                </c:pt>
                <c:pt idx="32">
                  <c:v>44805</c:v>
                </c:pt>
                <c:pt idx="33">
                  <c:v>44835</c:v>
                </c:pt>
                <c:pt idx="34">
                  <c:v>44866</c:v>
                </c:pt>
                <c:pt idx="35">
                  <c:v>44896</c:v>
                </c:pt>
                <c:pt idx="36">
                  <c:v>44927</c:v>
                </c:pt>
                <c:pt idx="37">
                  <c:v>44958</c:v>
                </c:pt>
                <c:pt idx="38">
                  <c:v>44986</c:v>
                </c:pt>
                <c:pt idx="39">
                  <c:v>45017</c:v>
                </c:pt>
                <c:pt idx="40">
                  <c:v>45047</c:v>
                </c:pt>
                <c:pt idx="41">
                  <c:v>45078</c:v>
                </c:pt>
                <c:pt idx="42">
                  <c:v>45108</c:v>
                </c:pt>
                <c:pt idx="43">
                  <c:v>45139</c:v>
                </c:pt>
                <c:pt idx="44">
                  <c:v>45170</c:v>
                </c:pt>
                <c:pt idx="45">
                  <c:v>45200</c:v>
                </c:pt>
                <c:pt idx="46">
                  <c:v>45231</c:v>
                </c:pt>
                <c:pt idx="47">
                  <c:v>45261</c:v>
                </c:pt>
                <c:pt idx="48">
                  <c:v>45292</c:v>
                </c:pt>
                <c:pt idx="49">
                  <c:v>45323</c:v>
                </c:pt>
                <c:pt idx="50">
                  <c:v>45352</c:v>
                </c:pt>
                <c:pt idx="51">
                  <c:v>45383</c:v>
                </c:pt>
                <c:pt idx="52">
                  <c:v>45413</c:v>
                </c:pt>
                <c:pt idx="53">
                  <c:v>45444</c:v>
                </c:pt>
                <c:pt idx="54">
                  <c:v>45474</c:v>
                </c:pt>
                <c:pt idx="55">
                  <c:v>45505</c:v>
                </c:pt>
                <c:pt idx="56">
                  <c:v>45536</c:v>
                </c:pt>
                <c:pt idx="57">
                  <c:v>45566</c:v>
                </c:pt>
                <c:pt idx="58">
                  <c:v>45597</c:v>
                </c:pt>
                <c:pt idx="59">
                  <c:v>45627</c:v>
                </c:pt>
                <c:pt idx="60">
                  <c:v>45658</c:v>
                </c:pt>
              </c:numCache>
            </c:numRef>
          </c:cat>
          <c:val>
            <c:numRef>
              <c:f>Planilha1!$B$2:$B$81</c:f>
              <c:numCache>
                <c:formatCode>0.00%</c:formatCode>
                <c:ptCount val="80"/>
                <c:pt idx="0">
                  <c:v>1.4971944253838959E-2</c:v>
                </c:pt>
                <c:pt idx="1">
                  <c:v>8.3237102051761311E-3</c:v>
                </c:pt>
                <c:pt idx="2">
                  <c:v>0.14826724489784524</c:v>
                </c:pt>
                <c:pt idx="3">
                  <c:v>0.10181823726193077</c:v>
                </c:pt>
                <c:pt idx="4">
                  <c:v>2.6782355123997667E-2</c:v>
                </c:pt>
                <c:pt idx="5">
                  <c:v>1.6078903398348415E-2</c:v>
                </c:pt>
                <c:pt idx="6">
                  <c:v>1.4314209635625422E-2</c:v>
                </c:pt>
                <c:pt idx="7">
                  <c:v>1.4740562497385288E-2</c:v>
                </c:pt>
                <c:pt idx="8">
                  <c:v>2.5920454619070207E-2</c:v>
                </c:pt>
                <c:pt idx="9">
                  <c:v>1.9968745053154827E-2</c:v>
                </c:pt>
                <c:pt idx="10">
                  <c:v>1.9041395085460166E-2</c:v>
                </c:pt>
                <c:pt idx="11">
                  <c:v>1.4423361112664013E-2</c:v>
                </c:pt>
                <c:pt idx="12">
                  <c:v>1.7214497662888364E-2</c:v>
                </c:pt>
                <c:pt idx="13">
                  <c:v>1.7613586957149437E-2</c:v>
                </c:pt>
                <c:pt idx="14">
                  <c:v>4.0731064315507763E-2</c:v>
                </c:pt>
                <c:pt idx="15">
                  <c:v>4.1958840497946667E-2</c:v>
                </c:pt>
                <c:pt idx="16">
                  <c:v>3.1637432373130978E-2</c:v>
                </c:pt>
                <c:pt idx="17">
                  <c:v>2.9337380174957416E-2</c:v>
                </c:pt>
                <c:pt idx="18">
                  <c:v>1.9565150994880754E-2</c:v>
                </c:pt>
                <c:pt idx="19">
                  <c:v>3.6766561052192864E-2</c:v>
                </c:pt>
                <c:pt idx="20">
                  <c:v>2.8790180681417608E-2</c:v>
                </c:pt>
                <c:pt idx="21">
                  <c:v>5.0211701574577557E-2</c:v>
                </c:pt>
                <c:pt idx="22">
                  <c:v>3.6955829993610856E-2</c:v>
                </c:pt>
                <c:pt idx="23">
                  <c:v>2.7468782908630883E-2</c:v>
                </c:pt>
                <c:pt idx="24">
                  <c:v>2.5492138549277517E-2</c:v>
                </c:pt>
                <c:pt idx="25">
                  <c:v>2.232650649698107E-2</c:v>
                </c:pt>
                <c:pt idx="26">
                  <c:v>3.2100022841246606E-2</c:v>
                </c:pt>
                <c:pt idx="27">
                  <c:v>2.5610225761760658E-2</c:v>
                </c:pt>
                <c:pt idx="28">
                  <c:v>2.6330449336079705E-2</c:v>
                </c:pt>
                <c:pt idx="29">
                  <c:v>2.8120618098265226E-2</c:v>
                </c:pt>
                <c:pt idx="30">
                  <c:v>2.9524610012251117E-2</c:v>
                </c:pt>
                <c:pt idx="31">
                  <c:v>2.5541604276298976E-2</c:v>
                </c:pt>
                <c:pt idx="32">
                  <c:v>1.7419521147390486E-2</c:v>
                </c:pt>
                <c:pt idx="33">
                  <c:v>1.3708054457474037E-2</c:v>
                </c:pt>
                <c:pt idx="34">
                  <c:v>3.3295454312109271E-2</c:v>
                </c:pt>
                <c:pt idx="35">
                  <c:v>1.8085301189910984E-2</c:v>
                </c:pt>
                <c:pt idx="36">
                  <c:v>2.7053348278187936E-2</c:v>
                </c:pt>
                <c:pt idx="37">
                  <c:v>2.6137875836155688E-2</c:v>
                </c:pt>
                <c:pt idx="38">
                  <c:v>2.0478211326611196E-2</c:v>
                </c:pt>
                <c:pt idx="39">
                  <c:v>2.5039146973918264E-2</c:v>
                </c:pt>
                <c:pt idx="40">
                  <c:v>1.173072921966562E-2</c:v>
                </c:pt>
                <c:pt idx="41">
                  <c:v>1.0419899960090611E-2</c:v>
                </c:pt>
                <c:pt idx="42">
                  <c:v>8.4141023760650902E-3</c:v>
                </c:pt>
                <c:pt idx="43">
                  <c:v>1.0788280698772695E-2</c:v>
                </c:pt>
                <c:pt idx="44">
                  <c:v>1.6418188239025654E-2</c:v>
                </c:pt>
                <c:pt idx="45">
                  <c:v>3.2165986774978804E-2</c:v>
                </c:pt>
                <c:pt idx="46">
                  <c:v>2.1626872840298062E-2</c:v>
                </c:pt>
                <c:pt idx="47">
                  <c:v>1.0210871638622021E-2</c:v>
                </c:pt>
                <c:pt idx="48">
                  <c:v>1.1089311203826271E-2</c:v>
                </c:pt>
                <c:pt idx="49">
                  <c:v>3.2538939578416956E-2</c:v>
                </c:pt>
                <c:pt idx="50">
                  <c:v>1.4751074166262597E-2</c:v>
                </c:pt>
                <c:pt idx="51">
                  <c:v>2.400013601577014E-2</c:v>
                </c:pt>
                <c:pt idx="52">
                  <c:v>2.0529241563808108E-2</c:v>
                </c:pt>
                <c:pt idx="53">
                  <c:v>2.028888071135845E-2</c:v>
                </c:pt>
                <c:pt idx="54">
                  <c:v>2.2965546472352022E-2</c:v>
                </c:pt>
                <c:pt idx="55">
                  <c:v>2.4142267395350952E-2</c:v>
                </c:pt>
                <c:pt idx="56">
                  <c:v>2.0292411984041251E-2</c:v>
                </c:pt>
                <c:pt idx="57">
                  <c:v>2.3714399429258473E-2</c:v>
                </c:pt>
                <c:pt idx="58">
                  <c:v>3.2325171696754945E-2</c:v>
                </c:pt>
                <c:pt idx="59">
                  <c:v>4.9016645379757001E-2</c:v>
                </c:pt>
                <c:pt idx="60">
                  <c:v>3.0274084807344493E-2</c:v>
                </c:pt>
              </c:numCache>
            </c:numRef>
          </c:val>
          <c:extLst>
            <c:ext xmlns:c16="http://schemas.microsoft.com/office/drawing/2014/chart" uri="{C3380CC4-5D6E-409C-BE32-E72D297353CC}">
              <c16:uniqueId val="{00000000-F413-42A1-B651-3917356AE7B0}"/>
            </c:ext>
          </c:extLst>
        </c:ser>
        <c:dLbls>
          <c:showLegendKey val="0"/>
          <c:showVal val="0"/>
          <c:showCatName val="0"/>
          <c:showSerName val="0"/>
          <c:showPercent val="0"/>
          <c:showBubbleSize val="0"/>
        </c:dLbls>
        <c:gapWidth val="219"/>
        <c:overlap val="-27"/>
        <c:axId val="766521135"/>
        <c:axId val="1999220111"/>
      </c:barChart>
      <c:dateAx>
        <c:axId val="766521135"/>
        <c:scaling>
          <c:orientation val="minMax"/>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99220111"/>
        <c:crosses val="autoZero"/>
        <c:auto val="1"/>
        <c:lblOffset val="100"/>
        <c:baseTimeUnit val="months"/>
      </c:dateAx>
      <c:valAx>
        <c:axId val="1999220111"/>
        <c:scaling>
          <c:orientation val="minMax"/>
          <c:max val="0.15000000000000002"/>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766521135"/>
        <c:crosses val="autoZero"/>
        <c:crossBetween val="between"/>
      </c:valAx>
      <c:spPr>
        <a:noFill/>
        <a:ln>
          <a:noFill/>
        </a:ln>
        <a:effectLst/>
      </c:spPr>
    </c:plotArea>
    <c:legend>
      <c:legendPos val="b"/>
      <c:layout>
        <c:manualLayout>
          <c:xMode val="edge"/>
          <c:yMode val="edge"/>
          <c:x val="9.3457998661311908E-2"/>
          <c:y val="0.17627832244008715"/>
          <c:w val="0.42024799196787149"/>
          <c:h val="0.10125793650793651"/>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330"/>
      </a:pPr>
      <a:endParaRPr lang="pt-B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en-US" sz="1000" b="1">
                <a:solidFill>
                  <a:schemeClr val="tx1"/>
                </a:solidFill>
                <a:latin typeface="Poppins" panose="00000500000000000000" pitchFamily="2" charset="0"/>
                <a:cs typeface="Poppins" panose="00000500000000000000" pitchFamily="2" charset="0"/>
              </a:rPr>
              <a:t>Drawdown</a:t>
            </a:r>
            <a:endParaRPr lang="en-US" sz="1000" b="1"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en-US"/>
        </a:p>
      </c:txPr>
    </c:title>
    <c:autoTitleDeleted val="0"/>
    <c:plotArea>
      <c:layout/>
      <c:lineChart>
        <c:grouping val="standard"/>
        <c:varyColors val="0"/>
        <c:ser>
          <c:idx val="0"/>
          <c:order val="0"/>
          <c:tx>
            <c:strRef>
              <c:f>Planilha1!$B$1</c:f>
              <c:strCache>
                <c:ptCount val="1"/>
                <c:pt idx="0">
                  <c:v>ICATU VANGUARDA FI INFRA </c:v>
                </c:pt>
              </c:strCache>
            </c:strRef>
          </c:tx>
          <c:spPr>
            <a:ln w="28575" cap="rnd">
              <a:solidFill>
                <a:srgbClr val="042E27"/>
              </a:solidFill>
              <a:round/>
            </a:ln>
            <a:effectLst/>
          </c:spPr>
          <c:marker>
            <c:symbol val="none"/>
          </c:marker>
          <c:cat>
            <c:numRef>
              <c:f>Planilha1!$A$2:$A$1689</c:f>
              <c:numCache>
                <c:formatCode>dd/mm/yy</c:formatCode>
                <c:ptCount val="1688"/>
                <c:pt idx="0">
                  <c:v>43826</c:v>
                </c:pt>
                <c:pt idx="1">
                  <c:v>43829</c:v>
                </c:pt>
                <c:pt idx="2">
                  <c:v>43830</c:v>
                </c:pt>
                <c:pt idx="3">
                  <c:v>43832</c:v>
                </c:pt>
                <c:pt idx="4">
                  <c:v>43833</c:v>
                </c:pt>
                <c:pt idx="5">
                  <c:v>43836</c:v>
                </c:pt>
                <c:pt idx="6">
                  <c:v>43837</c:v>
                </c:pt>
                <c:pt idx="7">
                  <c:v>43838</c:v>
                </c:pt>
                <c:pt idx="8">
                  <c:v>43839</c:v>
                </c:pt>
                <c:pt idx="9">
                  <c:v>43840</c:v>
                </c:pt>
                <c:pt idx="10">
                  <c:v>43843</c:v>
                </c:pt>
                <c:pt idx="11">
                  <c:v>43844</c:v>
                </c:pt>
                <c:pt idx="12">
                  <c:v>43845</c:v>
                </c:pt>
                <c:pt idx="13">
                  <c:v>43846</c:v>
                </c:pt>
                <c:pt idx="14">
                  <c:v>43847</c:v>
                </c:pt>
                <c:pt idx="15">
                  <c:v>43850</c:v>
                </c:pt>
                <c:pt idx="16">
                  <c:v>43851</c:v>
                </c:pt>
                <c:pt idx="17">
                  <c:v>43852</c:v>
                </c:pt>
                <c:pt idx="18">
                  <c:v>43853</c:v>
                </c:pt>
                <c:pt idx="19">
                  <c:v>43854</c:v>
                </c:pt>
                <c:pt idx="20">
                  <c:v>43857</c:v>
                </c:pt>
                <c:pt idx="21">
                  <c:v>43858</c:v>
                </c:pt>
                <c:pt idx="22">
                  <c:v>43859</c:v>
                </c:pt>
                <c:pt idx="23">
                  <c:v>43860</c:v>
                </c:pt>
                <c:pt idx="24">
                  <c:v>43861</c:v>
                </c:pt>
                <c:pt idx="25">
                  <c:v>43864</c:v>
                </c:pt>
                <c:pt idx="26">
                  <c:v>43865</c:v>
                </c:pt>
                <c:pt idx="27">
                  <c:v>43866</c:v>
                </c:pt>
                <c:pt idx="28">
                  <c:v>43867</c:v>
                </c:pt>
                <c:pt idx="29">
                  <c:v>43868</c:v>
                </c:pt>
                <c:pt idx="30">
                  <c:v>43871</c:v>
                </c:pt>
                <c:pt idx="31">
                  <c:v>43872</c:v>
                </c:pt>
                <c:pt idx="32">
                  <c:v>43873</c:v>
                </c:pt>
                <c:pt idx="33">
                  <c:v>43874</c:v>
                </c:pt>
                <c:pt idx="34">
                  <c:v>43875</c:v>
                </c:pt>
                <c:pt idx="35">
                  <c:v>43878</c:v>
                </c:pt>
                <c:pt idx="36">
                  <c:v>43879</c:v>
                </c:pt>
                <c:pt idx="37">
                  <c:v>43880</c:v>
                </c:pt>
                <c:pt idx="38">
                  <c:v>43881</c:v>
                </c:pt>
                <c:pt idx="39">
                  <c:v>43882</c:v>
                </c:pt>
                <c:pt idx="40">
                  <c:v>43887</c:v>
                </c:pt>
                <c:pt idx="41">
                  <c:v>43888</c:v>
                </c:pt>
                <c:pt idx="42">
                  <c:v>43889</c:v>
                </c:pt>
                <c:pt idx="43">
                  <c:v>43892</c:v>
                </c:pt>
                <c:pt idx="44">
                  <c:v>43893</c:v>
                </c:pt>
                <c:pt idx="45">
                  <c:v>43894</c:v>
                </c:pt>
                <c:pt idx="46">
                  <c:v>43895</c:v>
                </c:pt>
                <c:pt idx="47">
                  <c:v>43896</c:v>
                </c:pt>
                <c:pt idx="48">
                  <c:v>43899</c:v>
                </c:pt>
                <c:pt idx="49">
                  <c:v>43900</c:v>
                </c:pt>
                <c:pt idx="50">
                  <c:v>43901</c:v>
                </c:pt>
                <c:pt idx="51">
                  <c:v>43902</c:v>
                </c:pt>
                <c:pt idx="52">
                  <c:v>43903</c:v>
                </c:pt>
                <c:pt idx="53">
                  <c:v>43906</c:v>
                </c:pt>
                <c:pt idx="54">
                  <c:v>43907</c:v>
                </c:pt>
                <c:pt idx="55">
                  <c:v>43908</c:v>
                </c:pt>
                <c:pt idx="56">
                  <c:v>43909</c:v>
                </c:pt>
                <c:pt idx="57">
                  <c:v>43910</c:v>
                </c:pt>
                <c:pt idx="58">
                  <c:v>43913</c:v>
                </c:pt>
                <c:pt idx="59">
                  <c:v>43914</c:v>
                </c:pt>
                <c:pt idx="60">
                  <c:v>43915</c:v>
                </c:pt>
                <c:pt idx="61">
                  <c:v>43916</c:v>
                </c:pt>
                <c:pt idx="62">
                  <c:v>43917</c:v>
                </c:pt>
                <c:pt idx="63">
                  <c:v>43920</c:v>
                </c:pt>
                <c:pt idx="64">
                  <c:v>43921</c:v>
                </c:pt>
                <c:pt idx="65">
                  <c:v>43922</c:v>
                </c:pt>
                <c:pt idx="66">
                  <c:v>43923</c:v>
                </c:pt>
                <c:pt idx="67">
                  <c:v>43924</c:v>
                </c:pt>
                <c:pt idx="68">
                  <c:v>43927</c:v>
                </c:pt>
                <c:pt idx="69">
                  <c:v>43928</c:v>
                </c:pt>
                <c:pt idx="70">
                  <c:v>43929</c:v>
                </c:pt>
                <c:pt idx="71">
                  <c:v>43930</c:v>
                </c:pt>
                <c:pt idx="72">
                  <c:v>43934</c:v>
                </c:pt>
                <c:pt idx="73">
                  <c:v>43935</c:v>
                </c:pt>
                <c:pt idx="74">
                  <c:v>43936</c:v>
                </c:pt>
                <c:pt idx="75">
                  <c:v>43937</c:v>
                </c:pt>
                <c:pt idx="76">
                  <c:v>43938</c:v>
                </c:pt>
                <c:pt idx="77">
                  <c:v>43941</c:v>
                </c:pt>
                <c:pt idx="78">
                  <c:v>43943</c:v>
                </c:pt>
                <c:pt idx="79">
                  <c:v>43944</c:v>
                </c:pt>
                <c:pt idx="80">
                  <c:v>43945</c:v>
                </c:pt>
                <c:pt idx="81">
                  <c:v>43948</c:v>
                </c:pt>
                <c:pt idx="82">
                  <c:v>43949</c:v>
                </c:pt>
                <c:pt idx="83">
                  <c:v>43950</c:v>
                </c:pt>
                <c:pt idx="84">
                  <c:v>43951</c:v>
                </c:pt>
                <c:pt idx="85">
                  <c:v>43955</c:v>
                </c:pt>
                <c:pt idx="86">
                  <c:v>43956</c:v>
                </c:pt>
                <c:pt idx="87">
                  <c:v>43957</c:v>
                </c:pt>
                <c:pt idx="88">
                  <c:v>43958</c:v>
                </c:pt>
                <c:pt idx="89">
                  <c:v>43959</c:v>
                </c:pt>
                <c:pt idx="90">
                  <c:v>43962</c:v>
                </c:pt>
                <c:pt idx="91">
                  <c:v>43963</c:v>
                </c:pt>
                <c:pt idx="92">
                  <c:v>43964</c:v>
                </c:pt>
                <c:pt idx="93">
                  <c:v>43965</c:v>
                </c:pt>
                <c:pt idx="94">
                  <c:v>43966</c:v>
                </c:pt>
                <c:pt idx="95">
                  <c:v>43969</c:v>
                </c:pt>
                <c:pt idx="96">
                  <c:v>43970</c:v>
                </c:pt>
                <c:pt idx="97">
                  <c:v>43971</c:v>
                </c:pt>
                <c:pt idx="98">
                  <c:v>43972</c:v>
                </c:pt>
                <c:pt idx="99">
                  <c:v>43973</c:v>
                </c:pt>
                <c:pt idx="100">
                  <c:v>43976</c:v>
                </c:pt>
                <c:pt idx="101">
                  <c:v>43977</c:v>
                </c:pt>
                <c:pt idx="102">
                  <c:v>43978</c:v>
                </c:pt>
                <c:pt idx="103">
                  <c:v>43979</c:v>
                </c:pt>
                <c:pt idx="104">
                  <c:v>43980</c:v>
                </c:pt>
                <c:pt idx="105">
                  <c:v>43983</c:v>
                </c:pt>
                <c:pt idx="106">
                  <c:v>43984</c:v>
                </c:pt>
                <c:pt idx="107">
                  <c:v>43985</c:v>
                </c:pt>
                <c:pt idx="108">
                  <c:v>43986</c:v>
                </c:pt>
                <c:pt idx="109">
                  <c:v>43987</c:v>
                </c:pt>
                <c:pt idx="110">
                  <c:v>43990</c:v>
                </c:pt>
                <c:pt idx="111">
                  <c:v>43991</c:v>
                </c:pt>
                <c:pt idx="112">
                  <c:v>43992</c:v>
                </c:pt>
                <c:pt idx="113">
                  <c:v>43994</c:v>
                </c:pt>
                <c:pt idx="114">
                  <c:v>43997</c:v>
                </c:pt>
                <c:pt idx="115">
                  <c:v>43998</c:v>
                </c:pt>
                <c:pt idx="116">
                  <c:v>43999</c:v>
                </c:pt>
                <c:pt idx="117">
                  <c:v>44000</c:v>
                </c:pt>
                <c:pt idx="118">
                  <c:v>44001</c:v>
                </c:pt>
                <c:pt idx="119">
                  <c:v>44004</c:v>
                </c:pt>
                <c:pt idx="120">
                  <c:v>44005</c:v>
                </c:pt>
                <c:pt idx="121">
                  <c:v>44006</c:v>
                </c:pt>
                <c:pt idx="122">
                  <c:v>44007</c:v>
                </c:pt>
                <c:pt idx="123">
                  <c:v>44008</c:v>
                </c:pt>
                <c:pt idx="124">
                  <c:v>44011</c:v>
                </c:pt>
                <c:pt idx="125">
                  <c:v>44012</c:v>
                </c:pt>
                <c:pt idx="126">
                  <c:v>44013</c:v>
                </c:pt>
                <c:pt idx="127">
                  <c:v>44014</c:v>
                </c:pt>
                <c:pt idx="128">
                  <c:v>44015</c:v>
                </c:pt>
                <c:pt idx="129">
                  <c:v>44018</c:v>
                </c:pt>
                <c:pt idx="130">
                  <c:v>44019</c:v>
                </c:pt>
                <c:pt idx="131">
                  <c:v>44020</c:v>
                </c:pt>
                <c:pt idx="132">
                  <c:v>44021</c:v>
                </c:pt>
                <c:pt idx="133">
                  <c:v>44022</c:v>
                </c:pt>
                <c:pt idx="134">
                  <c:v>44025</c:v>
                </c:pt>
                <c:pt idx="135">
                  <c:v>44026</c:v>
                </c:pt>
                <c:pt idx="136">
                  <c:v>44027</c:v>
                </c:pt>
                <c:pt idx="137">
                  <c:v>44028</c:v>
                </c:pt>
                <c:pt idx="138">
                  <c:v>44029</c:v>
                </c:pt>
                <c:pt idx="139">
                  <c:v>44032</c:v>
                </c:pt>
                <c:pt idx="140">
                  <c:v>44033</c:v>
                </c:pt>
                <c:pt idx="141">
                  <c:v>44034</c:v>
                </c:pt>
                <c:pt idx="142">
                  <c:v>44035</c:v>
                </c:pt>
                <c:pt idx="143">
                  <c:v>44036</c:v>
                </c:pt>
                <c:pt idx="144">
                  <c:v>44039</c:v>
                </c:pt>
                <c:pt idx="145">
                  <c:v>44040</c:v>
                </c:pt>
                <c:pt idx="146">
                  <c:v>44041</c:v>
                </c:pt>
                <c:pt idx="147">
                  <c:v>44042</c:v>
                </c:pt>
                <c:pt idx="148">
                  <c:v>44043</c:v>
                </c:pt>
                <c:pt idx="149">
                  <c:v>44046</c:v>
                </c:pt>
                <c:pt idx="150">
                  <c:v>44047</c:v>
                </c:pt>
                <c:pt idx="151">
                  <c:v>44048</c:v>
                </c:pt>
                <c:pt idx="152">
                  <c:v>44049</c:v>
                </c:pt>
                <c:pt idx="153">
                  <c:v>44050</c:v>
                </c:pt>
                <c:pt idx="154">
                  <c:v>44053</c:v>
                </c:pt>
                <c:pt idx="155">
                  <c:v>44054</c:v>
                </c:pt>
                <c:pt idx="156">
                  <c:v>44055</c:v>
                </c:pt>
                <c:pt idx="157">
                  <c:v>44056</c:v>
                </c:pt>
                <c:pt idx="158">
                  <c:v>44057</c:v>
                </c:pt>
                <c:pt idx="159">
                  <c:v>44060</c:v>
                </c:pt>
                <c:pt idx="160">
                  <c:v>44061</c:v>
                </c:pt>
                <c:pt idx="161">
                  <c:v>44062</c:v>
                </c:pt>
                <c:pt idx="162">
                  <c:v>44063</c:v>
                </c:pt>
                <c:pt idx="163">
                  <c:v>44064</c:v>
                </c:pt>
                <c:pt idx="164">
                  <c:v>44067</c:v>
                </c:pt>
                <c:pt idx="165">
                  <c:v>44068</c:v>
                </c:pt>
                <c:pt idx="166">
                  <c:v>44069</c:v>
                </c:pt>
                <c:pt idx="167">
                  <c:v>44070</c:v>
                </c:pt>
                <c:pt idx="168">
                  <c:v>44071</c:v>
                </c:pt>
                <c:pt idx="169">
                  <c:v>44074</c:v>
                </c:pt>
                <c:pt idx="170">
                  <c:v>44075</c:v>
                </c:pt>
                <c:pt idx="171">
                  <c:v>44076</c:v>
                </c:pt>
                <c:pt idx="172">
                  <c:v>44077</c:v>
                </c:pt>
                <c:pt idx="173">
                  <c:v>44078</c:v>
                </c:pt>
                <c:pt idx="174">
                  <c:v>44082</c:v>
                </c:pt>
                <c:pt idx="175">
                  <c:v>44083</c:v>
                </c:pt>
                <c:pt idx="176">
                  <c:v>44084</c:v>
                </c:pt>
                <c:pt idx="177">
                  <c:v>44085</c:v>
                </c:pt>
                <c:pt idx="178">
                  <c:v>44088</c:v>
                </c:pt>
                <c:pt idx="179">
                  <c:v>44089</c:v>
                </c:pt>
                <c:pt idx="180">
                  <c:v>44090</c:v>
                </c:pt>
                <c:pt idx="181">
                  <c:v>44091</c:v>
                </c:pt>
                <c:pt idx="182">
                  <c:v>44092</c:v>
                </c:pt>
                <c:pt idx="183">
                  <c:v>44095</c:v>
                </c:pt>
                <c:pt idx="184">
                  <c:v>44096</c:v>
                </c:pt>
                <c:pt idx="185">
                  <c:v>44097</c:v>
                </c:pt>
                <c:pt idx="186">
                  <c:v>44098</c:v>
                </c:pt>
                <c:pt idx="187">
                  <c:v>44099</c:v>
                </c:pt>
                <c:pt idx="188">
                  <c:v>44102</c:v>
                </c:pt>
                <c:pt idx="189">
                  <c:v>44103</c:v>
                </c:pt>
                <c:pt idx="190">
                  <c:v>44104</c:v>
                </c:pt>
                <c:pt idx="191">
                  <c:v>44105</c:v>
                </c:pt>
                <c:pt idx="192">
                  <c:v>44106</c:v>
                </c:pt>
                <c:pt idx="193">
                  <c:v>44109</c:v>
                </c:pt>
                <c:pt idx="194">
                  <c:v>44110</c:v>
                </c:pt>
                <c:pt idx="195">
                  <c:v>44111</c:v>
                </c:pt>
                <c:pt idx="196">
                  <c:v>44112</c:v>
                </c:pt>
                <c:pt idx="197">
                  <c:v>44113</c:v>
                </c:pt>
                <c:pt idx="198">
                  <c:v>44117</c:v>
                </c:pt>
                <c:pt idx="199">
                  <c:v>44118</c:v>
                </c:pt>
                <c:pt idx="200">
                  <c:v>44119</c:v>
                </c:pt>
                <c:pt idx="201">
                  <c:v>44120</c:v>
                </c:pt>
                <c:pt idx="202">
                  <c:v>44123</c:v>
                </c:pt>
                <c:pt idx="203">
                  <c:v>44124</c:v>
                </c:pt>
                <c:pt idx="204">
                  <c:v>44125</c:v>
                </c:pt>
                <c:pt idx="205">
                  <c:v>44126</c:v>
                </c:pt>
                <c:pt idx="206">
                  <c:v>44127</c:v>
                </c:pt>
                <c:pt idx="207">
                  <c:v>44130</c:v>
                </c:pt>
                <c:pt idx="208">
                  <c:v>44131</c:v>
                </c:pt>
                <c:pt idx="209">
                  <c:v>44132</c:v>
                </c:pt>
                <c:pt idx="210">
                  <c:v>44133</c:v>
                </c:pt>
                <c:pt idx="211">
                  <c:v>44134</c:v>
                </c:pt>
                <c:pt idx="212">
                  <c:v>44138</c:v>
                </c:pt>
                <c:pt idx="213">
                  <c:v>44139</c:v>
                </c:pt>
                <c:pt idx="214">
                  <c:v>44140</c:v>
                </c:pt>
                <c:pt idx="215">
                  <c:v>44141</c:v>
                </c:pt>
                <c:pt idx="216">
                  <c:v>44144</c:v>
                </c:pt>
                <c:pt idx="217">
                  <c:v>44145</c:v>
                </c:pt>
                <c:pt idx="218">
                  <c:v>44146</c:v>
                </c:pt>
                <c:pt idx="219">
                  <c:v>44147</c:v>
                </c:pt>
                <c:pt idx="220">
                  <c:v>44148</c:v>
                </c:pt>
                <c:pt idx="221">
                  <c:v>44151</c:v>
                </c:pt>
                <c:pt idx="222">
                  <c:v>44152</c:v>
                </c:pt>
                <c:pt idx="223">
                  <c:v>44153</c:v>
                </c:pt>
                <c:pt idx="224">
                  <c:v>44154</c:v>
                </c:pt>
                <c:pt idx="225">
                  <c:v>44155</c:v>
                </c:pt>
                <c:pt idx="226">
                  <c:v>44158</c:v>
                </c:pt>
                <c:pt idx="227">
                  <c:v>44159</c:v>
                </c:pt>
                <c:pt idx="228">
                  <c:v>44160</c:v>
                </c:pt>
                <c:pt idx="229">
                  <c:v>44161</c:v>
                </c:pt>
                <c:pt idx="230">
                  <c:v>44162</c:v>
                </c:pt>
                <c:pt idx="231">
                  <c:v>44165</c:v>
                </c:pt>
                <c:pt idx="232">
                  <c:v>44166</c:v>
                </c:pt>
                <c:pt idx="233">
                  <c:v>44167</c:v>
                </c:pt>
                <c:pt idx="234">
                  <c:v>44168</c:v>
                </c:pt>
                <c:pt idx="235">
                  <c:v>44169</c:v>
                </c:pt>
                <c:pt idx="236">
                  <c:v>44172</c:v>
                </c:pt>
                <c:pt idx="237">
                  <c:v>44173</c:v>
                </c:pt>
                <c:pt idx="238">
                  <c:v>44174</c:v>
                </c:pt>
                <c:pt idx="239">
                  <c:v>44175</c:v>
                </c:pt>
                <c:pt idx="240">
                  <c:v>44176</c:v>
                </c:pt>
                <c:pt idx="241">
                  <c:v>44179</c:v>
                </c:pt>
                <c:pt idx="242">
                  <c:v>44180</c:v>
                </c:pt>
                <c:pt idx="243">
                  <c:v>44181</c:v>
                </c:pt>
                <c:pt idx="244">
                  <c:v>44182</c:v>
                </c:pt>
                <c:pt idx="245">
                  <c:v>44183</c:v>
                </c:pt>
                <c:pt idx="246">
                  <c:v>44186</c:v>
                </c:pt>
                <c:pt idx="247">
                  <c:v>44187</c:v>
                </c:pt>
                <c:pt idx="248">
                  <c:v>44188</c:v>
                </c:pt>
                <c:pt idx="249">
                  <c:v>44189</c:v>
                </c:pt>
                <c:pt idx="250">
                  <c:v>44193</c:v>
                </c:pt>
                <c:pt idx="251">
                  <c:v>44194</c:v>
                </c:pt>
                <c:pt idx="252">
                  <c:v>44195</c:v>
                </c:pt>
                <c:pt idx="253">
                  <c:v>44196</c:v>
                </c:pt>
                <c:pt idx="254">
                  <c:v>44200</c:v>
                </c:pt>
                <c:pt idx="255">
                  <c:v>44201</c:v>
                </c:pt>
                <c:pt idx="256">
                  <c:v>44202</c:v>
                </c:pt>
                <c:pt idx="257">
                  <c:v>44203</c:v>
                </c:pt>
                <c:pt idx="258">
                  <c:v>44204</c:v>
                </c:pt>
                <c:pt idx="259">
                  <c:v>44207</c:v>
                </c:pt>
                <c:pt idx="260">
                  <c:v>44208</c:v>
                </c:pt>
                <c:pt idx="261">
                  <c:v>44209</c:v>
                </c:pt>
                <c:pt idx="262">
                  <c:v>44210</c:v>
                </c:pt>
                <c:pt idx="263">
                  <c:v>44211</c:v>
                </c:pt>
                <c:pt idx="264">
                  <c:v>44214</c:v>
                </c:pt>
                <c:pt idx="265">
                  <c:v>44215</c:v>
                </c:pt>
                <c:pt idx="266">
                  <c:v>44216</c:v>
                </c:pt>
                <c:pt idx="267">
                  <c:v>44217</c:v>
                </c:pt>
                <c:pt idx="268">
                  <c:v>44218</c:v>
                </c:pt>
                <c:pt idx="269">
                  <c:v>44221</c:v>
                </c:pt>
                <c:pt idx="270">
                  <c:v>44222</c:v>
                </c:pt>
                <c:pt idx="271">
                  <c:v>44223</c:v>
                </c:pt>
                <c:pt idx="272">
                  <c:v>44224</c:v>
                </c:pt>
                <c:pt idx="273">
                  <c:v>44225</c:v>
                </c:pt>
                <c:pt idx="274">
                  <c:v>44228</c:v>
                </c:pt>
                <c:pt idx="275">
                  <c:v>44229</c:v>
                </c:pt>
                <c:pt idx="276">
                  <c:v>44230</c:v>
                </c:pt>
                <c:pt idx="277">
                  <c:v>44231</c:v>
                </c:pt>
                <c:pt idx="278">
                  <c:v>44232</c:v>
                </c:pt>
                <c:pt idx="279">
                  <c:v>44235</c:v>
                </c:pt>
                <c:pt idx="280">
                  <c:v>44236</c:v>
                </c:pt>
                <c:pt idx="281">
                  <c:v>44237</c:v>
                </c:pt>
                <c:pt idx="282">
                  <c:v>44238</c:v>
                </c:pt>
                <c:pt idx="283">
                  <c:v>44239</c:v>
                </c:pt>
                <c:pt idx="284">
                  <c:v>44244</c:v>
                </c:pt>
                <c:pt idx="285">
                  <c:v>44245</c:v>
                </c:pt>
                <c:pt idx="286">
                  <c:v>44246</c:v>
                </c:pt>
                <c:pt idx="287">
                  <c:v>44249</c:v>
                </c:pt>
                <c:pt idx="288">
                  <c:v>44250</c:v>
                </c:pt>
                <c:pt idx="289">
                  <c:v>44251</c:v>
                </c:pt>
                <c:pt idx="290">
                  <c:v>44252</c:v>
                </c:pt>
                <c:pt idx="291">
                  <c:v>44253</c:v>
                </c:pt>
                <c:pt idx="292">
                  <c:v>44256</c:v>
                </c:pt>
                <c:pt idx="293">
                  <c:v>44257</c:v>
                </c:pt>
                <c:pt idx="294">
                  <c:v>44258</c:v>
                </c:pt>
                <c:pt idx="295">
                  <c:v>44259</c:v>
                </c:pt>
                <c:pt idx="296">
                  <c:v>44260</c:v>
                </c:pt>
                <c:pt idx="297">
                  <c:v>44263</c:v>
                </c:pt>
                <c:pt idx="298">
                  <c:v>44264</c:v>
                </c:pt>
                <c:pt idx="299">
                  <c:v>44265</c:v>
                </c:pt>
                <c:pt idx="300">
                  <c:v>44266</c:v>
                </c:pt>
                <c:pt idx="301">
                  <c:v>44267</c:v>
                </c:pt>
                <c:pt idx="302">
                  <c:v>44270</c:v>
                </c:pt>
                <c:pt idx="303">
                  <c:v>44271</c:v>
                </c:pt>
                <c:pt idx="304">
                  <c:v>44272</c:v>
                </c:pt>
                <c:pt idx="305">
                  <c:v>44273</c:v>
                </c:pt>
                <c:pt idx="306">
                  <c:v>44274</c:v>
                </c:pt>
                <c:pt idx="307">
                  <c:v>44277</c:v>
                </c:pt>
                <c:pt idx="308">
                  <c:v>44278</c:v>
                </c:pt>
                <c:pt idx="309">
                  <c:v>44279</c:v>
                </c:pt>
                <c:pt idx="310">
                  <c:v>44280</c:v>
                </c:pt>
                <c:pt idx="311">
                  <c:v>44281</c:v>
                </c:pt>
                <c:pt idx="312">
                  <c:v>44284</c:v>
                </c:pt>
                <c:pt idx="313">
                  <c:v>44285</c:v>
                </c:pt>
                <c:pt idx="314">
                  <c:v>44286</c:v>
                </c:pt>
                <c:pt idx="315">
                  <c:v>44287</c:v>
                </c:pt>
                <c:pt idx="316">
                  <c:v>44291</c:v>
                </c:pt>
                <c:pt idx="317">
                  <c:v>44292</c:v>
                </c:pt>
                <c:pt idx="318">
                  <c:v>44293</c:v>
                </c:pt>
                <c:pt idx="319">
                  <c:v>44294</c:v>
                </c:pt>
                <c:pt idx="320">
                  <c:v>44295</c:v>
                </c:pt>
                <c:pt idx="321">
                  <c:v>44298</c:v>
                </c:pt>
                <c:pt idx="322">
                  <c:v>44299</c:v>
                </c:pt>
                <c:pt idx="323">
                  <c:v>44300</c:v>
                </c:pt>
                <c:pt idx="324">
                  <c:v>44301</c:v>
                </c:pt>
                <c:pt idx="325">
                  <c:v>44302</c:v>
                </c:pt>
                <c:pt idx="326">
                  <c:v>44305</c:v>
                </c:pt>
                <c:pt idx="327">
                  <c:v>44306</c:v>
                </c:pt>
                <c:pt idx="328">
                  <c:v>44308</c:v>
                </c:pt>
                <c:pt idx="329">
                  <c:v>44309</c:v>
                </c:pt>
                <c:pt idx="330">
                  <c:v>44312</c:v>
                </c:pt>
                <c:pt idx="331">
                  <c:v>44313</c:v>
                </c:pt>
                <c:pt idx="332">
                  <c:v>44314</c:v>
                </c:pt>
                <c:pt idx="333">
                  <c:v>44315</c:v>
                </c:pt>
                <c:pt idx="334">
                  <c:v>44316</c:v>
                </c:pt>
                <c:pt idx="335">
                  <c:v>44319</c:v>
                </c:pt>
                <c:pt idx="336">
                  <c:v>44320</c:v>
                </c:pt>
                <c:pt idx="337">
                  <c:v>44321</c:v>
                </c:pt>
                <c:pt idx="338">
                  <c:v>44322</c:v>
                </c:pt>
                <c:pt idx="339">
                  <c:v>44323</c:v>
                </c:pt>
                <c:pt idx="340">
                  <c:v>44326</c:v>
                </c:pt>
                <c:pt idx="341">
                  <c:v>44327</c:v>
                </c:pt>
                <c:pt idx="342">
                  <c:v>44328</c:v>
                </c:pt>
                <c:pt idx="343">
                  <c:v>44329</c:v>
                </c:pt>
                <c:pt idx="344">
                  <c:v>44330</c:v>
                </c:pt>
                <c:pt idx="345">
                  <c:v>44333</c:v>
                </c:pt>
                <c:pt idx="346">
                  <c:v>44334</c:v>
                </c:pt>
                <c:pt idx="347">
                  <c:v>44335</c:v>
                </c:pt>
                <c:pt idx="348">
                  <c:v>44336</c:v>
                </c:pt>
                <c:pt idx="349">
                  <c:v>44337</c:v>
                </c:pt>
                <c:pt idx="350">
                  <c:v>44340</c:v>
                </c:pt>
                <c:pt idx="351">
                  <c:v>44341</c:v>
                </c:pt>
                <c:pt idx="352">
                  <c:v>44342</c:v>
                </c:pt>
                <c:pt idx="353">
                  <c:v>44343</c:v>
                </c:pt>
                <c:pt idx="354">
                  <c:v>44344</c:v>
                </c:pt>
                <c:pt idx="355">
                  <c:v>44347</c:v>
                </c:pt>
                <c:pt idx="356">
                  <c:v>44348</c:v>
                </c:pt>
                <c:pt idx="357">
                  <c:v>44349</c:v>
                </c:pt>
                <c:pt idx="358">
                  <c:v>44351</c:v>
                </c:pt>
                <c:pt idx="359">
                  <c:v>44354</c:v>
                </c:pt>
                <c:pt idx="360">
                  <c:v>44355</c:v>
                </c:pt>
                <c:pt idx="361">
                  <c:v>44356</c:v>
                </c:pt>
                <c:pt idx="362">
                  <c:v>44357</c:v>
                </c:pt>
                <c:pt idx="363">
                  <c:v>44358</c:v>
                </c:pt>
                <c:pt idx="364">
                  <c:v>44361</c:v>
                </c:pt>
                <c:pt idx="365">
                  <c:v>44362</c:v>
                </c:pt>
                <c:pt idx="366">
                  <c:v>44363</c:v>
                </c:pt>
                <c:pt idx="367">
                  <c:v>44364</c:v>
                </c:pt>
                <c:pt idx="368">
                  <c:v>44365</c:v>
                </c:pt>
                <c:pt idx="369">
                  <c:v>44368</c:v>
                </c:pt>
                <c:pt idx="370">
                  <c:v>44369</c:v>
                </c:pt>
                <c:pt idx="371">
                  <c:v>44370</c:v>
                </c:pt>
                <c:pt idx="372">
                  <c:v>44371</c:v>
                </c:pt>
                <c:pt idx="373">
                  <c:v>44372</c:v>
                </c:pt>
                <c:pt idx="374">
                  <c:v>44375</c:v>
                </c:pt>
                <c:pt idx="375">
                  <c:v>44376</c:v>
                </c:pt>
                <c:pt idx="376">
                  <c:v>44377</c:v>
                </c:pt>
                <c:pt idx="377">
                  <c:v>44378</c:v>
                </c:pt>
                <c:pt idx="378">
                  <c:v>44379</c:v>
                </c:pt>
                <c:pt idx="379">
                  <c:v>44382</c:v>
                </c:pt>
                <c:pt idx="380">
                  <c:v>44383</c:v>
                </c:pt>
                <c:pt idx="381">
                  <c:v>44384</c:v>
                </c:pt>
                <c:pt idx="382">
                  <c:v>44385</c:v>
                </c:pt>
                <c:pt idx="383">
                  <c:v>44386</c:v>
                </c:pt>
                <c:pt idx="384">
                  <c:v>44389</c:v>
                </c:pt>
                <c:pt idx="385">
                  <c:v>44390</c:v>
                </c:pt>
                <c:pt idx="386">
                  <c:v>44391</c:v>
                </c:pt>
                <c:pt idx="387">
                  <c:v>44392</c:v>
                </c:pt>
                <c:pt idx="388">
                  <c:v>44393</c:v>
                </c:pt>
                <c:pt idx="389">
                  <c:v>44396</c:v>
                </c:pt>
                <c:pt idx="390">
                  <c:v>44397</c:v>
                </c:pt>
                <c:pt idx="391">
                  <c:v>44398</c:v>
                </c:pt>
                <c:pt idx="392">
                  <c:v>44399</c:v>
                </c:pt>
                <c:pt idx="393">
                  <c:v>44400</c:v>
                </c:pt>
                <c:pt idx="394">
                  <c:v>44403</c:v>
                </c:pt>
                <c:pt idx="395">
                  <c:v>44404</c:v>
                </c:pt>
                <c:pt idx="396">
                  <c:v>44405</c:v>
                </c:pt>
                <c:pt idx="397">
                  <c:v>44406</c:v>
                </c:pt>
                <c:pt idx="398">
                  <c:v>44407</c:v>
                </c:pt>
                <c:pt idx="399">
                  <c:v>44410</c:v>
                </c:pt>
                <c:pt idx="400">
                  <c:v>44411</c:v>
                </c:pt>
                <c:pt idx="401">
                  <c:v>44412</c:v>
                </c:pt>
                <c:pt idx="402">
                  <c:v>44413</c:v>
                </c:pt>
                <c:pt idx="403">
                  <c:v>44414</c:v>
                </c:pt>
                <c:pt idx="404">
                  <c:v>44417</c:v>
                </c:pt>
                <c:pt idx="405">
                  <c:v>44418</c:v>
                </c:pt>
                <c:pt idx="406">
                  <c:v>44419</c:v>
                </c:pt>
                <c:pt idx="407">
                  <c:v>44420</c:v>
                </c:pt>
                <c:pt idx="408">
                  <c:v>44421</c:v>
                </c:pt>
                <c:pt idx="409">
                  <c:v>44424</c:v>
                </c:pt>
                <c:pt idx="410">
                  <c:v>44425</c:v>
                </c:pt>
                <c:pt idx="411">
                  <c:v>44426</c:v>
                </c:pt>
                <c:pt idx="412">
                  <c:v>44427</c:v>
                </c:pt>
                <c:pt idx="413">
                  <c:v>44428</c:v>
                </c:pt>
                <c:pt idx="414">
                  <c:v>44431</c:v>
                </c:pt>
                <c:pt idx="415">
                  <c:v>44432</c:v>
                </c:pt>
                <c:pt idx="416">
                  <c:v>44433</c:v>
                </c:pt>
                <c:pt idx="417">
                  <c:v>44434</c:v>
                </c:pt>
                <c:pt idx="418">
                  <c:v>44435</c:v>
                </c:pt>
                <c:pt idx="419">
                  <c:v>44438</c:v>
                </c:pt>
                <c:pt idx="420">
                  <c:v>44439</c:v>
                </c:pt>
                <c:pt idx="421">
                  <c:v>44440</c:v>
                </c:pt>
                <c:pt idx="422">
                  <c:v>44441</c:v>
                </c:pt>
                <c:pt idx="423">
                  <c:v>44442</c:v>
                </c:pt>
                <c:pt idx="424">
                  <c:v>44445</c:v>
                </c:pt>
                <c:pt idx="425">
                  <c:v>44447</c:v>
                </c:pt>
                <c:pt idx="426">
                  <c:v>44448</c:v>
                </c:pt>
                <c:pt idx="427">
                  <c:v>44449</c:v>
                </c:pt>
                <c:pt idx="428">
                  <c:v>44452</c:v>
                </c:pt>
                <c:pt idx="429">
                  <c:v>44453</c:v>
                </c:pt>
                <c:pt idx="430">
                  <c:v>44454</c:v>
                </c:pt>
                <c:pt idx="431">
                  <c:v>44455</c:v>
                </c:pt>
                <c:pt idx="432">
                  <c:v>44456</c:v>
                </c:pt>
                <c:pt idx="433">
                  <c:v>44459</c:v>
                </c:pt>
                <c:pt idx="434">
                  <c:v>44460</c:v>
                </c:pt>
                <c:pt idx="435">
                  <c:v>44461</c:v>
                </c:pt>
                <c:pt idx="436">
                  <c:v>44462</c:v>
                </c:pt>
                <c:pt idx="437">
                  <c:v>44463</c:v>
                </c:pt>
                <c:pt idx="438">
                  <c:v>44466</c:v>
                </c:pt>
                <c:pt idx="439">
                  <c:v>44467</c:v>
                </c:pt>
                <c:pt idx="440">
                  <c:v>44468</c:v>
                </c:pt>
                <c:pt idx="441">
                  <c:v>44469</c:v>
                </c:pt>
                <c:pt idx="442">
                  <c:v>44470</c:v>
                </c:pt>
                <c:pt idx="443">
                  <c:v>44473</c:v>
                </c:pt>
                <c:pt idx="444">
                  <c:v>44474</c:v>
                </c:pt>
                <c:pt idx="445">
                  <c:v>44475</c:v>
                </c:pt>
                <c:pt idx="446">
                  <c:v>44476</c:v>
                </c:pt>
                <c:pt idx="447">
                  <c:v>44477</c:v>
                </c:pt>
                <c:pt idx="448">
                  <c:v>44480</c:v>
                </c:pt>
                <c:pt idx="449">
                  <c:v>44482</c:v>
                </c:pt>
                <c:pt idx="450">
                  <c:v>44483</c:v>
                </c:pt>
                <c:pt idx="451">
                  <c:v>44484</c:v>
                </c:pt>
                <c:pt idx="452">
                  <c:v>44487</c:v>
                </c:pt>
                <c:pt idx="453">
                  <c:v>44488</c:v>
                </c:pt>
                <c:pt idx="454">
                  <c:v>44489</c:v>
                </c:pt>
                <c:pt idx="455">
                  <c:v>44490</c:v>
                </c:pt>
                <c:pt idx="456">
                  <c:v>44491</c:v>
                </c:pt>
                <c:pt idx="457">
                  <c:v>44494</c:v>
                </c:pt>
                <c:pt idx="458">
                  <c:v>44495</c:v>
                </c:pt>
                <c:pt idx="459">
                  <c:v>44496</c:v>
                </c:pt>
                <c:pt idx="460">
                  <c:v>44497</c:v>
                </c:pt>
                <c:pt idx="461">
                  <c:v>44498</c:v>
                </c:pt>
                <c:pt idx="462">
                  <c:v>44501</c:v>
                </c:pt>
                <c:pt idx="463">
                  <c:v>44503</c:v>
                </c:pt>
                <c:pt idx="464">
                  <c:v>44504</c:v>
                </c:pt>
                <c:pt idx="465">
                  <c:v>44505</c:v>
                </c:pt>
                <c:pt idx="466">
                  <c:v>44508</c:v>
                </c:pt>
                <c:pt idx="467">
                  <c:v>44509</c:v>
                </c:pt>
                <c:pt idx="468">
                  <c:v>44510</c:v>
                </c:pt>
                <c:pt idx="469">
                  <c:v>44511</c:v>
                </c:pt>
                <c:pt idx="470">
                  <c:v>44512</c:v>
                </c:pt>
                <c:pt idx="471">
                  <c:v>44516</c:v>
                </c:pt>
                <c:pt idx="472">
                  <c:v>44517</c:v>
                </c:pt>
                <c:pt idx="473">
                  <c:v>44518</c:v>
                </c:pt>
                <c:pt idx="474">
                  <c:v>44519</c:v>
                </c:pt>
                <c:pt idx="475">
                  <c:v>44522</c:v>
                </c:pt>
                <c:pt idx="476">
                  <c:v>44523</c:v>
                </c:pt>
                <c:pt idx="477">
                  <c:v>44524</c:v>
                </c:pt>
                <c:pt idx="478">
                  <c:v>44525</c:v>
                </c:pt>
                <c:pt idx="479">
                  <c:v>44526</c:v>
                </c:pt>
                <c:pt idx="480">
                  <c:v>44529</c:v>
                </c:pt>
                <c:pt idx="481">
                  <c:v>44530</c:v>
                </c:pt>
                <c:pt idx="482">
                  <c:v>44531</c:v>
                </c:pt>
                <c:pt idx="483">
                  <c:v>44532</c:v>
                </c:pt>
                <c:pt idx="484">
                  <c:v>44533</c:v>
                </c:pt>
                <c:pt idx="485">
                  <c:v>44536</c:v>
                </c:pt>
                <c:pt idx="486">
                  <c:v>44537</c:v>
                </c:pt>
                <c:pt idx="487">
                  <c:v>44538</c:v>
                </c:pt>
                <c:pt idx="488">
                  <c:v>44539</c:v>
                </c:pt>
                <c:pt idx="489">
                  <c:v>44540</c:v>
                </c:pt>
                <c:pt idx="490">
                  <c:v>44543</c:v>
                </c:pt>
                <c:pt idx="491">
                  <c:v>44544</c:v>
                </c:pt>
                <c:pt idx="492">
                  <c:v>44545</c:v>
                </c:pt>
                <c:pt idx="493">
                  <c:v>44546</c:v>
                </c:pt>
                <c:pt idx="494">
                  <c:v>44547</c:v>
                </c:pt>
                <c:pt idx="495">
                  <c:v>44550</c:v>
                </c:pt>
                <c:pt idx="496">
                  <c:v>44551</c:v>
                </c:pt>
                <c:pt idx="497">
                  <c:v>44552</c:v>
                </c:pt>
                <c:pt idx="498">
                  <c:v>44553</c:v>
                </c:pt>
                <c:pt idx="499">
                  <c:v>44554</c:v>
                </c:pt>
                <c:pt idx="500">
                  <c:v>44557</c:v>
                </c:pt>
                <c:pt idx="501">
                  <c:v>44558</c:v>
                </c:pt>
                <c:pt idx="502">
                  <c:v>44559</c:v>
                </c:pt>
                <c:pt idx="503">
                  <c:v>44560</c:v>
                </c:pt>
                <c:pt idx="504">
                  <c:v>44561</c:v>
                </c:pt>
                <c:pt idx="505">
                  <c:v>44564</c:v>
                </c:pt>
                <c:pt idx="506">
                  <c:v>44565</c:v>
                </c:pt>
                <c:pt idx="507">
                  <c:v>44566</c:v>
                </c:pt>
                <c:pt idx="508">
                  <c:v>44567</c:v>
                </c:pt>
                <c:pt idx="509">
                  <c:v>44568</c:v>
                </c:pt>
                <c:pt idx="510">
                  <c:v>44571</c:v>
                </c:pt>
                <c:pt idx="511">
                  <c:v>44572</c:v>
                </c:pt>
                <c:pt idx="512">
                  <c:v>44573</c:v>
                </c:pt>
                <c:pt idx="513">
                  <c:v>44574</c:v>
                </c:pt>
                <c:pt idx="514">
                  <c:v>44575</c:v>
                </c:pt>
                <c:pt idx="515">
                  <c:v>44578</c:v>
                </c:pt>
                <c:pt idx="516">
                  <c:v>44579</c:v>
                </c:pt>
                <c:pt idx="517">
                  <c:v>44580</c:v>
                </c:pt>
                <c:pt idx="518">
                  <c:v>44581</c:v>
                </c:pt>
                <c:pt idx="519">
                  <c:v>44582</c:v>
                </c:pt>
                <c:pt idx="520">
                  <c:v>44585</c:v>
                </c:pt>
                <c:pt idx="521">
                  <c:v>44586</c:v>
                </c:pt>
                <c:pt idx="522">
                  <c:v>44587</c:v>
                </c:pt>
                <c:pt idx="523">
                  <c:v>44588</c:v>
                </c:pt>
                <c:pt idx="524">
                  <c:v>44589</c:v>
                </c:pt>
                <c:pt idx="525">
                  <c:v>44592</c:v>
                </c:pt>
                <c:pt idx="526">
                  <c:v>44593</c:v>
                </c:pt>
                <c:pt idx="527">
                  <c:v>44594</c:v>
                </c:pt>
                <c:pt idx="528">
                  <c:v>44595</c:v>
                </c:pt>
                <c:pt idx="529">
                  <c:v>44596</c:v>
                </c:pt>
                <c:pt idx="530">
                  <c:v>44599</c:v>
                </c:pt>
                <c:pt idx="531">
                  <c:v>44600</c:v>
                </c:pt>
                <c:pt idx="532">
                  <c:v>44601</c:v>
                </c:pt>
                <c:pt idx="533">
                  <c:v>44602</c:v>
                </c:pt>
                <c:pt idx="534">
                  <c:v>44603</c:v>
                </c:pt>
                <c:pt idx="535">
                  <c:v>44606</c:v>
                </c:pt>
                <c:pt idx="536">
                  <c:v>44607</c:v>
                </c:pt>
                <c:pt idx="537">
                  <c:v>44608</c:v>
                </c:pt>
                <c:pt idx="538">
                  <c:v>44609</c:v>
                </c:pt>
                <c:pt idx="539">
                  <c:v>44610</c:v>
                </c:pt>
                <c:pt idx="540">
                  <c:v>44613</c:v>
                </c:pt>
                <c:pt idx="541">
                  <c:v>44614</c:v>
                </c:pt>
                <c:pt idx="542">
                  <c:v>44615</c:v>
                </c:pt>
                <c:pt idx="543">
                  <c:v>44616</c:v>
                </c:pt>
                <c:pt idx="544">
                  <c:v>44617</c:v>
                </c:pt>
                <c:pt idx="545">
                  <c:v>44622</c:v>
                </c:pt>
                <c:pt idx="546">
                  <c:v>44623</c:v>
                </c:pt>
                <c:pt idx="547">
                  <c:v>44624</c:v>
                </c:pt>
                <c:pt idx="548">
                  <c:v>44627</c:v>
                </c:pt>
                <c:pt idx="549">
                  <c:v>44628</c:v>
                </c:pt>
                <c:pt idx="550">
                  <c:v>44629</c:v>
                </c:pt>
                <c:pt idx="551">
                  <c:v>44630</c:v>
                </c:pt>
                <c:pt idx="552">
                  <c:v>44631</c:v>
                </c:pt>
                <c:pt idx="553">
                  <c:v>44634</c:v>
                </c:pt>
                <c:pt idx="554">
                  <c:v>44635</c:v>
                </c:pt>
                <c:pt idx="555">
                  <c:v>44636</c:v>
                </c:pt>
                <c:pt idx="556">
                  <c:v>44637</c:v>
                </c:pt>
                <c:pt idx="557">
                  <c:v>44638</c:v>
                </c:pt>
                <c:pt idx="558">
                  <c:v>44641</c:v>
                </c:pt>
                <c:pt idx="559">
                  <c:v>44642</c:v>
                </c:pt>
                <c:pt idx="560">
                  <c:v>44643</c:v>
                </c:pt>
                <c:pt idx="561">
                  <c:v>44644</c:v>
                </c:pt>
                <c:pt idx="562">
                  <c:v>44645</c:v>
                </c:pt>
                <c:pt idx="563">
                  <c:v>44648</c:v>
                </c:pt>
                <c:pt idx="564">
                  <c:v>44649</c:v>
                </c:pt>
                <c:pt idx="565">
                  <c:v>44650</c:v>
                </c:pt>
                <c:pt idx="566">
                  <c:v>44651</c:v>
                </c:pt>
                <c:pt idx="567">
                  <c:v>44652</c:v>
                </c:pt>
                <c:pt idx="568">
                  <c:v>44655</c:v>
                </c:pt>
                <c:pt idx="569">
                  <c:v>44656</c:v>
                </c:pt>
                <c:pt idx="570">
                  <c:v>44657</c:v>
                </c:pt>
                <c:pt idx="571">
                  <c:v>44658</c:v>
                </c:pt>
                <c:pt idx="572">
                  <c:v>44659</c:v>
                </c:pt>
                <c:pt idx="573">
                  <c:v>44662</c:v>
                </c:pt>
                <c:pt idx="574">
                  <c:v>44663</c:v>
                </c:pt>
                <c:pt idx="575">
                  <c:v>44664</c:v>
                </c:pt>
                <c:pt idx="576">
                  <c:v>44665</c:v>
                </c:pt>
                <c:pt idx="577">
                  <c:v>44669</c:v>
                </c:pt>
                <c:pt idx="578">
                  <c:v>44670</c:v>
                </c:pt>
                <c:pt idx="579">
                  <c:v>44671</c:v>
                </c:pt>
                <c:pt idx="580">
                  <c:v>44673</c:v>
                </c:pt>
                <c:pt idx="581">
                  <c:v>44676</c:v>
                </c:pt>
                <c:pt idx="582">
                  <c:v>44677</c:v>
                </c:pt>
                <c:pt idx="583">
                  <c:v>44678</c:v>
                </c:pt>
                <c:pt idx="584">
                  <c:v>44679</c:v>
                </c:pt>
                <c:pt idx="585">
                  <c:v>44680</c:v>
                </c:pt>
                <c:pt idx="586">
                  <c:v>44683</c:v>
                </c:pt>
                <c:pt idx="587">
                  <c:v>44684</c:v>
                </c:pt>
                <c:pt idx="588">
                  <c:v>44685</c:v>
                </c:pt>
                <c:pt idx="589">
                  <c:v>44686</c:v>
                </c:pt>
                <c:pt idx="590">
                  <c:v>44687</c:v>
                </c:pt>
                <c:pt idx="591">
                  <c:v>44690</c:v>
                </c:pt>
                <c:pt idx="592">
                  <c:v>44691</c:v>
                </c:pt>
                <c:pt idx="593">
                  <c:v>44692</c:v>
                </c:pt>
                <c:pt idx="594">
                  <c:v>44693</c:v>
                </c:pt>
                <c:pt idx="595">
                  <c:v>44694</c:v>
                </c:pt>
                <c:pt idx="596">
                  <c:v>44697</c:v>
                </c:pt>
                <c:pt idx="597">
                  <c:v>44698</c:v>
                </c:pt>
                <c:pt idx="598">
                  <c:v>44699</c:v>
                </c:pt>
                <c:pt idx="599">
                  <c:v>44700</c:v>
                </c:pt>
                <c:pt idx="600">
                  <c:v>44701</c:v>
                </c:pt>
                <c:pt idx="601">
                  <c:v>44704</c:v>
                </c:pt>
                <c:pt idx="602">
                  <c:v>44705</c:v>
                </c:pt>
                <c:pt idx="603">
                  <c:v>44706</c:v>
                </c:pt>
                <c:pt idx="604">
                  <c:v>44707</c:v>
                </c:pt>
                <c:pt idx="605">
                  <c:v>44708</c:v>
                </c:pt>
                <c:pt idx="606">
                  <c:v>44711</c:v>
                </c:pt>
                <c:pt idx="607">
                  <c:v>44712</c:v>
                </c:pt>
                <c:pt idx="608">
                  <c:v>44713</c:v>
                </c:pt>
                <c:pt idx="609">
                  <c:v>44714</c:v>
                </c:pt>
                <c:pt idx="610">
                  <c:v>44715</c:v>
                </c:pt>
                <c:pt idx="611">
                  <c:v>44718</c:v>
                </c:pt>
                <c:pt idx="612">
                  <c:v>44719</c:v>
                </c:pt>
                <c:pt idx="613">
                  <c:v>44720</c:v>
                </c:pt>
                <c:pt idx="614">
                  <c:v>44721</c:v>
                </c:pt>
                <c:pt idx="615">
                  <c:v>44722</c:v>
                </c:pt>
                <c:pt idx="616">
                  <c:v>44725</c:v>
                </c:pt>
                <c:pt idx="617">
                  <c:v>44726</c:v>
                </c:pt>
                <c:pt idx="618">
                  <c:v>44727</c:v>
                </c:pt>
                <c:pt idx="619">
                  <c:v>44729</c:v>
                </c:pt>
                <c:pt idx="620">
                  <c:v>44732</c:v>
                </c:pt>
                <c:pt idx="621">
                  <c:v>44733</c:v>
                </c:pt>
                <c:pt idx="622">
                  <c:v>44734</c:v>
                </c:pt>
                <c:pt idx="623">
                  <c:v>44735</c:v>
                </c:pt>
                <c:pt idx="624">
                  <c:v>44736</c:v>
                </c:pt>
                <c:pt idx="625">
                  <c:v>44739</c:v>
                </c:pt>
                <c:pt idx="626">
                  <c:v>44740</c:v>
                </c:pt>
                <c:pt idx="627">
                  <c:v>44741</c:v>
                </c:pt>
                <c:pt idx="628">
                  <c:v>44742</c:v>
                </c:pt>
                <c:pt idx="629">
                  <c:v>44743</c:v>
                </c:pt>
                <c:pt idx="630">
                  <c:v>44746</c:v>
                </c:pt>
                <c:pt idx="631">
                  <c:v>44747</c:v>
                </c:pt>
                <c:pt idx="632">
                  <c:v>44748</c:v>
                </c:pt>
                <c:pt idx="633">
                  <c:v>44749</c:v>
                </c:pt>
                <c:pt idx="634">
                  <c:v>44750</c:v>
                </c:pt>
                <c:pt idx="635">
                  <c:v>44753</c:v>
                </c:pt>
                <c:pt idx="636">
                  <c:v>44754</c:v>
                </c:pt>
                <c:pt idx="637">
                  <c:v>44755</c:v>
                </c:pt>
                <c:pt idx="638">
                  <c:v>44756</c:v>
                </c:pt>
                <c:pt idx="639">
                  <c:v>44757</c:v>
                </c:pt>
                <c:pt idx="640">
                  <c:v>44760</c:v>
                </c:pt>
                <c:pt idx="641">
                  <c:v>44761</c:v>
                </c:pt>
                <c:pt idx="642">
                  <c:v>44762</c:v>
                </c:pt>
                <c:pt idx="643">
                  <c:v>44763</c:v>
                </c:pt>
                <c:pt idx="644">
                  <c:v>44764</c:v>
                </c:pt>
                <c:pt idx="645">
                  <c:v>44767</c:v>
                </c:pt>
                <c:pt idx="646">
                  <c:v>44768</c:v>
                </c:pt>
                <c:pt idx="647">
                  <c:v>44769</c:v>
                </c:pt>
                <c:pt idx="648">
                  <c:v>44770</c:v>
                </c:pt>
                <c:pt idx="649">
                  <c:v>44771</c:v>
                </c:pt>
                <c:pt idx="650">
                  <c:v>44774</c:v>
                </c:pt>
                <c:pt idx="651">
                  <c:v>44775</c:v>
                </c:pt>
                <c:pt idx="652">
                  <c:v>44776</c:v>
                </c:pt>
                <c:pt idx="653">
                  <c:v>44777</c:v>
                </c:pt>
                <c:pt idx="654">
                  <c:v>44778</c:v>
                </c:pt>
                <c:pt idx="655">
                  <c:v>44781</c:v>
                </c:pt>
                <c:pt idx="656">
                  <c:v>44782</c:v>
                </c:pt>
                <c:pt idx="657">
                  <c:v>44783</c:v>
                </c:pt>
                <c:pt idx="658">
                  <c:v>44784</c:v>
                </c:pt>
                <c:pt idx="659">
                  <c:v>44785</c:v>
                </c:pt>
                <c:pt idx="660">
                  <c:v>44788</c:v>
                </c:pt>
                <c:pt idx="661">
                  <c:v>44789</c:v>
                </c:pt>
                <c:pt idx="662">
                  <c:v>44790</c:v>
                </c:pt>
                <c:pt idx="663">
                  <c:v>44791</c:v>
                </c:pt>
                <c:pt idx="664">
                  <c:v>44792</c:v>
                </c:pt>
                <c:pt idx="665">
                  <c:v>44795</c:v>
                </c:pt>
                <c:pt idx="666">
                  <c:v>44796</c:v>
                </c:pt>
                <c:pt idx="667">
                  <c:v>44797</c:v>
                </c:pt>
                <c:pt idx="668">
                  <c:v>44798</c:v>
                </c:pt>
                <c:pt idx="669">
                  <c:v>44799</c:v>
                </c:pt>
                <c:pt idx="670">
                  <c:v>44802</c:v>
                </c:pt>
                <c:pt idx="671">
                  <c:v>44803</c:v>
                </c:pt>
                <c:pt idx="672">
                  <c:v>44804</c:v>
                </c:pt>
                <c:pt idx="673">
                  <c:v>44805</c:v>
                </c:pt>
                <c:pt idx="674">
                  <c:v>44806</c:v>
                </c:pt>
                <c:pt idx="675">
                  <c:v>44809</c:v>
                </c:pt>
                <c:pt idx="676">
                  <c:v>44810</c:v>
                </c:pt>
                <c:pt idx="677">
                  <c:v>44812</c:v>
                </c:pt>
                <c:pt idx="678">
                  <c:v>44813</c:v>
                </c:pt>
                <c:pt idx="679">
                  <c:v>44816</c:v>
                </c:pt>
                <c:pt idx="680">
                  <c:v>44817</c:v>
                </c:pt>
                <c:pt idx="681">
                  <c:v>44818</c:v>
                </c:pt>
                <c:pt idx="682">
                  <c:v>44819</c:v>
                </c:pt>
                <c:pt idx="683">
                  <c:v>44820</c:v>
                </c:pt>
                <c:pt idx="684">
                  <c:v>44823</c:v>
                </c:pt>
                <c:pt idx="685">
                  <c:v>44824</c:v>
                </c:pt>
                <c:pt idx="686">
                  <c:v>44825</c:v>
                </c:pt>
                <c:pt idx="687">
                  <c:v>44826</c:v>
                </c:pt>
                <c:pt idx="688">
                  <c:v>44827</c:v>
                </c:pt>
                <c:pt idx="689">
                  <c:v>44830</c:v>
                </c:pt>
                <c:pt idx="690">
                  <c:v>44831</c:v>
                </c:pt>
                <c:pt idx="691">
                  <c:v>44832</c:v>
                </c:pt>
                <c:pt idx="692">
                  <c:v>44833</c:v>
                </c:pt>
                <c:pt idx="693">
                  <c:v>44834</c:v>
                </c:pt>
                <c:pt idx="694">
                  <c:v>44837</c:v>
                </c:pt>
                <c:pt idx="695">
                  <c:v>44838</c:v>
                </c:pt>
                <c:pt idx="696">
                  <c:v>44839</c:v>
                </c:pt>
                <c:pt idx="697">
                  <c:v>44840</c:v>
                </c:pt>
                <c:pt idx="698">
                  <c:v>44841</c:v>
                </c:pt>
                <c:pt idx="699">
                  <c:v>44844</c:v>
                </c:pt>
                <c:pt idx="700">
                  <c:v>44845</c:v>
                </c:pt>
                <c:pt idx="701">
                  <c:v>44847</c:v>
                </c:pt>
                <c:pt idx="702">
                  <c:v>44848</c:v>
                </c:pt>
                <c:pt idx="703">
                  <c:v>44851</c:v>
                </c:pt>
                <c:pt idx="704">
                  <c:v>44852</c:v>
                </c:pt>
                <c:pt idx="705">
                  <c:v>44853</c:v>
                </c:pt>
                <c:pt idx="706">
                  <c:v>44854</c:v>
                </c:pt>
                <c:pt idx="707">
                  <c:v>44855</c:v>
                </c:pt>
                <c:pt idx="708">
                  <c:v>44858</c:v>
                </c:pt>
                <c:pt idx="709">
                  <c:v>44859</c:v>
                </c:pt>
                <c:pt idx="710">
                  <c:v>44860</c:v>
                </c:pt>
                <c:pt idx="711">
                  <c:v>44861</c:v>
                </c:pt>
                <c:pt idx="712">
                  <c:v>44862</c:v>
                </c:pt>
                <c:pt idx="713">
                  <c:v>44865</c:v>
                </c:pt>
                <c:pt idx="714">
                  <c:v>44866</c:v>
                </c:pt>
                <c:pt idx="715">
                  <c:v>44868</c:v>
                </c:pt>
                <c:pt idx="716">
                  <c:v>44869</c:v>
                </c:pt>
                <c:pt idx="717">
                  <c:v>44872</c:v>
                </c:pt>
                <c:pt idx="718">
                  <c:v>44873</c:v>
                </c:pt>
                <c:pt idx="719">
                  <c:v>44874</c:v>
                </c:pt>
                <c:pt idx="720">
                  <c:v>44875</c:v>
                </c:pt>
                <c:pt idx="721">
                  <c:v>44876</c:v>
                </c:pt>
                <c:pt idx="722">
                  <c:v>44879</c:v>
                </c:pt>
                <c:pt idx="723">
                  <c:v>44881</c:v>
                </c:pt>
                <c:pt idx="724">
                  <c:v>44882</c:v>
                </c:pt>
                <c:pt idx="725">
                  <c:v>44883</c:v>
                </c:pt>
                <c:pt idx="726">
                  <c:v>44886</c:v>
                </c:pt>
                <c:pt idx="727">
                  <c:v>44887</c:v>
                </c:pt>
                <c:pt idx="728">
                  <c:v>44888</c:v>
                </c:pt>
                <c:pt idx="729">
                  <c:v>44889</c:v>
                </c:pt>
                <c:pt idx="730">
                  <c:v>44890</c:v>
                </c:pt>
                <c:pt idx="731">
                  <c:v>44893</c:v>
                </c:pt>
                <c:pt idx="732">
                  <c:v>44894</c:v>
                </c:pt>
                <c:pt idx="733">
                  <c:v>44895</c:v>
                </c:pt>
                <c:pt idx="734">
                  <c:v>44896</c:v>
                </c:pt>
                <c:pt idx="735">
                  <c:v>44897</c:v>
                </c:pt>
                <c:pt idx="736">
                  <c:v>44900</c:v>
                </c:pt>
                <c:pt idx="737">
                  <c:v>44901</c:v>
                </c:pt>
                <c:pt idx="738">
                  <c:v>44902</c:v>
                </c:pt>
                <c:pt idx="739">
                  <c:v>44903</c:v>
                </c:pt>
                <c:pt idx="740">
                  <c:v>44904</c:v>
                </c:pt>
                <c:pt idx="741">
                  <c:v>44907</c:v>
                </c:pt>
                <c:pt idx="742">
                  <c:v>44908</c:v>
                </c:pt>
                <c:pt idx="743">
                  <c:v>44909</c:v>
                </c:pt>
                <c:pt idx="744">
                  <c:v>44910</c:v>
                </c:pt>
                <c:pt idx="745">
                  <c:v>44911</c:v>
                </c:pt>
                <c:pt idx="746">
                  <c:v>44914</c:v>
                </c:pt>
                <c:pt idx="747">
                  <c:v>44915</c:v>
                </c:pt>
                <c:pt idx="748">
                  <c:v>44916</c:v>
                </c:pt>
                <c:pt idx="749">
                  <c:v>44917</c:v>
                </c:pt>
                <c:pt idx="750">
                  <c:v>44918</c:v>
                </c:pt>
                <c:pt idx="751">
                  <c:v>44921</c:v>
                </c:pt>
                <c:pt idx="752">
                  <c:v>44922</c:v>
                </c:pt>
                <c:pt idx="753">
                  <c:v>44923</c:v>
                </c:pt>
                <c:pt idx="754">
                  <c:v>44924</c:v>
                </c:pt>
                <c:pt idx="755">
                  <c:v>44925</c:v>
                </c:pt>
                <c:pt idx="756">
                  <c:v>44928</c:v>
                </c:pt>
                <c:pt idx="757">
                  <c:v>44929</c:v>
                </c:pt>
                <c:pt idx="758">
                  <c:v>44930</c:v>
                </c:pt>
                <c:pt idx="759">
                  <c:v>44931</c:v>
                </c:pt>
                <c:pt idx="760">
                  <c:v>44932</c:v>
                </c:pt>
                <c:pt idx="761">
                  <c:v>44935</c:v>
                </c:pt>
                <c:pt idx="762">
                  <c:v>44936</c:v>
                </c:pt>
                <c:pt idx="763">
                  <c:v>44937</c:v>
                </c:pt>
                <c:pt idx="764">
                  <c:v>44938</c:v>
                </c:pt>
                <c:pt idx="765">
                  <c:v>44939</c:v>
                </c:pt>
                <c:pt idx="766">
                  <c:v>44942</c:v>
                </c:pt>
                <c:pt idx="767">
                  <c:v>44943</c:v>
                </c:pt>
                <c:pt idx="768">
                  <c:v>44944</c:v>
                </c:pt>
                <c:pt idx="769">
                  <c:v>44945</c:v>
                </c:pt>
                <c:pt idx="770">
                  <c:v>44946</c:v>
                </c:pt>
                <c:pt idx="771">
                  <c:v>44949</c:v>
                </c:pt>
                <c:pt idx="772">
                  <c:v>44950</c:v>
                </c:pt>
                <c:pt idx="773">
                  <c:v>44951</c:v>
                </c:pt>
                <c:pt idx="774">
                  <c:v>44952</c:v>
                </c:pt>
                <c:pt idx="775">
                  <c:v>44953</c:v>
                </c:pt>
                <c:pt idx="776">
                  <c:v>44956</c:v>
                </c:pt>
                <c:pt idx="777">
                  <c:v>44957</c:v>
                </c:pt>
                <c:pt idx="778">
                  <c:v>44958</c:v>
                </c:pt>
                <c:pt idx="779">
                  <c:v>44959</c:v>
                </c:pt>
                <c:pt idx="780">
                  <c:v>44960</c:v>
                </c:pt>
                <c:pt idx="781">
                  <c:v>44963</c:v>
                </c:pt>
                <c:pt idx="782">
                  <c:v>44964</c:v>
                </c:pt>
                <c:pt idx="783">
                  <c:v>44965</c:v>
                </c:pt>
                <c:pt idx="784">
                  <c:v>44966</c:v>
                </c:pt>
                <c:pt idx="785">
                  <c:v>44967</c:v>
                </c:pt>
                <c:pt idx="786">
                  <c:v>44970</c:v>
                </c:pt>
                <c:pt idx="787">
                  <c:v>44971</c:v>
                </c:pt>
                <c:pt idx="788">
                  <c:v>44972</c:v>
                </c:pt>
                <c:pt idx="789">
                  <c:v>44973</c:v>
                </c:pt>
                <c:pt idx="790">
                  <c:v>44974</c:v>
                </c:pt>
                <c:pt idx="791">
                  <c:v>44979</c:v>
                </c:pt>
                <c:pt idx="792">
                  <c:v>44980</c:v>
                </c:pt>
                <c:pt idx="793">
                  <c:v>44981</c:v>
                </c:pt>
                <c:pt idx="794">
                  <c:v>44984</c:v>
                </c:pt>
                <c:pt idx="795">
                  <c:v>44985</c:v>
                </c:pt>
                <c:pt idx="796">
                  <c:v>44986</c:v>
                </c:pt>
                <c:pt idx="797">
                  <c:v>44987</c:v>
                </c:pt>
                <c:pt idx="798">
                  <c:v>44988</c:v>
                </c:pt>
                <c:pt idx="799">
                  <c:v>44991</c:v>
                </c:pt>
                <c:pt idx="800">
                  <c:v>44992</c:v>
                </c:pt>
                <c:pt idx="801">
                  <c:v>44993</c:v>
                </c:pt>
                <c:pt idx="802">
                  <c:v>44994</c:v>
                </c:pt>
                <c:pt idx="803">
                  <c:v>44995</c:v>
                </c:pt>
                <c:pt idx="804">
                  <c:v>44998</c:v>
                </c:pt>
                <c:pt idx="805">
                  <c:v>44999</c:v>
                </c:pt>
                <c:pt idx="806">
                  <c:v>45000</c:v>
                </c:pt>
                <c:pt idx="807">
                  <c:v>45001</c:v>
                </c:pt>
                <c:pt idx="808">
                  <c:v>45002</c:v>
                </c:pt>
                <c:pt idx="809">
                  <c:v>45005</c:v>
                </c:pt>
                <c:pt idx="810">
                  <c:v>45006</c:v>
                </c:pt>
                <c:pt idx="811">
                  <c:v>45007</c:v>
                </c:pt>
                <c:pt idx="812">
                  <c:v>45008</c:v>
                </c:pt>
                <c:pt idx="813">
                  <c:v>45009</c:v>
                </c:pt>
                <c:pt idx="814">
                  <c:v>45012</c:v>
                </c:pt>
                <c:pt idx="815">
                  <c:v>45013</c:v>
                </c:pt>
                <c:pt idx="816">
                  <c:v>45014</c:v>
                </c:pt>
                <c:pt idx="817">
                  <c:v>45015</c:v>
                </c:pt>
                <c:pt idx="818">
                  <c:v>45016</c:v>
                </c:pt>
                <c:pt idx="819">
                  <c:v>45019</c:v>
                </c:pt>
                <c:pt idx="820">
                  <c:v>45020</c:v>
                </c:pt>
                <c:pt idx="821">
                  <c:v>45021</c:v>
                </c:pt>
                <c:pt idx="822">
                  <c:v>45022</c:v>
                </c:pt>
                <c:pt idx="823">
                  <c:v>45026</c:v>
                </c:pt>
                <c:pt idx="824">
                  <c:v>45027</c:v>
                </c:pt>
                <c:pt idx="825">
                  <c:v>45028</c:v>
                </c:pt>
                <c:pt idx="826">
                  <c:v>45029</c:v>
                </c:pt>
                <c:pt idx="827">
                  <c:v>45030</c:v>
                </c:pt>
                <c:pt idx="828">
                  <c:v>45033</c:v>
                </c:pt>
                <c:pt idx="829">
                  <c:v>45034</c:v>
                </c:pt>
                <c:pt idx="830">
                  <c:v>45035</c:v>
                </c:pt>
                <c:pt idx="831">
                  <c:v>45036</c:v>
                </c:pt>
                <c:pt idx="832">
                  <c:v>45040</c:v>
                </c:pt>
                <c:pt idx="833">
                  <c:v>45041</c:v>
                </c:pt>
                <c:pt idx="834">
                  <c:v>45042</c:v>
                </c:pt>
                <c:pt idx="835">
                  <c:v>45043</c:v>
                </c:pt>
                <c:pt idx="836">
                  <c:v>45044</c:v>
                </c:pt>
                <c:pt idx="837">
                  <c:v>45048</c:v>
                </c:pt>
                <c:pt idx="838">
                  <c:v>45049</c:v>
                </c:pt>
                <c:pt idx="839">
                  <c:v>45050</c:v>
                </c:pt>
                <c:pt idx="840">
                  <c:v>45051</c:v>
                </c:pt>
                <c:pt idx="841">
                  <c:v>45054</c:v>
                </c:pt>
                <c:pt idx="842">
                  <c:v>45055</c:v>
                </c:pt>
                <c:pt idx="843">
                  <c:v>45056</c:v>
                </c:pt>
                <c:pt idx="844">
                  <c:v>45057</c:v>
                </c:pt>
                <c:pt idx="845">
                  <c:v>45058</c:v>
                </c:pt>
                <c:pt idx="846">
                  <c:v>45061</c:v>
                </c:pt>
                <c:pt idx="847">
                  <c:v>45062</c:v>
                </c:pt>
                <c:pt idx="848">
                  <c:v>45063</c:v>
                </c:pt>
                <c:pt idx="849">
                  <c:v>45064</c:v>
                </c:pt>
                <c:pt idx="850">
                  <c:v>45065</c:v>
                </c:pt>
                <c:pt idx="851">
                  <c:v>45068</c:v>
                </c:pt>
                <c:pt idx="852">
                  <c:v>45069</c:v>
                </c:pt>
                <c:pt idx="853">
                  <c:v>45070</c:v>
                </c:pt>
                <c:pt idx="854">
                  <c:v>45071</c:v>
                </c:pt>
                <c:pt idx="855">
                  <c:v>45072</c:v>
                </c:pt>
                <c:pt idx="856">
                  <c:v>45075</c:v>
                </c:pt>
                <c:pt idx="857">
                  <c:v>45076</c:v>
                </c:pt>
                <c:pt idx="858">
                  <c:v>45077</c:v>
                </c:pt>
                <c:pt idx="859">
                  <c:v>45078</c:v>
                </c:pt>
                <c:pt idx="860">
                  <c:v>45079</c:v>
                </c:pt>
                <c:pt idx="861">
                  <c:v>45082</c:v>
                </c:pt>
                <c:pt idx="862">
                  <c:v>45083</c:v>
                </c:pt>
                <c:pt idx="863">
                  <c:v>45084</c:v>
                </c:pt>
                <c:pt idx="864">
                  <c:v>45086</c:v>
                </c:pt>
                <c:pt idx="865">
                  <c:v>45089</c:v>
                </c:pt>
                <c:pt idx="866">
                  <c:v>45090</c:v>
                </c:pt>
                <c:pt idx="867">
                  <c:v>45091</c:v>
                </c:pt>
                <c:pt idx="868">
                  <c:v>45092</c:v>
                </c:pt>
                <c:pt idx="869">
                  <c:v>45093</c:v>
                </c:pt>
                <c:pt idx="870">
                  <c:v>45096</c:v>
                </c:pt>
                <c:pt idx="871">
                  <c:v>45097</c:v>
                </c:pt>
                <c:pt idx="872">
                  <c:v>45098</c:v>
                </c:pt>
                <c:pt idx="873">
                  <c:v>45099</c:v>
                </c:pt>
                <c:pt idx="874">
                  <c:v>45100</c:v>
                </c:pt>
                <c:pt idx="875">
                  <c:v>45103</c:v>
                </c:pt>
                <c:pt idx="876">
                  <c:v>45104</c:v>
                </c:pt>
                <c:pt idx="877">
                  <c:v>45105</c:v>
                </c:pt>
                <c:pt idx="878">
                  <c:v>45106</c:v>
                </c:pt>
                <c:pt idx="879">
                  <c:v>45107</c:v>
                </c:pt>
                <c:pt idx="880">
                  <c:v>45110</c:v>
                </c:pt>
                <c:pt idx="881">
                  <c:v>45111</c:v>
                </c:pt>
                <c:pt idx="882">
                  <c:v>45112</c:v>
                </c:pt>
                <c:pt idx="883">
                  <c:v>45113</c:v>
                </c:pt>
                <c:pt idx="884">
                  <c:v>45114</c:v>
                </c:pt>
                <c:pt idx="885">
                  <c:v>45117</c:v>
                </c:pt>
                <c:pt idx="886">
                  <c:v>45118</c:v>
                </c:pt>
                <c:pt idx="887">
                  <c:v>45119</c:v>
                </c:pt>
                <c:pt idx="888">
                  <c:v>45120</c:v>
                </c:pt>
                <c:pt idx="889">
                  <c:v>45121</c:v>
                </c:pt>
                <c:pt idx="890">
                  <c:v>45124</c:v>
                </c:pt>
                <c:pt idx="891">
                  <c:v>45125</c:v>
                </c:pt>
                <c:pt idx="892">
                  <c:v>45126</c:v>
                </c:pt>
                <c:pt idx="893">
                  <c:v>45127</c:v>
                </c:pt>
                <c:pt idx="894">
                  <c:v>45128</c:v>
                </c:pt>
                <c:pt idx="895">
                  <c:v>45131</c:v>
                </c:pt>
                <c:pt idx="896">
                  <c:v>45132</c:v>
                </c:pt>
                <c:pt idx="897">
                  <c:v>45133</c:v>
                </c:pt>
                <c:pt idx="898">
                  <c:v>45134</c:v>
                </c:pt>
                <c:pt idx="899">
                  <c:v>45135</c:v>
                </c:pt>
                <c:pt idx="900">
                  <c:v>45138</c:v>
                </c:pt>
                <c:pt idx="901">
                  <c:v>45139</c:v>
                </c:pt>
                <c:pt idx="902">
                  <c:v>45140</c:v>
                </c:pt>
                <c:pt idx="903">
                  <c:v>45141</c:v>
                </c:pt>
                <c:pt idx="904">
                  <c:v>45142</c:v>
                </c:pt>
                <c:pt idx="905">
                  <c:v>45145</c:v>
                </c:pt>
                <c:pt idx="906">
                  <c:v>45146</c:v>
                </c:pt>
                <c:pt idx="907">
                  <c:v>45147</c:v>
                </c:pt>
                <c:pt idx="908">
                  <c:v>45148</c:v>
                </c:pt>
                <c:pt idx="909">
                  <c:v>45149</c:v>
                </c:pt>
                <c:pt idx="910">
                  <c:v>45152</c:v>
                </c:pt>
                <c:pt idx="911">
                  <c:v>45153</c:v>
                </c:pt>
                <c:pt idx="912">
                  <c:v>45154</c:v>
                </c:pt>
                <c:pt idx="913">
                  <c:v>45155</c:v>
                </c:pt>
                <c:pt idx="914">
                  <c:v>45156</c:v>
                </c:pt>
                <c:pt idx="915">
                  <c:v>45159</c:v>
                </c:pt>
                <c:pt idx="916">
                  <c:v>45160</c:v>
                </c:pt>
                <c:pt idx="917">
                  <c:v>45161</c:v>
                </c:pt>
                <c:pt idx="918">
                  <c:v>45162</c:v>
                </c:pt>
                <c:pt idx="919">
                  <c:v>45163</c:v>
                </c:pt>
                <c:pt idx="920">
                  <c:v>45166</c:v>
                </c:pt>
                <c:pt idx="921">
                  <c:v>45167</c:v>
                </c:pt>
                <c:pt idx="922">
                  <c:v>45168</c:v>
                </c:pt>
                <c:pt idx="923">
                  <c:v>45169</c:v>
                </c:pt>
                <c:pt idx="924">
                  <c:v>45170</c:v>
                </c:pt>
                <c:pt idx="925">
                  <c:v>45173</c:v>
                </c:pt>
                <c:pt idx="926">
                  <c:v>45174</c:v>
                </c:pt>
                <c:pt idx="927">
                  <c:v>45175</c:v>
                </c:pt>
                <c:pt idx="928">
                  <c:v>45177</c:v>
                </c:pt>
                <c:pt idx="929">
                  <c:v>45180</c:v>
                </c:pt>
                <c:pt idx="930">
                  <c:v>45181</c:v>
                </c:pt>
                <c:pt idx="931">
                  <c:v>45182</c:v>
                </c:pt>
                <c:pt idx="932">
                  <c:v>45183</c:v>
                </c:pt>
                <c:pt idx="933">
                  <c:v>45184</c:v>
                </c:pt>
                <c:pt idx="934">
                  <c:v>45187</c:v>
                </c:pt>
                <c:pt idx="935">
                  <c:v>45188</c:v>
                </c:pt>
                <c:pt idx="936">
                  <c:v>45189</c:v>
                </c:pt>
                <c:pt idx="937">
                  <c:v>45190</c:v>
                </c:pt>
                <c:pt idx="938">
                  <c:v>45191</c:v>
                </c:pt>
                <c:pt idx="939">
                  <c:v>45194</c:v>
                </c:pt>
                <c:pt idx="940">
                  <c:v>45195</c:v>
                </c:pt>
                <c:pt idx="941">
                  <c:v>45196</c:v>
                </c:pt>
                <c:pt idx="942">
                  <c:v>45197</c:v>
                </c:pt>
                <c:pt idx="943">
                  <c:v>45198</c:v>
                </c:pt>
                <c:pt idx="944">
                  <c:v>45201</c:v>
                </c:pt>
                <c:pt idx="945">
                  <c:v>45202</c:v>
                </c:pt>
                <c:pt idx="946">
                  <c:v>45203</c:v>
                </c:pt>
                <c:pt idx="947">
                  <c:v>45204</c:v>
                </c:pt>
                <c:pt idx="948">
                  <c:v>45205</c:v>
                </c:pt>
                <c:pt idx="949">
                  <c:v>45208</c:v>
                </c:pt>
                <c:pt idx="950">
                  <c:v>45209</c:v>
                </c:pt>
                <c:pt idx="951">
                  <c:v>45210</c:v>
                </c:pt>
                <c:pt idx="952">
                  <c:v>45212</c:v>
                </c:pt>
                <c:pt idx="953">
                  <c:v>45215</c:v>
                </c:pt>
                <c:pt idx="954">
                  <c:v>45216</c:v>
                </c:pt>
                <c:pt idx="955">
                  <c:v>45217</c:v>
                </c:pt>
                <c:pt idx="956">
                  <c:v>45218</c:v>
                </c:pt>
                <c:pt idx="957">
                  <c:v>45219</c:v>
                </c:pt>
                <c:pt idx="958">
                  <c:v>45222</c:v>
                </c:pt>
                <c:pt idx="959">
                  <c:v>45223</c:v>
                </c:pt>
                <c:pt idx="960">
                  <c:v>45224</c:v>
                </c:pt>
                <c:pt idx="961">
                  <c:v>45225</c:v>
                </c:pt>
                <c:pt idx="962">
                  <c:v>45226</c:v>
                </c:pt>
                <c:pt idx="963">
                  <c:v>45229</c:v>
                </c:pt>
                <c:pt idx="964">
                  <c:v>45230</c:v>
                </c:pt>
                <c:pt idx="965">
                  <c:v>45231</c:v>
                </c:pt>
                <c:pt idx="966">
                  <c:v>45233</c:v>
                </c:pt>
                <c:pt idx="967">
                  <c:v>45236</c:v>
                </c:pt>
                <c:pt idx="968">
                  <c:v>45237</c:v>
                </c:pt>
                <c:pt idx="969">
                  <c:v>45238</c:v>
                </c:pt>
                <c:pt idx="970">
                  <c:v>45239</c:v>
                </c:pt>
                <c:pt idx="971">
                  <c:v>45240</c:v>
                </c:pt>
                <c:pt idx="972">
                  <c:v>45243</c:v>
                </c:pt>
                <c:pt idx="973">
                  <c:v>45244</c:v>
                </c:pt>
                <c:pt idx="974">
                  <c:v>45246</c:v>
                </c:pt>
                <c:pt idx="975">
                  <c:v>45247</c:v>
                </c:pt>
                <c:pt idx="976">
                  <c:v>45250</c:v>
                </c:pt>
                <c:pt idx="977">
                  <c:v>45251</c:v>
                </c:pt>
                <c:pt idx="978">
                  <c:v>45252</c:v>
                </c:pt>
                <c:pt idx="979">
                  <c:v>45253</c:v>
                </c:pt>
                <c:pt idx="980">
                  <c:v>45254</c:v>
                </c:pt>
                <c:pt idx="981">
                  <c:v>45257</c:v>
                </c:pt>
                <c:pt idx="982">
                  <c:v>45258</c:v>
                </c:pt>
                <c:pt idx="983">
                  <c:v>45259</c:v>
                </c:pt>
                <c:pt idx="984">
                  <c:v>45260</c:v>
                </c:pt>
                <c:pt idx="985">
                  <c:v>45261</c:v>
                </c:pt>
                <c:pt idx="986">
                  <c:v>45264</c:v>
                </c:pt>
                <c:pt idx="987">
                  <c:v>45265</c:v>
                </c:pt>
                <c:pt idx="988">
                  <c:v>45266</c:v>
                </c:pt>
                <c:pt idx="989">
                  <c:v>45267</c:v>
                </c:pt>
                <c:pt idx="990">
                  <c:v>45268</c:v>
                </c:pt>
                <c:pt idx="991">
                  <c:v>45271</c:v>
                </c:pt>
                <c:pt idx="992">
                  <c:v>45272</c:v>
                </c:pt>
                <c:pt idx="993">
                  <c:v>45273</c:v>
                </c:pt>
                <c:pt idx="994">
                  <c:v>45274</c:v>
                </c:pt>
                <c:pt idx="995">
                  <c:v>45275</c:v>
                </c:pt>
                <c:pt idx="996">
                  <c:v>45278</c:v>
                </c:pt>
                <c:pt idx="997">
                  <c:v>45279</c:v>
                </c:pt>
                <c:pt idx="998">
                  <c:v>45280</c:v>
                </c:pt>
                <c:pt idx="999">
                  <c:v>45281</c:v>
                </c:pt>
                <c:pt idx="1000">
                  <c:v>45282</c:v>
                </c:pt>
                <c:pt idx="1001">
                  <c:v>45286</c:v>
                </c:pt>
                <c:pt idx="1002">
                  <c:v>45287</c:v>
                </c:pt>
                <c:pt idx="1003">
                  <c:v>45288</c:v>
                </c:pt>
                <c:pt idx="1004">
                  <c:v>45289</c:v>
                </c:pt>
                <c:pt idx="1005">
                  <c:v>45293</c:v>
                </c:pt>
                <c:pt idx="1006">
                  <c:v>45294</c:v>
                </c:pt>
                <c:pt idx="1007">
                  <c:v>45295</c:v>
                </c:pt>
                <c:pt idx="1008">
                  <c:v>45296</c:v>
                </c:pt>
                <c:pt idx="1009">
                  <c:v>45299</c:v>
                </c:pt>
                <c:pt idx="1010">
                  <c:v>45300</c:v>
                </c:pt>
                <c:pt idx="1011">
                  <c:v>45301</c:v>
                </c:pt>
                <c:pt idx="1012">
                  <c:v>45302</c:v>
                </c:pt>
                <c:pt idx="1013">
                  <c:v>45303</c:v>
                </c:pt>
                <c:pt idx="1014">
                  <c:v>45306</c:v>
                </c:pt>
                <c:pt idx="1015">
                  <c:v>45307</c:v>
                </c:pt>
                <c:pt idx="1016">
                  <c:v>45308</c:v>
                </c:pt>
                <c:pt idx="1017">
                  <c:v>45309</c:v>
                </c:pt>
                <c:pt idx="1018">
                  <c:v>45310</c:v>
                </c:pt>
                <c:pt idx="1019">
                  <c:v>45313</c:v>
                </c:pt>
                <c:pt idx="1020">
                  <c:v>45314</c:v>
                </c:pt>
                <c:pt idx="1021">
                  <c:v>45315</c:v>
                </c:pt>
                <c:pt idx="1022">
                  <c:v>45316</c:v>
                </c:pt>
                <c:pt idx="1023">
                  <c:v>45317</c:v>
                </c:pt>
                <c:pt idx="1024">
                  <c:v>45320</c:v>
                </c:pt>
                <c:pt idx="1025">
                  <c:v>45321</c:v>
                </c:pt>
                <c:pt idx="1026">
                  <c:v>45322</c:v>
                </c:pt>
                <c:pt idx="1027">
                  <c:v>45323</c:v>
                </c:pt>
                <c:pt idx="1028">
                  <c:v>45324</c:v>
                </c:pt>
                <c:pt idx="1029">
                  <c:v>45327</c:v>
                </c:pt>
                <c:pt idx="1030">
                  <c:v>45328</c:v>
                </c:pt>
                <c:pt idx="1031">
                  <c:v>45329</c:v>
                </c:pt>
                <c:pt idx="1032">
                  <c:v>45330</c:v>
                </c:pt>
                <c:pt idx="1033">
                  <c:v>45331</c:v>
                </c:pt>
                <c:pt idx="1034">
                  <c:v>45336</c:v>
                </c:pt>
                <c:pt idx="1035">
                  <c:v>45337</c:v>
                </c:pt>
                <c:pt idx="1036">
                  <c:v>45338</c:v>
                </c:pt>
                <c:pt idx="1037">
                  <c:v>45341</c:v>
                </c:pt>
                <c:pt idx="1038">
                  <c:v>45342</c:v>
                </c:pt>
                <c:pt idx="1039">
                  <c:v>45343</c:v>
                </c:pt>
                <c:pt idx="1040">
                  <c:v>45344</c:v>
                </c:pt>
                <c:pt idx="1041">
                  <c:v>45345</c:v>
                </c:pt>
                <c:pt idx="1042">
                  <c:v>45348</c:v>
                </c:pt>
                <c:pt idx="1043">
                  <c:v>45349</c:v>
                </c:pt>
                <c:pt idx="1044">
                  <c:v>45350</c:v>
                </c:pt>
                <c:pt idx="1045">
                  <c:v>45351</c:v>
                </c:pt>
                <c:pt idx="1046">
                  <c:v>45352</c:v>
                </c:pt>
                <c:pt idx="1047">
                  <c:v>45355</c:v>
                </c:pt>
                <c:pt idx="1048">
                  <c:v>45356</c:v>
                </c:pt>
                <c:pt idx="1049">
                  <c:v>45357</c:v>
                </c:pt>
                <c:pt idx="1050">
                  <c:v>45358</c:v>
                </c:pt>
                <c:pt idx="1051">
                  <c:v>45359</c:v>
                </c:pt>
                <c:pt idx="1052">
                  <c:v>45362</c:v>
                </c:pt>
                <c:pt idx="1053">
                  <c:v>45363</c:v>
                </c:pt>
                <c:pt idx="1054">
                  <c:v>45364</c:v>
                </c:pt>
                <c:pt idx="1055">
                  <c:v>45365</c:v>
                </c:pt>
                <c:pt idx="1056">
                  <c:v>45366</c:v>
                </c:pt>
                <c:pt idx="1057">
                  <c:v>45369</c:v>
                </c:pt>
                <c:pt idx="1058">
                  <c:v>45370</c:v>
                </c:pt>
                <c:pt idx="1059">
                  <c:v>45371</c:v>
                </c:pt>
                <c:pt idx="1060">
                  <c:v>45372</c:v>
                </c:pt>
                <c:pt idx="1061">
                  <c:v>45373</c:v>
                </c:pt>
                <c:pt idx="1062">
                  <c:v>45376</c:v>
                </c:pt>
                <c:pt idx="1063">
                  <c:v>45377</c:v>
                </c:pt>
                <c:pt idx="1064">
                  <c:v>45378</c:v>
                </c:pt>
                <c:pt idx="1065">
                  <c:v>45379</c:v>
                </c:pt>
                <c:pt idx="1066">
                  <c:v>45383</c:v>
                </c:pt>
                <c:pt idx="1067">
                  <c:v>45384</c:v>
                </c:pt>
                <c:pt idx="1068">
                  <c:v>45385</c:v>
                </c:pt>
                <c:pt idx="1069">
                  <c:v>45386</c:v>
                </c:pt>
                <c:pt idx="1070">
                  <c:v>45387</c:v>
                </c:pt>
                <c:pt idx="1071">
                  <c:v>45390</c:v>
                </c:pt>
                <c:pt idx="1072">
                  <c:v>45391</c:v>
                </c:pt>
                <c:pt idx="1073">
                  <c:v>45392</c:v>
                </c:pt>
                <c:pt idx="1074">
                  <c:v>45393</c:v>
                </c:pt>
                <c:pt idx="1075">
                  <c:v>45394</c:v>
                </c:pt>
                <c:pt idx="1076">
                  <c:v>45397</c:v>
                </c:pt>
                <c:pt idx="1077">
                  <c:v>45398</c:v>
                </c:pt>
                <c:pt idx="1078">
                  <c:v>45399</c:v>
                </c:pt>
                <c:pt idx="1079">
                  <c:v>45400</c:v>
                </c:pt>
                <c:pt idx="1080">
                  <c:v>45401</c:v>
                </c:pt>
                <c:pt idx="1081">
                  <c:v>45404</c:v>
                </c:pt>
                <c:pt idx="1082">
                  <c:v>45405</c:v>
                </c:pt>
                <c:pt idx="1083">
                  <c:v>45406</c:v>
                </c:pt>
                <c:pt idx="1084">
                  <c:v>45407</c:v>
                </c:pt>
                <c:pt idx="1085">
                  <c:v>45408</c:v>
                </c:pt>
                <c:pt idx="1086">
                  <c:v>45411</c:v>
                </c:pt>
                <c:pt idx="1087">
                  <c:v>45412</c:v>
                </c:pt>
                <c:pt idx="1088">
                  <c:v>45414</c:v>
                </c:pt>
                <c:pt idx="1089">
                  <c:v>45415</c:v>
                </c:pt>
                <c:pt idx="1090">
                  <c:v>45418</c:v>
                </c:pt>
                <c:pt idx="1091">
                  <c:v>45419</c:v>
                </c:pt>
                <c:pt idx="1092">
                  <c:v>45420</c:v>
                </c:pt>
                <c:pt idx="1093">
                  <c:v>45421</c:v>
                </c:pt>
                <c:pt idx="1094">
                  <c:v>45422</c:v>
                </c:pt>
                <c:pt idx="1095">
                  <c:v>45425</c:v>
                </c:pt>
                <c:pt idx="1096">
                  <c:v>45426</c:v>
                </c:pt>
                <c:pt idx="1097">
                  <c:v>45427</c:v>
                </c:pt>
                <c:pt idx="1098">
                  <c:v>45428</c:v>
                </c:pt>
                <c:pt idx="1099">
                  <c:v>45429</c:v>
                </c:pt>
                <c:pt idx="1100">
                  <c:v>45432</c:v>
                </c:pt>
                <c:pt idx="1101">
                  <c:v>45433</c:v>
                </c:pt>
                <c:pt idx="1102">
                  <c:v>45434</c:v>
                </c:pt>
                <c:pt idx="1103">
                  <c:v>45435</c:v>
                </c:pt>
                <c:pt idx="1104">
                  <c:v>45436</c:v>
                </c:pt>
                <c:pt idx="1105">
                  <c:v>45439</c:v>
                </c:pt>
                <c:pt idx="1106">
                  <c:v>45440</c:v>
                </c:pt>
                <c:pt idx="1107">
                  <c:v>45441</c:v>
                </c:pt>
                <c:pt idx="1108">
                  <c:v>45443</c:v>
                </c:pt>
                <c:pt idx="1109">
                  <c:v>45446</c:v>
                </c:pt>
                <c:pt idx="1110">
                  <c:v>45447</c:v>
                </c:pt>
                <c:pt idx="1111">
                  <c:v>45448</c:v>
                </c:pt>
                <c:pt idx="1112">
                  <c:v>45449</c:v>
                </c:pt>
                <c:pt idx="1113">
                  <c:v>45450</c:v>
                </c:pt>
                <c:pt idx="1114">
                  <c:v>45453</c:v>
                </c:pt>
                <c:pt idx="1115">
                  <c:v>45454</c:v>
                </c:pt>
                <c:pt idx="1116">
                  <c:v>45455</c:v>
                </c:pt>
                <c:pt idx="1117">
                  <c:v>45456</c:v>
                </c:pt>
                <c:pt idx="1118">
                  <c:v>45457</c:v>
                </c:pt>
                <c:pt idx="1119">
                  <c:v>45460</c:v>
                </c:pt>
                <c:pt idx="1120">
                  <c:v>45461</c:v>
                </c:pt>
                <c:pt idx="1121">
                  <c:v>45462</c:v>
                </c:pt>
                <c:pt idx="1122">
                  <c:v>45463</c:v>
                </c:pt>
                <c:pt idx="1123">
                  <c:v>45464</c:v>
                </c:pt>
                <c:pt idx="1124">
                  <c:v>45467</c:v>
                </c:pt>
                <c:pt idx="1125">
                  <c:v>45468</c:v>
                </c:pt>
                <c:pt idx="1126">
                  <c:v>45469</c:v>
                </c:pt>
                <c:pt idx="1127">
                  <c:v>45470</c:v>
                </c:pt>
                <c:pt idx="1128">
                  <c:v>45471</c:v>
                </c:pt>
                <c:pt idx="1129">
                  <c:v>45474</c:v>
                </c:pt>
                <c:pt idx="1130">
                  <c:v>45475</c:v>
                </c:pt>
                <c:pt idx="1131">
                  <c:v>45476</c:v>
                </c:pt>
                <c:pt idx="1132">
                  <c:v>45477</c:v>
                </c:pt>
                <c:pt idx="1133">
                  <c:v>45478</c:v>
                </c:pt>
                <c:pt idx="1134">
                  <c:v>45481</c:v>
                </c:pt>
                <c:pt idx="1135">
                  <c:v>45482</c:v>
                </c:pt>
                <c:pt idx="1136">
                  <c:v>45483</c:v>
                </c:pt>
                <c:pt idx="1137">
                  <c:v>45484</c:v>
                </c:pt>
                <c:pt idx="1138">
                  <c:v>45485</c:v>
                </c:pt>
                <c:pt idx="1139">
                  <c:v>45488</c:v>
                </c:pt>
                <c:pt idx="1140">
                  <c:v>45489</c:v>
                </c:pt>
                <c:pt idx="1141">
                  <c:v>45490</c:v>
                </c:pt>
                <c:pt idx="1142">
                  <c:v>45491</c:v>
                </c:pt>
                <c:pt idx="1143">
                  <c:v>45492</c:v>
                </c:pt>
                <c:pt idx="1144">
                  <c:v>45495</c:v>
                </c:pt>
                <c:pt idx="1145">
                  <c:v>45496</c:v>
                </c:pt>
                <c:pt idx="1146">
                  <c:v>45497</c:v>
                </c:pt>
                <c:pt idx="1147">
                  <c:v>45498</c:v>
                </c:pt>
                <c:pt idx="1148">
                  <c:v>45499</c:v>
                </c:pt>
                <c:pt idx="1149">
                  <c:v>45502</c:v>
                </c:pt>
                <c:pt idx="1150">
                  <c:v>45503</c:v>
                </c:pt>
                <c:pt idx="1151">
                  <c:v>45504</c:v>
                </c:pt>
                <c:pt idx="1152">
                  <c:v>45505</c:v>
                </c:pt>
                <c:pt idx="1153">
                  <c:v>45506</c:v>
                </c:pt>
                <c:pt idx="1154">
                  <c:v>45509</c:v>
                </c:pt>
                <c:pt idx="1155">
                  <c:v>45510</c:v>
                </c:pt>
                <c:pt idx="1156">
                  <c:v>45511</c:v>
                </c:pt>
                <c:pt idx="1157">
                  <c:v>45512</c:v>
                </c:pt>
                <c:pt idx="1158">
                  <c:v>45513</c:v>
                </c:pt>
                <c:pt idx="1159">
                  <c:v>45516</c:v>
                </c:pt>
                <c:pt idx="1160">
                  <c:v>45517</c:v>
                </c:pt>
                <c:pt idx="1161">
                  <c:v>45518</c:v>
                </c:pt>
                <c:pt idx="1162">
                  <c:v>45519</c:v>
                </c:pt>
                <c:pt idx="1163">
                  <c:v>45520</c:v>
                </c:pt>
                <c:pt idx="1164">
                  <c:v>45523</c:v>
                </c:pt>
                <c:pt idx="1165">
                  <c:v>45524</c:v>
                </c:pt>
                <c:pt idx="1166">
                  <c:v>45525</c:v>
                </c:pt>
                <c:pt idx="1167">
                  <c:v>45526</c:v>
                </c:pt>
                <c:pt idx="1168">
                  <c:v>45527</c:v>
                </c:pt>
                <c:pt idx="1169">
                  <c:v>45530</c:v>
                </c:pt>
                <c:pt idx="1170">
                  <c:v>45531</c:v>
                </c:pt>
                <c:pt idx="1171">
                  <c:v>45532</c:v>
                </c:pt>
                <c:pt idx="1172">
                  <c:v>45533</c:v>
                </c:pt>
                <c:pt idx="1173">
                  <c:v>45534</c:v>
                </c:pt>
                <c:pt idx="1174">
                  <c:v>45537</c:v>
                </c:pt>
                <c:pt idx="1175">
                  <c:v>45538</c:v>
                </c:pt>
                <c:pt idx="1176">
                  <c:v>45539</c:v>
                </c:pt>
                <c:pt idx="1177">
                  <c:v>45540</c:v>
                </c:pt>
                <c:pt idx="1178">
                  <c:v>45541</c:v>
                </c:pt>
                <c:pt idx="1179">
                  <c:v>45544</c:v>
                </c:pt>
                <c:pt idx="1180">
                  <c:v>45545</c:v>
                </c:pt>
                <c:pt idx="1181">
                  <c:v>45546</c:v>
                </c:pt>
                <c:pt idx="1182">
                  <c:v>45547</c:v>
                </c:pt>
                <c:pt idx="1183">
                  <c:v>45548</c:v>
                </c:pt>
                <c:pt idx="1184">
                  <c:v>45551</c:v>
                </c:pt>
                <c:pt idx="1185">
                  <c:v>45552</c:v>
                </c:pt>
                <c:pt idx="1186">
                  <c:v>45553</c:v>
                </c:pt>
                <c:pt idx="1187">
                  <c:v>45554</c:v>
                </c:pt>
                <c:pt idx="1188">
                  <c:v>45555</c:v>
                </c:pt>
                <c:pt idx="1189">
                  <c:v>45558</c:v>
                </c:pt>
                <c:pt idx="1190">
                  <c:v>45559</c:v>
                </c:pt>
                <c:pt idx="1191">
                  <c:v>45560</c:v>
                </c:pt>
                <c:pt idx="1192">
                  <c:v>45561</c:v>
                </c:pt>
                <c:pt idx="1193">
                  <c:v>45562</c:v>
                </c:pt>
                <c:pt idx="1194">
                  <c:v>45565</c:v>
                </c:pt>
                <c:pt idx="1195">
                  <c:v>45566</c:v>
                </c:pt>
                <c:pt idx="1196">
                  <c:v>45567</c:v>
                </c:pt>
                <c:pt idx="1197">
                  <c:v>45568</c:v>
                </c:pt>
                <c:pt idx="1198">
                  <c:v>45569</c:v>
                </c:pt>
                <c:pt idx="1199">
                  <c:v>45572</c:v>
                </c:pt>
                <c:pt idx="1200">
                  <c:v>45573</c:v>
                </c:pt>
                <c:pt idx="1201">
                  <c:v>45574</c:v>
                </c:pt>
                <c:pt idx="1202">
                  <c:v>45575</c:v>
                </c:pt>
                <c:pt idx="1203">
                  <c:v>45576</c:v>
                </c:pt>
                <c:pt idx="1204">
                  <c:v>45579</c:v>
                </c:pt>
                <c:pt idx="1205">
                  <c:v>45580</c:v>
                </c:pt>
                <c:pt idx="1206">
                  <c:v>45581</c:v>
                </c:pt>
                <c:pt idx="1207">
                  <c:v>45582</c:v>
                </c:pt>
                <c:pt idx="1208">
                  <c:v>45583</c:v>
                </c:pt>
                <c:pt idx="1209">
                  <c:v>45586</c:v>
                </c:pt>
                <c:pt idx="1210">
                  <c:v>45587</c:v>
                </c:pt>
                <c:pt idx="1211">
                  <c:v>45588</c:v>
                </c:pt>
                <c:pt idx="1212">
                  <c:v>45589</c:v>
                </c:pt>
                <c:pt idx="1213">
                  <c:v>45590</c:v>
                </c:pt>
                <c:pt idx="1214">
                  <c:v>45593</c:v>
                </c:pt>
                <c:pt idx="1215">
                  <c:v>45594</c:v>
                </c:pt>
                <c:pt idx="1216">
                  <c:v>45595</c:v>
                </c:pt>
                <c:pt idx="1217">
                  <c:v>45596</c:v>
                </c:pt>
                <c:pt idx="1218">
                  <c:v>45597</c:v>
                </c:pt>
                <c:pt idx="1219">
                  <c:v>45600</c:v>
                </c:pt>
                <c:pt idx="1220">
                  <c:v>45601</c:v>
                </c:pt>
                <c:pt idx="1221">
                  <c:v>45602</c:v>
                </c:pt>
                <c:pt idx="1222">
                  <c:v>45603</c:v>
                </c:pt>
                <c:pt idx="1223">
                  <c:v>45604</c:v>
                </c:pt>
                <c:pt idx="1224">
                  <c:v>45607</c:v>
                </c:pt>
                <c:pt idx="1225">
                  <c:v>45608</c:v>
                </c:pt>
                <c:pt idx="1226">
                  <c:v>45609</c:v>
                </c:pt>
                <c:pt idx="1227">
                  <c:v>45610</c:v>
                </c:pt>
                <c:pt idx="1228">
                  <c:v>45614</c:v>
                </c:pt>
                <c:pt idx="1229">
                  <c:v>45615</c:v>
                </c:pt>
                <c:pt idx="1230">
                  <c:v>45617</c:v>
                </c:pt>
                <c:pt idx="1231">
                  <c:v>45618</c:v>
                </c:pt>
                <c:pt idx="1232">
                  <c:v>45621</c:v>
                </c:pt>
                <c:pt idx="1233">
                  <c:v>45622</c:v>
                </c:pt>
                <c:pt idx="1234">
                  <c:v>45623</c:v>
                </c:pt>
                <c:pt idx="1235">
                  <c:v>45624</c:v>
                </c:pt>
                <c:pt idx="1236">
                  <c:v>45625</c:v>
                </c:pt>
                <c:pt idx="1237">
                  <c:v>45628</c:v>
                </c:pt>
                <c:pt idx="1238">
                  <c:v>45629</c:v>
                </c:pt>
                <c:pt idx="1239">
                  <c:v>45630</c:v>
                </c:pt>
                <c:pt idx="1240">
                  <c:v>45631</c:v>
                </c:pt>
                <c:pt idx="1241">
                  <c:v>45632</c:v>
                </c:pt>
                <c:pt idx="1242">
                  <c:v>45635</c:v>
                </c:pt>
                <c:pt idx="1243">
                  <c:v>45636</c:v>
                </c:pt>
                <c:pt idx="1244">
                  <c:v>45637</c:v>
                </c:pt>
                <c:pt idx="1245">
                  <c:v>45638</c:v>
                </c:pt>
                <c:pt idx="1246">
                  <c:v>45639</c:v>
                </c:pt>
                <c:pt idx="1247">
                  <c:v>45642</c:v>
                </c:pt>
                <c:pt idx="1248">
                  <c:v>45643</c:v>
                </c:pt>
                <c:pt idx="1249">
                  <c:v>45644</c:v>
                </c:pt>
                <c:pt idx="1250">
                  <c:v>45645</c:v>
                </c:pt>
                <c:pt idx="1251">
                  <c:v>45646</c:v>
                </c:pt>
                <c:pt idx="1252">
                  <c:v>45649</c:v>
                </c:pt>
                <c:pt idx="1253">
                  <c:v>45650</c:v>
                </c:pt>
                <c:pt idx="1254">
                  <c:v>45652</c:v>
                </c:pt>
                <c:pt idx="1255">
                  <c:v>45653</c:v>
                </c:pt>
                <c:pt idx="1256">
                  <c:v>45656</c:v>
                </c:pt>
                <c:pt idx="1257">
                  <c:v>45657</c:v>
                </c:pt>
                <c:pt idx="1258">
                  <c:v>45659</c:v>
                </c:pt>
                <c:pt idx="1259">
                  <c:v>45660</c:v>
                </c:pt>
                <c:pt idx="1260">
                  <c:v>45663</c:v>
                </c:pt>
                <c:pt idx="1261">
                  <c:v>45664</c:v>
                </c:pt>
                <c:pt idx="1262">
                  <c:v>45665</c:v>
                </c:pt>
                <c:pt idx="1263">
                  <c:v>45666</c:v>
                </c:pt>
                <c:pt idx="1264">
                  <c:v>45667</c:v>
                </c:pt>
                <c:pt idx="1265">
                  <c:v>45670</c:v>
                </c:pt>
                <c:pt idx="1266">
                  <c:v>45671</c:v>
                </c:pt>
                <c:pt idx="1267">
                  <c:v>45672</c:v>
                </c:pt>
                <c:pt idx="1268">
                  <c:v>45673</c:v>
                </c:pt>
                <c:pt idx="1269">
                  <c:v>45674</c:v>
                </c:pt>
                <c:pt idx="1270">
                  <c:v>45677</c:v>
                </c:pt>
                <c:pt idx="1271">
                  <c:v>45678</c:v>
                </c:pt>
                <c:pt idx="1272">
                  <c:v>45679</c:v>
                </c:pt>
                <c:pt idx="1273">
                  <c:v>45680</c:v>
                </c:pt>
                <c:pt idx="1274">
                  <c:v>45681</c:v>
                </c:pt>
                <c:pt idx="1275">
                  <c:v>45684</c:v>
                </c:pt>
                <c:pt idx="1276">
                  <c:v>45685</c:v>
                </c:pt>
                <c:pt idx="1277">
                  <c:v>45686</c:v>
                </c:pt>
                <c:pt idx="1278">
                  <c:v>45687</c:v>
                </c:pt>
                <c:pt idx="1279">
                  <c:v>45688</c:v>
                </c:pt>
              </c:numCache>
            </c:numRef>
          </c:cat>
          <c:val>
            <c:numRef>
              <c:f>Planilha1!$B$2:$B$1689</c:f>
              <c:numCache>
                <c:formatCode>0.00%</c:formatCode>
                <c:ptCount val="1688"/>
                <c:pt idx="0">
                  <c:v>0</c:v>
                </c:pt>
                <c:pt idx="1">
                  <c:v>0</c:v>
                </c:pt>
                <c:pt idx="2">
                  <c:v>0</c:v>
                </c:pt>
                <c:pt idx="3">
                  <c:v>0</c:v>
                </c:pt>
                <c:pt idx="4">
                  <c:v>0</c:v>
                </c:pt>
                <c:pt idx="5">
                  <c:v>0</c:v>
                </c:pt>
                <c:pt idx="6">
                  <c:v>0</c:v>
                </c:pt>
                <c:pt idx="7">
                  <c:v>0</c:v>
                </c:pt>
                <c:pt idx="8">
                  <c:v>0</c:v>
                </c:pt>
                <c:pt idx="9">
                  <c:v>-3.5797179305129369E-4</c:v>
                </c:pt>
                <c:pt idx="10">
                  <c:v>-2.041023785438783E-5</c:v>
                </c:pt>
                <c:pt idx="11">
                  <c:v>0</c:v>
                </c:pt>
                <c:pt idx="12">
                  <c:v>0</c:v>
                </c:pt>
                <c:pt idx="13">
                  <c:v>-2.6597257667677074E-4</c:v>
                </c:pt>
                <c:pt idx="14">
                  <c:v>0</c:v>
                </c:pt>
                <c:pt idx="15">
                  <c:v>-1.5088788832395646E-4</c:v>
                </c:pt>
                <c:pt idx="16">
                  <c:v>-8.7491275559592851E-5</c:v>
                </c:pt>
                <c:pt idx="17">
                  <c:v>0</c:v>
                </c:pt>
                <c:pt idx="18">
                  <c:v>0</c:v>
                </c:pt>
                <c:pt idx="19">
                  <c:v>0</c:v>
                </c:pt>
                <c:pt idx="20">
                  <c:v>0</c:v>
                </c:pt>
                <c:pt idx="21">
                  <c:v>0</c:v>
                </c:pt>
                <c:pt idx="22">
                  <c:v>0</c:v>
                </c:pt>
                <c:pt idx="23">
                  <c:v>0</c:v>
                </c:pt>
                <c:pt idx="24">
                  <c:v>-3.9299844218945264E-5</c:v>
                </c:pt>
                <c:pt idx="25">
                  <c:v>0</c:v>
                </c:pt>
                <c:pt idx="26">
                  <c:v>0</c:v>
                </c:pt>
                <c:pt idx="27">
                  <c:v>0</c:v>
                </c:pt>
                <c:pt idx="28">
                  <c:v>-2.4113006213344196E-4</c:v>
                </c:pt>
                <c:pt idx="29">
                  <c:v>-5.9800648769676166E-4</c:v>
                </c:pt>
                <c:pt idx="30">
                  <c:v>-3.5599136416128484E-5</c:v>
                </c:pt>
                <c:pt idx="31">
                  <c:v>0</c:v>
                </c:pt>
                <c:pt idx="32">
                  <c:v>0</c:v>
                </c:pt>
                <c:pt idx="33">
                  <c:v>0</c:v>
                </c:pt>
                <c:pt idx="34">
                  <c:v>0</c:v>
                </c:pt>
                <c:pt idx="35">
                  <c:v>-2.3156621145904697E-4</c:v>
                </c:pt>
                <c:pt idx="36">
                  <c:v>-2.8766780949136041E-4</c:v>
                </c:pt>
                <c:pt idx="37">
                  <c:v>0</c:v>
                </c:pt>
                <c:pt idx="38">
                  <c:v>-1.1882503219887043E-4</c:v>
                </c:pt>
                <c:pt idx="39">
                  <c:v>-3.940245910952747E-4</c:v>
                </c:pt>
                <c:pt idx="40">
                  <c:v>-1.2139369213590712E-3</c:v>
                </c:pt>
                <c:pt idx="41">
                  <c:v>-7.0579323993410852E-4</c:v>
                </c:pt>
                <c:pt idx="42">
                  <c:v>-1.0068754791115604E-4</c:v>
                </c:pt>
                <c:pt idx="43">
                  <c:v>0</c:v>
                </c:pt>
                <c:pt idx="44">
                  <c:v>0</c:v>
                </c:pt>
                <c:pt idx="45">
                  <c:v>0</c:v>
                </c:pt>
                <c:pt idx="46">
                  <c:v>-1.1517043133027968E-3</c:v>
                </c:pt>
                <c:pt idx="47">
                  <c:v>-8.846863383912087E-4</c:v>
                </c:pt>
                <c:pt idx="48">
                  <c:v>-5.1441750512394788E-3</c:v>
                </c:pt>
                <c:pt idx="49">
                  <c:v>-4.4539145343169655E-3</c:v>
                </c:pt>
                <c:pt idx="50">
                  <c:v>-1.3527054401908127E-2</c:v>
                </c:pt>
                <c:pt idx="51">
                  <c:v>-3.4586497312331793E-2</c:v>
                </c:pt>
                <c:pt idx="52">
                  <c:v>-1.0546770352622055E-2</c:v>
                </c:pt>
                <c:pt idx="53">
                  <c:v>-1.2585310435508128E-2</c:v>
                </c:pt>
                <c:pt idx="54">
                  <c:v>-8.0806888653406975E-3</c:v>
                </c:pt>
                <c:pt idx="55">
                  <c:v>-2.9029729173623856E-2</c:v>
                </c:pt>
                <c:pt idx="56">
                  <c:v>-2.9515989130131138E-2</c:v>
                </c:pt>
                <c:pt idx="57">
                  <c:v>-3.3346373215898908E-2</c:v>
                </c:pt>
                <c:pt idx="58">
                  <c:v>-4.4660001997017078E-2</c:v>
                </c:pt>
                <c:pt idx="59">
                  <c:v>-4.0999325274008562E-2</c:v>
                </c:pt>
                <c:pt idx="60">
                  <c:v>-3.5404844388020884E-2</c:v>
                </c:pt>
                <c:pt idx="61">
                  <c:v>-3.3222194713845271E-2</c:v>
                </c:pt>
                <c:pt idx="62">
                  <c:v>-3.4131306406692395E-2</c:v>
                </c:pt>
                <c:pt idx="63">
                  <c:v>-3.2068927177857476E-2</c:v>
                </c:pt>
                <c:pt idx="64">
                  <c:v>-3.1780805696696175E-2</c:v>
                </c:pt>
                <c:pt idx="65">
                  <c:v>-3.3636448725416726E-2</c:v>
                </c:pt>
                <c:pt idx="66">
                  <c:v>-3.1645586934428559E-2</c:v>
                </c:pt>
                <c:pt idx="67">
                  <c:v>-3.4740767851074938E-2</c:v>
                </c:pt>
                <c:pt idx="68">
                  <c:v>-1.4664005801119434E-2</c:v>
                </c:pt>
                <c:pt idx="69">
                  <c:v>-1.2923650445430595E-2</c:v>
                </c:pt>
                <c:pt idx="70">
                  <c:v>-1.1655486042082388E-2</c:v>
                </c:pt>
                <c:pt idx="71">
                  <c:v>-8.7621562546591758E-3</c:v>
                </c:pt>
                <c:pt idx="72">
                  <c:v>-8.6093512371832673E-3</c:v>
                </c:pt>
                <c:pt idx="73">
                  <c:v>-5.7655560685966056E-3</c:v>
                </c:pt>
                <c:pt idx="74">
                  <c:v>-2.9471632686438997E-3</c:v>
                </c:pt>
                <c:pt idx="75">
                  <c:v>0</c:v>
                </c:pt>
                <c:pt idx="76">
                  <c:v>0</c:v>
                </c:pt>
                <c:pt idx="77">
                  <c:v>0</c:v>
                </c:pt>
                <c:pt idx="78">
                  <c:v>-6.3294019536828461E-4</c:v>
                </c:pt>
                <c:pt idx="79">
                  <c:v>-3.7327815762184589E-3</c:v>
                </c:pt>
                <c:pt idx="80">
                  <c:v>-1.8475941465721873E-2</c:v>
                </c:pt>
                <c:pt idx="81">
                  <c:v>-1.9603059272530095E-2</c:v>
                </c:pt>
                <c:pt idx="82">
                  <c:v>-1.0398442125014208E-2</c:v>
                </c:pt>
                <c:pt idx="83">
                  <c:v>-8.1178542617518553E-3</c:v>
                </c:pt>
                <c:pt idx="84">
                  <c:v>-7.5775845236251589E-3</c:v>
                </c:pt>
                <c:pt idx="85">
                  <c:v>-8.3175868107281652E-3</c:v>
                </c:pt>
                <c:pt idx="86">
                  <c:v>-7.2589265085350142E-3</c:v>
                </c:pt>
                <c:pt idx="87">
                  <c:v>-7.2096254363192801E-3</c:v>
                </c:pt>
                <c:pt idx="88">
                  <c:v>-8.410451749517071E-3</c:v>
                </c:pt>
                <c:pt idx="89">
                  <c:v>-5.9171010736158323E-3</c:v>
                </c:pt>
                <c:pt idx="90">
                  <c:v>-5.7117285597708314E-3</c:v>
                </c:pt>
                <c:pt idx="91">
                  <c:v>-8.2117888490503468E-3</c:v>
                </c:pt>
                <c:pt idx="92">
                  <c:v>-9.4212695910984873E-3</c:v>
                </c:pt>
                <c:pt idx="93">
                  <c:v>-7.2627188987052895E-3</c:v>
                </c:pt>
                <c:pt idx="94">
                  <c:v>-6.3065503718875392E-3</c:v>
                </c:pt>
                <c:pt idx="95">
                  <c:v>-4.2887070788949757E-3</c:v>
                </c:pt>
                <c:pt idx="96">
                  <c:v>-3.28440436914452E-3</c:v>
                </c:pt>
                <c:pt idx="97">
                  <c:v>-2.3115104292673627E-3</c:v>
                </c:pt>
                <c:pt idx="98">
                  <c:v>-1.8757745227600714E-4</c:v>
                </c:pt>
                <c:pt idx="99">
                  <c:v>-2.0235804986355602E-4</c:v>
                </c:pt>
                <c:pt idx="100">
                  <c:v>0</c:v>
                </c:pt>
                <c:pt idx="101">
                  <c:v>-1.4500647032341656E-3</c:v>
                </c:pt>
                <c:pt idx="102">
                  <c:v>-5.8258072033298789E-4</c:v>
                </c:pt>
                <c:pt idx="103">
                  <c:v>0</c:v>
                </c:pt>
                <c:pt idx="104">
                  <c:v>0</c:v>
                </c:pt>
                <c:pt idx="105">
                  <c:v>-3.4680054489780491E-4</c:v>
                </c:pt>
                <c:pt idx="106">
                  <c:v>0</c:v>
                </c:pt>
                <c:pt idx="107">
                  <c:v>0</c:v>
                </c:pt>
                <c:pt idx="108">
                  <c:v>-1.3250005520841927E-4</c:v>
                </c:pt>
                <c:pt idx="109">
                  <c:v>0</c:v>
                </c:pt>
                <c:pt idx="110">
                  <c:v>-2.3668748584565312E-4</c:v>
                </c:pt>
                <c:pt idx="111">
                  <c:v>-5.1155348264649361E-4</c:v>
                </c:pt>
                <c:pt idx="112">
                  <c:v>0</c:v>
                </c:pt>
                <c:pt idx="113">
                  <c:v>-2.7285366199089519E-4</c:v>
                </c:pt>
                <c:pt idx="114">
                  <c:v>-1.2303464913924193E-4</c:v>
                </c:pt>
                <c:pt idx="115">
                  <c:v>-4.7614505563546984E-4</c:v>
                </c:pt>
                <c:pt idx="116">
                  <c:v>0</c:v>
                </c:pt>
                <c:pt idx="117">
                  <c:v>-6.6851134477043442E-4</c:v>
                </c:pt>
                <c:pt idx="118">
                  <c:v>-4.9738937946631112E-4</c:v>
                </c:pt>
                <c:pt idx="119">
                  <c:v>-1.0617646351148364E-3</c:v>
                </c:pt>
                <c:pt idx="120">
                  <c:v>-2.175116094424558E-5</c:v>
                </c:pt>
                <c:pt idx="121">
                  <c:v>-2.9219701162153984E-4</c:v>
                </c:pt>
                <c:pt idx="122">
                  <c:v>0</c:v>
                </c:pt>
                <c:pt idx="123">
                  <c:v>0</c:v>
                </c:pt>
                <c:pt idx="124">
                  <c:v>0</c:v>
                </c:pt>
                <c:pt idx="125">
                  <c:v>0</c:v>
                </c:pt>
                <c:pt idx="126">
                  <c:v>0</c:v>
                </c:pt>
                <c:pt idx="127">
                  <c:v>0</c:v>
                </c:pt>
                <c:pt idx="128">
                  <c:v>0</c:v>
                </c:pt>
                <c:pt idx="129">
                  <c:v>0</c:v>
                </c:pt>
                <c:pt idx="130">
                  <c:v>-4.9918514665686598E-4</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-1.4238325700721306E-4</c:v>
                </c:pt>
                <c:pt idx="146">
                  <c:v>-1.2245899926084444E-4</c:v>
                </c:pt>
                <c:pt idx="147">
                  <c:v>0</c:v>
                </c:pt>
                <c:pt idx="148">
                  <c:v>0</c:v>
                </c:pt>
                <c:pt idx="149">
                  <c:v>0</c:v>
                </c:pt>
                <c:pt idx="150">
                  <c:v>-3.6821293334830823E-4</c:v>
                </c:pt>
                <c:pt idx="151">
                  <c:v>-1.8962591867302655E-4</c:v>
                </c:pt>
                <c:pt idx="152">
                  <c:v>0</c:v>
                </c:pt>
                <c:pt idx="153">
                  <c:v>0</c:v>
                </c:pt>
                <c:pt idx="154">
                  <c:v>0</c:v>
                </c:pt>
                <c:pt idx="155">
                  <c:v>0</c:v>
                </c:pt>
                <c:pt idx="156">
                  <c:v>-1.0530763140985085E-3</c:v>
                </c:pt>
                <c:pt idx="157">
                  <c:v>-1.5532316279388938E-3</c:v>
                </c:pt>
                <c:pt idx="158">
                  <c:v>-5.4639520865175633E-4</c:v>
                </c:pt>
                <c:pt idx="159">
                  <c:v>-1.0383466701868117E-3</c:v>
                </c:pt>
                <c:pt idx="160">
                  <c:v>0</c:v>
                </c:pt>
                <c:pt idx="161">
                  <c:v>-5.5313890266593376E-4</c:v>
                </c:pt>
                <c:pt idx="162">
                  <c:v>-4.2037066916963251E-4</c:v>
                </c:pt>
                <c:pt idx="163">
                  <c:v>0</c:v>
                </c:pt>
                <c:pt idx="164">
                  <c:v>0</c:v>
                </c:pt>
                <c:pt idx="165">
                  <c:v>0</c:v>
                </c:pt>
                <c:pt idx="166">
                  <c:v>-8.166396078940673E-4</c:v>
                </c:pt>
                <c:pt idx="167">
                  <c:v>-1.3130138190617679E-3</c:v>
                </c:pt>
                <c:pt idx="168">
                  <c:v>0</c:v>
                </c:pt>
                <c:pt idx="169">
                  <c:v>-2.4545656918582539E-4</c:v>
                </c:pt>
                <c:pt idx="170">
                  <c:v>0</c:v>
                </c:pt>
                <c:pt idx="171">
                  <c:v>0</c:v>
                </c:pt>
                <c:pt idx="172">
                  <c:v>0</c:v>
                </c:pt>
                <c:pt idx="173">
                  <c:v>0</c:v>
                </c:pt>
                <c:pt idx="174">
                  <c:v>-5.5365094522875056E-4</c:v>
                </c:pt>
                <c:pt idx="175">
                  <c:v>0</c:v>
                </c:pt>
                <c:pt idx="176">
                  <c:v>-9.7554006982196028E-4</c:v>
                </c:pt>
                <c:pt idx="177">
                  <c:v>-6.9269830029051983E-4</c:v>
                </c:pt>
                <c:pt idx="178">
                  <c:v>-2.0492826537943688E-4</c:v>
                </c:pt>
                <c:pt idx="179">
                  <c:v>0</c:v>
                </c:pt>
                <c:pt idx="180">
                  <c:v>-5.7910678288300281E-4</c:v>
                </c:pt>
                <c:pt idx="181">
                  <c:v>-2.2658687203617572E-4</c:v>
                </c:pt>
                <c:pt idx="182">
                  <c:v>-3.6786337006072113E-3</c:v>
                </c:pt>
                <c:pt idx="183">
                  <c:v>-5.0152832706291586E-3</c:v>
                </c:pt>
                <c:pt idx="184">
                  <c:v>-2.6212591637119424E-3</c:v>
                </c:pt>
                <c:pt idx="185">
                  <c:v>-3.3646344839846545E-3</c:v>
                </c:pt>
                <c:pt idx="186">
                  <c:v>-9.7144375747140711E-4</c:v>
                </c:pt>
                <c:pt idx="187">
                  <c:v>-9.0116201007650208E-4</c:v>
                </c:pt>
                <c:pt idx="188">
                  <c:v>-4.6034081554606979E-3</c:v>
                </c:pt>
                <c:pt idx="189">
                  <c:v>-3.9478155710645866E-3</c:v>
                </c:pt>
                <c:pt idx="190">
                  <c:v>-1.0549669935060724E-3</c:v>
                </c:pt>
                <c:pt idx="191">
                  <c:v>-1.0999695353162619E-3</c:v>
                </c:pt>
                <c:pt idx="192">
                  <c:v>-3.1686974912472237E-3</c:v>
                </c:pt>
                <c:pt idx="193">
                  <c:v>-5.7669923949401161E-4</c:v>
                </c:pt>
                <c:pt idx="194">
                  <c:v>-1.2088645747583516E-3</c:v>
                </c:pt>
                <c:pt idx="195">
                  <c:v>-1.2336807912299342E-3</c:v>
                </c:pt>
                <c:pt idx="196">
                  <c:v>-6.8522388764464908E-5</c:v>
                </c:pt>
                <c:pt idx="197">
                  <c:v>0</c:v>
                </c:pt>
                <c:pt idx="198">
                  <c:v>0</c:v>
                </c:pt>
                <c:pt idx="199">
                  <c:v>0</c:v>
                </c:pt>
                <c:pt idx="200">
                  <c:v>-2.0984566279279187E-3</c:v>
                </c:pt>
                <c:pt idx="201">
                  <c:v>-1.7108277482472888E-3</c:v>
                </c:pt>
                <c:pt idx="202">
                  <c:v>0</c:v>
                </c:pt>
                <c:pt idx="203">
                  <c:v>0</c:v>
                </c:pt>
                <c:pt idx="204">
                  <c:v>0</c:v>
                </c:pt>
                <c:pt idx="205">
                  <c:v>-1.5555104487203496E-4</c:v>
                </c:pt>
                <c:pt idx="206">
                  <c:v>-1.345898738756345E-3</c:v>
                </c:pt>
                <c:pt idx="207">
                  <c:v>-2.586991622530177E-4</c:v>
                </c:pt>
                <c:pt idx="208">
                  <c:v>-1.131866395190985E-4</c:v>
                </c:pt>
                <c:pt idx="209">
                  <c:v>0</c:v>
                </c:pt>
                <c:pt idx="210">
                  <c:v>0</c:v>
                </c:pt>
                <c:pt idx="211">
                  <c:v>-9.9646324554995163E-4</c:v>
                </c:pt>
                <c:pt idx="212">
                  <c:v>-6.8813929948922242E-4</c:v>
                </c:pt>
                <c:pt idx="213">
                  <c:v>0</c:v>
                </c:pt>
                <c:pt idx="214">
                  <c:v>0</c:v>
                </c:pt>
                <c:pt idx="215">
                  <c:v>0</c:v>
                </c:pt>
                <c:pt idx="216">
                  <c:v>0</c:v>
                </c:pt>
                <c:pt idx="217">
                  <c:v>-2.4597605125964862E-4</c:v>
                </c:pt>
                <c:pt idx="218">
                  <c:v>-2.1287444138746274E-3</c:v>
                </c:pt>
                <c:pt idx="219">
                  <c:v>-2.3998667157277909E-3</c:v>
                </c:pt>
                <c:pt idx="220">
                  <c:v>-1.5011854399734018E-3</c:v>
                </c:pt>
                <c:pt idx="221">
                  <c:v>-9.0151594400293287E-4</c:v>
                </c:pt>
                <c:pt idx="222">
                  <c:v>-1.715431495030237E-4</c:v>
                </c:pt>
                <c:pt idx="223">
                  <c:v>-1.2999239943145911E-3</c:v>
                </c:pt>
                <c:pt idx="224">
                  <c:v>-1.1633112729087433E-3</c:v>
                </c:pt>
                <c:pt idx="225">
                  <c:v>-2.3086086863012877E-3</c:v>
                </c:pt>
                <c:pt idx="226">
                  <c:v>-3.0292545078540473E-3</c:v>
                </c:pt>
                <c:pt idx="227">
                  <c:v>-8.2799745135892487E-4</c:v>
                </c:pt>
                <c:pt idx="228">
                  <c:v>0</c:v>
                </c:pt>
                <c:pt idx="229">
                  <c:v>0</c:v>
                </c:pt>
                <c:pt idx="230">
                  <c:v>0</c:v>
                </c:pt>
                <c:pt idx="231">
                  <c:v>0</c:v>
                </c:pt>
                <c:pt idx="232">
                  <c:v>0</c:v>
                </c:pt>
                <c:pt idx="233">
                  <c:v>0</c:v>
                </c:pt>
                <c:pt idx="234">
                  <c:v>0</c:v>
                </c:pt>
                <c:pt idx="235">
                  <c:v>-3.3780987890145211E-4</c:v>
                </c:pt>
                <c:pt idx="236">
                  <c:v>0</c:v>
                </c:pt>
                <c:pt idx="237">
                  <c:v>0</c:v>
                </c:pt>
                <c:pt idx="238">
                  <c:v>0</c:v>
                </c:pt>
                <c:pt idx="239">
                  <c:v>0</c:v>
                </c:pt>
                <c:pt idx="240">
                  <c:v>0</c:v>
                </c:pt>
                <c:pt idx="241">
                  <c:v>0</c:v>
                </c:pt>
                <c:pt idx="242">
                  <c:v>0</c:v>
                </c:pt>
                <c:pt idx="243">
                  <c:v>0</c:v>
                </c:pt>
                <c:pt idx="244">
                  <c:v>0</c:v>
                </c:pt>
                <c:pt idx="245">
                  <c:v>0</c:v>
                </c:pt>
                <c:pt idx="246">
                  <c:v>0</c:v>
                </c:pt>
                <c:pt idx="247">
                  <c:v>-3.8137046461221151E-4</c:v>
                </c:pt>
                <c:pt idx="248">
                  <c:v>0</c:v>
                </c:pt>
                <c:pt idx="249">
                  <c:v>0</c:v>
                </c:pt>
                <c:pt idx="250">
                  <c:v>-3.3145884968304595E-4</c:v>
                </c:pt>
                <c:pt idx="251">
                  <c:v>0</c:v>
                </c:pt>
                <c:pt idx="252">
                  <c:v>0</c:v>
                </c:pt>
                <c:pt idx="253">
                  <c:v>0</c:v>
                </c:pt>
                <c:pt idx="254">
                  <c:v>0</c:v>
                </c:pt>
                <c:pt idx="255">
                  <c:v>0</c:v>
                </c:pt>
                <c:pt idx="256">
                  <c:v>0</c:v>
                </c:pt>
                <c:pt idx="257">
                  <c:v>-1.3916605866537688E-3</c:v>
                </c:pt>
                <c:pt idx="258">
                  <c:v>-8.0623287156129291E-4</c:v>
                </c:pt>
                <c:pt idx="259">
                  <c:v>-2.1837255728726769E-3</c:v>
                </c:pt>
                <c:pt idx="260">
                  <c:v>0</c:v>
                </c:pt>
                <c:pt idx="261">
                  <c:v>0</c:v>
                </c:pt>
                <c:pt idx="262">
                  <c:v>0</c:v>
                </c:pt>
                <c:pt idx="263">
                  <c:v>-6.5200764427672596E-4</c:v>
                </c:pt>
                <c:pt idx="264">
                  <c:v>0</c:v>
                </c:pt>
                <c:pt idx="265">
                  <c:v>-5.32433134176988E-4</c:v>
                </c:pt>
                <c:pt idx="266">
                  <c:v>0</c:v>
                </c:pt>
                <c:pt idx="267">
                  <c:v>-1.0762574724687275E-3</c:v>
                </c:pt>
                <c:pt idx="268">
                  <c:v>-1.3430798225032784E-3</c:v>
                </c:pt>
                <c:pt idx="269">
                  <c:v>-1.1456046456391684E-3</c:v>
                </c:pt>
                <c:pt idx="270">
                  <c:v>0</c:v>
                </c:pt>
                <c:pt idx="271">
                  <c:v>0</c:v>
                </c:pt>
                <c:pt idx="272">
                  <c:v>0</c:v>
                </c:pt>
                <c:pt idx="273">
                  <c:v>0</c:v>
                </c:pt>
                <c:pt idx="274">
                  <c:v>-6.481048150842452E-5</c:v>
                </c:pt>
                <c:pt idx="275">
                  <c:v>0</c:v>
                </c:pt>
                <c:pt idx="276">
                  <c:v>0</c:v>
                </c:pt>
                <c:pt idx="277">
                  <c:v>-2.8566660951564614E-4</c:v>
                </c:pt>
                <c:pt idx="278">
                  <c:v>-2.645877828176561E-5</c:v>
                </c:pt>
                <c:pt idx="279">
                  <c:v>-2.3989292308727713E-5</c:v>
                </c:pt>
                <c:pt idx="280">
                  <c:v>-1.2701095534533859E-3</c:v>
                </c:pt>
                <c:pt idx="281">
                  <c:v>0</c:v>
                </c:pt>
                <c:pt idx="282">
                  <c:v>0</c:v>
                </c:pt>
                <c:pt idx="283">
                  <c:v>0</c:v>
                </c:pt>
                <c:pt idx="284">
                  <c:v>-5.1216508908523591E-4</c:v>
                </c:pt>
                <c:pt idx="285">
                  <c:v>0</c:v>
                </c:pt>
                <c:pt idx="286">
                  <c:v>0</c:v>
                </c:pt>
                <c:pt idx="287">
                  <c:v>-1.8483203238108042E-3</c:v>
                </c:pt>
                <c:pt idx="288">
                  <c:v>-1.3345209453238796E-3</c:v>
                </c:pt>
                <c:pt idx="289">
                  <c:v>-2.391472111465134E-3</c:v>
                </c:pt>
                <c:pt idx="290">
                  <c:v>-4.5645199889464971E-3</c:v>
                </c:pt>
                <c:pt idx="291">
                  <c:v>-6.4522412944324238E-3</c:v>
                </c:pt>
                <c:pt idx="292">
                  <c:v>-7.9947853197406514E-3</c:v>
                </c:pt>
                <c:pt idx="293">
                  <c:v>-8.3986674182527695E-3</c:v>
                </c:pt>
                <c:pt idx="294">
                  <c:v>-8.1300884671033358E-3</c:v>
                </c:pt>
                <c:pt idx="295">
                  <c:v>-2.5764892491284588E-4</c:v>
                </c:pt>
                <c:pt idx="296">
                  <c:v>0</c:v>
                </c:pt>
                <c:pt idx="297">
                  <c:v>-3.7400149225121776E-3</c:v>
                </c:pt>
                <c:pt idx="298">
                  <c:v>-3.6924664122851749E-3</c:v>
                </c:pt>
                <c:pt idx="299">
                  <c:v>-3.1784687712877093E-3</c:v>
                </c:pt>
                <c:pt idx="300">
                  <c:v>-1.0551031964969486E-3</c:v>
                </c:pt>
                <c:pt idx="301">
                  <c:v>-1.8205289376988761E-3</c:v>
                </c:pt>
                <c:pt idx="302">
                  <c:v>-2.4353259112624708E-3</c:v>
                </c:pt>
                <c:pt idx="303">
                  <c:v>-1.0282584656306378E-3</c:v>
                </c:pt>
                <c:pt idx="304">
                  <c:v>-1.373818579625755E-4</c:v>
                </c:pt>
                <c:pt idx="305">
                  <c:v>-2.6862276441951298E-3</c:v>
                </c:pt>
                <c:pt idx="306">
                  <c:v>-5.0956738312563955E-3</c:v>
                </c:pt>
                <c:pt idx="307">
                  <c:v>-5.6198479061769051E-3</c:v>
                </c:pt>
                <c:pt idx="308">
                  <c:v>-7.6042525211896771E-3</c:v>
                </c:pt>
                <c:pt idx="309">
                  <c:v>-9.5715501998660784E-3</c:v>
                </c:pt>
                <c:pt idx="310">
                  <c:v>-8.1058805312975955E-3</c:v>
                </c:pt>
                <c:pt idx="311">
                  <c:v>-7.6214471854045519E-3</c:v>
                </c:pt>
                <c:pt idx="312">
                  <c:v>-8.6561975140552142E-3</c:v>
                </c:pt>
                <c:pt idx="313">
                  <c:v>-6.0087455922224475E-3</c:v>
                </c:pt>
                <c:pt idx="314">
                  <c:v>-4.5040370176557005E-3</c:v>
                </c:pt>
                <c:pt idx="315">
                  <c:v>-4.5883435090363529E-3</c:v>
                </c:pt>
                <c:pt idx="316">
                  <c:v>-4.5311449321579125E-3</c:v>
                </c:pt>
                <c:pt idx="317">
                  <c:v>-5.0418089137665685E-3</c:v>
                </c:pt>
                <c:pt idx="318">
                  <c:v>-6.4024683115937071E-3</c:v>
                </c:pt>
                <c:pt idx="319">
                  <c:v>-3.4399855775369081E-3</c:v>
                </c:pt>
                <c:pt idx="320">
                  <c:v>-9.6380479318811593E-3</c:v>
                </c:pt>
                <c:pt idx="321">
                  <c:v>-9.2635376179336804E-3</c:v>
                </c:pt>
                <c:pt idx="322">
                  <c:v>-1.2363051298438454E-2</c:v>
                </c:pt>
                <c:pt idx="323">
                  <c:v>-9.5552328144376097E-3</c:v>
                </c:pt>
                <c:pt idx="324">
                  <c:v>-5.0764614258324171E-3</c:v>
                </c:pt>
                <c:pt idx="325">
                  <c:v>-1.883429826689244E-3</c:v>
                </c:pt>
                <c:pt idx="326">
                  <c:v>0</c:v>
                </c:pt>
                <c:pt idx="327">
                  <c:v>-3.029214714837465E-3</c:v>
                </c:pt>
                <c:pt idx="328">
                  <c:v>0</c:v>
                </c:pt>
                <c:pt idx="329">
                  <c:v>0</c:v>
                </c:pt>
                <c:pt idx="330">
                  <c:v>-1.7448263189738885E-4</c:v>
                </c:pt>
                <c:pt idx="331">
                  <c:v>-1.7046148907867345E-5</c:v>
                </c:pt>
                <c:pt idx="332">
                  <c:v>0</c:v>
                </c:pt>
                <c:pt idx="333">
                  <c:v>0</c:v>
                </c:pt>
                <c:pt idx="334">
                  <c:v>0</c:v>
                </c:pt>
                <c:pt idx="335">
                  <c:v>-1.9472887896002495E-3</c:v>
                </c:pt>
                <c:pt idx="336">
                  <c:v>-5.2223101639840286E-3</c:v>
                </c:pt>
                <c:pt idx="337">
                  <c:v>-3.6680553401594613E-3</c:v>
                </c:pt>
                <c:pt idx="338">
                  <c:v>-2.3162487707877057E-3</c:v>
                </c:pt>
                <c:pt idx="339">
                  <c:v>-1.2421652699977183E-3</c:v>
                </c:pt>
                <c:pt idx="340">
                  <c:v>-1.9577557394210819E-3</c:v>
                </c:pt>
                <c:pt idx="341">
                  <c:v>0</c:v>
                </c:pt>
                <c:pt idx="342">
                  <c:v>-1.3571875239164256E-3</c:v>
                </c:pt>
                <c:pt idx="343">
                  <c:v>-1.6570414148779574E-3</c:v>
                </c:pt>
                <c:pt idx="344">
                  <c:v>0</c:v>
                </c:pt>
                <c:pt idx="345">
                  <c:v>0</c:v>
                </c:pt>
                <c:pt idx="346">
                  <c:v>-1.4726367194163256E-3</c:v>
                </c:pt>
                <c:pt idx="347">
                  <c:v>-1.7076558924431922E-3</c:v>
                </c:pt>
                <c:pt idx="348">
                  <c:v>0</c:v>
                </c:pt>
                <c:pt idx="349">
                  <c:v>0</c:v>
                </c:pt>
                <c:pt idx="350">
                  <c:v>-5.9566299253273032E-4</c:v>
                </c:pt>
                <c:pt idx="351">
                  <c:v>-7.7468172095164196E-4</c:v>
                </c:pt>
                <c:pt idx="352">
                  <c:v>-1.4401023734721106E-4</c:v>
                </c:pt>
                <c:pt idx="353">
                  <c:v>0</c:v>
                </c:pt>
                <c:pt idx="354">
                  <c:v>0</c:v>
                </c:pt>
                <c:pt idx="355">
                  <c:v>-6.433821390877569E-4</c:v>
                </c:pt>
                <c:pt idx="356">
                  <c:v>0</c:v>
                </c:pt>
                <c:pt idx="357">
                  <c:v>0</c:v>
                </c:pt>
                <c:pt idx="358">
                  <c:v>0</c:v>
                </c:pt>
                <c:pt idx="359">
                  <c:v>-9.4561457602098027E-4</c:v>
                </c:pt>
                <c:pt idx="360">
                  <c:v>-7.7482491697406094E-4</c:v>
                </c:pt>
                <c:pt idx="361">
                  <c:v>-8.7284855931287693E-5</c:v>
                </c:pt>
                <c:pt idx="362">
                  <c:v>-8.066117247444275E-4</c:v>
                </c:pt>
                <c:pt idx="363">
                  <c:v>-1.51416888365323E-3</c:v>
                </c:pt>
                <c:pt idx="364">
                  <c:v>-7.9544338687914814E-4</c:v>
                </c:pt>
                <c:pt idx="365">
                  <c:v>-1.0197551573879347E-3</c:v>
                </c:pt>
                <c:pt idx="366">
                  <c:v>-9.2070059155250012E-4</c:v>
                </c:pt>
                <c:pt idx="367">
                  <c:v>-4.028934929741196E-3</c:v>
                </c:pt>
                <c:pt idx="368">
                  <c:v>-6.8266894752762319E-3</c:v>
                </c:pt>
                <c:pt idx="369">
                  <c:v>-1.7930336891193574E-3</c:v>
                </c:pt>
                <c:pt idx="370">
                  <c:v>-4.1699137177169934E-3</c:v>
                </c:pt>
                <c:pt idx="371">
                  <c:v>-1.9757648786528754E-3</c:v>
                </c:pt>
                <c:pt idx="372">
                  <c:v>-4.5266132470738385E-4</c:v>
                </c:pt>
                <c:pt idx="373">
                  <c:v>0</c:v>
                </c:pt>
                <c:pt idx="374">
                  <c:v>0</c:v>
                </c:pt>
                <c:pt idx="375">
                  <c:v>0</c:v>
                </c:pt>
                <c:pt idx="376">
                  <c:v>0</c:v>
                </c:pt>
                <c:pt idx="377">
                  <c:v>-2.5706065056301853E-4</c:v>
                </c:pt>
                <c:pt idx="378">
                  <c:v>0</c:v>
                </c:pt>
                <c:pt idx="379">
                  <c:v>0</c:v>
                </c:pt>
                <c:pt idx="380">
                  <c:v>-1.1191446509213224E-3</c:v>
                </c:pt>
                <c:pt idx="381">
                  <c:v>0</c:v>
                </c:pt>
                <c:pt idx="382">
                  <c:v>-5.5090671310125945E-4</c:v>
                </c:pt>
                <c:pt idx="383">
                  <c:v>-2.1418924667370202E-4</c:v>
                </c:pt>
                <c:pt idx="384">
                  <c:v>-1.4570854102065975E-3</c:v>
                </c:pt>
                <c:pt idx="385">
                  <c:v>-1.4310064799728283E-3</c:v>
                </c:pt>
                <c:pt idx="386">
                  <c:v>0</c:v>
                </c:pt>
                <c:pt idx="387">
                  <c:v>0</c:v>
                </c:pt>
                <c:pt idx="388">
                  <c:v>0</c:v>
                </c:pt>
                <c:pt idx="389">
                  <c:v>0</c:v>
                </c:pt>
                <c:pt idx="390">
                  <c:v>0</c:v>
                </c:pt>
                <c:pt idx="391">
                  <c:v>0</c:v>
                </c:pt>
                <c:pt idx="392">
                  <c:v>0</c:v>
                </c:pt>
                <c:pt idx="393">
                  <c:v>-1.0123974704257721E-3</c:v>
                </c:pt>
                <c:pt idx="394">
                  <c:v>-2.8468844659928949E-3</c:v>
                </c:pt>
                <c:pt idx="395">
                  <c:v>-3.5719075893857048E-3</c:v>
                </c:pt>
                <c:pt idx="396">
                  <c:v>-3.3756498646595316E-3</c:v>
                </c:pt>
                <c:pt idx="397">
                  <c:v>-2.2151028861359637E-3</c:v>
                </c:pt>
                <c:pt idx="398">
                  <c:v>-5.0011296081253773E-3</c:v>
                </c:pt>
                <c:pt idx="399">
                  <c:v>-5.6209266322497752E-3</c:v>
                </c:pt>
                <c:pt idx="400">
                  <c:v>-4.4172012543495535E-3</c:v>
                </c:pt>
                <c:pt idx="401">
                  <c:v>-5.5761332927387634E-3</c:v>
                </c:pt>
                <c:pt idx="402">
                  <c:v>-9.2224981219946496E-3</c:v>
                </c:pt>
                <c:pt idx="403">
                  <c:v>-8.6235253259161985E-3</c:v>
                </c:pt>
                <c:pt idx="404">
                  <c:v>-8.2512391265654721E-3</c:v>
                </c:pt>
                <c:pt idx="405">
                  <c:v>-7.5923435518245423E-3</c:v>
                </c:pt>
                <c:pt idx="406">
                  <c:v>-7.1973631937464304E-3</c:v>
                </c:pt>
                <c:pt idx="407">
                  <c:v>-8.7269664913521977E-3</c:v>
                </c:pt>
                <c:pt idx="408">
                  <c:v>-1.1674997207853382E-2</c:v>
                </c:pt>
                <c:pt idx="409">
                  <c:v>-1.1907803577721292E-2</c:v>
                </c:pt>
                <c:pt idx="410">
                  <c:v>-1.05323845645041E-2</c:v>
                </c:pt>
                <c:pt idx="411">
                  <c:v>-1.5111589813365609E-2</c:v>
                </c:pt>
                <c:pt idx="412">
                  <c:v>-1.3027042087549835E-2</c:v>
                </c:pt>
                <c:pt idx="413">
                  <c:v>-9.8602294812931458E-3</c:v>
                </c:pt>
                <c:pt idx="414">
                  <c:v>-1.3067160600356582E-2</c:v>
                </c:pt>
                <c:pt idx="415">
                  <c:v>-9.5887495450544067E-3</c:v>
                </c:pt>
                <c:pt idx="416">
                  <c:v>-6.2905318099857463E-3</c:v>
                </c:pt>
                <c:pt idx="417">
                  <c:v>-6.0983539340196983E-3</c:v>
                </c:pt>
                <c:pt idx="418">
                  <c:v>-3.7628955094634793E-3</c:v>
                </c:pt>
                <c:pt idx="419">
                  <c:v>-3.0347275026513599E-3</c:v>
                </c:pt>
                <c:pt idx="420">
                  <c:v>-5.3498716802567424E-3</c:v>
                </c:pt>
                <c:pt idx="421">
                  <c:v>-4.6017294138906524E-3</c:v>
                </c:pt>
                <c:pt idx="422">
                  <c:v>-8.1119292907810888E-3</c:v>
                </c:pt>
                <c:pt idx="423">
                  <c:v>-7.6366269102404452E-3</c:v>
                </c:pt>
                <c:pt idx="424">
                  <c:v>-5.8437883707650263E-3</c:v>
                </c:pt>
                <c:pt idx="425">
                  <c:v>-8.9724373917458074E-3</c:v>
                </c:pt>
                <c:pt idx="426">
                  <c:v>-9.0954278324902604E-3</c:v>
                </c:pt>
                <c:pt idx="427">
                  <c:v>-9.0504644992810048E-3</c:v>
                </c:pt>
                <c:pt idx="428">
                  <c:v>-6.1356675508038175E-3</c:v>
                </c:pt>
                <c:pt idx="429">
                  <c:v>-2.3964011654087273E-3</c:v>
                </c:pt>
                <c:pt idx="430">
                  <c:v>-2.51811665341569E-3</c:v>
                </c:pt>
                <c:pt idx="431">
                  <c:v>-2.3647823375187115E-3</c:v>
                </c:pt>
                <c:pt idx="432">
                  <c:v>-2.3989510708837102E-3</c:v>
                </c:pt>
                <c:pt idx="433">
                  <c:v>-1.1415926811592504E-3</c:v>
                </c:pt>
                <c:pt idx="434">
                  <c:v>0</c:v>
                </c:pt>
                <c:pt idx="435">
                  <c:v>0</c:v>
                </c:pt>
                <c:pt idx="436">
                  <c:v>-1.1610525961655771E-3</c:v>
                </c:pt>
                <c:pt idx="437">
                  <c:v>-7.1657986666486808E-4</c:v>
                </c:pt>
                <c:pt idx="438">
                  <c:v>-1.446803224168807E-3</c:v>
                </c:pt>
                <c:pt idx="439">
                  <c:v>-1.2957079187921557E-3</c:v>
                </c:pt>
                <c:pt idx="440">
                  <c:v>-7.135291482172894E-5</c:v>
                </c:pt>
                <c:pt idx="441">
                  <c:v>-8.6284486783150456E-4</c:v>
                </c:pt>
                <c:pt idx="442">
                  <c:v>0</c:v>
                </c:pt>
                <c:pt idx="443">
                  <c:v>-7.2970660974659406E-5</c:v>
                </c:pt>
                <c:pt idx="444">
                  <c:v>0</c:v>
                </c:pt>
                <c:pt idx="445">
                  <c:v>0</c:v>
                </c:pt>
                <c:pt idx="446">
                  <c:v>-8.0425511042901741E-4</c:v>
                </c:pt>
                <c:pt idx="447">
                  <c:v>0</c:v>
                </c:pt>
                <c:pt idx="448">
                  <c:v>-5.3749048693124571E-4</c:v>
                </c:pt>
                <c:pt idx="449">
                  <c:v>0</c:v>
                </c:pt>
                <c:pt idx="450">
                  <c:v>0</c:v>
                </c:pt>
                <c:pt idx="451">
                  <c:v>-2.136594914304314E-3</c:v>
                </c:pt>
                <c:pt idx="452">
                  <c:v>-2.2787153921516464E-3</c:v>
                </c:pt>
                <c:pt idx="453">
                  <c:v>-5.615438786055799E-3</c:v>
                </c:pt>
                <c:pt idx="454">
                  <c:v>-9.0446412852259635E-3</c:v>
                </c:pt>
                <c:pt idx="455">
                  <c:v>-1.4770114247392975E-2</c:v>
                </c:pt>
                <c:pt idx="456">
                  <c:v>-1.9091769510823205E-2</c:v>
                </c:pt>
                <c:pt idx="457">
                  <c:v>-2.0120967037456503E-2</c:v>
                </c:pt>
                <c:pt idx="458">
                  <c:v>-1.962774514270494E-2</c:v>
                </c:pt>
                <c:pt idx="459">
                  <c:v>-1.7695091434200567E-2</c:v>
                </c:pt>
                <c:pt idx="460">
                  <c:v>-2.4898130191765077E-2</c:v>
                </c:pt>
                <c:pt idx="461">
                  <c:v>-1.9957175706604106E-2</c:v>
                </c:pt>
                <c:pt idx="462">
                  <c:v>-2.0595457923602956E-2</c:v>
                </c:pt>
                <c:pt idx="463">
                  <c:v>-1.3868505967716094E-2</c:v>
                </c:pt>
                <c:pt idx="464">
                  <c:v>-1.7313247644428601E-2</c:v>
                </c:pt>
                <c:pt idx="465">
                  <c:v>-1.4598091352220861E-2</c:v>
                </c:pt>
                <c:pt idx="466">
                  <c:v>-1.430671077441205E-2</c:v>
                </c:pt>
                <c:pt idx="467">
                  <c:v>-1.1216430336775014E-2</c:v>
                </c:pt>
                <c:pt idx="468">
                  <c:v>-9.5334114156005231E-3</c:v>
                </c:pt>
                <c:pt idx="469">
                  <c:v>-5.1964689612907589E-3</c:v>
                </c:pt>
                <c:pt idx="470">
                  <c:v>-3.2867460391055024E-3</c:v>
                </c:pt>
                <c:pt idx="471">
                  <c:v>-3.9173846606645841E-3</c:v>
                </c:pt>
                <c:pt idx="472">
                  <c:v>-4.6237032766329065E-3</c:v>
                </c:pt>
                <c:pt idx="473">
                  <c:v>-5.1525392864004947E-3</c:v>
                </c:pt>
                <c:pt idx="474">
                  <c:v>-2.5018915798823184E-3</c:v>
                </c:pt>
                <c:pt idx="475">
                  <c:v>-3.8226376754330908E-3</c:v>
                </c:pt>
                <c:pt idx="476">
                  <c:v>-2.8431655169354462E-3</c:v>
                </c:pt>
                <c:pt idx="477">
                  <c:v>-2.1138321190934907E-3</c:v>
                </c:pt>
                <c:pt idx="478">
                  <c:v>-3.0606300069748772E-3</c:v>
                </c:pt>
                <c:pt idx="479">
                  <c:v>0</c:v>
                </c:pt>
                <c:pt idx="480">
                  <c:v>0</c:v>
                </c:pt>
                <c:pt idx="481">
                  <c:v>0</c:v>
                </c:pt>
                <c:pt idx="482">
                  <c:v>-1.2262742857007585E-3</c:v>
                </c:pt>
                <c:pt idx="483">
                  <c:v>0</c:v>
                </c:pt>
                <c:pt idx="484">
                  <c:v>0</c:v>
                </c:pt>
                <c:pt idx="485">
                  <c:v>-1.1388057616461621E-3</c:v>
                </c:pt>
                <c:pt idx="486">
                  <c:v>-1.3836502491819667E-3</c:v>
                </c:pt>
                <c:pt idx="487">
                  <c:v>0</c:v>
                </c:pt>
                <c:pt idx="488">
                  <c:v>-3.8443907135826775E-4</c:v>
                </c:pt>
                <c:pt idx="489">
                  <c:v>0</c:v>
                </c:pt>
                <c:pt idx="490">
                  <c:v>-8.9230167499334048E-4</c:v>
                </c:pt>
                <c:pt idx="491">
                  <c:v>-1.9073811324319581E-3</c:v>
                </c:pt>
                <c:pt idx="492">
                  <c:v>-1.6811239723692743E-4</c:v>
                </c:pt>
                <c:pt idx="493">
                  <c:v>-1.6325452291805569E-3</c:v>
                </c:pt>
                <c:pt idx="494">
                  <c:v>-2.8700554388269317E-3</c:v>
                </c:pt>
                <c:pt idx="495">
                  <c:v>-1.424588280594534E-3</c:v>
                </c:pt>
                <c:pt idx="496">
                  <c:v>-9.2307930338414261E-4</c:v>
                </c:pt>
                <c:pt idx="497">
                  <c:v>-1.1163129000103516E-3</c:v>
                </c:pt>
                <c:pt idx="498">
                  <c:v>-1.3501396930006334E-3</c:v>
                </c:pt>
                <c:pt idx="499">
                  <c:v>-1.038620184018645E-3</c:v>
                </c:pt>
                <c:pt idx="500">
                  <c:v>-1.1304539725130456E-4</c:v>
                </c:pt>
                <c:pt idx="501">
                  <c:v>0</c:v>
                </c:pt>
                <c:pt idx="502">
                  <c:v>-3.1321000969550174E-3</c:v>
                </c:pt>
                <c:pt idx="503">
                  <c:v>0</c:v>
                </c:pt>
                <c:pt idx="504">
                  <c:v>0</c:v>
                </c:pt>
                <c:pt idx="505">
                  <c:v>0</c:v>
                </c:pt>
                <c:pt idx="506">
                  <c:v>-1.787326950401324E-4</c:v>
                </c:pt>
                <c:pt idx="507">
                  <c:v>-2.170928171870536E-3</c:v>
                </c:pt>
                <c:pt idx="508">
                  <c:v>-2.2504935826197013E-3</c:v>
                </c:pt>
                <c:pt idx="509">
                  <c:v>-3.3601085000920443E-3</c:v>
                </c:pt>
                <c:pt idx="510">
                  <c:v>-3.5598491102363412E-3</c:v>
                </c:pt>
                <c:pt idx="511">
                  <c:v>-2.2075679608122077E-3</c:v>
                </c:pt>
                <c:pt idx="512">
                  <c:v>-2.2504935826204357E-4</c:v>
                </c:pt>
                <c:pt idx="513">
                  <c:v>-1.5575632174897312E-3</c:v>
                </c:pt>
                <c:pt idx="514">
                  <c:v>-2.6728850095376518E-3</c:v>
                </c:pt>
                <c:pt idx="515">
                  <c:v>-2.6875243834487642E-3</c:v>
                </c:pt>
                <c:pt idx="516">
                  <c:v>-3.3276868358367252E-3</c:v>
                </c:pt>
                <c:pt idx="517">
                  <c:v>-1.2466626156128842E-3</c:v>
                </c:pt>
                <c:pt idx="518">
                  <c:v>0</c:v>
                </c:pt>
                <c:pt idx="519">
                  <c:v>-2.3969661686669189E-3</c:v>
                </c:pt>
                <c:pt idx="520">
                  <c:v>0</c:v>
                </c:pt>
                <c:pt idx="521">
                  <c:v>-1.3201334318458578E-4</c:v>
                </c:pt>
                <c:pt idx="522">
                  <c:v>-9.3029315228524779E-4</c:v>
                </c:pt>
                <c:pt idx="523">
                  <c:v>-1.4279264183912406E-3</c:v>
                </c:pt>
                <c:pt idx="524">
                  <c:v>-3.1100425864960157E-3</c:v>
                </c:pt>
                <c:pt idx="525">
                  <c:v>-2.9146264667162551E-3</c:v>
                </c:pt>
                <c:pt idx="526">
                  <c:v>-4.8052195612519245E-4</c:v>
                </c:pt>
                <c:pt idx="527">
                  <c:v>0</c:v>
                </c:pt>
                <c:pt idx="528">
                  <c:v>0</c:v>
                </c:pt>
                <c:pt idx="529">
                  <c:v>-3.3575265803497247E-4</c:v>
                </c:pt>
                <c:pt idx="530">
                  <c:v>0</c:v>
                </c:pt>
                <c:pt idx="531">
                  <c:v>-7.4361377525383038E-4</c:v>
                </c:pt>
                <c:pt idx="532">
                  <c:v>-2.1911621671570907E-3</c:v>
                </c:pt>
                <c:pt idx="533">
                  <c:v>-1.8333088425663351E-3</c:v>
                </c:pt>
                <c:pt idx="534">
                  <c:v>0</c:v>
                </c:pt>
                <c:pt idx="535">
                  <c:v>0</c:v>
                </c:pt>
                <c:pt idx="536">
                  <c:v>0</c:v>
                </c:pt>
                <c:pt idx="537">
                  <c:v>0</c:v>
                </c:pt>
                <c:pt idx="538">
                  <c:v>-9.5966002863587978E-4</c:v>
                </c:pt>
                <c:pt idx="539">
                  <c:v>-1.6748165117244176E-3</c:v>
                </c:pt>
                <c:pt idx="540">
                  <c:v>0</c:v>
                </c:pt>
                <c:pt idx="541">
                  <c:v>0</c:v>
                </c:pt>
                <c:pt idx="542">
                  <c:v>0</c:v>
                </c:pt>
                <c:pt idx="543">
                  <c:v>0</c:v>
                </c:pt>
                <c:pt idx="544">
                  <c:v>0</c:v>
                </c:pt>
                <c:pt idx="545">
                  <c:v>-4.7478350328633199E-4</c:v>
                </c:pt>
                <c:pt idx="546">
                  <c:v>-1.0249488707226523E-3</c:v>
                </c:pt>
                <c:pt idx="547">
                  <c:v>-2.2522471129968729E-3</c:v>
                </c:pt>
                <c:pt idx="548">
                  <c:v>-4.6977977738472424E-3</c:v>
                </c:pt>
                <c:pt idx="549">
                  <c:v>-2.798989736331406E-3</c:v>
                </c:pt>
                <c:pt idx="550">
                  <c:v>-6.4372037289004921E-4</c:v>
                </c:pt>
                <c:pt idx="551">
                  <c:v>-2.0764647551890385E-4</c:v>
                </c:pt>
                <c:pt idx="552">
                  <c:v>-3.1774474413199383E-4</c:v>
                </c:pt>
                <c:pt idx="553">
                  <c:v>-6.2057610324828304E-4</c:v>
                </c:pt>
                <c:pt idx="554">
                  <c:v>0</c:v>
                </c:pt>
                <c:pt idx="555">
                  <c:v>0</c:v>
                </c:pt>
                <c:pt idx="556">
                  <c:v>0</c:v>
                </c:pt>
                <c:pt idx="557">
                  <c:v>0</c:v>
                </c:pt>
                <c:pt idx="558">
                  <c:v>0</c:v>
                </c:pt>
                <c:pt idx="559">
                  <c:v>0</c:v>
                </c:pt>
                <c:pt idx="560">
                  <c:v>0</c:v>
                </c:pt>
                <c:pt idx="561">
                  <c:v>0</c:v>
                </c:pt>
                <c:pt idx="562">
                  <c:v>0</c:v>
                </c:pt>
                <c:pt idx="563">
                  <c:v>0</c:v>
                </c:pt>
                <c:pt idx="564">
                  <c:v>0</c:v>
                </c:pt>
                <c:pt idx="565">
                  <c:v>-1.7261303052666E-3</c:v>
                </c:pt>
                <c:pt idx="566">
                  <c:v>-1.8793432531363171E-3</c:v>
                </c:pt>
                <c:pt idx="567">
                  <c:v>0</c:v>
                </c:pt>
                <c:pt idx="568">
                  <c:v>0</c:v>
                </c:pt>
                <c:pt idx="569">
                  <c:v>-1.677989339038962E-3</c:v>
                </c:pt>
                <c:pt idx="570">
                  <c:v>-3.8426812790636551E-4</c:v>
                </c:pt>
                <c:pt idx="571">
                  <c:v>0</c:v>
                </c:pt>
                <c:pt idx="572">
                  <c:v>-1.7790423256265353E-3</c:v>
                </c:pt>
                <c:pt idx="573">
                  <c:v>-3.9856058367093126E-3</c:v>
                </c:pt>
                <c:pt idx="574">
                  <c:v>-2.1369725625612918E-3</c:v>
                </c:pt>
                <c:pt idx="575">
                  <c:v>-8.0999430525951154E-4</c:v>
                </c:pt>
                <c:pt idx="576">
                  <c:v>-1.0228048509087258E-3</c:v>
                </c:pt>
                <c:pt idx="577">
                  <c:v>0</c:v>
                </c:pt>
                <c:pt idx="578">
                  <c:v>0</c:v>
                </c:pt>
                <c:pt idx="579">
                  <c:v>0</c:v>
                </c:pt>
                <c:pt idx="580">
                  <c:v>-2.3122545546930414E-4</c:v>
                </c:pt>
                <c:pt idx="581">
                  <c:v>0</c:v>
                </c:pt>
                <c:pt idx="582">
                  <c:v>-3.2046566884470356E-4</c:v>
                </c:pt>
                <c:pt idx="583">
                  <c:v>0</c:v>
                </c:pt>
                <c:pt idx="584">
                  <c:v>0</c:v>
                </c:pt>
                <c:pt idx="585">
                  <c:v>0</c:v>
                </c:pt>
                <c:pt idx="586">
                  <c:v>0</c:v>
                </c:pt>
                <c:pt idx="587">
                  <c:v>-1.6697133123404198E-4</c:v>
                </c:pt>
                <c:pt idx="588">
                  <c:v>0</c:v>
                </c:pt>
                <c:pt idx="589">
                  <c:v>-2.0400351433050401E-3</c:v>
                </c:pt>
                <c:pt idx="590">
                  <c:v>-1.6733346113472405E-3</c:v>
                </c:pt>
                <c:pt idx="591">
                  <c:v>-4.8066025453281295E-4</c:v>
                </c:pt>
                <c:pt idx="592">
                  <c:v>-1.3956163285222488E-4</c:v>
                </c:pt>
                <c:pt idx="593">
                  <c:v>0</c:v>
                </c:pt>
                <c:pt idx="594">
                  <c:v>0</c:v>
                </c:pt>
                <c:pt idx="595">
                  <c:v>-1.2639311636938495E-4</c:v>
                </c:pt>
                <c:pt idx="596">
                  <c:v>0</c:v>
                </c:pt>
                <c:pt idx="597">
                  <c:v>-7.950237722978439E-4</c:v>
                </c:pt>
                <c:pt idx="598">
                  <c:v>-2.1325115189162877E-3</c:v>
                </c:pt>
                <c:pt idx="599">
                  <c:v>-1.9773887164698479E-3</c:v>
                </c:pt>
                <c:pt idx="600">
                  <c:v>-1.5655136078722488E-3</c:v>
                </c:pt>
                <c:pt idx="601">
                  <c:v>-9.6287937734733831E-4</c:v>
                </c:pt>
                <c:pt idx="602">
                  <c:v>-4.0227892322105387E-3</c:v>
                </c:pt>
                <c:pt idx="603">
                  <c:v>-2.8439180448501878E-3</c:v>
                </c:pt>
                <c:pt idx="604">
                  <c:v>-2.4715612077466581E-3</c:v>
                </c:pt>
                <c:pt idx="605">
                  <c:v>-2.9283893206568383E-3</c:v>
                </c:pt>
                <c:pt idx="606">
                  <c:v>-3.988162220252992E-3</c:v>
                </c:pt>
                <c:pt idx="607">
                  <c:v>-1.0103168309482488E-3</c:v>
                </c:pt>
                <c:pt idx="608">
                  <c:v>-1.5336816013642666E-3</c:v>
                </c:pt>
                <c:pt idx="609">
                  <c:v>-2.1664397795114003E-3</c:v>
                </c:pt>
                <c:pt idx="610">
                  <c:v>-6.0636090445766308E-4</c:v>
                </c:pt>
                <c:pt idx="611">
                  <c:v>-1.1886537064344296E-4</c:v>
                </c:pt>
                <c:pt idx="612">
                  <c:v>-4.0734875255025215E-3</c:v>
                </c:pt>
                <c:pt idx="613">
                  <c:v>-4.8755764504641542E-3</c:v>
                </c:pt>
                <c:pt idx="614">
                  <c:v>-4.4147111074603314E-3</c:v>
                </c:pt>
                <c:pt idx="615">
                  <c:v>-3.9516718713292409E-3</c:v>
                </c:pt>
                <c:pt idx="616">
                  <c:v>-5.196691520993885E-3</c:v>
                </c:pt>
                <c:pt idx="617">
                  <c:v>-6.4450496493899086E-3</c:v>
                </c:pt>
                <c:pt idx="618">
                  <c:v>-1.3551118087583663E-3</c:v>
                </c:pt>
                <c:pt idx="619">
                  <c:v>0</c:v>
                </c:pt>
                <c:pt idx="620">
                  <c:v>0</c:v>
                </c:pt>
                <c:pt idx="621">
                  <c:v>0</c:v>
                </c:pt>
                <c:pt idx="622">
                  <c:v>0</c:v>
                </c:pt>
                <c:pt idx="623">
                  <c:v>0</c:v>
                </c:pt>
                <c:pt idx="624">
                  <c:v>-4.6662183361394688E-4</c:v>
                </c:pt>
                <c:pt idx="625">
                  <c:v>-1.0362580411773612E-3</c:v>
                </c:pt>
                <c:pt idx="626">
                  <c:v>-2.7857996813906425E-3</c:v>
                </c:pt>
                <c:pt idx="627">
                  <c:v>-9.0336872482061682E-4</c:v>
                </c:pt>
                <c:pt idx="628">
                  <c:v>-2.2808667169689058E-4</c:v>
                </c:pt>
                <c:pt idx="629">
                  <c:v>-1.2829972028230612E-3</c:v>
                </c:pt>
                <c:pt idx="630">
                  <c:v>-2.0167134049562632E-3</c:v>
                </c:pt>
                <c:pt idx="631">
                  <c:v>-1.9527067278293313E-3</c:v>
                </c:pt>
                <c:pt idx="632">
                  <c:v>-1.8500793349991867E-3</c:v>
                </c:pt>
                <c:pt idx="633">
                  <c:v>-2.3686340348190536E-3</c:v>
                </c:pt>
                <c:pt idx="634">
                  <c:v>-3.8414841747552871E-3</c:v>
                </c:pt>
                <c:pt idx="635">
                  <c:v>-5.7431867910651422E-3</c:v>
                </c:pt>
                <c:pt idx="636">
                  <c:v>-3.4514072065326769E-3</c:v>
                </c:pt>
                <c:pt idx="637">
                  <c:v>-3.4125543021581101E-3</c:v>
                </c:pt>
                <c:pt idx="638">
                  <c:v>-6.4040731465519205E-3</c:v>
                </c:pt>
                <c:pt idx="639">
                  <c:v>-4.1403883912784325E-3</c:v>
                </c:pt>
                <c:pt idx="640">
                  <c:v>-7.3000892301064383E-3</c:v>
                </c:pt>
                <c:pt idx="641">
                  <c:v>-8.214448218714341E-3</c:v>
                </c:pt>
                <c:pt idx="642">
                  <c:v>-5.0246402488071896E-3</c:v>
                </c:pt>
                <c:pt idx="643">
                  <c:v>-5.1785039418283359E-3</c:v>
                </c:pt>
                <c:pt idx="644">
                  <c:v>-4.0564134883970971E-3</c:v>
                </c:pt>
                <c:pt idx="645">
                  <c:v>-3.970426283695593E-3</c:v>
                </c:pt>
                <c:pt idx="646">
                  <c:v>-3.0278176733812591E-3</c:v>
                </c:pt>
                <c:pt idx="647">
                  <c:v>-7.4362291878641868E-4</c:v>
                </c:pt>
                <c:pt idx="648">
                  <c:v>0</c:v>
                </c:pt>
                <c:pt idx="649">
                  <c:v>0</c:v>
                </c:pt>
                <c:pt idx="650">
                  <c:v>-7.0924253590620408E-4</c:v>
                </c:pt>
                <c:pt idx="651">
                  <c:v>0</c:v>
                </c:pt>
                <c:pt idx="652">
                  <c:v>0</c:v>
                </c:pt>
                <c:pt idx="653">
                  <c:v>0</c:v>
                </c:pt>
                <c:pt idx="654">
                  <c:v>-2.3976947221694393E-4</c:v>
                </c:pt>
                <c:pt idx="655">
                  <c:v>0</c:v>
                </c:pt>
                <c:pt idx="656">
                  <c:v>-8.9543180806636461E-4</c:v>
                </c:pt>
                <c:pt idx="657">
                  <c:v>-4.2254358249430745E-4</c:v>
                </c:pt>
                <c:pt idx="658">
                  <c:v>-9.671671947888399E-4</c:v>
                </c:pt>
                <c:pt idx="659">
                  <c:v>-2.8892783022847166E-4</c:v>
                </c:pt>
                <c:pt idx="660">
                  <c:v>0</c:v>
                </c:pt>
                <c:pt idx="661">
                  <c:v>-2.2902024457503493E-3</c:v>
                </c:pt>
                <c:pt idx="662">
                  <c:v>-2.9380520335946718E-3</c:v>
                </c:pt>
                <c:pt idx="663">
                  <c:v>-3.5791134635254924E-3</c:v>
                </c:pt>
                <c:pt idx="664">
                  <c:v>-4.6299050542640561E-3</c:v>
                </c:pt>
                <c:pt idx="665">
                  <c:v>-4.755600382821466E-3</c:v>
                </c:pt>
                <c:pt idx="666">
                  <c:v>-3.6917663763164897E-3</c:v>
                </c:pt>
                <c:pt idx="667">
                  <c:v>-3.921572216695062E-3</c:v>
                </c:pt>
                <c:pt idx="668">
                  <c:v>-5.0889828349604364E-3</c:v>
                </c:pt>
                <c:pt idx="669">
                  <c:v>-4.5177860415336526E-3</c:v>
                </c:pt>
                <c:pt idx="670">
                  <c:v>-6.2804189559537071E-3</c:v>
                </c:pt>
                <c:pt idx="671">
                  <c:v>-5.3537209935909415E-3</c:v>
                </c:pt>
                <c:pt idx="672">
                  <c:v>-6.0296384703365895E-3</c:v>
                </c:pt>
                <c:pt idx="673">
                  <c:v>-3.7097664355031346E-3</c:v>
                </c:pt>
                <c:pt idx="674">
                  <c:v>-4.6509559709398797E-3</c:v>
                </c:pt>
                <c:pt idx="675">
                  <c:v>-4.9389569179260281E-3</c:v>
                </c:pt>
                <c:pt idx="676">
                  <c:v>-5.4270941162076428E-3</c:v>
                </c:pt>
                <c:pt idx="677">
                  <c:v>-6.5875640336851326E-3</c:v>
                </c:pt>
                <c:pt idx="678">
                  <c:v>-5.4585179483470801E-3</c:v>
                </c:pt>
                <c:pt idx="679">
                  <c:v>-5.5128232116559497E-3</c:v>
                </c:pt>
                <c:pt idx="680">
                  <c:v>-5.6279168104382557E-3</c:v>
                </c:pt>
                <c:pt idx="681">
                  <c:v>-5.1081269657055452E-3</c:v>
                </c:pt>
                <c:pt idx="682">
                  <c:v>-5.2447291097871621E-3</c:v>
                </c:pt>
                <c:pt idx="683">
                  <c:v>-4.7553715685098065E-3</c:v>
                </c:pt>
                <c:pt idx="684">
                  <c:v>-4.5598116034481929E-3</c:v>
                </c:pt>
                <c:pt idx="685">
                  <c:v>-4.3544888944210035E-3</c:v>
                </c:pt>
                <c:pt idx="686">
                  <c:v>-3.2079766499570682E-3</c:v>
                </c:pt>
                <c:pt idx="687">
                  <c:v>-9.1632504689915194E-4</c:v>
                </c:pt>
                <c:pt idx="688">
                  <c:v>-2.9047976869617958E-3</c:v>
                </c:pt>
                <c:pt idx="689">
                  <c:v>-3.8358431212467546E-3</c:v>
                </c:pt>
                <c:pt idx="690">
                  <c:v>-2.8479754662243412E-3</c:v>
                </c:pt>
                <c:pt idx="691">
                  <c:v>-3.991665667510756E-3</c:v>
                </c:pt>
                <c:pt idx="692">
                  <c:v>-3.280968415387559E-3</c:v>
                </c:pt>
                <c:pt idx="693">
                  <c:v>-2.616491654226713E-3</c:v>
                </c:pt>
                <c:pt idx="694">
                  <c:v>-3.6487492857178692E-3</c:v>
                </c:pt>
                <c:pt idx="695">
                  <c:v>-3.0671033053905339E-3</c:v>
                </c:pt>
                <c:pt idx="696">
                  <c:v>-2.1293459846291785E-3</c:v>
                </c:pt>
                <c:pt idx="697">
                  <c:v>-2.4889658111756944E-3</c:v>
                </c:pt>
                <c:pt idx="698">
                  <c:v>-3.024696386289783E-3</c:v>
                </c:pt>
                <c:pt idx="699">
                  <c:v>-2.9879335535440716E-3</c:v>
                </c:pt>
                <c:pt idx="700">
                  <c:v>-3.6638510302897183E-3</c:v>
                </c:pt>
                <c:pt idx="701">
                  <c:v>-2.9928149255270282E-3</c:v>
                </c:pt>
                <c:pt idx="702">
                  <c:v>-1.9735997098022841E-3</c:v>
                </c:pt>
                <c:pt idx="703">
                  <c:v>-2.1591681165866652E-3</c:v>
                </c:pt>
                <c:pt idx="704">
                  <c:v>-3.1256034977463675E-4</c:v>
                </c:pt>
                <c:pt idx="705">
                  <c:v>0</c:v>
                </c:pt>
                <c:pt idx="706">
                  <c:v>0</c:v>
                </c:pt>
                <c:pt idx="707">
                  <c:v>0</c:v>
                </c:pt>
                <c:pt idx="708">
                  <c:v>-1.386446986094981E-4</c:v>
                </c:pt>
                <c:pt idx="709">
                  <c:v>0</c:v>
                </c:pt>
                <c:pt idx="710">
                  <c:v>0</c:v>
                </c:pt>
                <c:pt idx="711">
                  <c:v>-3.0715059052489186E-4</c:v>
                </c:pt>
                <c:pt idx="712">
                  <c:v>0</c:v>
                </c:pt>
                <c:pt idx="713">
                  <c:v>0</c:v>
                </c:pt>
                <c:pt idx="714">
                  <c:v>0</c:v>
                </c:pt>
                <c:pt idx="715">
                  <c:v>-1.2615152783895679E-3</c:v>
                </c:pt>
                <c:pt idx="716">
                  <c:v>-7.191872751686274E-4</c:v>
                </c:pt>
                <c:pt idx="717">
                  <c:v>-1.2048869559957561E-3</c:v>
                </c:pt>
                <c:pt idx="718">
                  <c:v>-1.0059676548423227E-3</c:v>
                </c:pt>
                <c:pt idx="719">
                  <c:v>-1.2787236173233086E-3</c:v>
                </c:pt>
                <c:pt idx="720">
                  <c:v>-5.1442320339067362E-3</c:v>
                </c:pt>
                <c:pt idx="721">
                  <c:v>-6.1489109585204718E-3</c:v>
                </c:pt>
                <c:pt idx="722">
                  <c:v>-2.9980413574756748E-3</c:v>
                </c:pt>
                <c:pt idx="723">
                  <c:v>-5.3564934833081447E-3</c:v>
                </c:pt>
                <c:pt idx="724">
                  <c:v>-4.9522112298588409E-3</c:v>
                </c:pt>
                <c:pt idx="725">
                  <c:v>-4.2894248541025595E-3</c:v>
                </c:pt>
                <c:pt idx="726">
                  <c:v>-3.5926008387815217E-3</c:v>
                </c:pt>
                <c:pt idx="727">
                  <c:v>-4.4692406248098109E-3</c:v>
                </c:pt>
                <c:pt idx="728">
                  <c:v>-7.526487765136306E-3</c:v>
                </c:pt>
                <c:pt idx="729">
                  <c:v>-5.9565869238305648E-3</c:v>
                </c:pt>
                <c:pt idx="730">
                  <c:v>-8.2461298862680343E-3</c:v>
                </c:pt>
                <c:pt idx="731">
                  <c:v>-7.2173441256151907E-3</c:v>
                </c:pt>
                <c:pt idx="732">
                  <c:v>-2.3306307144288531E-3</c:v>
                </c:pt>
                <c:pt idx="733">
                  <c:v>-1.2470360152349357E-4</c:v>
                </c:pt>
                <c:pt idx="734">
                  <c:v>-1.2696266980631492E-3</c:v>
                </c:pt>
                <c:pt idx="735">
                  <c:v>0</c:v>
                </c:pt>
                <c:pt idx="736">
                  <c:v>0</c:v>
                </c:pt>
                <c:pt idx="737">
                  <c:v>0</c:v>
                </c:pt>
                <c:pt idx="738">
                  <c:v>0</c:v>
                </c:pt>
                <c:pt idx="739">
                  <c:v>-4.4248282516699144E-4</c:v>
                </c:pt>
                <c:pt idx="740">
                  <c:v>-2.1749296713035626E-3</c:v>
                </c:pt>
                <c:pt idx="741">
                  <c:v>-3.1959276163091082E-3</c:v>
                </c:pt>
                <c:pt idx="742">
                  <c:v>-2.6601870957951267E-3</c:v>
                </c:pt>
                <c:pt idx="743">
                  <c:v>-3.7849474522359287E-3</c:v>
                </c:pt>
                <c:pt idx="744">
                  <c:v>-2.933989875569669E-3</c:v>
                </c:pt>
                <c:pt idx="745">
                  <c:v>-2.7105190448235448E-3</c:v>
                </c:pt>
                <c:pt idx="746">
                  <c:v>-1.9531214574922745E-3</c:v>
                </c:pt>
                <c:pt idx="747">
                  <c:v>-2.6881492896986656E-4</c:v>
                </c:pt>
                <c:pt idx="748">
                  <c:v>0</c:v>
                </c:pt>
                <c:pt idx="749">
                  <c:v>0</c:v>
                </c:pt>
                <c:pt idx="750">
                  <c:v>0</c:v>
                </c:pt>
                <c:pt idx="751">
                  <c:v>-1.5211952705143414E-4</c:v>
                </c:pt>
                <c:pt idx="752">
                  <c:v>-1.2422843438089312E-4</c:v>
                </c:pt>
                <c:pt idx="753">
                  <c:v>0</c:v>
                </c:pt>
                <c:pt idx="754">
                  <c:v>0</c:v>
                </c:pt>
                <c:pt idx="755">
                  <c:v>0</c:v>
                </c:pt>
                <c:pt idx="756">
                  <c:v>-1.7525360247062074E-3</c:v>
                </c:pt>
                <c:pt idx="757">
                  <c:v>-5.2895297220210344E-3</c:v>
                </c:pt>
                <c:pt idx="758">
                  <c:v>-4.7567761959745681E-3</c:v>
                </c:pt>
                <c:pt idx="759">
                  <c:v>-3.6738436796150626E-3</c:v>
                </c:pt>
                <c:pt idx="760">
                  <c:v>-2.3849602019670505E-3</c:v>
                </c:pt>
                <c:pt idx="761">
                  <c:v>-1.9568345712798166E-3</c:v>
                </c:pt>
                <c:pt idx="762">
                  <c:v>0</c:v>
                </c:pt>
                <c:pt idx="763">
                  <c:v>0</c:v>
                </c:pt>
                <c:pt idx="764">
                  <c:v>-7.3492135982436728E-4</c:v>
                </c:pt>
                <c:pt idx="765">
                  <c:v>-1.3767247578147872E-3</c:v>
                </c:pt>
                <c:pt idx="766">
                  <c:v>-2.7292164074895959E-3</c:v>
                </c:pt>
                <c:pt idx="767">
                  <c:v>-7.9527974954333991E-4</c:v>
                </c:pt>
                <c:pt idx="768">
                  <c:v>-4.3133436618238087E-4</c:v>
                </c:pt>
                <c:pt idx="769">
                  <c:v>0</c:v>
                </c:pt>
                <c:pt idx="770">
                  <c:v>-1.3137864875987964E-3</c:v>
                </c:pt>
                <c:pt idx="771">
                  <c:v>-9.9051828873197487E-4</c:v>
                </c:pt>
                <c:pt idx="772">
                  <c:v>0</c:v>
                </c:pt>
                <c:pt idx="773">
                  <c:v>-3.0889996089312924E-4</c:v>
                </c:pt>
                <c:pt idx="774">
                  <c:v>-1.9163141570069859E-3</c:v>
                </c:pt>
                <c:pt idx="775">
                  <c:v>-3.1774379886500533E-3</c:v>
                </c:pt>
                <c:pt idx="776">
                  <c:v>-1.8458619794077557E-3</c:v>
                </c:pt>
                <c:pt idx="777">
                  <c:v>-1.6151012451527656E-3</c:v>
                </c:pt>
                <c:pt idx="778">
                  <c:v>-1.5971896745766818E-3</c:v>
                </c:pt>
                <c:pt idx="779">
                  <c:v>-6.5825021867042775E-3</c:v>
                </c:pt>
                <c:pt idx="780">
                  <c:v>-7.3212798414229226E-3</c:v>
                </c:pt>
                <c:pt idx="781">
                  <c:v>-6.1876266870462115E-3</c:v>
                </c:pt>
                <c:pt idx="782">
                  <c:v>-6.3330835664325959E-3</c:v>
                </c:pt>
                <c:pt idx="783">
                  <c:v>-5.893205245702071E-3</c:v>
                </c:pt>
                <c:pt idx="784">
                  <c:v>-5.9114899739983766E-3</c:v>
                </c:pt>
                <c:pt idx="785">
                  <c:v>-5.5973658050206595E-3</c:v>
                </c:pt>
                <c:pt idx="786">
                  <c:v>-8.1834980700282757E-3</c:v>
                </c:pt>
                <c:pt idx="787">
                  <c:v>-7.4540493583181424E-3</c:v>
                </c:pt>
                <c:pt idx="788">
                  <c:v>-6.5888458679500264E-3</c:v>
                </c:pt>
                <c:pt idx="789">
                  <c:v>-7.1616429686638264E-3</c:v>
                </c:pt>
                <c:pt idx="790">
                  <c:v>-5.2408509190128606E-3</c:v>
                </c:pt>
                <c:pt idx="791">
                  <c:v>-4.0568961039349925E-3</c:v>
                </c:pt>
                <c:pt idx="792">
                  <c:v>-5.3071983616884985E-3</c:v>
                </c:pt>
                <c:pt idx="793">
                  <c:v>-7.5329349003968905E-3</c:v>
                </c:pt>
                <c:pt idx="794">
                  <c:v>-8.9388439275298447E-3</c:v>
                </c:pt>
                <c:pt idx="795">
                  <c:v>-9.4070076034618484E-3</c:v>
                </c:pt>
                <c:pt idx="796">
                  <c:v>-9.8554685517601107E-3</c:v>
                </c:pt>
                <c:pt idx="797">
                  <c:v>-1.1307798399302798E-2</c:v>
                </c:pt>
                <c:pt idx="798">
                  <c:v>-1.0920012896330919E-2</c:v>
                </c:pt>
                <c:pt idx="799">
                  <c:v>-9.9152484185576692E-3</c:v>
                </c:pt>
                <c:pt idx="800">
                  <c:v>-8.4174679606781946E-3</c:v>
                </c:pt>
                <c:pt idx="801">
                  <c:v>-7.4427799951639175E-3</c:v>
                </c:pt>
                <c:pt idx="802">
                  <c:v>-7.0395457625702798E-3</c:v>
                </c:pt>
                <c:pt idx="803">
                  <c:v>-6.8939396200956736E-3</c:v>
                </c:pt>
                <c:pt idx="804">
                  <c:v>-3.6996349024865862E-3</c:v>
                </c:pt>
                <c:pt idx="805">
                  <c:v>-4.2051889819959198E-3</c:v>
                </c:pt>
                <c:pt idx="806">
                  <c:v>-1.2344057388672456E-3</c:v>
                </c:pt>
                <c:pt idx="807">
                  <c:v>-2.554115332603097E-3</c:v>
                </c:pt>
                <c:pt idx="808">
                  <c:v>-2.3860450953643174E-3</c:v>
                </c:pt>
                <c:pt idx="809">
                  <c:v>-2.1455076288364842E-3</c:v>
                </c:pt>
                <c:pt idx="810">
                  <c:v>-2.9553345135069115E-3</c:v>
                </c:pt>
                <c:pt idx="811">
                  <c:v>-2.1268497428197919E-3</c:v>
                </c:pt>
                <c:pt idx="812">
                  <c:v>-2.6100143591092275E-3</c:v>
                </c:pt>
                <c:pt idx="813">
                  <c:v>-1.0400651981169761E-3</c:v>
                </c:pt>
                <c:pt idx="814">
                  <c:v>-2.1508811000106181E-4</c:v>
                </c:pt>
                <c:pt idx="815">
                  <c:v>0</c:v>
                </c:pt>
                <c:pt idx="816">
                  <c:v>-1.5281452064799348E-3</c:v>
                </c:pt>
                <c:pt idx="817">
                  <c:v>0</c:v>
                </c:pt>
                <c:pt idx="818">
                  <c:v>-9.4054072924027691E-4</c:v>
                </c:pt>
                <c:pt idx="819">
                  <c:v>-1.6202304052523788E-3</c:v>
                </c:pt>
                <c:pt idx="820">
                  <c:v>-2.8037945063589258E-3</c:v>
                </c:pt>
                <c:pt idx="821">
                  <c:v>-2.8112537872634095E-3</c:v>
                </c:pt>
                <c:pt idx="822">
                  <c:v>-4.1745119653578654E-3</c:v>
                </c:pt>
                <c:pt idx="823">
                  <c:v>-4.1425116502778721E-3</c:v>
                </c:pt>
                <c:pt idx="824">
                  <c:v>-4.0295781373847111E-3</c:v>
                </c:pt>
                <c:pt idx="825">
                  <c:v>-2.9999735941456545E-3</c:v>
                </c:pt>
                <c:pt idx="826">
                  <c:v>-3.2797712208708931E-3</c:v>
                </c:pt>
                <c:pt idx="827">
                  <c:v>-3.1702689771937881E-3</c:v>
                </c:pt>
                <c:pt idx="828">
                  <c:v>-2.9970644745928826E-3</c:v>
                </c:pt>
                <c:pt idx="829">
                  <c:v>-3.078818193305521E-3</c:v>
                </c:pt>
                <c:pt idx="830">
                  <c:v>-4.2177757946036719E-3</c:v>
                </c:pt>
                <c:pt idx="831">
                  <c:v>0</c:v>
                </c:pt>
                <c:pt idx="832">
                  <c:v>-3.189355900267447E-3</c:v>
                </c:pt>
                <c:pt idx="833">
                  <c:v>-2.1169175509337303E-3</c:v>
                </c:pt>
                <c:pt idx="834">
                  <c:v>-2.2971981355199632E-3</c:v>
                </c:pt>
                <c:pt idx="835">
                  <c:v>-2.340814405984353E-3</c:v>
                </c:pt>
                <c:pt idx="836">
                  <c:v>-4.0369281440955414E-3</c:v>
                </c:pt>
                <c:pt idx="837">
                  <c:v>-3.7322852703903144E-3</c:v>
                </c:pt>
                <c:pt idx="838">
                  <c:v>-3.1508095552585653E-3</c:v>
                </c:pt>
                <c:pt idx="839">
                  <c:v>-1.5043512635222742E-3</c:v>
                </c:pt>
                <c:pt idx="840">
                  <c:v>0</c:v>
                </c:pt>
                <c:pt idx="841">
                  <c:v>0</c:v>
                </c:pt>
                <c:pt idx="842">
                  <c:v>0</c:v>
                </c:pt>
                <c:pt idx="843">
                  <c:v>0</c:v>
                </c:pt>
                <c:pt idx="844">
                  <c:v>0</c:v>
                </c:pt>
                <c:pt idx="845">
                  <c:v>0</c:v>
                </c:pt>
                <c:pt idx="846">
                  <c:v>0</c:v>
                </c:pt>
                <c:pt idx="847">
                  <c:v>0</c:v>
                </c:pt>
                <c:pt idx="848">
                  <c:v>-1.0481190183889142E-4</c:v>
                </c:pt>
                <c:pt idx="849">
                  <c:v>0</c:v>
                </c:pt>
                <c:pt idx="850">
                  <c:v>0</c:v>
                </c:pt>
                <c:pt idx="851">
                  <c:v>0</c:v>
                </c:pt>
                <c:pt idx="852">
                  <c:v>0</c:v>
                </c:pt>
                <c:pt idx="853">
                  <c:v>0</c:v>
                </c:pt>
                <c:pt idx="854">
                  <c:v>0</c:v>
                </c:pt>
                <c:pt idx="855">
                  <c:v>0</c:v>
                </c:pt>
                <c:pt idx="856">
                  <c:v>0</c:v>
                </c:pt>
                <c:pt idx="857">
                  <c:v>0</c:v>
                </c:pt>
                <c:pt idx="858">
                  <c:v>0</c:v>
                </c:pt>
                <c:pt idx="859">
                  <c:v>0</c:v>
                </c:pt>
                <c:pt idx="860">
                  <c:v>0</c:v>
                </c:pt>
                <c:pt idx="861">
                  <c:v>0</c:v>
                </c:pt>
                <c:pt idx="862">
                  <c:v>0</c:v>
                </c:pt>
                <c:pt idx="863">
                  <c:v>-1.0558319255573553E-3</c:v>
                </c:pt>
                <c:pt idx="864">
                  <c:v>0</c:v>
                </c:pt>
                <c:pt idx="865">
                  <c:v>0</c:v>
                </c:pt>
                <c:pt idx="866">
                  <c:v>0</c:v>
                </c:pt>
                <c:pt idx="867">
                  <c:v>0</c:v>
                </c:pt>
                <c:pt idx="868">
                  <c:v>0</c:v>
                </c:pt>
                <c:pt idx="869">
                  <c:v>0</c:v>
                </c:pt>
                <c:pt idx="870">
                  <c:v>0</c:v>
                </c:pt>
                <c:pt idx="871">
                  <c:v>0</c:v>
                </c:pt>
                <c:pt idx="872">
                  <c:v>0</c:v>
                </c:pt>
                <c:pt idx="873">
                  <c:v>0</c:v>
                </c:pt>
                <c:pt idx="874">
                  <c:v>0</c:v>
                </c:pt>
                <c:pt idx="875">
                  <c:v>0</c:v>
                </c:pt>
                <c:pt idx="876">
                  <c:v>0</c:v>
                </c:pt>
                <c:pt idx="877">
                  <c:v>0</c:v>
                </c:pt>
                <c:pt idx="878">
                  <c:v>0</c:v>
                </c:pt>
                <c:pt idx="879">
                  <c:v>0</c:v>
                </c:pt>
                <c:pt idx="880">
                  <c:v>0</c:v>
                </c:pt>
                <c:pt idx="881">
                  <c:v>0</c:v>
                </c:pt>
                <c:pt idx="882">
                  <c:v>0</c:v>
                </c:pt>
                <c:pt idx="883">
                  <c:v>0</c:v>
                </c:pt>
                <c:pt idx="884">
                  <c:v>0</c:v>
                </c:pt>
                <c:pt idx="885">
                  <c:v>-1.7730450745868682E-4</c:v>
                </c:pt>
                <c:pt idx="886">
                  <c:v>0</c:v>
                </c:pt>
                <c:pt idx="887">
                  <c:v>0</c:v>
                </c:pt>
                <c:pt idx="888">
                  <c:v>0</c:v>
                </c:pt>
                <c:pt idx="889">
                  <c:v>0</c:v>
                </c:pt>
                <c:pt idx="890">
                  <c:v>0</c:v>
                </c:pt>
                <c:pt idx="891">
                  <c:v>0</c:v>
                </c:pt>
                <c:pt idx="892">
                  <c:v>0</c:v>
                </c:pt>
                <c:pt idx="893">
                  <c:v>0</c:v>
                </c:pt>
                <c:pt idx="894">
                  <c:v>0</c:v>
                </c:pt>
                <c:pt idx="895">
                  <c:v>0</c:v>
                </c:pt>
                <c:pt idx="896">
                  <c:v>0</c:v>
                </c:pt>
                <c:pt idx="897">
                  <c:v>0</c:v>
                </c:pt>
                <c:pt idx="898">
                  <c:v>0</c:v>
                </c:pt>
                <c:pt idx="899">
                  <c:v>0</c:v>
                </c:pt>
                <c:pt idx="900">
                  <c:v>0</c:v>
                </c:pt>
                <c:pt idx="901">
                  <c:v>0</c:v>
                </c:pt>
                <c:pt idx="902">
                  <c:v>0</c:v>
                </c:pt>
                <c:pt idx="903">
                  <c:v>0</c:v>
                </c:pt>
                <c:pt idx="904">
                  <c:v>0</c:v>
                </c:pt>
                <c:pt idx="905">
                  <c:v>0</c:v>
                </c:pt>
                <c:pt idx="906">
                  <c:v>0</c:v>
                </c:pt>
                <c:pt idx="907">
                  <c:v>0</c:v>
                </c:pt>
                <c:pt idx="908">
                  <c:v>0</c:v>
                </c:pt>
                <c:pt idx="909">
                  <c:v>0</c:v>
                </c:pt>
                <c:pt idx="910">
                  <c:v>0</c:v>
                </c:pt>
                <c:pt idx="911">
                  <c:v>0</c:v>
                </c:pt>
                <c:pt idx="912">
                  <c:v>0</c:v>
                </c:pt>
                <c:pt idx="913">
                  <c:v>-3.3170168363558076E-5</c:v>
                </c:pt>
                <c:pt idx="914">
                  <c:v>-1.050505543520402E-4</c:v>
                </c:pt>
                <c:pt idx="915">
                  <c:v>0</c:v>
                </c:pt>
                <c:pt idx="916">
                  <c:v>-6.5737136961600438E-4</c:v>
                </c:pt>
                <c:pt idx="917">
                  <c:v>0</c:v>
                </c:pt>
                <c:pt idx="918">
                  <c:v>0</c:v>
                </c:pt>
                <c:pt idx="919">
                  <c:v>0</c:v>
                </c:pt>
                <c:pt idx="920">
                  <c:v>0</c:v>
                </c:pt>
                <c:pt idx="921">
                  <c:v>0</c:v>
                </c:pt>
                <c:pt idx="922">
                  <c:v>0</c:v>
                </c:pt>
                <c:pt idx="923">
                  <c:v>-9.5788578160167922E-4</c:v>
                </c:pt>
                <c:pt idx="924">
                  <c:v>-1.4731815378289394E-3</c:v>
                </c:pt>
                <c:pt idx="925">
                  <c:v>0</c:v>
                </c:pt>
                <c:pt idx="926">
                  <c:v>-3.9333828922356726E-4</c:v>
                </c:pt>
                <c:pt idx="927">
                  <c:v>0</c:v>
                </c:pt>
                <c:pt idx="928">
                  <c:v>0</c:v>
                </c:pt>
                <c:pt idx="929">
                  <c:v>0</c:v>
                </c:pt>
                <c:pt idx="930">
                  <c:v>0</c:v>
                </c:pt>
                <c:pt idx="931">
                  <c:v>0</c:v>
                </c:pt>
                <c:pt idx="932">
                  <c:v>0</c:v>
                </c:pt>
                <c:pt idx="933">
                  <c:v>-3.4892655367239125E-4</c:v>
                </c:pt>
                <c:pt idx="934">
                  <c:v>0</c:v>
                </c:pt>
                <c:pt idx="935">
                  <c:v>-4.3770072437198884E-4</c:v>
                </c:pt>
                <c:pt idx="936">
                  <c:v>0</c:v>
                </c:pt>
                <c:pt idx="937">
                  <c:v>-1.4483299091057917E-3</c:v>
                </c:pt>
                <c:pt idx="938">
                  <c:v>-1.2469088425305639E-3</c:v>
                </c:pt>
                <c:pt idx="939">
                  <c:v>-5.3402263481384157E-4</c:v>
                </c:pt>
                <c:pt idx="940">
                  <c:v>-2.2111896412657602E-3</c:v>
                </c:pt>
                <c:pt idx="941">
                  <c:v>-2.5469839624549261E-3</c:v>
                </c:pt>
                <c:pt idx="942">
                  <c:v>-3.2768750500168143E-3</c:v>
                </c:pt>
                <c:pt idx="943">
                  <c:v>-1.5352283154987157E-3</c:v>
                </c:pt>
                <c:pt idx="944">
                  <c:v>-1.0107839395363768E-3</c:v>
                </c:pt>
                <c:pt idx="945">
                  <c:v>-3.5591560554480983E-3</c:v>
                </c:pt>
                <c:pt idx="946">
                  <c:v>-1.4773423163519672E-3</c:v>
                </c:pt>
                <c:pt idx="947">
                  <c:v>-3.2788184648563281E-3</c:v>
                </c:pt>
                <c:pt idx="948">
                  <c:v>-4.399613565840693E-3</c:v>
                </c:pt>
                <c:pt idx="949">
                  <c:v>-5.7858236077566261E-4</c:v>
                </c:pt>
                <c:pt idx="950">
                  <c:v>0</c:v>
                </c:pt>
                <c:pt idx="951">
                  <c:v>-3.1019152887949659E-4</c:v>
                </c:pt>
                <c:pt idx="952">
                  <c:v>-3.6788174414324041E-3</c:v>
                </c:pt>
                <c:pt idx="953">
                  <c:v>-2.5187718579098915E-3</c:v>
                </c:pt>
                <c:pt idx="954">
                  <c:v>-3.7553771212631977E-3</c:v>
                </c:pt>
                <c:pt idx="955">
                  <c:v>-4.2998246270160075E-3</c:v>
                </c:pt>
                <c:pt idx="956">
                  <c:v>-5.2003717305323417E-3</c:v>
                </c:pt>
                <c:pt idx="957">
                  <c:v>-3.4120374701380363E-3</c:v>
                </c:pt>
                <c:pt idx="958">
                  <c:v>-3.7888026336530319E-3</c:v>
                </c:pt>
                <c:pt idx="959">
                  <c:v>-2.4978982495503714E-3</c:v>
                </c:pt>
                <c:pt idx="960">
                  <c:v>-3.2671011197338787E-3</c:v>
                </c:pt>
                <c:pt idx="961">
                  <c:v>0</c:v>
                </c:pt>
                <c:pt idx="962">
                  <c:v>-1.6126238601266323E-3</c:v>
                </c:pt>
                <c:pt idx="963">
                  <c:v>-4.2719012971105357E-3</c:v>
                </c:pt>
                <c:pt idx="964">
                  <c:v>-3.2562863647511344E-3</c:v>
                </c:pt>
                <c:pt idx="965">
                  <c:v>-1.1951263785522804E-3</c:v>
                </c:pt>
                <c:pt idx="966">
                  <c:v>0</c:v>
                </c:pt>
                <c:pt idx="967">
                  <c:v>-1.9675719074985156E-3</c:v>
                </c:pt>
                <c:pt idx="968">
                  <c:v>0</c:v>
                </c:pt>
                <c:pt idx="969">
                  <c:v>0</c:v>
                </c:pt>
                <c:pt idx="970">
                  <c:v>0</c:v>
                </c:pt>
                <c:pt idx="971">
                  <c:v>0</c:v>
                </c:pt>
                <c:pt idx="972">
                  <c:v>-7.8090951220512346E-4</c:v>
                </c:pt>
                <c:pt idx="973">
                  <c:v>0</c:v>
                </c:pt>
                <c:pt idx="974">
                  <c:v>-4.2995364854687355E-4</c:v>
                </c:pt>
                <c:pt idx="975">
                  <c:v>0</c:v>
                </c:pt>
                <c:pt idx="976">
                  <c:v>-1.5926368783115852E-4</c:v>
                </c:pt>
                <c:pt idx="977">
                  <c:v>-8.4461972153046473E-4</c:v>
                </c:pt>
                <c:pt idx="978">
                  <c:v>0</c:v>
                </c:pt>
                <c:pt idx="979">
                  <c:v>-3.8061335220741679E-4</c:v>
                </c:pt>
                <c:pt idx="980">
                  <c:v>0</c:v>
                </c:pt>
                <c:pt idx="981">
                  <c:v>0</c:v>
                </c:pt>
                <c:pt idx="982">
                  <c:v>0</c:v>
                </c:pt>
                <c:pt idx="983">
                  <c:v>0</c:v>
                </c:pt>
                <c:pt idx="984">
                  <c:v>0</c:v>
                </c:pt>
                <c:pt idx="985">
                  <c:v>0</c:v>
                </c:pt>
                <c:pt idx="986">
                  <c:v>0</c:v>
                </c:pt>
                <c:pt idx="987">
                  <c:v>0</c:v>
                </c:pt>
                <c:pt idx="988">
                  <c:v>0</c:v>
                </c:pt>
                <c:pt idx="989">
                  <c:v>0</c:v>
                </c:pt>
                <c:pt idx="990">
                  <c:v>0</c:v>
                </c:pt>
                <c:pt idx="991">
                  <c:v>0</c:v>
                </c:pt>
                <c:pt idx="992">
                  <c:v>0</c:v>
                </c:pt>
                <c:pt idx="993">
                  <c:v>0</c:v>
                </c:pt>
                <c:pt idx="994">
                  <c:v>0</c:v>
                </c:pt>
                <c:pt idx="995">
                  <c:v>0</c:v>
                </c:pt>
                <c:pt idx="996">
                  <c:v>0</c:v>
                </c:pt>
                <c:pt idx="997">
                  <c:v>0</c:v>
                </c:pt>
                <c:pt idx="998">
                  <c:v>0</c:v>
                </c:pt>
                <c:pt idx="999">
                  <c:v>0</c:v>
                </c:pt>
                <c:pt idx="1000">
                  <c:v>0</c:v>
                </c:pt>
                <c:pt idx="1001">
                  <c:v>-5.3455194803093021E-4</c:v>
                </c:pt>
                <c:pt idx="1002">
                  <c:v>0</c:v>
                </c:pt>
                <c:pt idx="1003">
                  <c:v>0</c:v>
                </c:pt>
                <c:pt idx="1004">
                  <c:v>0</c:v>
                </c:pt>
                <c:pt idx="1005">
                  <c:v>-8.7037308623140851E-5</c:v>
                </c:pt>
                <c:pt idx="1006">
                  <c:v>0</c:v>
                </c:pt>
                <c:pt idx="1007">
                  <c:v>0</c:v>
                </c:pt>
                <c:pt idx="1008">
                  <c:v>0</c:v>
                </c:pt>
                <c:pt idx="1009">
                  <c:v>-2.3540815526967209E-4</c:v>
                </c:pt>
                <c:pt idx="1010">
                  <c:v>0</c:v>
                </c:pt>
                <c:pt idx="1011">
                  <c:v>0</c:v>
                </c:pt>
                <c:pt idx="1012">
                  <c:v>0</c:v>
                </c:pt>
                <c:pt idx="1013">
                  <c:v>0</c:v>
                </c:pt>
                <c:pt idx="1014">
                  <c:v>0</c:v>
                </c:pt>
                <c:pt idx="1015">
                  <c:v>-9.3220047377869542E-4</c:v>
                </c:pt>
                <c:pt idx="1016">
                  <c:v>0</c:v>
                </c:pt>
                <c:pt idx="1017">
                  <c:v>0</c:v>
                </c:pt>
                <c:pt idx="1018">
                  <c:v>0</c:v>
                </c:pt>
                <c:pt idx="1019">
                  <c:v>0</c:v>
                </c:pt>
                <c:pt idx="1020">
                  <c:v>0</c:v>
                </c:pt>
                <c:pt idx="1021">
                  <c:v>0</c:v>
                </c:pt>
                <c:pt idx="1022">
                  <c:v>0</c:v>
                </c:pt>
                <c:pt idx="1023">
                  <c:v>0</c:v>
                </c:pt>
                <c:pt idx="1024">
                  <c:v>-3.7527863939831833E-5</c:v>
                </c:pt>
                <c:pt idx="1025">
                  <c:v>-2.0886518600603726E-4</c:v>
                </c:pt>
                <c:pt idx="1026">
                  <c:v>0</c:v>
                </c:pt>
                <c:pt idx="1027">
                  <c:v>0</c:v>
                </c:pt>
                <c:pt idx="1028">
                  <c:v>0</c:v>
                </c:pt>
                <c:pt idx="1029">
                  <c:v>0</c:v>
                </c:pt>
                <c:pt idx="1030">
                  <c:v>0</c:v>
                </c:pt>
                <c:pt idx="1031">
                  <c:v>0</c:v>
                </c:pt>
                <c:pt idx="1032">
                  <c:v>0</c:v>
                </c:pt>
                <c:pt idx="1033">
                  <c:v>0</c:v>
                </c:pt>
                <c:pt idx="1034">
                  <c:v>-2.7619537327488093E-3</c:v>
                </c:pt>
                <c:pt idx="1035">
                  <c:v>-2.2430538893075877E-3</c:v>
                </c:pt>
                <c:pt idx="1036">
                  <c:v>-1.7771617008647555E-3</c:v>
                </c:pt>
                <c:pt idx="1037">
                  <c:v>0</c:v>
                </c:pt>
                <c:pt idx="1038">
                  <c:v>0</c:v>
                </c:pt>
                <c:pt idx="1039">
                  <c:v>0</c:v>
                </c:pt>
                <c:pt idx="1040">
                  <c:v>-3.1890503019916513E-4</c:v>
                </c:pt>
                <c:pt idx="1041">
                  <c:v>0</c:v>
                </c:pt>
                <c:pt idx="1042">
                  <c:v>-2.0745974720902613E-4</c:v>
                </c:pt>
                <c:pt idx="1043">
                  <c:v>-8.730760485181799E-4</c:v>
                </c:pt>
                <c:pt idx="1044">
                  <c:v>0</c:v>
                </c:pt>
                <c:pt idx="1045">
                  <c:v>0</c:v>
                </c:pt>
                <c:pt idx="1046">
                  <c:v>-1.2606964141604821E-4</c:v>
                </c:pt>
                <c:pt idx="1047">
                  <c:v>0</c:v>
                </c:pt>
                <c:pt idx="1048">
                  <c:v>0</c:v>
                </c:pt>
                <c:pt idx="1049">
                  <c:v>0</c:v>
                </c:pt>
                <c:pt idx="1050">
                  <c:v>0</c:v>
                </c:pt>
                <c:pt idx="1051">
                  <c:v>-1.0341749461150044E-4</c:v>
                </c:pt>
                <c:pt idx="1052">
                  <c:v>0</c:v>
                </c:pt>
                <c:pt idx="1053">
                  <c:v>0</c:v>
                </c:pt>
                <c:pt idx="1054">
                  <c:v>0</c:v>
                </c:pt>
                <c:pt idx="1055">
                  <c:v>-4.8961108299220332E-4</c:v>
                </c:pt>
                <c:pt idx="1056">
                  <c:v>-9.11104047488278E-4</c:v>
                </c:pt>
                <c:pt idx="1057">
                  <c:v>-1.7048899705142462E-3</c:v>
                </c:pt>
                <c:pt idx="1058">
                  <c:v>-2.7957483705060276E-5</c:v>
                </c:pt>
                <c:pt idx="1059">
                  <c:v>0</c:v>
                </c:pt>
                <c:pt idx="1060">
                  <c:v>-5.5575608758028788E-4</c:v>
                </c:pt>
                <c:pt idx="1061">
                  <c:v>0</c:v>
                </c:pt>
                <c:pt idx="1062">
                  <c:v>0</c:v>
                </c:pt>
                <c:pt idx="1063">
                  <c:v>-5.6875144846339732E-4</c:v>
                </c:pt>
                <c:pt idx="1064">
                  <c:v>0</c:v>
                </c:pt>
                <c:pt idx="1065">
                  <c:v>0</c:v>
                </c:pt>
                <c:pt idx="1066">
                  <c:v>-6.2379625811000237E-4</c:v>
                </c:pt>
                <c:pt idx="1067">
                  <c:v>-8.4971339777389671E-4</c:v>
                </c:pt>
                <c:pt idx="1068">
                  <c:v>0</c:v>
                </c:pt>
                <c:pt idx="1069">
                  <c:v>-5.2090439083445777E-4</c:v>
                </c:pt>
                <c:pt idx="1070">
                  <c:v>0</c:v>
                </c:pt>
                <c:pt idx="1071">
                  <c:v>0</c:v>
                </c:pt>
                <c:pt idx="1072">
                  <c:v>0</c:v>
                </c:pt>
                <c:pt idx="1073">
                  <c:v>-2.670613911407038E-3</c:v>
                </c:pt>
                <c:pt idx="1074">
                  <c:v>-3.2469809384394533E-3</c:v>
                </c:pt>
                <c:pt idx="1075">
                  <c:v>-2.3786127603412401E-3</c:v>
                </c:pt>
                <c:pt idx="1076">
                  <c:v>-4.0172454558082202E-3</c:v>
                </c:pt>
                <c:pt idx="1077">
                  <c:v>-6.7603623996706505E-3</c:v>
                </c:pt>
                <c:pt idx="1078">
                  <c:v>-5.4171314399775435E-3</c:v>
                </c:pt>
                <c:pt idx="1079">
                  <c:v>-4.4145364088734413E-3</c:v>
                </c:pt>
                <c:pt idx="1080">
                  <c:v>-3.1993727525262633E-3</c:v>
                </c:pt>
                <c:pt idx="1081">
                  <c:v>-2.7087261249278548E-3</c:v>
                </c:pt>
                <c:pt idx="1082">
                  <c:v>-3.2976688991825515E-3</c:v>
                </c:pt>
                <c:pt idx="1083">
                  <c:v>-4.0922508053129929E-3</c:v>
                </c:pt>
                <c:pt idx="1084">
                  <c:v>-3.9877309470210832E-3</c:v>
                </c:pt>
                <c:pt idx="1085">
                  <c:v>-2.6065802597341446E-3</c:v>
                </c:pt>
                <c:pt idx="1086">
                  <c:v>-1.7722179287166801E-3</c:v>
                </c:pt>
                <c:pt idx="1087">
                  <c:v>-5.8945607005974794E-3</c:v>
                </c:pt>
                <c:pt idx="1088">
                  <c:v>-3.6908534858078462E-3</c:v>
                </c:pt>
                <c:pt idx="1089">
                  <c:v>-4.2301990529045535E-4</c:v>
                </c:pt>
                <c:pt idx="1090">
                  <c:v>-2.2199401946224953E-3</c:v>
                </c:pt>
                <c:pt idx="1091">
                  <c:v>-6.7524063146937301E-4</c:v>
                </c:pt>
                <c:pt idx="1092">
                  <c:v>-1.1425322999406048E-3</c:v>
                </c:pt>
                <c:pt idx="1093">
                  <c:v>-7.0655167557389731E-4</c:v>
                </c:pt>
                <c:pt idx="1094">
                  <c:v>-1.1140443827633427E-3</c:v>
                </c:pt>
                <c:pt idx="1095">
                  <c:v>0</c:v>
                </c:pt>
                <c:pt idx="1096">
                  <c:v>0</c:v>
                </c:pt>
                <c:pt idx="1097">
                  <c:v>0</c:v>
                </c:pt>
                <c:pt idx="1098">
                  <c:v>0</c:v>
                </c:pt>
                <c:pt idx="1099">
                  <c:v>-4.6469463321864108E-4</c:v>
                </c:pt>
                <c:pt idx="1100">
                  <c:v>-1.4984161657911644E-4</c:v>
                </c:pt>
                <c:pt idx="1101">
                  <c:v>0</c:v>
                </c:pt>
                <c:pt idx="1102">
                  <c:v>-1.2331160112859006E-3</c:v>
                </c:pt>
                <c:pt idx="1103">
                  <c:v>0</c:v>
                </c:pt>
                <c:pt idx="1104">
                  <c:v>-3.577063546489169E-4</c:v>
                </c:pt>
                <c:pt idx="1105">
                  <c:v>-1.1060909251472111E-4</c:v>
                </c:pt>
                <c:pt idx="1106">
                  <c:v>-4.3355441520060713E-4</c:v>
                </c:pt>
                <c:pt idx="1107">
                  <c:v>-2.1926926687705814E-3</c:v>
                </c:pt>
                <c:pt idx="1108">
                  <c:v>-7.7534992985167531E-4</c:v>
                </c:pt>
                <c:pt idx="1109">
                  <c:v>-2.2875826181554344E-4</c:v>
                </c:pt>
                <c:pt idx="1110">
                  <c:v>0</c:v>
                </c:pt>
                <c:pt idx="1111">
                  <c:v>-2.0059200193702081E-4</c:v>
                </c:pt>
                <c:pt idx="1112">
                  <c:v>0</c:v>
                </c:pt>
                <c:pt idx="1113">
                  <c:v>-2.2070652263782033E-3</c:v>
                </c:pt>
                <c:pt idx="1114">
                  <c:v>-1.8942875196459336E-3</c:v>
                </c:pt>
                <c:pt idx="1115">
                  <c:v>-1.985650021857412E-3</c:v>
                </c:pt>
                <c:pt idx="1116">
                  <c:v>-4.5207519612771099E-3</c:v>
                </c:pt>
                <c:pt idx="1117">
                  <c:v>-2.3296480385696316E-3</c:v>
                </c:pt>
                <c:pt idx="1118">
                  <c:v>-2.2031706682825313E-3</c:v>
                </c:pt>
                <c:pt idx="1119">
                  <c:v>-2.7033340801095058E-3</c:v>
                </c:pt>
                <c:pt idx="1120">
                  <c:v>-2.4583599913706672E-3</c:v>
                </c:pt>
                <c:pt idx="1121">
                  <c:v>-2.4548485045630345E-3</c:v>
                </c:pt>
                <c:pt idx="1122">
                  <c:v>-1.1206750533314428E-3</c:v>
                </c:pt>
                <c:pt idx="1123">
                  <c:v>0</c:v>
                </c:pt>
                <c:pt idx="1124">
                  <c:v>0</c:v>
                </c:pt>
                <c:pt idx="1125">
                  <c:v>-7.0850012275366252E-4</c:v>
                </c:pt>
                <c:pt idx="1126">
                  <c:v>-1.2956158649257291E-3</c:v>
                </c:pt>
                <c:pt idx="1127">
                  <c:v>-1.6670291427594299E-3</c:v>
                </c:pt>
                <c:pt idx="1128">
                  <c:v>-3.6200694361962845E-3</c:v>
                </c:pt>
                <c:pt idx="1129">
                  <c:v>-6.3483521560852383E-3</c:v>
                </c:pt>
                <c:pt idx="1130">
                  <c:v>-5.0283447813153966E-3</c:v>
                </c:pt>
                <c:pt idx="1131">
                  <c:v>-3.4696445112574821E-3</c:v>
                </c:pt>
                <c:pt idx="1132">
                  <c:v>-1.195056611548048E-3</c:v>
                </c:pt>
                <c:pt idx="1133">
                  <c:v>-4.0663130640734797E-4</c:v>
                </c:pt>
                <c:pt idx="1134">
                  <c:v>0</c:v>
                </c:pt>
                <c:pt idx="1135">
                  <c:v>0</c:v>
                </c:pt>
                <c:pt idx="1136">
                  <c:v>0</c:v>
                </c:pt>
                <c:pt idx="1137">
                  <c:v>0</c:v>
                </c:pt>
                <c:pt idx="1138">
                  <c:v>0</c:v>
                </c:pt>
                <c:pt idx="1139">
                  <c:v>-4.2685865233411344E-4</c:v>
                </c:pt>
                <c:pt idx="1140">
                  <c:v>0</c:v>
                </c:pt>
                <c:pt idx="1141">
                  <c:v>0</c:v>
                </c:pt>
                <c:pt idx="1142">
                  <c:v>-1.9919241246405721E-3</c:v>
                </c:pt>
                <c:pt idx="1143">
                  <c:v>-1.8888181294580675E-3</c:v>
                </c:pt>
                <c:pt idx="1144">
                  <c:v>-6.3024015136409108E-4</c:v>
                </c:pt>
                <c:pt idx="1145">
                  <c:v>-2.9781526259149878E-3</c:v>
                </c:pt>
                <c:pt idx="1146">
                  <c:v>-2.3406836409403243E-3</c:v>
                </c:pt>
                <c:pt idx="1147">
                  <c:v>-2.4222299569331943E-3</c:v>
                </c:pt>
                <c:pt idx="1148">
                  <c:v>-4.0551220122479525E-4</c:v>
                </c:pt>
                <c:pt idx="1149">
                  <c:v>0</c:v>
                </c:pt>
                <c:pt idx="1150">
                  <c:v>-2.2557853394113547E-3</c:v>
                </c:pt>
                <c:pt idx="1151">
                  <c:v>-1.6768456586885067E-4</c:v>
                </c:pt>
                <c:pt idx="1152">
                  <c:v>0</c:v>
                </c:pt>
                <c:pt idx="1153">
                  <c:v>0</c:v>
                </c:pt>
                <c:pt idx="1154">
                  <c:v>0</c:v>
                </c:pt>
                <c:pt idx="1155">
                  <c:v>-1.5369283266302703E-3</c:v>
                </c:pt>
                <c:pt idx="1156">
                  <c:v>-3.3435860312934105E-4</c:v>
                </c:pt>
                <c:pt idx="1157">
                  <c:v>0</c:v>
                </c:pt>
                <c:pt idx="1158">
                  <c:v>0</c:v>
                </c:pt>
                <c:pt idx="1159">
                  <c:v>-2.0549987483540788E-4</c:v>
                </c:pt>
                <c:pt idx="1160">
                  <c:v>0</c:v>
                </c:pt>
                <c:pt idx="1161">
                  <c:v>0</c:v>
                </c:pt>
                <c:pt idx="1162">
                  <c:v>0</c:v>
                </c:pt>
                <c:pt idx="1163">
                  <c:v>-1.183871142662873E-3</c:v>
                </c:pt>
                <c:pt idx="1164">
                  <c:v>-1.7363443425722786E-3</c:v>
                </c:pt>
                <c:pt idx="1165">
                  <c:v>-1.4983163452891369E-3</c:v>
                </c:pt>
                <c:pt idx="1166">
                  <c:v>-7.8730408687856745E-4</c:v>
                </c:pt>
                <c:pt idx="1167">
                  <c:v>-1.3623451242969885E-3</c:v>
                </c:pt>
                <c:pt idx="1168">
                  <c:v>0</c:v>
                </c:pt>
                <c:pt idx="1169">
                  <c:v>0</c:v>
                </c:pt>
                <c:pt idx="1170">
                  <c:v>0</c:v>
                </c:pt>
                <c:pt idx="1171">
                  <c:v>-1.6532057100750758E-3</c:v>
                </c:pt>
                <c:pt idx="1172">
                  <c:v>-2.4997116246948869E-3</c:v>
                </c:pt>
                <c:pt idx="1173">
                  <c:v>-3.5257206049804811E-3</c:v>
                </c:pt>
                <c:pt idx="1174">
                  <c:v>-2.0157167827166756E-3</c:v>
                </c:pt>
                <c:pt idx="1175">
                  <c:v>-1.6654104164226819E-3</c:v>
                </c:pt>
                <c:pt idx="1176">
                  <c:v>0</c:v>
                </c:pt>
                <c:pt idx="1177">
                  <c:v>0</c:v>
                </c:pt>
                <c:pt idx="1178">
                  <c:v>-1.0365597754937807E-5</c:v>
                </c:pt>
                <c:pt idx="1179">
                  <c:v>-1.0777723930784983E-4</c:v>
                </c:pt>
                <c:pt idx="1180">
                  <c:v>-3.8977145293138328E-4</c:v>
                </c:pt>
                <c:pt idx="1181">
                  <c:v>0</c:v>
                </c:pt>
                <c:pt idx="1182">
                  <c:v>-1.3139261254629844E-3</c:v>
                </c:pt>
                <c:pt idx="1183">
                  <c:v>0</c:v>
                </c:pt>
                <c:pt idx="1184">
                  <c:v>-5.4799489186683093E-4</c:v>
                </c:pt>
                <c:pt idx="1185">
                  <c:v>0</c:v>
                </c:pt>
                <c:pt idx="1186">
                  <c:v>0</c:v>
                </c:pt>
                <c:pt idx="1187">
                  <c:v>-1.9240109450358201E-3</c:v>
                </c:pt>
                <c:pt idx="1188">
                  <c:v>-1.2006765410421786E-3</c:v>
                </c:pt>
                <c:pt idx="1189">
                  <c:v>-2.6689662498982887E-3</c:v>
                </c:pt>
                <c:pt idx="1190">
                  <c:v>0</c:v>
                </c:pt>
                <c:pt idx="1191">
                  <c:v>0</c:v>
                </c:pt>
                <c:pt idx="1192">
                  <c:v>-9.7255187810071876E-4</c:v>
                </c:pt>
                <c:pt idx="1193">
                  <c:v>0</c:v>
                </c:pt>
                <c:pt idx="1194">
                  <c:v>0</c:v>
                </c:pt>
                <c:pt idx="1195">
                  <c:v>0</c:v>
                </c:pt>
                <c:pt idx="1196">
                  <c:v>0</c:v>
                </c:pt>
                <c:pt idx="1197">
                  <c:v>-1.2282796077401242E-3</c:v>
                </c:pt>
                <c:pt idx="1198">
                  <c:v>-1.1393836005490461E-3</c:v>
                </c:pt>
                <c:pt idx="1199">
                  <c:v>-1.5122253737257635E-4</c:v>
                </c:pt>
                <c:pt idx="1200">
                  <c:v>0</c:v>
                </c:pt>
                <c:pt idx="1201">
                  <c:v>-3.1857301301322664E-3</c:v>
                </c:pt>
                <c:pt idx="1202">
                  <c:v>-1.9893694560803071E-3</c:v>
                </c:pt>
                <c:pt idx="1203">
                  <c:v>-1.875471656489083E-3</c:v>
                </c:pt>
                <c:pt idx="1204">
                  <c:v>0</c:v>
                </c:pt>
                <c:pt idx="1205">
                  <c:v>-7.8095548696177695E-4</c:v>
                </c:pt>
                <c:pt idx="1206">
                  <c:v>-8.0746214425113459E-4</c:v>
                </c:pt>
                <c:pt idx="1207">
                  <c:v>-1.1091921309662341E-3</c:v>
                </c:pt>
                <c:pt idx="1208">
                  <c:v>-1.5123658201113661E-3</c:v>
                </c:pt>
                <c:pt idx="1209">
                  <c:v>-8.8041738323927255E-4</c:v>
                </c:pt>
                <c:pt idx="1210">
                  <c:v>-1.1249846487438164E-3</c:v>
                </c:pt>
                <c:pt idx="1211">
                  <c:v>-1.8105657146173617E-3</c:v>
                </c:pt>
                <c:pt idx="1212">
                  <c:v>0</c:v>
                </c:pt>
                <c:pt idx="1213">
                  <c:v>-1.2283003869146842E-3</c:v>
                </c:pt>
                <c:pt idx="1214">
                  <c:v>-1.9365502528705622E-3</c:v>
                </c:pt>
                <c:pt idx="1215">
                  <c:v>-2.4074811154993895E-3</c:v>
                </c:pt>
                <c:pt idx="1216">
                  <c:v>-2.352800741132254E-3</c:v>
                </c:pt>
                <c:pt idx="1217">
                  <c:v>-2.5573733055726982E-3</c:v>
                </c:pt>
                <c:pt idx="1218">
                  <c:v>-4.9169086916834616E-3</c:v>
                </c:pt>
                <c:pt idx="1219">
                  <c:v>-4.9342086971327747E-4</c:v>
                </c:pt>
                <c:pt idx="1220">
                  <c:v>-4.1754798867047615E-4</c:v>
                </c:pt>
                <c:pt idx="1221">
                  <c:v>-3.7689297586414419E-4</c:v>
                </c:pt>
                <c:pt idx="1222">
                  <c:v>0</c:v>
                </c:pt>
                <c:pt idx="1223">
                  <c:v>0</c:v>
                </c:pt>
                <c:pt idx="1224">
                  <c:v>-7.7092718079284296E-4</c:v>
                </c:pt>
                <c:pt idx="1225">
                  <c:v>-3.5490020512235106E-3</c:v>
                </c:pt>
                <c:pt idx="1226">
                  <c:v>-1.837008634865242E-3</c:v>
                </c:pt>
                <c:pt idx="1227">
                  <c:v>-1.404202003140757E-3</c:v>
                </c:pt>
                <c:pt idx="1228">
                  <c:v>-2.7249372381068959E-3</c:v>
                </c:pt>
                <c:pt idx="1229">
                  <c:v>-9.6258019575237589E-4</c:v>
                </c:pt>
                <c:pt idx="1230">
                  <c:v>0</c:v>
                </c:pt>
                <c:pt idx="1231">
                  <c:v>-1.3473561346122689E-3</c:v>
                </c:pt>
                <c:pt idx="1232">
                  <c:v>-8.8162924838752679E-4</c:v>
                </c:pt>
                <c:pt idx="1233">
                  <c:v>-9.3422522310803173E-4</c:v>
                </c:pt>
                <c:pt idx="1234">
                  <c:v>-4.8255267111183657E-3</c:v>
                </c:pt>
                <c:pt idx="1235">
                  <c:v>-7.339047695064581E-3</c:v>
                </c:pt>
                <c:pt idx="1236">
                  <c:v>-7.0055497991499379E-3</c:v>
                </c:pt>
                <c:pt idx="1237">
                  <c:v>-5.3721183687808535E-3</c:v>
                </c:pt>
                <c:pt idx="1238">
                  <c:v>-7.5319406609011706E-3</c:v>
                </c:pt>
                <c:pt idx="1239">
                  <c:v>-7.1768254498496362E-3</c:v>
                </c:pt>
                <c:pt idx="1240">
                  <c:v>-7.1480639507929423E-3</c:v>
                </c:pt>
                <c:pt idx="1241">
                  <c:v>-1.029513855528839E-2</c:v>
                </c:pt>
                <c:pt idx="1242">
                  <c:v>-1.2379331038325949E-2</c:v>
                </c:pt>
                <c:pt idx="1243">
                  <c:v>-7.4065479155489044E-3</c:v>
                </c:pt>
                <c:pt idx="1244">
                  <c:v>-4.6676771991646755E-3</c:v>
                </c:pt>
                <c:pt idx="1245">
                  <c:v>-9.8396352426042416E-3</c:v>
                </c:pt>
                <c:pt idx="1246">
                  <c:v>-1.1977224341663453E-2</c:v>
                </c:pt>
                <c:pt idx="1247">
                  <c:v>-1.7479724066981905E-2</c:v>
                </c:pt>
                <c:pt idx="1248">
                  <c:v>-1.8679946965520257E-2</c:v>
                </c:pt>
                <c:pt idx="1249">
                  <c:v>-2.3602536037480925E-2</c:v>
                </c:pt>
                <c:pt idx="1250">
                  <c:v>-1.8226414462193235E-2</c:v>
                </c:pt>
                <c:pt idx="1251">
                  <c:v>-1.5033826479104773E-2</c:v>
                </c:pt>
                <c:pt idx="1252">
                  <c:v>-1.6568532678236398E-2</c:v>
                </c:pt>
                <c:pt idx="1253">
                  <c:v>-1.5999954178682465E-2</c:v>
                </c:pt>
                <c:pt idx="1254">
                  <c:v>-1.4100771424052718E-2</c:v>
                </c:pt>
                <c:pt idx="1255">
                  <c:v>-1.4476272194392854E-2</c:v>
                </c:pt>
                <c:pt idx="1256">
                  <c:v>-1.5798746860870228E-2</c:v>
                </c:pt>
                <c:pt idx="1257">
                  <c:v>-1.5275004274192787E-2</c:v>
                </c:pt>
                <c:pt idx="1258">
                  <c:v>-1.6139265765119919E-2</c:v>
                </c:pt>
                <c:pt idx="1259">
                  <c:v>-1.3324580476275723E-2</c:v>
                </c:pt>
                <c:pt idx="1260">
                  <c:v>-9.672547561788588E-3</c:v>
                </c:pt>
                <c:pt idx="1261">
                  <c:v>-8.9620707885159998E-3</c:v>
                </c:pt>
                <c:pt idx="1262">
                  <c:v>-7.1287253839752837E-3</c:v>
                </c:pt>
                <c:pt idx="1263">
                  <c:v>-7.3699031790632986E-3</c:v>
                </c:pt>
                <c:pt idx="1264">
                  <c:v>-8.7871614580638819E-3</c:v>
                </c:pt>
                <c:pt idx="1265">
                  <c:v>-9.0978718707859316E-3</c:v>
                </c:pt>
                <c:pt idx="1266">
                  <c:v>-7.949813832421217E-3</c:v>
                </c:pt>
                <c:pt idx="1267">
                  <c:v>-5.6755614219982028E-3</c:v>
                </c:pt>
                <c:pt idx="1268">
                  <c:v>-7.7857439534337715E-3</c:v>
                </c:pt>
                <c:pt idx="1269">
                  <c:v>-8.2227093406016822E-3</c:v>
                </c:pt>
                <c:pt idx="1270">
                  <c:v>-8.5781324906153231E-3</c:v>
                </c:pt>
                <c:pt idx="1271">
                  <c:v>-1.0561320994096055E-2</c:v>
                </c:pt>
                <c:pt idx="1272">
                  <c:v>-1.0122692736532849E-2</c:v>
                </c:pt>
                <c:pt idx="1273">
                  <c:v>-1.0678953677604169E-2</c:v>
                </c:pt>
                <c:pt idx="1274">
                  <c:v>-8.6391659928962312E-3</c:v>
                </c:pt>
                <c:pt idx="1275">
                  <c:v>-8.5270146229127642E-3</c:v>
                </c:pt>
                <c:pt idx="1276">
                  <c:v>-7.3760003705121572E-3</c:v>
                </c:pt>
                <c:pt idx="1277">
                  <c:v>-7.7252647412844903E-3</c:v>
                </c:pt>
                <c:pt idx="1278">
                  <c:v>-1.8916690439555251E-3</c:v>
                </c:pt>
                <c:pt idx="1279">
                  <c:v>-1.5470853454065544E-3</c:v>
                </c:pt>
              </c:numCache>
            </c:numRef>
          </c:val>
          <c:smooth val="0"/>
          <c:extLst>
            <c:ext xmlns:c16="http://schemas.microsoft.com/office/drawing/2014/chart" uri="{C3380CC4-5D6E-409C-BE32-E72D297353CC}">
              <c16:uniqueId val="{00000000-3A44-44C3-BCEB-2CEEAB867C00}"/>
            </c:ext>
          </c:extLst>
        </c:ser>
        <c:dLbls>
          <c:showLegendKey val="0"/>
          <c:showVal val="0"/>
          <c:showCatName val="0"/>
          <c:showSerName val="0"/>
          <c:showPercent val="0"/>
          <c:showBubbleSize val="0"/>
        </c:dLbls>
        <c:smooth val="0"/>
        <c:axId val="1939344543"/>
        <c:axId val="1939350303"/>
      </c:lineChart>
      <c:dateAx>
        <c:axId val="1939344543"/>
        <c:scaling>
          <c:orientation val="minMax"/>
          <c:max val="45688"/>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39350303"/>
        <c:crosses val="autoZero"/>
        <c:auto val="1"/>
        <c:lblOffset val="100"/>
        <c:baseTimeUnit val="days"/>
      </c:dateAx>
      <c:valAx>
        <c:axId val="1939350303"/>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939344543"/>
        <c:crosses val="autoZero"/>
        <c:crossBetween val="between"/>
      </c:valAx>
      <c:spPr>
        <a:noFill/>
        <a:ln>
          <a:noFill/>
        </a:ln>
        <a:effectLst/>
      </c:spPr>
    </c:plotArea>
    <c:legend>
      <c:legendPos val="r"/>
      <c:layout>
        <c:manualLayout>
          <c:xMode val="edge"/>
          <c:yMode val="edge"/>
          <c:x val="0.31187655568968464"/>
          <c:y val="0.59621880143955142"/>
          <c:w val="0.46977605412998891"/>
          <c:h val="0.19164438069480388"/>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88B991-ED02-9506-0560-E1BCEA077D42}"/>
              </a:ext>
            </a:extLst>
          </p:cNvPr>
          <p:cNvSpPr>
            <a:spLocks noGrp="1"/>
          </p:cNvSpPr>
          <p:nvPr>
            <p:ph type="ctrTitle"/>
          </p:nvPr>
        </p:nvSpPr>
        <p:spPr>
          <a:xfrm>
            <a:off x="944563" y="1750055"/>
            <a:ext cx="5667375" cy="3722887"/>
          </a:xfrm>
        </p:spPr>
        <p:txBody>
          <a:bodyPr anchor="b"/>
          <a:lstStyle>
            <a:lvl1pPr algn="ctr">
              <a:defRPr sz="3719"/>
            </a:lvl1pPr>
          </a:lstStyle>
          <a:p>
            <a:r>
              <a:rPr lang="pt-BR"/>
              <a:t>Clique para editar o título Mestre</a:t>
            </a:r>
          </a:p>
        </p:txBody>
      </p:sp>
      <p:sp>
        <p:nvSpPr>
          <p:cNvPr id="3" name="Subtítulo 2">
            <a:extLst>
              <a:ext uri="{FF2B5EF4-FFF2-40B4-BE49-F238E27FC236}">
                <a16:creationId xmlns:a16="http://schemas.microsoft.com/office/drawing/2014/main" id="{8CC04414-9299-DEB7-AA09-18B9CF22BE9D}"/>
              </a:ext>
            </a:extLst>
          </p:cNvPr>
          <p:cNvSpPr>
            <a:spLocks noGrp="1"/>
          </p:cNvSpPr>
          <p:nvPr>
            <p:ph type="subTitle" idx="1"/>
          </p:nvPr>
        </p:nvSpPr>
        <p:spPr>
          <a:xfrm>
            <a:off x="944563" y="5616511"/>
            <a:ext cx="5667375" cy="2581762"/>
          </a:xfrm>
        </p:spPr>
        <p:txBody>
          <a:bodyPr/>
          <a:lstStyle>
            <a:lvl1pPr marL="0" indent="0" algn="ctr">
              <a:buNone/>
              <a:defRPr sz="1488"/>
            </a:lvl1pPr>
            <a:lvl2pPr marL="283373" indent="0" algn="ctr">
              <a:buNone/>
              <a:defRPr sz="1240"/>
            </a:lvl2pPr>
            <a:lvl3pPr marL="566745" indent="0" algn="ctr">
              <a:buNone/>
              <a:defRPr sz="1116"/>
            </a:lvl3pPr>
            <a:lvl4pPr marL="850118" indent="0" algn="ctr">
              <a:buNone/>
              <a:defRPr sz="992"/>
            </a:lvl4pPr>
            <a:lvl5pPr marL="1133490" indent="0" algn="ctr">
              <a:buNone/>
              <a:defRPr sz="992"/>
            </a:lvl5pPr>
            <a:lvl6pPr marL="1416863" indent="0" algn="ctr">
              <a:buNone/>
              <a:defRPr sz="992"/>
            </a:lvl6pPr>
            <a:lvl7pPr marL="1700235" indent="0" algn="ctr">
              <a:buNone/>
              <a:defRPr sz="992"/>
            </a:lvl7pPr>
            <a:lvl8pPr marL="1983608" indent="0" algn="ctr">
              <a:buNone/>
              <a:defRPr sz="992"/>
            </a:lvl8pPr>
            <a:lvl9pPr marL="2266980" indent="0" algn="ctr">
              <a:buNone/>
              <a:defRPr sz="992"/>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6E6ECD4-E14B-0B02-28BD-E5B797BC27F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8A92022-A568-8AC8-4443-059580BCB89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0AFD865-AB5A-3B27-6F97-20EDDDCF0F2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760467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6E4F21-FAF7-48E7-0201-ED1E981C6DE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C428CBC2-A4B9-DE12-4643-A40BC13DB365}"/>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AD8E20B-76DF-D277-7ED6-188356C471C3}"/>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A772D356-85B1-8A08-0B60-C20D2467ED0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7AEFA35-917C-D918-8522-748ED7A4E612}"/>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26533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87B505B-7A0B-4C4E-9A7D-12C7C130D006}"/>
              </a:ext>
            </a:extLst>
          </p:cNvPr>
          <p:cNvSpPr>
            <a:spLocks noGrp="1"/>
          </p:cNvSpPr>
          <p:nvPr>
            <p:ph type="title" orient="vert"/>
          </p:nvPr>
        </p:nvSpPr>
        <p:spPr>
          <a:xfrm>
            <a:off x="5407620" y="569325"/>
            <a:ext cx="1629370" cy="9062162"/>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D9CABAAF-E84B-C7A0-1D29-999472DD973C}"/>
              </a:ext>
            </a:extLst>
          </p:cNvPr>
          <p:cNvSpPr>
            <a:spLocks noGrp="1"/>
          </p:cNvSpPr>
          <p:nvPr>
            <p:ph type="body" orient="vert" idx="1"/>
          </p:nvPr>
        </p:nvSpPr>
        <p:spPr>
          <a:xfrm>
            <a:off x="519509" y="569325"/>
            <a:ext cx="4793655" cy="9062162"/>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348275A-9E81-281D-515B-27A0441D18AA}"/>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C9BB9EC-C209-7614-2A05-9AECB6230C2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4D474E0-5FF3-89E0-0573-DDD667899B19}"/>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952679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1493821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sz="half" idx="2"/>
          </p:nvPr>
        </p:nvSpPr>
        <p:spPr>
          <a:xfrm>
            <a:off x="779299" y="2581018"/>
            <a:ext cx="2905760" cy="69977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4" name="Holder 4"/>
          <p:cNvSpPr>
            <a:spLocks noGrp="1"/>
          </p:cNvSpPr>
          <p:nvPr>
            <p:ph sz="half" idx="3"/>
          </p:nvPr>
        </p:nvSpPr>
        <p:spPr>
          <a:xfrm>
            <a:off x="3875306" y="2621837"/>
            <a:ext cx="2904490" cy="73914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2216191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322285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BC990-0096-F200-C23B-655D0E4D622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3C6D09D4-374D-7B5F-20E2-56078E7BC550}"/>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B446489-5AF9-0982-8AF9-1B538483C6B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56B3D624-58C6-C5C8-D7A5-EFCD74095E6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18829A1-25FC-9359-C9AA-C7CC77B759D8}"/>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541216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2F858-B1C4-45F8-0B98-F7CADE2C97CB}"/>
              </a:ext>
            </a:extLst>
          </p:cNvPr>
          <p:cNvSpPr>
            <a:spLocks noGrp="1"/>
          </p:cNvSpPr>
          <p:nvPr>
            <p:ph type="title"/>
          </p:nvPr>
        </p:nvSpPr>
        <p:spPr>
          <a:xfrm>
            <a:off x="515574" y="2665925"/>
            <a:ext cx="6517481" cy="4448157"/>
          </a:xfrm>
        </p:spPr>
        <p:txBody>
          <a:bodyPr anchor="b"/>
          <a:lstStyle>
            <a:lvl1pPr>
              <a:defRPr sz="3719"/>
            </a:lvl1pPr>
          </a:lstStyle>
          <a:p>
            <a:r>
              <a:rPr lang="pt-BR"/>
              <a:t>Clique para editar o título Mestre</a:t>
            </a:r>
          </a:p>
        </p:txBody>
      </p:sp>
      <p:sp>
        <p:nvSpPr>
          <p:cNvPr id="3" name="Espaço Reservado para Texto 2">
            <a:extLst>
              <a:ext uri="{FF2B5EF4-FFF2-40B4-BE49-F238E27FC236}">
                <a16:creationId xmlns:a16="http://schemas.microsoft.com/office/drawing/2014/main" id="{AD5074C1-5A28-AF2E-96A3-72761395A329}"/>
              </a:ext>
            </a:extLst>
          </p:cNvPr>
          <p:cNvSpPr>
            <a:spLocks noGrp="1"/>
          </p:cNvSpPr>
          <p:nvPr>
            <p:ph type="body" idx="1"/>
          </p:nvPr>
        </p:nvSpPr>
        <p:spPr>
          <a:xfrm>
            <a:off x="515574" y="7156164"/>
            <a:ext cx="6517481" cy="2339180"/>
          </a:xfrm>
        </p:spPr>
        <p:txBody>
          <a:bodyPr/>
          <a:lstStyle>
            <a:lvl1pPr marL="0" indent="0">
              <a:buNone/>
              <a:defRPr sz="1488">
                <a:solidFill>
                  <a:schemeClr val="tx1">
                    <a:tint val="82000"/>
                  </a:schemeClr>
                </a:solidFill>
              </a:defRPr>
            </a:lvl1pPr>
            <a:lvl2pPr marL="283373" indent="0">
              <a:buNone/>
              <a:defRPr sz="1240">
                <a:solidFill>
                  <a:schemeClr val="tx1">
                    <a:tint val="82000"/>
                  </a:schemeClr>
                </a:solidFill>
              </a:defRPr>
            </a:lvl2pPr>
            <a:lvl3pPr marL="566745" indent="0">
              <a:buNone/>
              <a:defRPr sz="1116">
                <a:solidFill>
                  <a:schemeClr val="tx1">
                    <a:tint val="82000"/>
                  </a:schemeClr>
                </a:solidFill>
              </a:defRPr>
            </a:lvl3pPr>
            <a:lvl4pPr marL="850118" indent="0">
              <a:buNone/>
              <a:defRPr sz="992">
                <a:solidFill>
                  <a:schemeClr val="tx1">
                    <a:tint val="82000"/>
                  </a:schemeClr>
                </a:solidFill>
              </a:defRPr>
            </a:lvl4pPr>
            <a:lvl5pPr marL="1133490" indent="0">
              <a:buNone/>
              <a:defRPr sz="992">
                <a:solidFill>
                  <a:schemeClr val="tx1">
                    <a:tint val="82000"/>
                  </a:schemeClr>
                </a:solidFill>
              </a:defRPr>
            </a:lvl5pPr>
            <a:lvl6pPr marL="1416863" indent="0">
              <a:buNone/>
              <a:defRPr sz="992">
                <a:solidFill>
                  <a:schemeClr val="tx1">
                    <a:tint val="82000"/>
                  </a:schemeClr>
                </a:solidFill>
              </a:defRPr>
            </a:lvl6pPr>
            <a:lvl7pPr marL="1700235" indent="0">
              <a:buNone/>
              <a:defRPr sz="992">
                <a:solidFill>
                  <a:schemeClr val="tx1">
                    <a:tint val="82000"/>
                  </a:schemeClr>
                </a:solidFill>
              </a:defRPr>
            </a:lvl7pPr>
            <a:lvl8pPr marL="1983608" indent="0">
              <a:buNone/>
              <a:defRPr sz="992">
                <a:solidFill>
                  <a:schemeClr val="tx1">
                    <a:tint val="82000"/>
                  </a:schemeClr>
                </a:solidFill>
              </a:defRPr>
            </a:lvl8pPr>
            <a:lvl9pPr marL="2266980" indent="0">
              <a:buNone/>
              <a:defRPr sz="992">
                <a:solidFill>
                  <a:schemeClr val="tx1">
                    <a:tint val="82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AA48D727-136C-E71C-FE13-6C84BE301BE7}"/>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E620F4D-F939-3587-A1F6-CB183E52205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5CD98EF-A40E-E42C-57D2-F2977248C600}"/>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20070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107F4-F94E-9921-436A-913E421B44B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2BEC416-E98F-14CB-125B-F0763BACEDC7}"/>
              </a:ext>
            </a:extLst>
          </p:cNvPr>
          <p:cNvSpPr>
            <a:spLocks noGrp="1"/>
          </p:cNvSpPr>
          <p:nvPr>
            <p:ph sz="half" idx="1"/>
          </p:nvPr>
        </p:nvSpPr>
        <p:spPr>
          <a:xfrm>
            <a:off x="519509"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E991247F-B21D-9075-8ADE-91041F286DF4}"/>
              </a:ext>
            </a:extLst>
          </p:cNvPr>
          <p:cNvSpPr>
            <a:spLocks noGrp="1"/>
          </p:cNvSpPr>
          <p:nvPr>
            <p:ph sz="half" idx="2"/>
          </p:nvPr>
        </p:nvSpPr>
        <p:spPr>
          <a:xfrm>
            <a:off x="3825478"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CF88559-3827-599B-3908-6EEDBDA82426}"/>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75D8CCE2-BB1A-3BC3-49DC-54758F113FC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F578B81-A9E3-6D8F-A772-9A2122071FD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16610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2AAE60-C28B-6B13-3C70-E1E8C0D7C515}"/>
              </a:ext>
            </a:extLst>
          </p:cNvPr>
          <p:cNvSpPr>
            <a:spLocks noGrp="1"/>
          </p:cNvSpPr>
          <p:nvPr>
            <p:ph type="title"/>
          </p:nvPr>
        </p:nvSpPr>
        <p:spPr>
          <a:xfrm>
            <a:off x="520494" y="569326"/>
            <a:ext cx="6517481" cy="2066896"/>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9531A479-1992-F5FB-0679-EA6154903A7F}"/>
              </a:ext>
            </a:extLst>
          </p:cNvPr>
          <p:cNvSpPr>
            <a:spLocks noGrp="1"/>
          </p:cNvSpPr>
          <p:nvPr>
            <p:ph type="body" idx="1"/>
          </p:nvPr>
        </p:nvSpPr>
        <p:spPr>
          <a:xfrm>
            <a:off x="520494" y="2621369"/>
            <a:ext cx="3196753"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BDB86497-4F07-94C7-DF1F-E5F1CC8F29FE}"/>
              </a:ext>
            </a:extLst>
          </p:cNvPr>
          <p:cNvSpPr>
            <a:spLocks noGrp="1"/>
          </p:cNvSpPr>
          <p:nvPr>
            <p:ph sz="half" idx="2"/>
          </p:nvPr>
        </p:nvSpPr>
        <p:spPr>
          <a:xfrm>
            <a:off x="520494" y="3906061"/>
            <a:ext cx="3196753"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CD79333-2C69-91EB-C96F-F3087459AE19}"/>
              </a:ext>
            </a:extLst>
          </p:cNvPr>
          <p:cNvSpPr>
            <a:spLocks noGrp="1"/>
          </p:cNvSpPr>
          <p:nvPr>
            <p:ph type="body" sz="quarter" idx="3"/>
          </p:nvPr>
        </p:nvSpPr>
        <p:spPr>
          <a:xfrm>
            <a:off x="3825478" y="2621369"/>
            <a:ext cx="3212497"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53F9FAD7-D0DE-A6E6-AA44-B4EF22066EB5}"/>
              </a:ext>
            </a:extLst>
          </p:cNvPr>
          <p:cNvSpPr>
            <a:spLocks noGrp="1"/>
          </p:cNvSpPr>
          <p:nvPr>
            <p:ph sz="quarter" idx="4"/>
          </p:nvPr>
        </p:nvSpPr>
        <p:spPr>
          <a:xfrm>
            <a:off x="3825478" y="3906061"/>
            <a:ext cx="3212497"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0C001D2F-528E-8881-1BA4-6D6A4AA6CB55}"/>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8" name="Espaço Reservado para Rodapé 7">
            <a:extLst>
              <a:ext uri="{FF2B5EF4-FFF2-40B4-BE49-F238E27FC236}">
                <a16:creationId xmlns:a16="http://schemas.microsoft.com/office/drawing/2014/main" id="{AAD924C3-5918-EB2D-BEF5-326A4E8E4C5A}"/>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5590603D-6631-7A23-D71C-85538231C9D7}"/>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31781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DF997-AB96-DA1C-78A3-B780E6F59E8B}"/>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BFC1FC02-E813-81DD-6FCD-E26BABFA8AA4}"/>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4" name="Espaço Reservado para Rodapé 3">
            <a:extLst>
              <a:ext uri="{FF2B5EF4-FFF2-40B4-BE49-F238E27FC236}">
                <a16:creationId xmlns:a16="http://schemas.microsoft.com/office/drawing/2014/main" id="{EF2157ED-1EAC-0D16-C27D-7E1C4523C1C3}"/>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426443BC-FC0D-88E8-4962-522C49E7B701}"/>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38471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B99175F0-5CCE-B2F0-83ED-D216BF437ECC}"/>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3" name="Espaço Reservado para Rodapé 2">
            <a:extLst>
              <a:ext uri="{FF2B5EF4-FFF2-40B4-BE49-F238E27FC236}">
                <a16:creationId xmlns:a16="http://schemas.microsoft.com/office/drawing/2014/main" id="{4AE2C514-2A72-91F9-8F28-70499165B3DA}"/>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C1C778CF-DCF1-092D-9407-467CD9F06C6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1542537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2FCE2A-6044-49EB-4939-DADE6CE47DFC}"/>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Conteúdo 2">
            <a:extLst>
              <a:ext uri="{FF2B5EF4-FFF2-40B4-BE49-F238E27FC236}">
                <a16:creationId xmlns:a16="http://schemas.microsoft.com/office/drawing/2014/main" id="{50D169B7-2875-AD0C-C22B-DB15F2D5FFA4}"/>
              </a:ext>
            </a:extLst>
          </p:cNvPr>
          <p:cNvSpPr>
            <a:spLocks noGrp="1"/>
          </p:cNvSpPr>
          <p:nvPr>
            <p:ph idx="1"/>
          </p:nvPr>
        </p:nvSpPr>
        <p:spPr>
          <a:xfrm>
            <a:off x="3212497" y="1539652"/>
            <a:ext cx="3825478" cy="7599245"/>
          </a:xfrm>
        </p:spPr>
        <p:txBody>
          <a:bodyPr/>
          <a:lstStyle>
            <a:lvl1pPr>
              <a:defRPr sz="1983"/>
            </a:lvl1pPr>
            <a:lvl2pPr>
              <a:defRPr sz="1735"/>
            </a:lvl2pPr>
            <a:lvl3pPr>
              <a:defRPr sz="1488"/>
            </a:lvl3pPr>
            <a:lvl4pPr>
              <a:defRPr sz="1240"/>
            </a:lvl4pPr>
            <a:lvl5pPr>
              <a:defRPr sz="1240"/>
            </a:lvl5pPr>
            <a:lvl6pPr>
              <a:defRPr sz="1240"/>
            </a:lvl6pPr>
            <a:lvl7pPr>
              <a:defRPr sz="1240"/>
            </a:lvl7pPr>
            <a:lvl8pPr>
              <a:defRPr sz="1240"/>
            </a:lvl8pPr>
            <a:lvl9pPr>
              <a:defRPr sz="124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EEEDC603-82E0-6958-E4F0-DF5172A9D3DC}"/>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D2B2ACF6-7EFA-06B0-32F2-893EE3BAA03F}"/>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02C04704-36E7-2595-D258-78FAE8E349A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BB980CA-4369-3DC7-4B5D-F88ACC5BBA4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40172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A12A16-DDA6-F052-FC44-CFD1CFEF794D}"/>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Imagem 2">
            <a:extLst>
              <a:ext uri="{FF2B5EF4-FFF2-40B4-BE49-F238E27FC236}">
                <a16:creationId xmlns:a16="http://schemas.microsoft.com/office/drawing/2014/main" id="{290FF561-06D6-EA7B-B3AB-D76D410D9D2E}"/>
              </a:ext>
            </a:extLst>
          </p:cNvPr>
          <p:cNvSpPr>
            <a:spLocks noGrp="1"/>
          </p:cNvSpPr>
          <p:nvPr>
            <p:ph type="pic" idx="1"/>
          </p:nvPr>
        </p:nvSpPr>
        <p:spPr>
          <a:xfrm>
            <a:off x="3212497" y="1539652"/>
            <a:ext cx="3825478" cy="7599245"/>
          </a:xfrm>
        </p:spPr>
        <p:txBody>
          <a:bodyPr/>
          <a:lstStyle>
            <a:lvl1pPr marL="0" indent="0">
              <a:buNone/>
              <a:defRPr sz="1983"/>
            </a:lvl1pPr>
            <a:lvl2pPr marL="283373" indent="0">
              <a:buNone/>
              <a:defRPr sz="1735"/>
            </a:lvl2pPr>
            <a:lvl3pPr marL="566745" indent="0">
              <a:buNone/>
              <a:defRPr sz="1488"/>
            </a:lvl3pPr>
            <a:lvl4pPr marL="850118" indent="0">
              <a:buNone/>
              <a:defRPr sz="1240"/>
            </a:lvl4pPr>
            <a:lvl5pPr marL="1133490" indent="0">
              <a:buNone/>
              <a:defRPr sz="1240"/>
            </a:lvl5pPr>
            <a:lvl6pPr marL="1416863" indent="0">
              <a:buNone/>
              <a:defRPr sz="1240"/>
            </a:lvl6pPr>
            <a:lvl7pPr marL="1700235" indent="0">
              <a:buNone/>
              <a:defRPr sz="1240"/>
            </a:lvl7pPr>
            <a:lvl8pPr marL="1983608" indent="0">
              <a:buNone/>
              <a:defRPr sz="1240"/>
            </a:lvl8pPr>
            <a:lvl9pPr marL="2266980" indent="0">
              <a:buNone/>
              <a:defRPr sz="1240"/>
            </a:lvl9pPr>
          </a:lstStyle>
          <a:p>
            <a:endParaRPr lang="pt-BR"/>
          </a:p>
        </p:txBody>
      </p:sp>
      <p:sp>
        <p:nvSpPr>
          <p:cNvPr id="4" name="Espaço Reservado para Texto 3">
            <a:extLst>
              <a:ext uri="{FF2B5EF4-FFF2-40B4-BE49-F238E27FC236}">
                <a16:creationId xmlns:a16="http://schemas.microsoft.com/office/drawing/2014/main" id="{54E5E70F-C114-1DA2-B921-B880C798ADB7}"/>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2B172289-F7B2-D6C6-B225-7481A9558BBB}"/>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E49D5715-C951-B4C6-F8B3-1166BEE30D0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8D078DF-8A2C-BAE9-4291-CC12F9C45E0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545917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2E"/>
        </a:solid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E433649B-269E-E0F7-6402-6998735D6FB3}"/>
              </a:ext>
            </a:extLst>
          </p:cNvPr>
          <p:cNvSpPr>
            <a:spLocks noGrp="1"/>
          </p:cNvSpPr>
          <p:nvPr>
            <p:ph type="title"/>
          </p:nvPr>
        </p:nvSpPr>
        <p:spPr>
          <a:xfrm>
            <a:off x="519510" y="569326"/>
            <a:ext cx="6517481" cy="2066896"/>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15A75291-9253-DBC4-4A30-97EA3182A0CD}"/>
              </a:ext>
            </a:extLst>
          </p:cNvPr>
          <p:cNvSpPr>
            <a:spLocks noGrp="1"/>
          </p:cNvSpPr>
          <p:nvPr>
            <p:ph type="body" idx="1"/>
          </p:nvPr>
        </p:nvSpPr>
        <p:spPr>
          <a:xfrm>
            <a:off x="519510" y="2846623"/>
            <a:ext cx="6517481" cy="6784864"/>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963F365-4314-556F-EADB-CB7946B8F382}"/>
              </a:ext>
            </a:extLst>
          </p:cNvPr>
          <p:cNvSpPr>
            <a:spLocks noGrp="1"/>
          </p:cNvSpPr>
          <p:nvPr>
            <p:ph type="dt" sz="half" idx="2"/>
          </p:nvPr>
        </p:nvSpPr>
        <p:spPr>
          <a:xfrm>
            <a:off x="519509" y="9911198"/>
            <a:ext cx="1700213" cy="569325"/>
          </a:xfrm>
          <a:prstGeom prst="rect">
            <a:avLst/>
          </a:prstGeom>
        </p:spPr>
        <p:txBody>
          <a:bodyPr vert="horz" lIns="91440" tIns="45720" rIns="91440" bIns="45720" rtlCol="0" anchor="ctr"/>
          <a:lstStyle>
            <a:lvl1pPr algn="l">
              <a:defRPr sz="744">
                <a:solidFill>
                  <a:schemeClr val="tx1">
                    <a:tint val="82000"/>
                  </a:schemeClr>
                </a:solidFill>
              </a:defRPr>
            </a:lvl1p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9895BAE-D02F-9880-81B5-DDCF7718F474}"/>
              </a:ext>
            </a:extLst>
          </p:cNvPr>
          <p:cNvSpPr>
            <a:spLocks noGrp="1"/>
          </p:cNvSpPr>
          <p:nvPr>
            <p:ph type="ftr" sz="quarter" idx="3"/>
          </p:nvPr>
        </p:nvSpPr>
        <p:spPr>
          <a:xfrm>
            <a:off x="2503091" y="9911198"/>
            <a:ext cx="2550319" cy="569325"/>
          </a:xfrm>
          <a:prstGeom prst="rect">
            <a:avLst/>
          </a:prstGeom>
        </p:spPr>
        <p:txBody>
          <a:bodyPr vert="horz" lIns="91440" tIns="45720" rIns="91440" bIns="45720" rtlCol="0" anchor="ctr"/>
          <a:lstStyle>
            <a:lvl1pPr algn="ctr">
              <a:defRPr sz="744">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22B1B46C-8B47-EF3C-E6A7-17AE37EF49FF}"/>
              </a:ext>
            </a:extLst>
          </p:cNvPr>
          <p:cNvSpPr>
            <a:spLocks noGrp="1"/>
          </p:cNvSpPr>
          <p:nvPr>
            <p:ph type="sldNum" sz="quarter" idx="4"/>
          </p:nvPr>
        </p:nvSpPr>
        <p:spPr>
          <a:xfrm>
            <a:off x="5336778" y="9911198"/>
            <a:ext cx="1700213" cy="569325"/>
          </a:xfrm>
          <a:prstGeom prst="rect">
            <a:avLst/>
          </a:prstGeom>
        </p:spPr>
        <p:txBody>
          <a:bodyPr vert="horz" lIns="91440" tIns="45720" rIns="91440" bIns="45720" rtlCol="0" anchor="ctr"/>
          <a:lstStyle>
            <a:lvl1pPr algn="r">
              <a:defRPr sz="744">
                <a:solidFill>
                  <a:schemeClr val="tx1">
                    <a:tint val="82000"/>
                  </a:schemeClr>
                </a:solidFill>
              </a:defRPr>
            </a:lvl1pPr>
          </a:lstStyle>
          <a:p>
            <a:fld id="{B6F15528-21DE-4FAA-801E-634DDDAF4B2B}" type="slidenum">
              <a:rPr lang="pt-BR" smtClean="0"/>
              <a:t>‹nº›</a:t>
            </a:fld>
            <a:endParaRPr lang="pt-BR"/>
          </a:p>
        </p:txBody>
      </p:sp>
    </p:spTree>
    <p:extLst>
      <p:ext uri="{BB962C8B-B14F-4D97-AF65-F5344CB8AC3E}">
        <p14:creationId xmlns:p14="http://schemas.microsoft.com/office/powerpoint/2010/main" val="395480241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p:txStyles>
    <p:titleStyle>
      <a:lvl1pPr algn="l" defTabSz="566745" rtl="0" eaLnBrk="1" latinLnBrk="0" hangingPunct="1">
        <a:lnSpc>
          <a:spcPct val="90000"/>
        </a:lnSpc>
        <a:spcBef>
          <a:spcPct val="0"/>
        </a:spcBef>
        <a:buNone/>
        <a:defRPr sz="2727" kern="1200">
          <a:solidFill>
            <a:schemeClr val="tx1"/>
          </a:solidFill>
          <a:latin typeface="+mj-lt"/>
          <a:ea typeface="+mj-ea"/>
          <a:cs typeface="+mj-cs"/>
        </a:defRPr>
      </a:lvl1pPr>
    </p:titleStyle>
    <p:bodyStyle>
      <a:lvl1pPr marL="141686" indent="-141686" algn="l" defTabSz="566745" rtl="0" eaLnBrk="1" latinLnBrk="0" hangingPunct="1">
        <a:lnSpc>
          <a:spcPct val="90000"/>
        </a:lnSpc>
        <a:spcBef>
          <a:spcPts val="620"/>
        </a:spcBef>
        <a:buFont typeface="Arial" panose="020B0604020202020204" pitchFamily="34" charset="0"/>
        <a:buChar char="•"/>
        <a:defRPr sz="1735" kern="1200">
          <a:solidFill>
            <a:schemeClr val="tx1"/>
          </a:solidFill>
          <a:latin typeface="+mn-lt"/>
          <a:ea typeface="+mn-ea"/>
          <a:cs typeface="+mn-cs"/>
        </a:defRPr>
      </a:lvl1pPr>
      <a:lvl2pPr marL="425059" indent="-141686" algn="l" defTabSz="566745" rtl="0" eaLnBrk="1" latinLnBrk="0" hangingPunct="1">
        <a:lnSpc>
          <a:spcPct val="90000"/>
        </a:lnSpc>
        <a:spcBef>
          <a:spcPts val="310"/>
        </a:spcBef>
        <a:buFont typeface="Arial" panose="020B0604020202020204" pitchFamily="34" charset="0"/>
        <a:buChar char="•"/>
        <a:defRPr sz="1488" kern="1200">
          <a:solidFill>
            <a:schemeClr val="tx1"/>
          </a:solidFill>
          <a:latin typeface="+mn-lt"/>
          <a:ea typeface="+mn-ea"/>
          <a:cs typeface="+mn-cs"/>
        </a:defRPr>
      </a:lvl2pPr>
      <a:lvl3pPr marL="708431" indent="-141686" algn="l" defTabSz="566745" rtl="0" eaLnBrk="1" latinLnBrk="0" hangingPunct="1">
        <a:lnSpc>
          <a:spcPct val="90000"/>
        </a:lnSpc>
        <a:spcBef>
          <a:spcPts val="310"/>
        </a:spcBef>
        <a:buFont typeface="Arial" panose="020B0604020202020204" pitchFamily="34" charset="0"/>
        <a:buChar char="•"/>
        <a:defRPr sz="1240" kern="1200">
          <a:solidFill>
            <a:schemeClr val="tx1"/>
          </a:solidFill>
          <a:latin typeface="+mn-lt"/>
          <a:ea typeface="+mn-ea"/>
          <a:cs typeface="+mn-cs"/>
        </a:defRPr>
      </a:lvl3pPr>
      <a:lvl4pPr marL="99180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4pPr>
      <a:lvl5pPr marL="127517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5pPr>
      <a:lvl6pPr marL="1558549"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1922"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529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866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pt-BR"/>
      </a:defPPr>
      <a:lvl1pPr marL="0" algn="l" defTabSz="566745" rtl="0" eaLnBrk="1" latinLnBrk="0" hangingPunct="1">
        <a:defRPr sz="1116" kern="1200">
          <a:solidFill>
            <a:schemeClr val="tx1"/>
          </a:solidFill>
          <a:latin typeface="+mn-lt"/>
          <a:ea typeface="+mn-ea"/>
          <a:cs typeface="+mn-cs"/>
        </a:defRPr>
      </a:lvl1pPr>
      <a:lvl2pPr marL="283373" algn="l" defTabSz="566745" rtl="0" eaLnBrk="1" latinLnBrk="0" hangingPunct="1">
        <a:defRPr sz="1116" kern="1200">
          <a:solidFill>
            <a:schemeClr val="tx1"/>
          </a:solidFill>
          <a:latin typeface="+mn-lt"/>
          <a:ea typeface="+mn-ea"/>
          <a:cs typeface="+mn-cs"/>
        </a:defRPr>
      </a:lvl2pPr>
      <a:lvl3pPr marL="566745" algn="l" defTabSz="566745" rtl="0" eaLnBrk="1" latinLnBrk="0" hangingPunct="1">
        <a:defRPr sz="1116" kern="1200">
          <a:solidFill>
            <a:schemeClr val="tx1"/>
          </a:solidFill>
          <a:latin typeface="+mn-lt"/>
          <a:ea typeface="+mn-ea"/>
          <a:cs typeface="+mn-cs"/>
        </a:defRPr>
      </a:lvl3pPr>
      <a:lvl4pPr marL="850118" algn="l" defTabSz="566745" rtl="0" eaLnBrk="1" latinLnBrk="0" hangingPunct="1">
        <a:defRPr sz="1116" kern="1200">
          <a:solidFill>
            <a:schemeClr val="tx1"/>
          </a:solidFill>
          <a:latin typeface="+mn-lt"/>
          <a:ea typeface="+mn-ea"/>
          <a:cs typeface="+mn-cs"/>
        </a:defRPr>
      </a:lvl4pPr>
      <a:lvl5pPr marL="1133490" algn="l" defTabSz="566745" rtl="0" eaLnBrk="1" latinLnBrk="0" hangingPunct="1">
        <a:defRPr sz="1116" kern="1200">
          <a:solidFill>
            <a:schemeClr val="tx1"/>
          </a:solidFill>
          <a:latin typeface="+mn-lt"/>
          <a:ea typeface="+mn-ea"/>
          <a:cs typeface="+mn-cs"/>
        </a:defRPr>
      </a:lvl5pPr>
      <a:lvl6pPr marL="1416863" algn="l" defTabSz="566745" rtl="0" eaLnBrk="1" latinLnBrk="0" hangingPunct="1">
        <a:defRPr sz="1116" kern="1200">
          <a:solidFill>
            <a:schemeClr val="tx1"/>
          </a:solidFill>
          <a:latin typeface="+mn-lt"/>
          <a:ea typeface="+mn-ea"/>
          <a:cs typeface="+mn-cs"/>
        </a:defRPr>
      </a:lvl6pPr>
      <a:lvl7pPr marL="1700235" algn="l" defTabSz="566745" rtl="0" eaLnBrk="1" latinLnBrk="0" hangingPunct="1">
        <a:defRPr sz="1116" kern="1200">
          <a:solidFill>
            <a:schemeClr val="tx1"/>
          </a:solidFill>
          <a:latin typeface="+mn-lt"/>
          <a:ea typeface="+mn-ea"/>
          <a:cs typeface="+mn-cs"/>
        </a:defRPr>
      </a:lvl7pPr>
      <a:lvl8pPr marL="1983608" algn="l" defTabSz="566745" rtl="0" eaLnBrk="1" latinLnBrk="0" hangingPunct="1">
        <a:defRPr sz="1116" kern="1200">
          <a:solidFill>
            <a:schemeClr val="tx1"/>
          </a:solidFill>
          <a:latin typeface="+mn-lt"/>
          <a:ea typeface="+mn-ea"/>
          <a:cs typeface="+mn-cs"/>
        </a:defRPr>
      </a:lvl8pPr>
      <a:lvl9pPr marL="2266980" algn="l" defTabSz="566745"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14.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798560" y="21167"/>
            <a:ext cx="6757940" cy="10110788"/>
          </a:xfrm>
          <a:prstGeom prst="rect">
            <a:avLst/>
          </a:prstGeom>
        </p:spPr>
      </p:pic>
      <p:sp>
        <p:nvSpPr>
          <p:cNvPr id="4" name="object 4"/>
          <p:cNvSpPr txBox="1">
            <a:spLocks noGrp="1"/>
          </p:cNvSpPr>
          <p:nvPr>
            <p:ph type="title"/>
          </p:nvPr>
        </p:nvSpPr>
        <p:spPr>
          <a:xfrm>
            <a:off x="2004978" y="3715877"/>
            <a:ext cx="3157571" cy="1218282"/>
          </a:xfrm>
          <a:prstGeom prst="rect">
            <a:avLst/>
          </a:prstGeom>
        </p:spPr>
        <p:txBody>
          <a:bodyPr vert="horz" wrap="square" lIns="0" tIns="12700" rIns="0" bIns="0" rtlCol="0">
            <a:spAutoFit/>
          </a:bodyPr>
          <a:lstStyle/>
          <a:p>
            <a:pPr marL="12700">
              <a:lnSpc>
                <a:spcPts val="4650"/>
              </a:lnSpc>
              <a:spcBef>
                <a:spcPts val="100"/>
              </a:spcBef>
            </a:pPr>
            <a:r>
              <a:rPr sz="4000" spc="-55" dirty="0">
                <a:solidFill>
                  <a:schemeClr val="bg1"/>
                </a:solidFill>
                <a:latin typeface="Montserrat SemiBold" panose="00000700000000000000" pitchFamily="2" charset="0"/>
                <a:cs typeface="Arial Black"/>
              </a:rPr>
              <a:t>Relatório</a:t>
            </a:r>
            <a:endParaRPr sz="4000" dirty="0">
              <a:solidFill>
                <a:schemeClr val="bg1"/>
              </a:solidFill>
              <a:latin typeface="Montserrat SemiBold" panose="00000700000000000000" pitchFamily="2" charset="0"/>
              <a:cs typeface="Arial Black"/>
            </a:endParaRPr>
          </a:p>
          <a:p>
            <a:pPr marL="12700">
              <a:lnSpc>
                <a:spcPts val="4650"/>
              </a:lnSpc>
            </a:pPr>
            <a:r>
              <a:rPr sz="4000" spc="95" dirty="0">
                <a:solidFill>
                  <a:schemeClr val="bg1"/>
                </a:solidFill>
                <a:latin typeface="Montserrat Light" panose="00000400000000000000" pitchFamily="2" charset="0"/>
              </a:rPr>
              <a:t>de</a:t>
            </a:r>
            <a:r>
              <a:rPr sz="4000" spc="-375" dirty="0">
                <a:solidFill>
                  <a:schemeClr val="bg1"/>
                </a:solidFill>
                <a:latin typeface="Montserrat Light" panose="00000400000000000000" pitchFamily="2" charset="0"/>
              </a:rPr>
              <a:t> </a:t>
            </a:r>
            <a:r>
              <a:rPr sz="4000" spc="65" dirty="0">
                <a:solidFill>
                  <a:schemeClr val="bg1"/>
                </a:solidFill>
                <a:latin typeface="Montserrat Light" panose="00000400000000000000" pitchFamily="2" charset="0"/>
              </a:rPr>
              <a:t>Fundos</a:t>
            </a:r>
            <a:endParaRPr sz="4000" dirty="0">
              <a:solidFill>
                <a:schemeClr val="bg1"/>
              </a:solidFill>
              <a:latin typeface="Montserrat Light" panose="00000400000000000000" pitchFamily="2" charset="0"/>
            </a:endParaRPr>
          </a:p>
        </p:txBody>
      </p:sp>
      <p:sp>
        <p:nvSpPr>
          <p:cNvPr id="5" name="object 5"/>
          <p:cNvSpPr txBox="1"/>
          <p:nvPr/>
        </p:nvSpPr>
        <p:spPr>
          <a:xfrm>
            <a:off x="2235200" y="5244562"/>
            <a:ext cx="2927350" cy="1090042"/>
          </a:xfrm>
          <a:prstGeom prst="rect">
            <a:avLst/>
          </a:prstGeom>
        </p:spPr>
        <p:txBody>
          <a:bodyPr vert="horz" wrap="square" lIns="0" tIns="152400" rIns="0" bIns="0" rtlCol="0">
            <a:spAutoFit/>
          </a:bodyPr>
          <a:lstStyle/>
          <a:p>
            <a:pPr marL="12700">
              <a:lnSpc>
                <a:spcPct val="100000"/>
              </a:lnSpc>
              <a:spcBef>
                <a:spcPts val="1200"/>
              </a:spcBef>
            </a:pPr>
            <a:r>
              <a:rPr lang="pt-BR" sz="2500" spc="-10" dirty="0">
                <a:solidFill>
                  <a:srgbClr val="FFFFFF"/>
                </a:solidFill>
                <a:latin typeface="Montserrat SemiBold" panose="00000700000000000000" pitchFamily="2" charset="0"/>
                <a:cs typeface="Arial Black"/>
              </a:rPr>
              <a:t>Icatu Vanguarda</a:t>
            </a:r>
            <a:endParaRPr sz="2500" dirty="0">
              <a:latin typeface="Montserrat SemiBold" panose="00000700000000000000" pitchFamily="2" charset="0"/>
              <a:cs typeface="Arial Black"/>
            </a:endParaRPr>
          </a:p>
          <a:p>
            <a:pPr marL="12700">
              <a:lnSpc>
                <a:spcPct val="100000"/>
              </a:lnSpc>
              <a:spcBef>
                <a:spcPts val="660"/>
              </a:spcBef>
            </a:pPr>
            <a:r>
              <a:rPr lang="pt-BR" sz="1500" spc="-10" dirty="0">
                <a:solidFill>
                  <a:srgbClr val="FFFFFF"/>
                </a:solidFill>
                <a:latin typeface="Montserrat Light" panose="00000400000000000000" pitchFamily="2" charset="0"/>
                <a:cs typeface="Verdana"/>
              </a:rPr>
              <a:t>Icatu Vanguarda Incentivado em Infraestrutura FI RF</a:t>
            </a:r>
            <a:endParaRPr sz="1500" dirty="0">
              <a:latin typeface="Montserrat Light" panose="00000400000000000000" pitchFamily="2" charset="0"/>
              <a:cs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2332165"/>
            <a:ext cx="2899410" cy="6352508"/>
          </a:xfrm>
          <a:prstGeom prst="rect">
            <a:avLst/>
          </a:prstGeom>
        </p:spPr>
        <p:txBody>
          <a:bodyPr vert="horz" wrap="square" lIns="0" tIns="12700" rIns="0" bIns="0" rtlCol="0" anchor="t">
            <a:spAutoFit/>
          </a:bodyPr>
          <a:lstStyle/>
          <a:p>
            <a:pPr marL="12700" marR="65405">
              <a:lnSpc>
                <a:spcPct val="116700"/>
              </a:lnSpc>
              <a:spcBef>
                <a:spcPts val="100"/>
              </a:spcBef>
            </a:pPr>
            <a:r>
              <a:rPr lang="pt-BR" sz="1000" dirty="0">
                <a:solidFill>
                  <a:srgbClr val="9E9959"/>
                </a:solidFill>
                <a:latin typeface="Montserrat SemiBold"/>
              </a:rPr>
              <a:t>O Icatu Vanguarda Incentivado em Infraestrutura FIRF LP apresenta uma oportunidade sólida para investidores que buscam diversificação em um segmento estratégico</a:t>
            </a:r>
            <a:r>
              <a:rPr lang="pt-BR" sz="1000" dirty="0">
                <a:solidFill>
                  <a:srgbClr val="2B333B"/>
                </a:solidFill>
                <a:latin typeface="Montserrat"/>
              </a:rPr>
              <a:t>, com o adicional benefício da isenção de Imposto de Renda sobre os rendimentos. O Fundo, gerido pela Icatu Vanguarda, destaca-se por sua exposição robusta a debêntures incentivadas do setor de infraestrutura, proporcionando uma carteira bem estruturada e focada em retornos reais acima da inflação no médio prazo.</a:t>
            </a:r>
          </a:p>
          <a:p>
            <a:pPr marL="12700" marR="65405">
              <a:lnSpc>
                <a:spcPct val="116700"/>
              </a:lnSpc>
              <a:spcBef>
                <a:spcPts val="100"/>
              </a:spcBef>
            </a:pPr>
            <a:endParaRPr lang="pt-BR" sz="1000" dirty="0">
              <a:solidFill>
                <a:srgbClr val="9E9959"/>
              </a:solidFill>
              <a:latin typeface="Montserrat SemiBold"/>
              <a:cs typeface="Verdana"/>
            </a:endParaRPr>
          </a:p>
          <a:p>
            <a:pPr marL="12700" marR="65405">
              <a:lnSpc>
                <a:spcPct val="116700"/>
              </a:lnSpc>
              <a:spcBef>
                <a:spcPts val="100"/>
              </a:spcBef>
            </a:pPr>
            <a:r>
              <a:rPr lang="pt-BR" sz="1000" dirty="0">
                <a:solidFill>
                  <a:srgbClr val="2B333B"/>
                </a:solidFill>
                <a:latin typeface="Montserrat"/>
                <a:cs typeface="Verdana"/>
              </a:rPr>
              <a:t>A estratégia </a:t>
            </a:r>
            <a:r>
              <a:rPr lang="pt-BR" sz="1000" i="1" dirty="0">
                <a:solidFill>
                  <a:srgbClr val="2B333B"/>
                </a:solidFill>
                <a:latin typeface="Montserrat"/>
                <a:cs typeface="Verdana"/>
              </a:rPr>
              <a:t>Total </a:t>
            </a:r>
            <a:r>
              <a:rPr lang="pt-BR" sz="1000" i="1" dirty="0" err="1">
                <a:solidFill>
                  <a:srgbClr val="2B333B"/>
                </a:solidFill>
                <a:latin typeface="Montserrat"/>
                <a:cs typeface="Verdana"/>
              </a:rPr>
              <a:t>Return</a:t>
            </a:r>
            <a:r>
              <a:rPr lang="pt-BR" sz="1000" i="1" dirty="0">
                <a:solidFill>
                  <a:srgbClr val="2B333B"/>
                </a:solidFill>
                <a:latin typeface="Montserrat"/>
                <a:cs typeface="Verdana"/>
              </a:rPr>
              <a:t> </a:t>
            </a:r>
            <a:r>
              <a:rPr lang="pt-BR" sz="1000" dirty="0">
                <a:solidFill>
                  <a:srgbClr val="2B333B"/>
                </a:solidFill>
                <a:latin typeface="Montserrat"/>
                <a:cs typeface="Verdana"/>
              </a:rPr>
              <a:t>aplicada ao fundo busca maximizar o retorno total, tanto pela valorização dos ativos, quanto pelos rendimentos, o que torna o produto uma alternativa atraente para quem deseja uma gestão ativa com foco em consistência de resultados. A composição da carteira, majoritariamente em debêntures (91,08%), reflete uma visão clara de que o setor de infraestrutura oferece oportunidades de investimento favoráveis no contexto atual. </a:t>
            </a:r>
          </a:p>
          <a:p>
            <a:pPr marL="12700" marR="65405">
              <a:lnSpc>
                <a:spcPct val="116700"/>
              </a:lnSpc>
              <a:spcBef>
                <a:spcPts val="100"/>
              </a:spcBef>
            </a:pPr>
            <a:endParaRPr lang="pt-BR" sz="1000" dirty="0">
              <a:solidFill>
                <a:srgbClr val="2B333B"/>
              </a:solidFill>
              <a:latin typeface="Montserrat"/>
              <a:cs typeface="Verdana"/>
            </a:endParaRPr>
          </a:p>
          <a:p>
            <a:pPr marL="12700" marR="65405">
              <a:lnSpc>
                <a:spcPct val="116700"/>
              </a:lnSpc>
              <a:spcBef>
                <a:spcPts val="100"/>
              </a:spcBef>
            </a:pPr>
            <a:r>
              <a:rPr lang="pt-BR" sz="1000" dirty="0">
                <a:solidFill>
                  <a:srgbClr val="2B333B"/>
                </a:solidFill>
                <a:latin typeface="Montserrat"/>
                <a:cs typeface="Verdana"/>
              </a:rPr>
              <a:t>A Icatu Vanguarda é uma das gestoras de investimentos mais tradicionais e respeitadas do Brasil, conhecida pela sua sólida atuação no mercado de capitais. Com uma equipe de crédito altamente experiente, a Icatu Vanguarda se destaca por sua capacidade de análise profunda e sua abordagem conservadora, porém eficaz, na seleção de ativos. </a:t>
            </a:r>
          </a:p>
        </p:txBody>
      </p:sp>
      <p:sp>
        <p:nvSpPr>
          <p:cNvPr id="3" name="object 3"/>
          <p:cNvSpPr txBox="1"/>
          <p:nvPr/>
        </p:nvSpPr>
        <p:spPr>
          <a:xfrm>
            <a:off x="3929622" y="2332038"/>
            <a:ext cx="2686685" cy="1980029"/>
          </a:xfrm>
          <a:prstGeom prst="rect">
            <a:avLst/>
          </a:prstGeom>
        </p:spPr>
        <p:txBody>
          <a:bodyPr vert="horz" wrap="square" lIns="0" tIns="12700" rIns="0" bIns="0" rtlCol="0">
            <a:spAutoFit/>
          </a:bodyPr>
          <a:lstStyle/>
          <a:p>
            <a:pPr marL="12700" marR="65405">
              <a:lnSpc>
                <a:spcPct val="116700"/>
              </a:lnSpc>
              <a:spcBef>
                <a:spcPts val="100"/>
              </a:spcBef>
            </a:pPr>
            <a:r>
              <a:rPr lang="pt-BR" sz="1000" dirty="0">
                <a:solidFill>
                  <a:srgbClr val="2B333B"/>
                </a:solidFill>
                <a:latin typeface="Montserrat" panose="00000500000000000000" pitchFamily="2" charset="0"/>
                <a:cs typeface="Verdana"/>
              </a:rPr>
              <a:t>A experiência da gestora, aliada ao foco no setor de infraestrutura, oferece um cenário promissor de retornos atrativos para o médio e longo prazo. A isenção fiscal e a clara estratégia de alocação reforçam a competitividade desse fundo no mercado de renda fixa brasileiro, posicionando-o como uma escolha inteligente para investidores que valorizam a segurança com perspectiva de crescimento.</a:t>
            </a:r>
            <a:endParaRPr lang="pt-BR" sz="1000" spc="-40" dirty="0">
              <a:solidFill>
                <a:srgbClr val="2B333B"/>
              </a:solidFill>
              <a:latin typeface="Montserrat" panose="00000500000000000000" pitchFamily="2" charset="0"/>
              <a:cs typeface="Verdana"/>
            </a:endParaRPr>
          </a:p>
        </p:txBody>
      </p:sp>
      <p:sp>
        <p:nvSpPr>
          <p:cNvPr id="5" name="object 5"/>
          <p:cNvSpPr txBox="1">
            <a:spLocks noGrp="1"/>
          </p:cNvSpPr>
          <p:nvPr>
            <p:ph type="title"/>
          </p:nvPr>
        </p:nvSpPr>
        <p:spPr>
          <a:xfrm>
            <a:off x="714648" y="1365529"/>
            <a:ext cx="6257692" cy="474489"/>
          </a:xfrm>
          <a:prstGeom prst="rect">
            <a:avLst/>
          </a:prstGeom>
        </p:spPr>
        <p:txBody>
          <a:bodyPr vert="horz" wrap="square" lIns="0" tIns="12700" rIns="0" bIns="0" rtlCol="0">
            <a:spAutoFit/>
          </a:bodyPr>
          <a:lstStyle/>
          <a:p>
            <a:pPr marL="36830">
              <a:lnSpc>
                <a:spcPct val="100000"/>
              </a:lnSpc>
              <a:spcBef>
                <a:spcPts val="100"/>
              </a:spcBef>
            </a:pPr>
            <a:r>
              <a:rPr lang="pt-BR" spc="-90" dirty="0">
                <a:solidFill>
                  <a:srgbClr val="14332B"/>
                </a:solidFill>
                <a:latin typeface="Montserrat SemiBold" panose="00000700000000000000" pitchFamily="2" charset="0"/>
                <a:cs typeface="Arial Black"/>
              </a:rPr>
              <a:t>Resumo</a:t>
            </a:r>
            <a:r>
              <a:rPr lang="pt-BR" spc="-170" dirty="0">
                <a:solidFill>
                  <a:srgbClr val="14332B"/>
                </a:solidFill>
                <a:latin typeface="Montserrat SemiBold" panose="00000700000000000000" pitchFamily="2" charset="0"/>
                <a:cs typeface="Arial Black"/>
              </a:rPr>
              <a:t> </a:t>
            </a:r>
            <a:r>
              <a:rPr lang="pt-BR" spc="-140" dirty="0">
                <a:solidFill>
                  <a:srgbClr val="14332B"/>
                </a:solidFill>
                <a:latin typeface="Montserrat SemiBold" panose="00000700000000000000" pitchFamily="2" charset="0"/>
                <a:cs typeface="Arial Black"/>
              </a:rPr>
              <a:t>e</a:t>
            </a:r>
            <a:r>
              <a:rPr lang="pt-BR" spc="-170" dirty="0">
                <a:solidFill>
                  <a:srgbClr val="14332B"/>
                </a:solidFill>
                <a:latin typeface="Montserrat SemiBold" panose="00000700000000000000" pitchFamily="2" charset="0"/>
                <a:cs typeface="Arial Black"/>
              </a:rPr>
              <a:t> </a:t>
            </a:r>
            <a:r>
              <a:rPr lang="pt-BR" spc="-60" dirty="0">
                <a:solidFill>
                  <a:srgbClr val="14332B"/>
                </a:solidFill>
                <a:latin typeface="Montserrat SemiBold" panose="00000700000000000000" pitchFamily="2" charset="0"/>
                <a:cs typeface="Arial Black"/>
              </a:rPr>
              <a:t>Opinião</a:t>
            </a:r>
            <a:r>
              <a:rPr lang="pt-BR" spc="-170" dirty="0">
                <a:solidFill>
                  <a:srgbClr val="14332B"/>
                </a:solidFill>
                <a:latin typeface="Montserrat SemiBold" panose="00000700000000000000" pitchFamily="2" charset="0"/>
                <a:cs typeface="Arial Black"/>
              </a:rPr>
              <a:t> </a:t>
            </a:r>
            <a:r>
              <a:rPr lang="pt-BR" dirty="0">
                <a:solidFill>
                  <a:srgbClr val="14332B"/>
                </a:solidFill>
                <a:latin typeface="Montserrat SemiBold" panose="00000700000000000000" pitchFamily="2" charset="0"/>
                <a:cs typeface="Arial Black"/>
              </a:rPr>
              <a:t>do</a:t>
            </a:r>
            <a:r>
              <a:rPr lang="pt-BR" spc="-170" dirty="0">
                <a:solidFill>
                  <a:srgbClr val="14332B"/>
                </a:solidFill>
                <a:latin typeface="Montserrat SemiBold" panose="00000700000000000000" pitchFamily="2" charset="0"/>
                <a:cs typeface="Arial Black"/>
              </a:rPr>
              <a:t> </a:t>
            </a:r>
            <a:r>
              <a:rPr lang="pt-BR" spc="-105" dirty="0">
                <a:solidFill>
                  <a:srgbClr val="14332B"/>
                </a:solidFill>
                <a:latin typeface="Montserrat SemiBold" panose="00000700000000000000" pitchFamily="2" charset="0"/>
                <a:cs typeface="Arial Black"/>
              </a:rPr>
              <a:t>Analista</a:t>
            </a:r>
          </a:p>
        </p:txBody>
      </p:sp>
      <p:sp>
        <p:nvSpPr>
          <p:cNvPr id="7" name="object 7"/>
          <p:cNvSpPr txBox="1"/>
          <p:nvPr/>
        </p:nvSpPr>
        <p:spPr>
          <a:xfrm>
            <a:off x="4048250" y="5076700"/>
            <a:ext cx="3040949" cy="2143664"/>
          </a:xfrm>
          <a:prstGeom prst="rect">
            <a:avLst/>
          </a:prstGeom>
        </p:spPr>
        <p:txBody>
          <a:bodyPr vert="horz" wrap="square" lIns="0" tIns="12700" rIns="0" bIns="0" rtlCol="0" anchor="t">
            <a:spAutoFit/>
          </a:bodyPr>
          <a:lstStyle/>
          <a:p>
            <a:pPr marL="12700" marR="5080">
              <a:lnSpc>
                <a:spcPct val="109300"/>
              </a:lnSpc>
              <a:spcBef>
                <a:spcPts val="100"/>
              </a:spcBef>
            </a:pPr>
            <a:r>
              <a:rPr lang="pt-BR" sz="1600" spc="75" dirty="0">
                <a:solidFill>
                  <a:srgbClr val="034C45"/>
                </a:solidFill>
                <a:latin typeface="Montserrat"/>
                <a:cs typeface="Verdana"/>
              </a:rPr>
              <a:t>A equipe do Fundo é composta por profissionais com vasta experiência no setor financeiro, o que reforça a confiança na capacidade de gestão e na mitigação de riscos dentro do portfólio.</a:t>
            </a:r>
            <a:endParaRPr sz="1600" dirty="0">
              <a:latin typeface="Montserrat"/>
              <a:cs typeface="Verdana"/>
            </a:endParaRPr>
          </a:p>
        </p:txBody>
      </p:sp>
      <p:grpSp>
        <p:nvGrpSpPr>
          <p:cNvPr id="21" name="Agrupar 20">
            <a:extLst>
              <a:ext uri="{FF2B5EF4-FFF2-40B4-BE49-F238E27FC236}">
                <a16:creationId xmlns:a16="http://schemas.microsoft.com/office/drawing/2014/main" id="{92DB4E49-72E6-3D03-A92A-9E0CABC46F5A}"/>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9D3AB186-6C49-AAB6-3A02-4D297A0F63E5}"/>
                </a:ext>
              </a:extLst>
            </p:cNvPr>
            <p:cNvPicPr>
              <a:picLocks noChangeAspect="1"/>
            </p:cNvPicPr>
            <p:nvPr/>
          </p:nvPicPr>
          <p:blipFill>
            <a:blip r:embed="rId2"/>
            <a:stretch>
              <a:fillRect/>
            </a:stretch>
          </p:blipFill>
          <p:spPr>
            <a:xfrm>
              <a:off x="0" y="-22601"/>
              <a:ext cx="7556500" cy="861889"/>
            </a:xfrm>
            <a:prstGeom prst="rect">
              <a:avLst/>
            </a:prstGeom>
          </p:spPr>
        </p:pic>
        <p:pic>
          <p:nvPicPr>
            <p:cNvPr id="19" name="Imagem 18" descr="Uma imagem contendo Interface gráfica do usuário&#10;&#10;Descrição gerada automaticamente">
              <a:extLst>
                <a:ext uri="{FF2B5EF4-FFF2-40B4-BE49-F238E27FC236}">
                  <a16:creationId xmlns:a16="http://schemas.microsoft.com/office/drawing/2014/main" id="{95F4ED41-3C68-58DA-EB8B-6CC7076830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20" name="object 6"/>
            <p:cNvSpPr txBox="1"/>
            <p:nvPr/>
          </p:nvSpPr>
          <p:spPr>
            <a:xfrm>
              <a:off x="770297" y="170373"/>
              <a:ext cx="3682953"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Icatu Vanguarda</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Icatu Vanguarda Incentivado em Infraestrutura FI RF</a:t>
              </a:r>
              <a:endParaRPr sz="1050" dirty="0">
                <a:latin typeface="Montserrat SemiBold" panose="00000700000000000000" pitchFamily="2" charset="0"/>
                <a:cs typeface="Arial Black"/>
              </a:endParaRPr>
            </a:p>
          </p:txBody>
        </p:sp>
      </p:grpSp>
      <p:pic>
        <p:nvPicPr>
          <p:cNvPr id="6" name="Google Shape;1317;g30a28a55c88_1_134">
            <a:extLst>
              <a:ext uri="{FF2B5EF4-FFF2-40B4-BE49-F238E27FC236}">
                <a16:creationId xmlns:a16="http://schemas.microsoft.com/office/drawing/2014/main" id="{20944F72-F3EC-1543-B561-6407972D1AEA}"/>
              </a:ext>
            </a:extLst>
          </p:cNvPr>
          <p:cNvPicPr preferRelativeResize="0"/>
          <p:nvPr/>
        </p:nvPicPr>
        <p:blipFill>
          <a:blip r:embed="rId4">
            <a:alphaModFix/>
          </a:blip>
          <a:stretch>
            <a:fillRect/>
          </a:stretch>
        </p:blipFill>
        <p:spPr>
          <a:xfrm rot="10800000">
            <a:off x="4118442" y="4609957"/>
            <a:ext cx="170955" cy="27882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4" name="object 4"/>
          <p:cNvSpPr txBox="1">
            <a:spLocks noGrp="1"/>
          </p:cNvSpPr>
          <p:nvPr>
            <p:ph type="title"/>
          </p:nvPr>
        </p:nvSpPr>
        <p:spPr>
          <a:xfrm>
            <a:off x="779299" y="1384300"/>
            <a:ext cx="1393190" cy="482600"/>
          </a:xfrm>
          <a:prstGeom prst="rect">
            <a:avLst/>
          </a:prstGeom>
        </p:spPr>
        <p:txBody>
          <a:bodyPr vert="horz" wrap="square" lIns="0" tIns="12700" rIns="0" bIns="0" rtlCol="0">
            <a:spAutoFit/>
          </a:bodyPr>
          <a:lstStyle/>
          <a:p>
            <a:pPr marL="12700">
              <a:lnSpc>
                <a:spcPct val="100000"/>
              </a:lnSpc>
              <a:spcBef>
                <a:spcPts val="100"/>
              </a:spcBef>
            </a:pPr>
            <a:r>
              <a:rPr spc="-150" dirty="0">
                <a:solidFill>
                  <a:srgbClr val="14332B"/>
                </a:solidFill>
                <a:latin typeface="Montserrat SemiBold" panose="00000700000000000000" pitchFamily="2" charset="0"/>
                <a:cs typeface="Arial Black"/>
              </a:rPr>
              <a:t>Gestão</a:t>
            </a:r>
          </a:p>
        </p:txBody>
      </p:sp>
      <p:sp>
        <p:nvSpPr>
          <p:cNvPr id="2" name="object 2"/>
          <p:cNvSpPr txBox="1">
            <a:spLocks noGrp="1"/>
          </p:cNvSpPr>
          <p:nvPr>
            <p:ph sz="half" idx="2"/>
          </p:nvPr>
        </p:nvSpPr>
        <p:spPr>
          <a:xfrm>
            <a:off x="779299" y="2330612"/>
            <a:ext cx="2889287" cy="7432804"/>
          </a:xfrm>
          <a:prstGeom prst="rect">
            <a:avLst/>
          </a:prstGeom>
        </p:spPr>
        <p:txBody>
          <a:bodyPr vert="horz" wrap="square" lIns="0" tIns="12700" rIns="0" bIns="0" rtlCol="0">
            <a:spAutoFit/>
          </a:bodyPr>
          <a:lstStyle/>
          <a:p>
            <a:pPr marL="0" marR="104775" indent="0">
              <a:lnSpc>
                <a:spcPct val="116700"/>
              </a:lnSpc>
              <a:spcBef>
                <a:spcPts val="100"/>
              </a:spcBef>
              <a:buNone/>
            </a:pPr>
            <a:r>
              <a:rPr lang="pt-BR" dirty="0">
                <a:latin typeface="Montserrat" panose="00000500000000000000" pitchFamily="2" charset="0"/>
              </a:rPr>
              <a:t>A Icatu Vanguarda, fundada em 2003, é uma das gestoras de investimentos independentes mais tradicionais do Brasil. Originalmente criada para gerir as reservas da Icatu Seguros, a empresa desenvolveu uma cultura de investimentos robusta, focada na análise detalhada de risco e retorno, com uma abordagem de longo prazo. Esse histórico deu à Icatu Vanguarda uma capacidade única de atender às diferentes necessidades de investidores, com soluções sofisticadas que abrangem renda fixa, crédito privado, ações e soluções personalizadas.</a:t>
            </a:r>
          </a:p>
          <a:p>
            <a:pPr marL="0" marR="104775" indent="0">
              <a:lnSpc>
                <a:spcPct val="116700"/>
              </a:lnSpc>
              <a:spcBef>
                <a:spcPts val="100"/>
              </a:spcBef>
              <a:buNone/>
            </a:pPr>
            <a:endParaRPr lang="pt-BR"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Ao longo de mais de 20 anos, a Icatu Vanguarda se consolidou como referência no mercado de capitais brasileiro. Com mais de R$ 40 bilhões sob gestão, a gestora oferece uma ampla gama de produtos voltados para investidores institucionais e de varejo, incluindo fundos abertos, exclusivos, previdenciários e de infraestrutura. A empresa é reconhecida pelo rating MQ1 da Moody’s, o mais alto na escala de classificação de gestoras, demonstrando sua excelência na gestão de recursos.</a:t>
            </a:r>
          </a:p>
          <a:p>
            <a:pPr marL="0" marR="104775" indent="0">
              <a:lnSpc>
                <a:spcPct val="116700"/>
              </a:lnSpc>
              <a:spcBef>
                <a:spcPts val="100"/>
              </a:spcBef>
              <a:buNone/>
            </a:pPr>
            <a:endParaRPr lang="pt-BR"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A Icatu Vanguarda se destaca particularmente no segmento de crédito privado. Seu fundo ICATU VANGUARDA CRÉDITO PRIVADO FIRF LP, lançado em 2006, é um dos mais antigos fundos de crédito privado de gestoras independentes no Brasil. A gestora financia mais de 200 emissores e gerencia aproximadamente R$ 13 bilhões em ativos de crédito. Essa expertise permitiu à empresa entregar retornos ajustados ao risco consistentes, mesmo em períodos de crise.</a:t>
            </a:r>
          </a:p>
        </p:txBody>
      </p:sp>
      <p:sp>
        <p:nvSpPr>
          <p:cNvPr id="3" name="object 3"/>
          <p:cNvSpPr txBox="1"/>
          <p:nvPr/>
        </p:nvSpPr>
        <p:spPr>
          <a:xfrm>
            <a:off x="3875306" y="4793339"/>
            <a:ext cx="2889289" cy="5426614"/>
          </a:xfrm>
          <a:prstGeom prst="rect">
            <a:avLst/>
          </a:prstGeom>
        </p:spPr>
        <p:txBody>
          <a:bodyPr vert="horz" wrap="square" lIns="0" tIns="12700" rIns="0" bIns="0" rtlCol="0">
            <a:spAutoFit/>
          </a:bodyPr>
          <a:lstStyle/>
          <a:p>
            <a:pPr marL="12700" marR="38735" algn="l">
              <a:lnSpc>
                <a:spcPct val="116700"/>
              </a:lnSpc>
              <a:spcBef>
                <a:spcPts val="100"/>
              </a:spcBef>
            </a:pPr>
            <a:r>
              <a:rPr lang="pt-BR" sz="1000" dirty="0">
                <a:solidFill>
                  <a:srgbClr val="2B333B"/>
                </a:solidFill>
                <a:latin typeface="Montserrat" panose="00000500000000000000" pitchFamily="2" charset="0"/>
                <a:cs typeface="Verdana"/>
              </a:rPr>
              <a:t>Dois executivos que merecem destaque são o Bernardo </a:t>
            </a:r>
            <a:r>
              <a:rPr lang="pt-BR" sz="1000" dirty="0" err="1">
                <a:solidFill>
                  <a:srgbClr val="2B333B"/>
                </a:solidFill>
                <a:latin typeface="Montserrat" panose="00000500000000000000" pitchFamily="2" charset="0"/>
                <a:cs typeface="Verdana"/>
              </a:rPr>
              <a:t>Shcneider</a:t>
            </a:r>
            <a:r>
              <a:rPr lang="pt-BR" sz="1000" dirty="0">
                <a:solidFill>
                  <a:srgbClr val="2B333B"/>
                </a:solidFill>
                <a:latin typeface="Montserrat" panose="00000500000000000000" pitchFamily="2" charset="0"/>
                <a:cs typeface="Verdana"/>
              </a:rPr>
              <a:t>, o CEO da </a:t>
            </a:r>
            <a:r>
              <a:rPr lang="pt-BR" sz="1000" dirty="0" err="1">
                <a:solidFill>
                  <a:srgbClr val="2B333B"/>
                </a:solidFill>
                <a:latin typeface="Montserrat" panose="00000500000000000000" pitchFamily="2" charset="0"/>
                <a:cs typeface="Verdana"/>
              </a:rPr>
              <a:t>Asset</a:t>
            </a:r>
            <a:r>
              <a:rPr lang="pt-BR" sz="1000" dirty="0">
                <a:solidFill>
                  <a:srgbClr val="2B333B"/>
                </a:solidFill>
                <a:latin typeface="Montserrat" panose="00000500000000000000" pitchFamily="2" charset="0"/>
                <a:cs typeface="Verdana"/>
              </a:rPr>
              <a:t> e Marcelo Coutinho, o </a:t>
            </a:r>
            <a:r>
              <a:rPr lang="pt-BR" sz="1000" i="1" dirty="0" err="1">
                <a:solidFill>
                  <a:srgbClr val="2B333B"/>
                </a:solidFill>
                <a:latin typeface="Montserrat" panose="00000500000000000000" pitchFamily="2" charset="0"/>
                <a:cs typeface="Verdana"/>
              </a:rPr>
              <a:t>Chief</a:t>
            </a:r>
            <a:r>
              <a:rPr lang="pt-BR" sz="1000" i="1" dirty="0">
                <a:solidFill>
                  <a:srgbClr val="2B333B"/>
                </a:solidFill>
                <a:latin typeface="Montserrat" panose="00000500000000000000" pitchFamily="2" charset="0"/>
                <a:cs typeface="Verdana"/>
              </a:rPr>
              <a:t> </a:t>
            </a:r>
            <a:r>
              <a:rPr lang="pt-BR" sz="1000" i="1" dirty="0" err="1">
                <a:solidFill>
                  <a:srgbClr val="2B333B"/>
                </a:solidFill>
                <a:latin typeface="Montserrat" panose="00000500000000000000" pitchFamily="2" charset="0"/>
                <a:cs typeface="Verdana"/>
              </a:rPr>
              <a:t>Operating</a:t>
            </a:r>
            <a:r>
              <a:rPr lang="pt-BR" sz="1000" i="1" dirty="0">
                <a:solidFill>
                  <a:srgbClr val="2B333B"/>
                </a:solidFill>
                <a:latin typeface="Montserrat" panose="00000500000000000000" pitchFamily="2" charset="0"/>
                <a:cs typeface="Verdana"/>
              </a:rPr>
              <a:t> Officer </a:t>
            </a:r>
            <a:r>
              <a:rPr lang="pt-BR" sz="1000" dirty="0">
                <a:solidFill>
                  <a:srgbClr val="2B333B"/>
                </a:solidFill>
                <a:latin typeface="Montserrat" panose="00000500000000000000" pitchFamily="2" charset="0"/>
                <a:cs typeface="Verdana"/>
              </a:rPr>
              <a:t>e </a:t>
            </a:r>
            <a:r>
              <a:rPr lang="pt-BR" sz="1000" i="1" dirty="0" err="1">
                <a:solidFill>
                  <a:srgbClr val="2B333B"/>
                </a:solidFill>
                <a:latin typeface="Montserrat" panose="00000500000000000000" pitchFamily="2" charset="0"/>
                <a:cs typeface="Verdana"/>
              </a:rPr>
              <a:t>Chief</a:t>
            </a:r>
            <a:r>
              <a:rPr lang="pt-BR" sz="1000" i="1" dirty="0">
                <a:solidFill>
                  <a:srgbClr val="2B333B"/>
                </a:solidFill>
                <a:latin typeface="Montserrat" panose="00000500000000000000" pitchFamily="2" charset="0"/>
                <a:cs typeface="Verdana"/>
              </a:rPr>
              <a:t> </a:t>
            </a:r>
            <a:r>
              <a:rPr lang="pt-BR" sz="1000" i="1" dirty="0" err="1">
                <a:solidFill>
                  <a:srgbClr val="2B333B"/>
                </a:solidFill>
                <a:latin typeface="Montserrat" panose="00000500000000000000" pitchFamily="2" charset="0"/>
                <a:cs typeface="Verdana"/>
              </a:rPr>
              <a:t>Relationship</a:t>
            </a:r>
            <a:r>
              <a:rPr lang="pt-BR" sz="1000" i="1" dirty="0">
                <a:solidFill>
                  <a:srgbClr val="2B333B"/>
                </a:solidFill>
                <a:latin typeface="Montserrat" panose="00000500000000000000" pitchFamily="2" charset="0"/>
                <a:cs typeface="Verdana"/>
              </a:rPr>
              <a:t> Officer</a:t>
            </a:r>
            <a:r>
              <a:rPr lang="pt-BR" sz="1000" dirty="0">
                <a:solidFill>
                  <a:srgbClr val="2B333B"/>
                </a:solidFill>
                <a:latin typeface="Montserrat" panose="00000500000000000000" pitchFamily="2" charset="0"/>
                <a:cs typeface="Verdana"/>
              </a:rPr>
              <a:t>. O Bernardo faz parte da empresa desde sua “fundação” em 2003, atuando inicialmente na área de gestão de renda variável, acumulando funções estratégias e técnicas, sendo CEO desde 2018. Marcelo também está desde 2003, e faz parte do grupo Icatu desde 1998, iniciando seus trabalhos ainda na Icatu Investimentos.</a:t>
            </a:r>
          </a:p>
          <a:p>
            <a:pPr marL="12700" marR="38735" algn="l">
              <a:lnSpc>
                <a:spcPct val="116700"/>
              </a:lnSpc>
              <a:spcBef>
                <a:spcPts val="100"/>
              </a:spcBef>
            </a:pPr>
            <a:endParaRPr lang="pt-BR" sz="500" dirty="0">
              <a:solidFill>
                <a:srgbClr val="2B333B"/>
              </a:solidFill>
              <a:latin typeface="Montserrat" panose="00000500000000000000" pitchFamily="2" charset="0"/>
              <a:cs typeface="Verdana"/>
            </a:endParaRPr>
          </a:p>
          <a:p>
            <a:pPr marL="12700" marR="38735" algn="l">
              <a:lnSpc>
                <a:spcPct val="116700"/>
              </a:lnSpc>
              <a:spcBef>
                <a:spcPts val="100"/>
              </a:spcBef>
            </a:pPr>
            <a:r>
              <a:rPr lang="pt-BR" sz="1000" dirty="0">
                <a:solidFill>
                  <a:srgbClr val="2B333B"/>
                </a:solidFill>
                <a:latin typeface="Montserrat" panose="00000500000000000000" pitchFamily="2" charset="0"/>
                <a:cs typeface="Verdana"/>
              </a:rPr>
              <a:t>A equipe de gestão e análise de crédito da Icatu Vanguarda é composta por profissionais altamente qualificados, com uma média de 15 anos de experiência no mercado. Marco Antônio Pereira, responsável por </a:t>
            </a:r>
            <a:r>
              <a:rPr lang="pt-BR" sz="1000" dirty="0" err="1">
                <a:solidFill>
                  <a:srgbClr val="2B333B"/>
                </a:solidFill>
                <a:latin typeface="Montserrat" panose="00000500000000000000" pitchFamily="2" charset="0"/>
                <a:cs typeface="Verdana"/>
              </a:rPr>
              <a:t>Credit</a:t>
            </a:r>
            <a:r>
              <a:rPr lang="pt-BR" sz="1000" dirty="0">
                <a:solidFill>
                  <a:srgbClr val="2B333B"/>
                </a:solidFill>
                <a:latin typeface="Montserrat" panose="00000500000000000000" pitchFamily="2" charset="0"/>
                <a:cs typeface="Verdana"/>
              </a:rPr>
              <a:t> </a:t>
            </a:r>
            <a:r>
              <a:rPr lang="pt-BR" sz="1000" dirty="0" err="1">
                <a:solidFill>
                  <a:srgbClr val="2B333B"/>
                </a:solidFill>
                <a:latin typeface="Montserrat" panose="00000500000000000000" pitchFamily="2" charset="0"/>
                <a:cs typeface="Verdana"/>
              </a:rPr>
              <a:t>Research</a:t>
            </a:r>
            <a:r>
              <a:rPr lang="pt-BR" sz="1000" dirty="0">
                <a:solidFill>
                  <a:srgbClr val="2B333B"/>
                </a:solidFill>
                <a:latin typeface="Montserrat" panose="00000500000000000000" pitchFamily="2" charset="0"/>
                <a:cs typeface="Verdana"/>
              </a:rPr>
              <a:t>, possui 45 anos de experiência no setor, tendo passado por instituições renomadas como Fininvest, CSN e CVM antes de ingressar na Icatu em 2003.  Destacam-se membros como Antônio Coutinho Corrêa, gestor de portfólio de crédito privado, mestre em Economia e Finanças pela PUC-Rio, com 13 anos de atuação no mercado financeiro, sendo 10 deles na gestora. Alan Corrêa, bacharel em Economia pela UFRJ e com MBA pela FGV, traz 20 anos de experiência, 11 deles na casa. </a:t>
            </a:r>
            <a:endParaRPr sz="1000" dirty="0">
              <a:latin typeface="Montserrat" panose="00000500000000000000" pitchFamily="2" charset="0"/>
              <a:cs typeface="Verdana"/>
            </a:endParaRPr>
          </a:p>
        </p:txBody>
      </p:sp>
      <p:sp>
        <p:nvSpPr>
          <p:cNvPr id="6" name="object 6"/>
          <p:cNvSpPr txBox="1"/>
          <p:nvPr/>
        </p:nvSpPr>
        <p:spPr>
          <a:xfrm>
            <a:off x="3875306" y="2718523"/>
            <a:ext cx="2889287" cy="1875257"/>
          </a:xfrm>
          <a:prstGeom prst="rect">
            <a:avLst/>
          </a:prstGeom>
        </p:spPr>
        <p:txBody>
          <a:bodyPr vert="horz" wrap="square" lIns="0" tIns="12700" rIns="0" bIns="0" rtlCol="0" anchor="t">
            <a:spAutoFit/>
          </a:bodyPr>
          <a:lstStyle/>
          <a:p>
            <a:pPr marL="12700" marR="5080">
              <a:lnSpc>
                <a:spcPct val="109300"/>
              </a:lnSpc>
              <a:spcBef>
                <a:spcPts val="100"/>
              </a:spcBef>
            </a:pPr>
            <a:r>
              <a:rPr lang="pt-BR" sz="1600" dirty="0">
                <a:solidFill>
                  <a:srgbClr val="034C45"/>
                </a:solidFill>
                <a:latin typeface="Montserrat "/>
                <a:cs typeface="Verdana"/>
              </a:rPr>
              <a:t>Com uma trajetória marcada pela solidez e inovação, a Icatu Vanguarda também é reconhecida por importantes premiações no mercado de capitais.</a:t>
            </a:r>
          </a:p>
        </p:txBody>
      </p:sp>
      <p:grpSp>
        <p:nvGrpSpPr>
          <p:cNvPr id="9" name="Agrupar 8">
            <a:extLst>
              <a:ext uri="{FF2B5EF4-FFF2-40B4-BE49-F238E27FC236}">
                <a16:creationId xmlns:a16="http://schemas.microsoft.com/office/drawing/2014/main" id="{7322FA3A-0CCA-588A-698B-B629B60DBB7C}"/>
              </a:ext>
            </a:extLst>
          </p:cNvPr>
          <p:cNvGrpSpPr/>
          <p:nvPr/>
        </p:nvGrpSpPr>
        <p:grpSpPr>
          <a:xfrm>
            <a:off x="0" y="-22601"/>
            <a:ext cx="7556500" cy="861889"/>
            <a:chOff x="0" y="-22601"/>
            <a:chExt cx="7556500" cy="861889"/>
          </a:xfrm>
        </p:grpSpPr>
        <p:pic>
          <p:nvPicPr>
            <p:cNvPr id="10" name="Imagem 9">
              <a:extLst>
                <a:ext uri="{FF2B5EF4-FFF2-40B4-BE49-F238E27FC236}">
                  <a16:creationId xmlns:a16="http://schemas.microsoft.com/office/drawing/2014/main" id="{2F922C3A-D1C9-D173-4DFE-9B56F35582DB}"/>
                </a:ext>
              </a:extLst>
            </p:cNvPr>
            <p:cNvPicPr>
              <a:picLocks noChangeAspect="1"/>
            </p:cNvPicPr>
            <p:nvPr/>
          </p:nvPicPr>
          <p:blipFill>
            <a:blip r:embed="rId2"/>
            <a:stretch>
              <a:fillRect/>
            </a:stretch>
          </p:blipFill>
          <p:spPr>
            <a:xfrm>
              <a:off x="0" y="-22601"/>
              <a:ext cx="7556500" cy="861889"/>
            </a:xfrm>
            <a:prstGeom prst="rect">
              <a:avLst/>
            </a:prstGeom>
          </p:spPr>
        </p:pic>
        <p:pic>
          <p:nvPicPr>
            <p:cNvPr id="11" name="Imagem 10" descr="Uma imagem contendo Interface gráfica do usuário&#10;&#10;Descrição gerada automaticamente">
              <a:extLst>
                <a:ext uri="{FF2B5EF4-FFF2-40B4-BE49-F238E27FC236}">
                  <a16:creationId xmlns:a16="http://schemas.microsoft.com/office/drawing/2014/main" id="{A80A8BDE-0BDF-EB93-3E77-E5A476ED02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pic>
        <p:nvPicPr>
          <p:cNvPr id="5" name="Google Shape;1317;g30a28a55c88_1_134">
            <a:extLst>
              <a:ext uri="{FF2B5EF4-FFF2-40B4-BE49-F238E27FC236}">
                <a16:creationId xmlns:a16="http://schemas.microsoft.com/office/drawing/2014/main" id="{F9CB3D5F-AE6A-2695-471C-C74A0156B6EA}"/>
              </a:ext>
            </a:extLst>
          </p:cNvPr>
          <p:cNvPicPr preferRelativeResize="0"/>
          <p:nvPr/>
        </p:nvPicPr>
        <p:blipFill>
          <a:blip r:embed="rId4">
            <a:alphaModFix/>
          </a:blip>
          <a:stretch>
            <a:fillRect/>
          </a:stretch>
        </p:blipFill>
        <p:spPr>
          <a:xfrm rot="10800000">
            <a:off x="3887916" y="2346653"/>
            <a:ext cx="170955" cy="278822"/>
          </a:xfrm>
          <a:prstGeom prst="rect">
            <a:avLst/>
          </a:prstGeom>
          <a:noFill/>
          <a:ln>
            <a:noFill/>
          </a:ln>
        </p:spPr>
      </p:pic>
      <p:sp>
        <p:nvSpPr>
          <p:cNvPr id="7" name="object 6">
            <a:extLst>
              <a:ext uri="{FF2B5EF4-FFF2-40B4-BE49-F238E27FC236}">
                <a16:creationId xmlns:a16="http://schemas.microsoft.com/office/drawing/2014/main" id="{8F864D1D-C26D-ADD4-3007-75EB9E3D0EEC}"/>
              </a:ext>
            </a:extLst>
          </p:cNvPr>
          <p:cNvSpPr txBox="1"/>
          <p:nvPr/>
        </p:nvSpPr>
        <p:spPr>
          <a:xfrm>
            <a:off x="770297" y="170373"/>
            <a:ext cx="3682953"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Icatu Vanguarda</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Icatu Vanguarda Incentivado em Infraestrutura FI RF</a:t>
            </a:r>
            <a:endParaRPr sz="1050" dirty="0">
              <a:latin typeface="Montserrat SemiBold" panose="00000700000000000000" pitchFamily="2" charset="0"/>
              <a:cs typeface="Arial Black"/>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grpSp>
        <p:nvGrpSpPr>
          <p:cNvPr id="8" name="Agrupar 7">
            <a:extLst>
              <a:ext uri="{FF2B5EF4-FFF2-40B4-BE49-F238E27FC236}">
                <a16:creationId xmlns:a16="http://schemas.microsoft.com/office/drawing/2014/main" id="{631AF8B8-9A9E-23E0-BF74-235FE76892A8}"/>
              </a:ext>
            </a:extLst>
          </p:cNvPr>
          <p:cNvGrpSpPr/>
          <p:nvPr/>
        </p:nvGrpSpPr>
        <p:grpSpPr>
          <a:xfrm>
            <a:off x="0" y="-22601"/>
            <a:ext cx="7556500" cy="861889"/>
            <a:chOff x="0" y="-22601"/>
            <a:chExt cx="7556500" cy="861889"/>
          </a:xfrm>
        </p:grpSpPr>
        <p:pic>
          <p:nvPicPr>
            <p:cNvPr id="9" name="Imagem 8">
              <a:extLst>
                <a:ext uri="{FF2B5EF4-FFF2-40B4-BE49-F238E27FC236}">
                  <a16:creationId xmlns:a16="http://schemas.microsoft.com/office/drawing/2014/main" id="{429D967F-697B-A95D-3FBD-D9696051A2F1}"/>
                </a:ext>
              </a:extLst>
            </p:cNvPr>
            <p:cNvPicPr>
              <a:picLocks noChangeAspect="1"/>
            </p:cNvPicPr>
            <p:nvPr/>
          </p:nvPicPr>
          <p:blipFill>
            <a:blip r:embed="rId2"/>
            <a:stretch>
              <a:fillRect/>
            </a:stretch>
          </p:blipFill>
          <p:spPr>
            <a:xfrm>
              <a:off x="0" y="-22601"/>
              <a:ext cx="7556500" cy="861889"/>
            </a:xfrm>
            <a:prstGeom prst="rect">
              <a:avLst/>
            </a:prstGeom>
          </p:spPr>
        </p:pic>
        <p:pic>
          <p:nvPicPr>
            <p:cNvPr id="10" name="Imagem 9" descr="Uma imagem contendo Interface gráfica do usuário&#10;&#10;Descrição gerada automaticamente">
              <a:extLst>
                <a:ext uri="{FF2B5EF4-FFF2-40B4-BE49-F238E27FC236}">
                  <a16:creationId xmlns:a16="http://schemas.microsoft.com/office/drawing/2014/main" id="{683043F7-C29E-1BAF-5F21-664B5AC909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sp>
        <p:nvSpPr>
          <p:cNvPr id="2" name="object 2"/>
          <p:cNvSpPr txBox="1"/>
          <p:nvPr/>
        </p:nvSpPr>
        <p:spPr>
          <a:xfrm>
            <a:off x="779299" y="2354538"/>
            <a:ext cx="2869565" cy="5336589"/>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O fundo Icatu Vanguarda Incentivado em Infraestrutura FIRF LP é uma excelente oportunidade para investidores que buscam exposição ao setor de infraestrutura com benefícios fiscais. Gerido pela Icatu Vanguarda e administrado pela Bradesco BEM DTVM, este fundo se destaca pela sua estrutura voltada ao crescimento no médio prazo, oferecendo um retorno atrativo, líquido de Imposto de Renda (IR), para investidores pessoa física. O fato dos ativos principais serem debêntures incentivadas de infraestrutura, isentas de IR, agrega ainda mais valor ao portfólio, uma vez que o retorno total do investidor é ampliado pela isenção fiscal. </a:t>
            </a:r>
          </a:p>
          <a:p>
            <a:pPr marL="12700" marR="12700">
              <a:lnSpc>
                <a:spcPct val="116700"/>
              </a:lnSpc>
              <a:spcBef>
                <a:spcPts val="100"/>
              </a:spcBef>
            </a:pPr>
            <a:endParaRPr lang="pt-BR" sz="5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A carteira do fundo é predominantemente composta por debêntures incentivadas, com ~90% do portfólio alocado nessas operações, garantindo uma forte exposição ao setor de infraestrutura. Isso é complementado por uma posição de 4,3% em títulos públicos, 3,2% em operações compromissadas e o restante distribuído em outros instrumentos financeiros. Essa combinação permite ao fundo equilibrar o risco de crédito com retornos interessantes, ajustados à inflação, criando um perfil de risco adequado para investidores de médio prazo.</a:t>
            </a:r>
            <a:endParaRPr sz="1000" dirty="0">
              <a:latin typeface="Montserrat" panose="00000500000000000000" pitchFamily="2" charset="0"/>
              <a:cs typeface="Verdana"/>
            </a:endParaRPr>
          </a:p>
        </p:txBody>
      </p:sp>
      <p:sp>
        <p:nvSpPr>
          <p:cNvPr id="5" name="object 5"/>
          <p:cNvSpPr txBox="1">
            <a:spLocks noGrp="1"/>
          </p:cNvSpPr>
          <p:nvPr>
            <p:ph type="title"/>
          </p:nvPr>
        </p:nvSpPr>
        <p:spPr>
          <a:xfrm>
            <a:off x="770299" y="1365529"/>
            <a:ext cx="4379552" cy="474489"/>
          </a:xfrm>
          <a:prstGeom prst="rect">
            <a:avLst/>
          </a:prstGeom>
        </p:spPr>
        <p:txBody>
          <a:bodyPr vert="horz" wrap="square" lIns="0" tIns="12700" rIns="0" bIns="0" rtlCol="0">
            <a:spAutoFit/>
          </a:bodyPr>
          <a:lstStyle/>
          <a:p>
            <a:pPr marL="36830">
              <a:lnSpc>
                <a:spcPct val="100000"/>
              </a:lnSpc>
              <a:spcBef>
                <a:spcPts val="100"/>
              </a:spcBef>
            </a:pPr>
            <a:r>
              <a:rPr spc="-75" dirty="0">
                <a:solidFill>
                  <a:srgbClr val="1C302B"/>
                </a:solidFill>
                <a:latin typeface="Montserrat SemiBold" panose="00000700000000000000" pitchFamily="2" charset="0"/>
                <a:cs typeface="Arial Black"/>
              </a:rPr>
              <a:t>Conhecendo</a:t>
            </a:r>
            <a:r>
              <a:rPr spc="-170" dirty="0">
                <a:solidFill>
                  <a:srgbClr val="1C302B"/>
                </a:solidFill>
                <a:latin typeface="Montserrat SemiBold" panose="00000700000000000000" pitchFamily="2" charset="0"/>
                <a:cs typeface="Arial Black"/>
              </a:rPr>
              <a:t> </a:t>
            </a:r>
            <a:r>
              <a:rPr spc="-80" dirty="0">
                <a:solidFill>
                  <a:srgbClr val="1C302B"/>
                </a:solidFill>
                <a:latin typeface="Montserrat SemiBold" panose="00000700000000000000" pitchFamily="2" charset="0"/>
                <a:cs typeface="Arial Black"/>
              </a:rPr>
              <a:t>o</a:t>
            </a:r>
            <a:r>
              <a:rPr spc="-170" dirty="0">
                <a:solidFill>
                  <a:srgbClr val="1C302B"/>
                </a:solidFill>
                <a:latin typeface="Montserrat SemiBold" panose="00000700000000000000" pitchFamily="2" charset="0"/>
                <a:cs typeface="Arial Black"/>
              </a:rPr>
              <a:t> </a:t>
            </a:r>
            <a:r>
              <a:rPr lang="pt-BR" spc="-170" dirty="0">
                <a:solidFill>
                  <a:srgbClr val="1C302B"/>
                </a:solidFill>
                <a:latin typeface="Montserrat SemiBold" panose="00000700000000000000" pitchFamily="2" charset="0"/>
                <a:cs typeface="Arial Black"/>
              </a:rPr>
              <a:t>F</a:t>
            </a:r>
            <a:r>
              <a:rPr spc="-10" dirty="0">
                <a:solidFill>
                  <a:srgbClr val="1C302B"/>
                </a:solidFill>
                <a:latin typeface="Montserrat SemiBold" panose="00000700000000000000" pitchFamily="2" charset="0"/>
                <a:cs typeface="Arial Black"/>
              </a:rPr>
              <a:t>undo</a:t>
            </a:r>
          </a:p>
        </p:txBody>
      </p:sp>
      <p:sp>
        <p:nvSpPr>
          <p:cNvPr id="3" name="object 3"/>
          <p:cNvSpPr txBox="1">
            <a:spLocks noGrp="1"/>
          </p:cNvSpPr>
          <p:nvPr>
            <p:ph sz="half" idx="2"/>
          </p:nvPr>
        </p:nvSpPr>
        <p:spPr>
          <a:xfrm>
            <a:off x="4138249" y="4549284"/>
            <a:ext cx="2950944" cy="2609945"/>
          </a:xfrm>
          <a:prstGeom prst="rect">
            <a:avLst/>
          </a:prstGeom>
        </p:spPr>
        <p:txBody>
          <a:bodyPr vert="horz" wrap="square" lIns="0" tIns="12700" rIns="0" bIns="0" rtlCol="0">
            <a:spAutoFit/>
          </a:bodyPr>
          <a:lstStyle/>
          <a:p>
            <a:pPr marL="0" marR="5080" indent="0">
              <a:lnSpc>
                <a:spcPct val="116700"/>
              </a:lnSpc>
              <a:spcBef>
                <a:spcPts val="100"/>
              </a:spcBef>
              <a:spcAft>
                <a:spcPts val="600"/>
              </a:spcAft>
              <a:buNone/>
            </a:pPr>
            <a:r>
              <a:rPr lang="pt-BR" dirty="0">
                <a:latin typeface="Montserrat" panose="00000500000000000000" pitchFamily="2" charset="0"/>
              </a:rPr>
              <a:t>O maior emissor investido pelo fundo é responsável por uma alocação de apenas 3,8% do patrimônio do fundo, enquanto o seu investimento médio em cada emissor é de 1,65%. </a:t>
            </a:r>
          </a:p>
          <a:p>
            <a:pPr marL="0" marR="5080" indent="0">
              <a:lnSpc>
                <a:spcPct val="116700"/>
              </a:lnSpc>
              <a:spcBef>
                <a:spcPts val="100"/>
              </a:spcBef>
              <a:spcAft>
                <a:spcPts val="600"/>
              </a:spcAft>
              <a:buNone/>
            </a:pPr>
            <a:r>
              <a:rPr lang="pt-BR" dirty="0">
                <a:latin typeface="Montserrat" panose="00000500000000000000" pitchFamily="2" charset="0"/>
              </a:rPr>
              <a:t>O objetivo do Fundo é entregar um retorno real atrativo, superior à inflação (IPCA), oferecendo uma oportunidade de ganho de capital no longo prazo com risco controlado. A política de investimento determina que pelo menos 85% do PL seja alocado em ativos vinculados ao setor de infraestrutura, como debêntures, cotas de FIDCs, CRIs e cotas de FIC-FIDCs. </a:t>
            </a:r>
          </a:p>
        </p:txBody>
      </p:sp>
      <p:sp>
        <p:nvSpPr>
          <p:cNvPr id="6" name="object 6"/>
          <p:cNvSpPr txBox="1"/>
          <p:nvPr/>
        </p:nvSpPr>
        <p:spPr>
          <a:xfrm>
            <a:off x="4138249" y="2781687"/>
            <a:ext cx="2593951" cy="1606850"/>
          </a:xfrm>
          <a:prstGeom prst="rect">
            <a:avLst/>
          </a:prstGeom>
        </p:spPr>
        <p:txBody>
          <a:bodyPr vert="horz" wrap="square" lIns="0" tIns="12700" rIns="0" bIns="0" rtlCol="0">
            <a:spAutoFit/>
          </a:bodyPr>
          <a:lstStyle/>
          <a:p>
            <a:pPr marL="12700" marR="5715">
              <a:lnSpc>
                <a:spcPct val="109300"/>
              </a:lnSpc>
              <a:spcBef>
                <a:spcPts val="100"/>
              </a:spcBef>
            </a:pPr>
            <a:r>
              <a:rPr lang="pt-BR" sz="1600" spc="75" dirty="0">
                <a:solidFill>
                  <a:srgbClr val="004C45"/>
                </a:solidFill>
                <a:latin typeface="Montserrat" panose="00000500000000000000" pitchFamily="2" charset="0"/>
                <a:cs typeface="Verdana"/>
              </a:rPr>
              <a:t>O fundo tem um nível razoável de diversificação, investindo em cerca de 54 emissores diferentes.</a:t>
            </a:r>
            <a:endParaRPr sz="1600" dirty="0">
              <a:latin typeface="Montserrat" panose="00000500000000000000" pitchFamily="2" charset="0"/>
              <a:cs typeface="Verdana"/>
            </a:endParaRPr>
          </a:p>
        </p:txBody>
      </p:sp>
      <p:pic>
        <p:nvPicPr>
          <p:cNvPr id="4" name="Google Shape;1317;g30a28a55c88_1_134">
            <a:extLst>
              <a:ext uri="{FF2B5EF4-FFF2-40B4-BE49-F238E27FC236}">
                <a16:creationId xmlns:a16="http://schemas.microsoft.com/office/drawing/2014/main" id="{17F36D1A-3203-5607-2218-D8B53577D8B2}"/>
              </a:ext>
            </a:extLst>
          </p:cNvPr>
          <p:cNvPicPr preferRelativeResize="0"/>
          <p:nvPr/>
        </p:nvPicPr>
        <p:blipFill>
          <a:blip r:embed="rId4">
            <a:alphaModFix/>
          </a:blip>
          <a:stretch>
            <a:fillRect/>
          </a:stretch>
        </p:blipFill>
        <p:spPr>
          <a:xfrm rot="10637659">
            <a:off x="4144735" y="2364924"/>
            <a:ext cx="170955" cy="278822"/>
          </a:xfrm>
          <a:prstGeom prst="rect">
            <a:avLst/>
          </a:prstGeom>
          <a:noFill/>
          <a:ln>
            <a:noFill/>
          </a:ln>
        </p:spPr>
      </p:pic>
      <p:sp>
        <p:nvSpPr>
          <p:cNvPr id="7" name="object 6">
            <a:extLst>
              <a:ext uri="{FF2B5EF4-FFF2-40B4-BE49-F238E27FC236}">
                <a16:creationId xmlns:a16="http://schemas.microsoft.com/office/drawing/2014/main" id="{0C563F80-A517-3232-B746-FEB0C3EAFF06}"/>
              </a:ext>
            </a:extLst>
          </p:cNvPr>
          <p:cNvSpPr txBox="1"/>
          <p:nvPr/>
        </p:nvSpPr>
        <p:spPr>
          <a:xfrm>
            <a:off x="770297" y="170373"/>
            <a:ext cx="3682953"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Icatu Vanguarda</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Icatu Vanguarda Incentivado em Infraestrutura FI RF</a:t>
            </a:r>
            <a:endParaRPr sz="1050" dirty="0">
              <a:latin typeface="Montserrat SemiBold" panose="00000700000000000000" pitchFamily="2" charset="0"/>
              <a:cs typeface="Arial Black"/>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a:extLst>
            <a:ext uri="{FF2B5EF4-FFF2-40B4-BE49-F238E27FC236}">
              <a16:creationId xmlns:a16="http://schemas.microsoft.com/office/drawing/2014/main" id="{28BCACBB-E79D-210A-E2ED-5D5C66CBB047}"/>
            </a:ext>
          </a:extLst>
        </p:cNvPr>
        <p:cNvGrpSpPr/>
        <p:nvPr/>
      </p:nvGrpSpPr>
      <p:grpSpPr>
        <a:xfrm>
          <a:off x="0" y="0"/>
          <a:ext cx="0" cy="0"/>
          <a:chOff x="0" y="0"/>
          <a:chExt cx="0" cy="0"/>
        </a:xfrm>
      </p:grpSpPr>
      <p:grpSp>
        <p:nvGrpSpPr>
          <p:cNvPr id="8" name="Agrupar 7">
            <a:extLst>
              <a:ext uri="{FF2B5EF4-FFF2-40B4-BE49-F238E27FC236}">
                <a16:creationId xmlns:a16="http://schemas.microsoft.com/office/drawing/2014/main" id="{7204B56E-174C-C6BA-CB40-E560EA7DCD27}"/>
              </a:ext>
            </a:extLst>
          </p:cNvPr>
          <p:cNvGrpSpPr/>
          <p:nvPr/>
        </p:nvGrpSpPr>
        <p:grpSpPr>
          <a:xfrm>
            <a:off x="0" y="-22601"/>
            <a:ext cx="7556500" cy="861889"/>
            <a:chOff x="0" y="-22601"/>
            <a:chExt cx="7556500" cy="861889"/>
          </a:xfrm>
        </p:grpSpPr>
        <p:pic>
          <p:nvPicPr>
            <p:cNvPr id="9" name="Imagem 8">
              <a:extLst>
                <a:ext uri="{FF2B5EF4-FFF2-40B4-BE49-F238E27FC236}">
                  <a16:creationId xmlns:a16="http://schemas.microsoft.com/office/drawing/2014/main" id="{653BE6A9-4A03-1F83-F9B8-33224D58B55D}"/>
                </a:ext>
              </a:extLst>
            </p:cNvPr>
            <p:cNvPicPr>
              <a:picLocks noChangeAspect="1"/>
            </p:cNvPicPr>
            <p:nvPr/>
          </p:nvPicPr>
          <p:blipFill>
            <a:blip r:embed="rId2"/>
            <a:stretch>
              <a:fillRect/>
            </a:stretch>
          </p:blipFill>
          <p:spPr>
            <a:xfrm>
              <a:off x="0" y="-22601"/>
              <a:ext cx="7556500" cy="861889"/>
            </a:xfrm>
            <a:prstGeom prst="rect">
              <a:avLst/>
            </a:prstGeom>
          </p:spPr>
        </p:pic>
        <p:pic>
          <p:nvPicPr>
            <p:cNvPr id="10" name="Imagem 9" descr="Uma imagem contendo Interface gráfica do usuário&#10;&#10;Descrição gerada automaticamente">
              <a:extLst>
                <a:ext uri="{FF2B5EF4-FFF2-40B4-BE49-F238E27FC236}">
                  <a16:creationId xmlns:a16="http://schemas.microsoft.com/office/drawing/2014/main" id="{50A2DBE5-4466-DE6D-5232-E39C47F199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sp>
        <p:nvSpPr>
          <p:cNvPr id="2" name="object 2">
            <a:extLst>
              <a:ext uri="{FF2B5EF4-FFF2-40B4-BE49-F238E27FC236}">
                <a16:creationId xmlns:a16="http://schemas.microsoft.com/office/drawing/2014/main" id="{2ADCE453-480A-D135-8616-8E5C119EA54D}"/>
              </a:ext>
            </a:extLst>
          </p:cNvPr>
          <p:cNvSpPr txBox="1"/>
          <p:nvPr/>
        </p:nvSpPr>
        <p:spPr>
          <a:xfrm>
            <a:off x="779299" y="2354538"/>
            <a:ext cx="2869565" cy="5992410"/>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O Fundo possui uma estrutura de custos competitiva, com uma taxa de administração de apenas 0,5% ao ano, o que o coloca abaixo da média do mercado para fundos com exposição ao setor de infraestrutura, e uma taxa de performance de 20% sobre 100% do IPCA, alinhando os interesses dos gestores com os dos investidores, ao buscar maximizar o desempenho acima da inflação. Com um valor mínimo de aplicação acessível de R$ 500,00, o Icatu Vanguarda Incentivado se apresenta como uma opção atrativa para diversos perfis de investidores. </a:t>
            </a:r>
          </a:p>
          <a:p>
            <a:pPr marL="12700" marR="12700">
              <a:lnSpc>
                <a:spcPct val="116700"/>
              </a:lnSpc>
              <a:spcBef>
                <a:spcPts val="100"/>
              </a:spcBef>
            </a:pPr>
            <a:endParaRPr lang="pt-BR" sz="10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A liquidez do Fundo segue uma política estruturada, com prazo de conversão de cotas em D+30 e liquidação em D+1 após a cotização, oferecendo previsibilidade no resgate de recursos, o que é relevante para investidores que buscam uma exposição de médio prazo com foco em retorno acima da inflação.</a:t>
            </a:r>
          </a:p>
          <a:p>
            <a:pPr marL="12700" marR="12700">
              <a:lnSpc>
                <a:spcPct val="116700"/>
              </a:lnSpc>
              <a:spcBef>
                <a:spcPts val="100"/>
              </a:spcBef>
            </a:pPr>
            <a:endParaRPr lang="pt-BR" sz="10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Em resumo, o Icatu Vanguarda Incentivado é uma alternativa inteligente para investidores que desejam diversificar seu portfólio com exposição ao setor de infraestrutura, com a vantagem adicional de isenção fiscal, e que valorizam um perfil de risco controlado e um horizonte de médio a longo prazo para capturar retornos consistentes.</a:t>
            </a:r>
          </a:p>
        </p:txBody>
      </p:sp>
      <p:sp>
        <p:nvSpPr>
          <p:cNvPr id="15" name="object 5">
            <a:extLst>
              <a:ext uri="{FF2B5EF4-FFF2-40B4-BE49-F238E27FC236}">
                <a16:creationId xmlns:a16="http://schemas.microsoft.com/office/drawing/2014/main" id="{B9666D07-6425-A92E-65B2-1B68BA22B8ED}"/>
              </a:ext>
            </a:extLst>
          </p:cNvPr>
          <p:cNvSpPr txBox="1">
            <a:spLocks noGrp="1"/>
          </p:cNvSpPr>
          <p:nvPr>
            <p:ph type="title"/>
          </p:nvPr>
        </p:nvSpPr>
        <p:spPr>
          <a:xfrm>
            <a:off x="770299" y="1134697"/>
            <a:ext cx="4379552" cy="936154"/>
          </a:xfrm>
          <a:prstGeom prst="rect">
            <a:avLst/>
          </a:prstGeom>
        </p:spPr>
        <p:txBody>
          <a:bodyPr vert="horz" wrap="square" lIns="0" tIns="12700" rIns="0" bIns="0" rtlCol="0">
            <a:spAutoFit/>
          </a:bodyPr>
          <a:lstStyle/>
          <a:p>
            <a:pPr marL="36830">
              <a:lnSpc>
                <a:spcPct val="100000"/>
              </a:lnSpc>
              <a:spcBef>
                <a:spcPts val="100"/>
              </a:spcBef>
            </a:pPr>
            <a:r>
              <a:rPr spc="-75" dirty="0">
                <a:solidFill>
                  <a:srgbClr val="1C302B"/>
                </a:solidFill>
                <a:latin typeface="Montserrat SemiBold" panose="00000700000000000000" pitchFamily="2" charset="0"/>
                <a:cs typeface="Arial Black"/>
              </a:rPr>
              <a:t>Conhecendo</a:t>
            </a:r>
            <a:r>
              <a:rPr spc="-170" dirty="0">
                <a:solidFill>
                  <a:srgbClr val="1C302B"/>
                </a:solidFill>
                <a:latin typeface="Montserrat SemiBold" panose="00000700000000000000" pitchFamily="2" charset="0"/>
                <a:cs typeface="Arial Black"/>
              </a:rPr>
              <a:t> </a:t>
            </a:r>
            <a:r>
              <a:rPr spc="-80" dirty="0">
                <a:solidFill>
                  <a:srgbClr val="1C302B"/>
                </a:solidFill>
                <a:latin typeface="Montserrat SemiBold" panose="00000700000000000000" pitchFamily="2" charset="0"/>
                <a:cs typeface="Arial Black"/>
              </a:rPr>
              <a:t>o</a:t>
            </a:r>
            <a:r>
              <a:rPr spc="-170" dirty="0">
                <a:solidFill>
                  <a:srgbClr val="1C302B"/>
                </a:solidFill>
                <a:latin typeface="Montserrat SemiBold" panose="00000700000000000000" pitchFamily="2" charset="0"/>
                <a:cs typeface="Arial Black"/>
              </a:rPr>
              <a:t> </a:t>
            </a:r>
            <a:r>
              <a:rPr lang="pt-BR" spc="-170" dirty="0">
                <a:solidFill>
                  <a:srgbClr val="1C302B"/>
                </a:solidFill>
                <a:latin typeface="Montserrat SemiBold" panose="00000700000000000000" pitchFamily="2" charset="0"/>
                <a:cs typeface="Arial Black"/>
              </a:rPr>
              <a:t>F</a:t>
            </a:r>
            <a:r>
              <a:rPr spc="-10" dirty="0">
                <a:solidFill>
                  <a:srgbClr val="1C302B"/>
                </a:solidFill>
                <a:latin typeface="Montserrat SemiBold" panose="00000700000000000000" pitchFamily="2" charset="0"/>
                <a:cs typeface="Arial Black"/>
              </a:rPr>
              <a:t>undo</a:t>
            </a:r>
            <a:r>
              <a:rPr lang="pt-BR" spc="-10" dirty="0">
                <a:solidFill>
                  <a:srgbClr val="1C302B"/>
                </a:solidFill>
                <a:latin typeface="Montserrat SemiBold" panose="00000700000000000000" pitchFamily="2" charset="0"/>
                <a:cs typeface="Arial Black"/>
              </a:rPr>
              <a:t> pt2</a:t>
            </a:r>
            <a:endParaRPr spc="-10" dirty="0">
              <a:solidFill>
                <a:srgbClr val="1C302B"/>
              </a:solidFill>
              <a:latin typeface="Montserrat SemiBold" panose="00000700000000000000" pitchFamily="2" charset="0"/>
              <a:cs typeface="Arial Black"/>
            </a:endParaRPr>
          </a:p>
        </p:txBody>
      </p:sp>
      <p:sp>
        <p:nvSpPr>
          <p:cNvPr id="3" name="object 6">
            <a:extLst>
              <a:ext uri="{FF2B5EF4-FFF2-40B4-BE49-F238E27FC236}">
                <a16:creationId xmlns:a16="http://schemas.microsoft.com/office/drawing/2014/main" id="{65E0DD7C-F8B2-DCB1-DB6D-AF30EBCE13FE}"/>
              </a:ext>
            </a:extLst>
          </p:cNvPr>
          <p:cNvSpPr txBox="1"/>
          <p:nvPr/>
        </p:nvSpPr>
        <p:spPr>
          <a:xfrm>
            <a:off x="770297" y="170373"/>
            <a:ext cx="3682953"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Icatu Vanguarda</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Icatu Vanguarda Incentivado em Infraestrutura FI RF</a:t>
            </a:r>
            <a:endParaRPr sz="1050" dirty="0">
              <a:latin typeface="Montserrat SemiBold" panose="00000700000000000000" pitchFamily="2" charset="0"/>
              <a:cs typeface="Arial Black"/>
            </a:endParaRPr>
          </a:p>
        </p:txBody>
      </p:sp>
      <p:graphicFrame>
        <p:nvGraphicFramePr>
          <p:cNvPr id="4" name="Tabela 3">
            <a:extLst>
              <a:ext uri="{FF2B5EF4-FFF2-40B4-BE49-F238E27FC236}">
                <a16:creationId xmlns:a16="http://schemas.microsoft.com/office/drawing/2014/main" id="{AF243434-9325-9A96-33CA-8F3E455E5108}"/>
              </a:ext>
            </a:extLst>
          </p:cNvPr>
          <p:cNvGraphicFramePr>
            <a:graphicFrameLocks noGrp="1"/>
          </p:cNvGraphicFramePr>
          <p:nvPr>
            <p:extLst>
              <p:ext uri="{D42A27DB-BD31-4B8C-83A1-F6EECF244321}">
                <p14:modId xmlns:p14="http://schemas.microsoft.com/office/powerpoint/2010/main" val="3389989955"/>
              </p:ext>
            </p:extLst>
          </p:nvPr>
        </p:nvGraphicFramePr>
        <p:xfrm>
          <a:off x="3919458" y="3546700"/>
          <a:ext cx="3418749" cy="2672080"/>
        </p:xfrm>
        <a:graphic>
          <a:graphicData uri="http://schemas.openxmlformats.org/drawingml/2006/table">
            <a:tbl>
              <a:tblPr firstRow="1" bandRow="1">
                <a:tableStyleId>{5C22544A-7EE6-4342-B048-85BDC9FD1C3A}</a:tableStyleId>
              </a:tblPr>
              <a:tblGrid>
                <a:gridCol w="1361984">
                  <a:extLst>
                    <a:ext uri="{9D8B030D-6E8A-4147-A177-3AD203B41FA5}">
                      <a16:colId xmlns:a16="http://schemas.microsoft.com/office/drawing/2014/main" val="171978721"/>
                    </a:ext>
                  </a:extLst>
                </a:gridCol>
                <a:gridCol w="681355">
                  <a:extLst>
                    <a:ext uri="{9D8B030D-6E8A-4147-A177-3AD203B41FA5}">
                      <a16:colId xmlns:a16="http://schemas.microsoft.com/office/drawing/2014/main" val="1549895177"/>
                    </a:ext>
                  </a:extLst>
                </a:gridCol>
                <a:gridCol w="692467">
                  <a:extLst>
                    <a:ext uri="{9D8B030D-6E8A-4147-A177-3AD203B41FA5}">
                      <a16:colId xmlns:a16="http://schemas.microsoft.com/office/drawing/2014/main" val="1189023378"/>
                    </a:ext>
                  </a:extLst>
                </a:gridCol>
                <a:gridCol w="682943">
                  <a:extLst>
                    <a:ext uri="{9D8B030D-6E8A-4147-A177-3AD203B41FA5}">
                      <a16:colId xmlns:a16="http://schemas.microsoft.com/office/drawing/2014/main" val="275746475"/>
                    </a:ext>
                  </a:extLst>
                </a:gridCol>
              </a:tblGrid>
              <a:tr h="370840">
                <a:tc>
                  <a:txBody>
                    <a:bodyPr/>
                    <a:lstStyle/>
                    <a:p>
                      <a:pPr algn="ctr"/>
                      <a:r>
                        <a:rPr lang="pt-BR" sz="1000" dirty="0">
                          <a:latin typeface="Montserrat" panose="00000500000000000000" pitchFamily="2" charset="0"/>
                        </a:rPr>
                        <a:t>Carteira de Crédito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B083"/>
                    </a:solidFill>
                  </a:tcPr>
                </a:tc>
                <a:tc>
                  <a:txBody>
                    <a:bodyPr/>
                    <a:lstStyle/>
                    <a:p>
                      <a:pPr algn="ctr"/>
                      <a:r>
                        <a:rPr lang="pt-BR" sz="1000" dirty="0">
                          <a:latin typeface="Montserrat" panose="00000500000000000000" pitchFamily="2" charset="0"/>
                        </a:rPr>
                        <a:t>Out-24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B083"/>
                    </a:solidFill>
                  </a:tcPr>
                </a:tc>
                <a:tc>
                  <a:txBody>
                    <a:bodyPr/>
                    <a:lstStyle/>
                    <a:p>
                      <a:pPr algn="ctr"/>
                      <a:r>
                        <a:rPr lang="pt-BR" sz="1000" dirty="0">
                          <a:latin typeface="Montserrat" panose="00000500000000000000" pitchFamily="2" charset="0"/>
                        </a:rPr>
                        <a:t>Nov-24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B083"/>
                    </a:solidFill>
                  </a:tcPr>
                </a:tc>
                <a:tc>
                  <a:txBody>
                    <a:bodyPr/>
                    <a:lstStyle/>
                    <a:p>
                      <a:pPr algn="ctr"/>
                      <a:r>
                        <a:rPr lang="pt-BR" sz="1000" dirty="0">
                          <a:latin typeface="Montserrat" panose="00000500000000000000" pitchFamily="2" charset="0"/>
                        </a:rPr>
                        <a:t>Dez-24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B083"/>
                    </a:solidFill>
                  </a:tcPr>
                </a:tc>
                <a:extLst>
                  <a:ext uri="{0D108BD9-81ED-4DB2-BD59-A6C34878D82A}">
                    <a16:rowId xmlns:a16="http://schemas.microsoft.com/office/drawing/2014/main" val="4079374376"/>
                  </a:ext>
                </a:extLst>
              </a:tr>
              <a:tr h="370840">
                <a:tc>
                  <a:txBody>
                    <a:bodyPr/>
                    <a:lstStyle/>
                    <a:p>
                      <a:pPr algn="l"/>
                      <a:r>
                        <a:rPr lang="pt-BR" sz="1000" b="1" dirty="0">
                          <a:latin typeface="Montserrat" panose="00000500000000000000" pitchFamily="2" charset="0"/>
                        </a:rPr>
                        <a:t>%PL Investido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87,17%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86,09%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89,27%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33516394"/>
                  </a:ext>
                </a:extLst>
              </a:tr>
              <a:tr h="370840">
                <a:tc>
                  <a:txBody>
                    <a:bodyPr/>
                    <a:lstStyle/>
                    <a:p>
                      <a:pPr algn="l"/>
                      <a:r>
                        <a:rPr lang="pt-BR" sz="1000" b="1" dirty="0">
                          <a:latin typeface="Montserrat" panose="00000500000000000000" pitchFamily="2" charset="0"/>
                        </a:rPr>
                        <a:t>Spread de Crédito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1,13%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1,25%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1,29%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5381294"/>
                  </a:ext>
                </a:extLst>
              </a:tr>
              <a:tr h="370840">
                <a:tc>
                  <a:txBody>
                    <a:bodyPr/>
                    <a:lstStyle/>
                    <a:p>
                      <a:pPr algn="l"/>
                      <a:r>
                        <a:rPr lang="pt-BR" sz="1000" b="1" dirty="0" err="1">
                          <a:latin typeface="Montserrat" panose="00000500000000000000" pitchFamily="2" charset="0"/>
                        </a:rPr>
                        <a:t>Duration</a:t>
                      </a:r>
                      <a:endParaRPr lang="pt-BR" sz="1000" b="1" dirty="0">
                        <a:latin typeface="Montserrat"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5,38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5,31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5,09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4198069"/>
                  </a:ext>
                </a:extLst>
              </a:tr>
              <a:tr h="370840">
                <a:tc>
                  <a:txBody>
                    <a:bodyPr/>
                    <a:lstStyle/>
                    <a:p>
                      <a:pPr algn="l"/>
                      <a:r>
                        <a:rPr lang="pt-BR" sz="1000" b="1" dirty="0">
                          <a:latin typeface="Montserrat" panose="00000500000000000000" pitchFamily="2" charset="0"/>
                        </a:rPr>
                        <a:t>Nº de Emissores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3956774"/>
                  </a:ext>
                </a:extLst>
              </a:tr>
              <a:tr h="370840">
                <a:tc>
                  <a:txBody>
                    <a:bodyPr/>
                    <a:lstStyle/>
                    <a:p>
                      <a:pPr algn="l"/>
                      <a:r>
                        <a:rPr lang="pt-BR" sz="1000" b="1" dirty="0">
                          <a:latin typeface="Montserrat" panose="00000500000000000000" pitchFamily="2" charset="0"/>
                        </a:rPr>
                        <a:t>%PL Médio por Emissor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1,61%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1,59%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1,65%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8742198"/>
                  </a:ext>
                </a:extLst>
              </a:tr>
              <a:tr h="370840">
                <a:tc>
                  <a:txBody>
                    <a:bodyPr/>
                    <a:lstStyle/>
                    <a:p>
                      <a:pPr algn="l"/>
                      <a:r>
                        <a:rPr lang="pt-BR" sz="1000" b="1" dirty="0">
                          <a:latin typeface="Montserrat" panose="00000500000000000000" pitchFamily="2" charset="0"/>
                        </a:rPr>
                        <a:t>Maior Emissor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3,48%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3,44%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t-BR" sz="1000" dirty="0">
                          <a:latin typeface="Montserrat" panose="00000500000000000000" pitchFamily="2" charset="0"/>
                        </a:rPr>
                        <a:t>3,80%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0196247"/>
                  </a:ext>
                </a:extLst>
              </a:tr>
            </a:tbl>
          </a:graphicData>
        </a:graphic>
      </p:graphicFrame>
    </p:spTree>
    <p:extLst>
      <p:ext uri="{BB962C8B-B14F-4D97-AF65-F5344CB8AC3E}">
        <p14:creationId xmlns:p14="http://schemas.microsoft.com/office/powerpoint/2010/main" val="1121978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3195018"/>
            <a:ext cx="51325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desde o início.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Elaborado por Hub do Investidor.</a:t>
            </a:r>
          </a:p>
        </p:txBody>
      </p:sp>
      <p:sp>
        <p:nvSpPr>
          <p:cNvPr id="3" name="object 3"/>
          <p:cNvSpPr txBox="1"/>
          <p:nvPr/>
        </p:nvSpPr>
        <p:spPr>
          <a:xfrm>
            <a:off x="779299" y="7677063"/>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últimos 3 anos. </a:t>
            </a:r>
            <a:r>
              <a:rPr lang="pt-BR" sz="900" dirty="0">
                <a:latin typeface="Montserrat SemiBold"/>
                <a:cs typeface="Verdana"/>
              </a:rPr>
              <a:t>Fonte: </a:t>
            </a:r>
            <a:r>
              <a:rPr lang="pt-BR" sz="900" dirty="0">
                <a:latin typeface="Montserrat"/>
                <a:cs typeface="Verdana"/>
              </a:rPr>
              <a:t>Quantum. Elaborado por Hub do Investidor.</a:t>
            </a:r>
          </a:p>
        </p:txBody>
      </p:sp>
      <p:sp>
        <p:nvSpPr>
          <p:cNvPr id="4" name="object 4"/>
          <p:cNvSpPr txBox="1"/>
          <p:nvPr/>
        </p:nvSpPr>
        <p:spPr>
          <a:xfrm>
            <a:off x="779299" y="5447527"/>
            <a:ext cx="52849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últimos 5 anos.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Elaborado por Hub do Investidor.</a:t>
            </a:r>
          </a:p>
        </p:txBody>
      </p:sp>
      <p:sp>
        <p:nvSpPr>
          <p:cNvPr id="6" name="object 6"/>
          <p:cNvSpPr/>
          <p:nvPr/>
        </p:nvSpPr>
        <p:spPr>
          <a:xfrm>
            <a:off x="791997" y="1306588"/>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7" name="object 7"/>
          <p:cNvSpPr/>
          <p:nvPr/>
        </p:nvSpPr>
        <p:spPr>
          <a:xfrm>
            <a:off x="791997" y="5788596"/>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8" name="object 8"/>
          <p:cNvSpPr/>
          <p:nvPr/>
        </p:nvSpPr>
        <p:spPr>
          <a:xfrm>
            <a:off x="791997" y="3547592"/>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9" name="object 9"/>
          <p:cNvSpPr/>
          <p:nvPr/>
        </p:nvSpPr>
        <p:spPr>
          <a:xfrm>
            <a:off x="791997" y="8029588"/>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grpSp>
        <p:nvGrpSpPr>
          <p:cNvPr id="11" name="Agrupar 10">
            <a:extLst>
              <a:ext uri="{FF2B5EF4-FFF2-40B4-BE49-F238E27FC236}">
                <a16:creationId xmlns:a16="http://schemas.microsoft.com/office/drawing/2014/main" id="{07680857-5B81-0CF4-2B9C-BCF889F8279E}"/>
              </a:ext>
            </a:extLst>
          </p:cNvPr>
          <p:cNvGrpSpPr/>
          <p:nvPr/>
        </p:nvGrpSpPr>
        <p:grpSpPr>
          <a:xfrm>
            <a:off x="0" y="-22601"/>
            <a:ext cx="7556500" cy="861889"/>
            <a:chOff x="0" y="-22601"/>
            <a:chExt cx="7556500" cy="861889"/>
          </a:xfrm>
        </p:grpSpPr>
        <p:pic>
          <p:nvPicPr>
            <p:cNvPr id="12" name="Imagem 11">
              <a:extLst>
                <a:ext uri="{FF2B5EF4-FFF2-40B4-BE49-F238E27FC236}">
                  <a16:creationId xmlns:a16="http://schemas.microsoft.com/office/drawing/2014/main" id="{62C38B3B-FE06-6C95-938E-4F836ED99509}"/>
                </a:ext>
              </a:extLst>
            </p:cNvPr>
            <p:cNvPicPr>
              <a:picLocks noChangeAspect="1"/>
            </p:cNvPicPr>
            <p:nvPr/>
          </p:nvPicPr>
          <p:blipFill>
            <a:blip r:embed="rId2"/>
            <a:stretch>
              <a:fillRect/>
            </a:stretch>
          </p:blipFill>
          <p:spPr>
            <a:xfrm>
              <a:off x="0" y="-22601"/>
              <a:ext cx="7556500" cy="861889"/>
            </a:xfrm>
            <a:prstGeom prst="rect">
              <a:avLst/>
            </a:prstGeom>
          </p:spPr>
        </p:pic>
        <p:pic>
          <p:nvPicPr>
            <p:cNvPr id="13" name="Imagem 12" descr="Uma imagem contendo Interface gráfica do usuário&#10;&#10;Descrição gerada automaticamente">
              <a:extLst>
                <a:ext uri="{FF2B5EF4-FFF2-40B4-BE49-F238E27FC236}">
                  <a16:creationId xmlns:a16="http://schemas.microsoft.com/office/drawing/2014/main" id="{54F734E5-E45D-8AF0-4335-C5CE86EDDF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sp>
        <p:nvSpPr>
          <p:cNvPr id="15" name="object 3">
            <a:extLst>
              <a:ext uri="{FF2B5EF4-FFF2-40B4-BE49-F238E27FC236}">
                <a16:creationId xmlns:a16="http://schemas.microsoft.com/office/drawing/2014/main" id="{AA62E87A-A374-3E63-2AED-3DE24447DFAC}"/>
              </a:ext>
            </a:extLst>
          </p:cNvPr>
          <p:cNvSpPr txBox="1"/>
          <p:nvPr/>
        </p:nvSpPr>
        <p:spPr>
          <a:xfrm>
            <a:off x="779999" y="9942441"/>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mensal. </a:t>
            </a:r>
            <a:r>
              <a:rPr lang="pt-BR" sz="900" dirty="0">
                <a:latin typeface="Montserrat SemiBold"/>
                <a:cs typeface="Verdana"/>
              </a:rPr>
              <a:t>Fonte: </a:t>
            </a:r>
            <a:r>
              <a:rPr lang="pt-BR" sz="900" dirty="0">
                <a:latin typeface="Montserrat"/>
                <a:cs typeface="Verdana"/>
              </a:rPr>
              <a:t>Quantum. Elaborado por Hub do Investidor.</a:t>
            </a:r>
          </a:p>
        </p:txBody>
      </p:sp>
      <p:graphicFrame>
        <p:nvGraphicFramePr>
          <p:cNvPr id="16" name="Gráfico 15">
            <a:extLst>
              <a:ext uri="{FF2B5EF4-FFF2-40B4-BE49-F238E27FC236}">
                <a16:creationId xmlns:a16="http://schemas.microsoft.com/office/drawing/2014/main" id="{6F9818C9-E387-97A7-04A1-6ED8313FC5E3}"/>
              </a:ext>
            </a:extLst>
          </p:cNvPr>
          <p:cNvGraphicFramePr/>
          <p:nvPr>
            <p:extLst>
              <p:ext uri="{D42A27DB-BD31-4B8C-83A1-F6EECF244321}">
                <p14:modId xmlns:p14="http://schemas.microsoft.com/office/powerpoint/2010/main" val="2510998110"/>
              </p:ext>
            </p:extLst>
          </p:nvPr>
        </p:nvGraphicFramePr>
        <p:xfrm>
          <a:off x="771918" y="1292072"/>
          <a:ext cx="5976000" cy="1836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Gráfico 18">
            <a:extLst>
              <a:ext uri="{FF2B5EF4-FFF2-40B4-BE49-F238E27FC236}">
                <a16:creationId xmlns:a16="http://schemas.microsoft.com/office/drawing/2014/main" id="{AEE25915-01AD-A261-2CB7-61F971A3AA56}"/>
              </a:ext>
            </a:extLst>
          </p:cNvPr>
          <p:cNvGraphicFramePr/>
          <p:nvPr>
            <p:extLst>
              <p:ext uri="{D42A27DB-BD31-4B8C-83A1-F6EECF244321}">
                <p14:modId xmlns:p14="http://schemas.microsoft.com/office/powerpoint/2010/main" val="3850936029"/>
              </p:ext>
            </p:extLst>
          </p:nvPr>
        </p:nvGraphicFramePr>
        <p:xfrm>
          <a:off x="771918" y="3510926"/>
          <a:ext cx="5976000" cy="1836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 name="Gráfico 19">
            <a:extLst>
              <a:ext uri="{FF2B5EF4-FFF2-40B4-BE49-F238E27FC236}">
                <a16:creationId xmlns:a16="http://schemas.microsoft.com/office/drawing/2014/main" id="{21F08299-D5E1-3286-1D2B-19EFBAD56D43}"/>
              </a:ext>
            </a:extLst>
          </p:cNvPr>
          <p:cNvGraphicFramePr/>
          <p:nvPr>
            <p:extLst>
              <p:ext uri="{D42A27DB-BD31-4B8C-83A1-F6EECF244321}">
                <p14:modId xmlns:p14="http://schemas.microsoft.com/office/powerpoint/2010/main" val="1186556652"/>
              </p:ext>
            </p:extLst>
          </p:nvPr>
        </p:nvGraphicFramePr>
        <p:xfrm>
          <a:off x="771918" y="5828928"/>
          <a:ext cx="5976000" cy="1836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7" name="Gráfico 26">
            <a:extLst>
              <a:ext uri="{FF2B5EF4-FFF2-40B4-BE49-F238E27FC236}">
                <a16:creationId xmlns:a16="http://schemas.microsoft.com/office/drawing/2014/main" id="{6A6F365D-D19F-E23E-F165-6F0C8F384AE5}"/>
              </a:ext>
            </a:extLst>
          </p:cNvPr>
          <p:cNvGraphicFramePr/>
          <p:nvPr>
            <p:extLst>
              <p:ext uri="{D42A27DB-BD31-4B8C-83A1-F6EECF244321}">
                <p14:modId xmlns:p14="http://schemas.microsoft.com/office/powerpoint/2010/main" val="3678177584"/>
              </p:ext>
            </p:extLst>
          </p:nvPr>
        </p:nvGraphicFramePr>
        <p:xfrm>
          <a:off x="790250" y="8065108"/>
          <a:ext cx="5976000" cy="1836000"/>
        </p:xfrm>
        <a:graphic>
          <a:graphicData uri="http://schemas.openxmlformats.org/drawingml/2006/chart">
            <c:chart xmlns:c="http://schemas.openxmlformats.org/drawingml/2006/chart" xmlns:r="http://schemas.openxmlformats.org/officeDocument/2006/relationships" r:id="rId7"/>
          </a:graphicData>
        </a:graphic>
      </p:graphicFrame>
      <p:sp>
        <p:nvSpPr>
          <p:cNvPr id="5" name="object 6">
            <a:extLst>
              <a:ext uri="{FF2B5EF4-FFF2-40B4-BE49-F238E27FC236}">
                <a16:creationId xmlns:a16="http://schemas.microsoft.com/office/drawing/2014/main" id="{0046783E-D0BB-5393-3457-54E493BC374A}"/>
              </a:ext>
            </a:extLst>
          </p:cNvPr>
          <p:cNvSpPr txBox="1"/>
          <p:nvPr/>
        </p:nvSpPr>
        <p:spPr>
          <a:xfrm>
            <a:off x="770297" y="170373"/>
            <a:ext cx="3682953"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Icatu Vanguarda</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Icatu Vanguarda Incentivado em Infraestrutura FI RF</a:t>
            </a:r>
            <a:endParaRPr sz="1050" dirty="0">
              <a:latin typeface="Montserrat SemiBold" panose="00000700000000000000" pitchFamily="2" charset="0"/>
              <a:cs typeface="Arial Black"/>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7" name="object 7"/>
          <p:cNvSpPr txBox="1"/>
          <p:nvPr/>
        </p:nvSpPr>
        <p:spPr>
          <a:xfrm>
            <a:off x="754870" y="4837527"/>
            <a:ext cx="43300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cs typeface="Verdana"/>
              </a:rPr>
              <a:t>Volatilidade</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25" dirty="0">
                <a:solidFill>
                  <a:srgbClr val="2B333B"/>
                </a:solidFill>
                <a:latin typeface="Montserrat" panose="00000500000000000000" pitchFamily="2" charset="0"/>
                <a:cs typeface="Verdana"/>
              </a:rPr>
              <a:t>fundo. </a:t>
            </a:r>
            <a:r>
              <a:rPr sz="900" spc="-40" dirty="0">
                <a:solidFill>
                  <a:srgbClr val="2B333B"/>
                </a:solidFill>
                <a:latin typeface="Montserrat SemiBold" panose="00000700000000000000" pitchFamily="2" charset="0"/>
                <a:cs typeface="Verdana"/>
              </a:rPr>
              <a:t>Fonte:</a:t>
            </a:r>
            <a:r>
              <a:rPr sz="900" spc="-20" dirty="0">
                <a:solidFill>
                  <a:srgbClr val="2B333B"/>
                </a:solidFill>
                <a:latin typeface="Montserrat SemiBold" panose="00000700000000000000" pitchFamily="2" charset="0"/>
                <a:cs typeface="Verdana"/>
              </a:rPr>
              <a:t> </a:t>
            </a:r>
            <a:r>
              <a:rPr lang="pt-BR" sz="900" dirty="0">
                <a:solidFill>
                  <a:srgbClr val="2B333B"/>
                </a:solidFill>
                <a:latin typeface="Montserrat" panose="00000500000000000000" pitchFamily="2" charset="0"/>
                <a:cs typeface="Verdana"/>
              </a:rPr>
              <a:t>Quantum</a:t>
            </a:r>
            <a:r>
              <a:rPr sz="900" spc="-30" dirty="0">
                <a:solidFill>
                  <a:srgbClr val="2B333B"/>
                </a:solidFill>
                <a:latin typeface="Montserrat" panose="00000500000000000000" pitchFamily="2" charset="0"/>
                <a:cs typeface="Verdana"/>
              </a:rPr>
              <a:t>.</a:t>
            </a:r>
            <a:r>
              <a:rPr sz="900" spc="-2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Elaborado</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por</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Hub</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10" dirty="0">
                <a:solidFill>
                  <a:srgbClr val="2B333B"/>
                </a:solidFill>
                <a:latin typeface="Montserrat" panose="00000500000000000000" pitchFamily="2" charset="0"/>
                <a:cs typeface="Verdana"/>
              </a:rPr>
              <a:t>Investidor.</a:t>
            </a:r>
            <a:endParaRPr sz="900" dirty="0">
              <a:latin typeface="Montserrat" panose="00000500000000000000" pitchFamily="2" charset="0"/>
              <a:cs typeface="Verdana"/>
            </a:endParaRPr>
          </a:p>
        </p:txBody>
      </p:sp>
      <p:sp>
        <p:nvSpPr>
          <p:cNvPr id="8" name="object 8"/>
          <p:cNvSpPr txBox="1"/>
          <p:nvPr/>
        </p:nvSpPr>
        <p:spPr>
          <a:xfrm>
            <a:off x="754870" y="9054140"/>
            <a:ext cx="4463380"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rPr>
              <a:t>Drawdown do fundo. </a:t>
            </a:r>
            <a:r>
              <a:rPr sz="900" b="1" dirty="0">
                <a:solidFill>
                  <a:srgbClr val="2B333B"/>
                </a:solidFill>
                <a:latin typeface="Montserrat" panose="00000500000000000000" pitchFamily="2" charset="0"/>
              </a:rPr>
              <a:t>Fonte</a:t>
            </a:r>
            <a:r>
              <a:rPr sz="900" dirty="0">
                <a:solidFill>
                  <a:srgbClr val="2B333B"/>
                </a:solidFill>
                <a:latin typeface="Montserrat" panose="00000500000000000000" pitchFamily="2" charset="0"/>
              </a:rPr>
              <a:t>: </a:t>
            </a:r>
            <a:r>
              <a:rPr lang="pt-BR" sz="900" dirty="0">
                <a:solidFill>
                  <a:srgbClr val="2B333B"/>
                </a:solidFill>
                <a:latin typeface="Montserrat" panose="00000500000000000000" pitchFamily="2" charset="0"/>
              </a:rPr>
              <a:t>Quantum</a:t>
            </a:r>
            <a:r>
              <a:rPr sz="900" dirty="0">
                <a:solidFill>
                  <a:srgbClr val="2B333B"/>
                </a:solidFill>
                <a:latin typeface="Montserrat" panose="00000500000000000000" pitchFamily="2" charset="0"/>
              </a:rPr>
              <a:t>. Adaptado por Hub do Investidor.</a:t>
            </a:r>
          </a:p>
        </p:txBody>
      </p:sp>
      <p:sp>
        <p:nvSpPr>
          <p:cNvPr id="9" name="object 9"/>
          <p:cNvSpPr/>
          <p:nvPr/>
        </p:nvSpPr>
        <p:spPr>
          <a:xfrm>
            <a:off x="769162" y="2438176"/>
            <a:ext cx="5976620" cy="2277110"/>
          </a:xfrm>
          <a:custGeom>
            <a:avLst/>
            <a:gdLst/>
            <a:ahLst/>
            <a:cxnLst/>
            <a:rect l="l" t="t" r="r" b="b"/>
            <a:pathLst>
              <a:path w="5976620" h="2277110">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0" name="object 10"/>
          <p:cNvSpPr/>
          <p:nvPr/>
        </p:nvSpPr>
        <p:spPr>
          <a:xfrm>
            <a:off x="769162" y="6683249"/>
            <a:ext cx="5976620" cy="2277110"/>
          </a:xfrm>
          <a:custGeom>
            <a:avLst/>
            <a:gdLst/>
            <a:ahLst/>
            <a:cxnLst/>
            <a:rect l="l" t="t" r="r" b="b"/>
            <a:pathLst>
              <a:path w="5976620" h="2277109">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2" name="object 12"/>
          <p:cNvSpPr txBox="1"/>
          <p:nvPr/>
        </p:nvSpPr>
        <p:spPr>
          <a:xfrm>
            <a:off x="754870" y="1867220"/>
            <a:ext cx="2483380" cy="274434"/>
          </a:xfrm>
          <a:prstGeom prst="rect">
            <a:avLst/>
          </a:prstGeom>
        </p:spPr>
        <p:txBody>
          <a:bodyPr vert="horz" wrap="square" lIns="0" tIns="12700" rIns="0" bIns="0" rtlCol="0">
            <a:spAutoFit/>
          </a:bodyPr>
          <a:lstStyle/>
          <a:p>
            <a:pPr marL="12700">
              <a:lnSpc>
                <a:spcPct val="100000"/>
              </a:lnSpc>
              <a:spcBef>
                <a:spcPts val="100"/>
              </a:spcBef>
            </a:pPr>
            <a:r>
              <a:rPr lang="pt-BR" sz="1700" spc="-10" dirty="0">
                <a:solidFill>
                  <a:srgbClr val="9E9959"/>
                </a:solidFill>
                <a:latin typeface="Montserrat" panose="00000500000000000000" pitchFamily="2" charset="0"/>
                <a:cs typeface="Verdana"/>
              </a:rPr>
              <a:t>Icatu Vanguarda Infra</a:t>
            </a:r>
            <a:endParaRPr sz="1700" dirty="0">
              <a:latin typeface="Montserrat" panose="00000500000000000000" pitchFamily="2" charset="0"/>
              <a:cs typeface="Verdana"/>
            </a:endParaRPr>
          </a:p>
        </p:txBody>
      </p:sp>
      <p:sp>
        <p:nvSpPr>
          <p:cNvPr id="13" name="object 13"/>
          <p:cNvSpPr txBox="1"/>
          <p:nvPr/>
        </p:nvSpPr>
        <p:spPr>
          <a:xfrm>
            <a:off x="853250" y="5751700"/>
            <a:ext cx="2565000" cy="489878"/>
          </a:xfrm>
          <a:prstGeom prst="rect">
            <a:avLst/>
          </a:prstGeom>
        </p:spPr>
        <p:txBody>
          <a:bodyPr vert="horz" wrap="square" lIns="0" tIns="226060" rIns="0" bIns="0" rtlCol="0">
            <a:spAutoFit/>
          </a:bodyPr>
          <a:lstStyle/>
          <a:p>
            <a:pPr marL="12700">
              <a:lnSpc>
                <a:spcPct val="100000"/>
              </a:lnSpc>
              <a:spcBef>
                <a:spcPts val="950"/>
              </a:spcBef>
            </a:pPr>
            <a:r>
              <a:rPr lang="pt-BR" sz="1700" spc="-10" dirty="0">
                <a:solidFill>
                  <a:srgbClr val="9E9959"/>
                </a:solidFill>
                <a:latin typeface="Montserrat" panose="00000500000000000000" pitchFamily="2" charset="0"/>
                <a:cs typeface="Verdana"/>
              </a:rPr>
              <a:t>Icatu Vanguarda Infra</a:t>
            </a:r>
            <a:endParaRPr sz="1700" dirty="0">
              <a:latin typeface="Montserrat" panose="00000500000000000000" pitchFamily="2" charset="0"/>
              <a:cs typeface="Verdana"/>
            </a:endParaRPr>
          </a:p>
        </p:txBody>
      </p:sp>
      <p:grpSp>
        <p:nvGrpSpPr>
          <p:cNvPr id="15" name="Agrupar 14">
            <a:extLst>
              <a:ext uri="{FF2B5EF4-FFF2-40B4-BE49-F238E27FC236}">
                <a16:creationId xmlns:a16="http://schemas.microsoft.com/office/drawing/2014/main" id="{F7C8A6BB-157A-EF32-D39E-255D8703569C}"/>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7927382D-3C60-65ED-18AF-2EF21A0E524B}"/>
                </a:ext>
              </a:extLst>
            </p:cNvPr>
            <p:cNvPicPr>
              <a:picLocks noChangeAspect="1"/>
            </p:cNvPicPr>
            <p:nvPr/>
          </p:nvPicPr>
          <p:blipFill>
            <a:blip r:embed="rId2"/>
            <a:stretch>
              <a:fillRect/>
            </a:stretch>
          </p:blipFill>
          <p:spPr>
            <a:xfrm>
              <a:off x="0" y="-22601"/>
              <a:ext cx="7556500" cy="861889"/>
            </a:xfrm>
            <a:prstGeom prst="rect">
              <a:avLst/>
            </a:prstGeom>
          </p:spPr>
        </p:pic>
        <p:pic>
          <p:nvPicPr>
            <p:cNvPr id="17" name="Imagem 16" descr="Uma imagem contendo Interface gráfica do usuário&#10;&#10;Descrição gerada automaticamente">
              <a:extLst>
                <a:ext uri="{FF2B5EF4-FFF2-40B4-BE49-F238E27FC236}">
                  <a16:creationId xmlns:a16="http://schemas.microsoft.com/office/drawing/2014/main" id="{C7F05C19-A5E9-6B1F-AA63-952D2D583D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sp>
        <p:nvSpPr>
          <p:cNvPr id="5" name="CaixaDeTexto 4">
            <a:extLst>
              <a:ext uri="{FF2B5EF4-FFF2-40B4-BE49-F238E27FC236}">
                <a16:creationId xmlns:a16="http://schemas.microsoft.com/office/drawing/2014/main" id="{E38DACAC-4882-84AE-18BE-69EC142A65AE}"/>
              </a:ext>
            </a:extLst>
          </p:cNvPr>
          <p:cNvSpPr txBox="1"/>
          <p:nvPr/>
        </p:nvSpPr>
        <p:spPr>
          <a:xfrm>
            <a:off x="754870" y="5477757"/>
            <a:ext cx="3776472" cy="515526"/>
          </a:xfrm>
          <a:prstGeom prst="rect">
            <a:avLst/>
          </a:prstGeom>
          <a:noFill/>
        </p:spPr>
        <p:txBody>
          <a:bodyPr wrap="square">
            <a:spAutoFit/>
          </a:bodyPr>
          <a:lstStyle/>
          <a:p>
            <a:pPr marL="12700" marR="0" lvl="0" indent="0" algn="l" defTabSz="914400" rtl="0" eaLnBrk="1" fontAlgn="auto" latinLnBrk="0" hangingPunct="1">
              <a:lnSpc>
                <a:spcPct val="100000"/>
              </a:lnSpc>
              <a:spcBef>
                <a:spcPts val="1780"/>
              </a:spcBef>
              <a:spcAft>
                <a:spcPts val="0"/>
              </a:spcAft>
              <a:buClrTx/>
              <a:buSzTx/>
              <a:buFontTx/>
              <a:buNone/>
              <a:tabLst/>
              <a:defRPr/>
            </a:pPr>
            <a:r>
              <a:rPr kumimoji="0" lang="pt-BR" sz="2750" b="0" i="0" u="none" strike="noStrike" kern="1200" cap="none" spc="-25" normalizeH="0" baseline="0" noProof="0" dirty="0" err="1">
                <a:ln>
                  <a:noFill/>
                </a:ln>
                <a:solidFill>
                  <a:srgbClr val="1C302B"/>
                </a:solidFill>
                <a:effectLst/>
                <a:uLnTx/>
                <a:uFillTx/>
                <a:latin typeface="Montserrat SemiBold" panose="00000700000000000000" pitchFamily="2" charset="0"/>
                <a:ea typeface="+mn-ea"/>
                <a:cs typeface="Arial Black"/>
              </a:rPr>
              <a:t>Drawdown</a:t>
            </a:r>
            <a:endParaRPr kumimoji="0" lang="pt-BR" sz="275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Arial Black"/>
            </a:endParaRPr>
          </a:p>
        </p:txBody>
      </p:sp>
      <p:sp>
        <p:nvSpPr>
          <p:cNvPr id="21" name="CaixaDeTexto 20">
            <a:extLst>
              <a:ext uri="{FF2B5EF4-FFF2-40B4-BE49-F238E27FC236}">
                <a16:creationId xmlns:a16="http://schemas.microsoft.com/office/drawing/2014/main" id="{22BBA5F9-BD03-5B31-2BBE-C4F2BA654A19}"/>
              </a:ext>
            </a:extLst>
          </p:cNvPr>
          <p:cNvSpPr txBox="1"/>
          <p:nvPr/>
        </p:nvSpPr>
        <p:spPr>
          <a:xfrm>
            <a:off x="628250" y="1414700"/>
            <a:ext cx="3776472" cy="512000"/>
          </a:xfrm>
          <a:prstGeom prst="rect">
            <a:avLst/>
          </a:prstGeom>
          <a:noFill/>
        </p:spPr>
        <p:txBody>
          <a:bodyPr wrap="square">
            <a:spAutoFit/>
          </a:bodyPr>
          <a:lstStyle/>
          <a:p>
            <a:r>
              <a:rPr kumimoji="0" lang="pt-BR" sz="2727" b="0" i="0" u="none" strike="noStrike" kern="1200" cap="none" spc="-114" normalizeH="0" baseline="0" noProof="0" dirty="0">
                <a:ln>
                  <a:noFill/>
                </a:ln>
                <a:solidFill>
                  <a:srgbClr val="1C302B"/>
                </a:solidFill>
                <a:effectLst/>
                <a:uLnTx/>
                <a:uFillTx/>
                <a:latin typeface="Montserrat SemiBold" panose="00000700000000000000" pitchFamily="2" charset="0"/>
                <a:ea typeface="+mj-ea"/>
                <a:cs typeface="Arial Black"/>
              </a:rPr>
              <a:t>Volatilidade</a:t>
            </a:r>
            <a:endParaRPr lang="pt-BR" dirty="0"/>
          </a:p>
        </p:txBody>
      </p:sp>
      <p:graphicFrame>
        <p:nvGraphicFramePr>
          <p:cNvPr id="6" name="Gráfico 5">
            <a:extLst>
              <a:ext uri="{FF2B5EF4-FFF2-40B4-BE49-F238E27FC236}">
                <a16:creationId xmlns:a16="http://schemas.microsoft.com/office/drawing/2014/main" id="{AF3EB8AD-99EC-1BB9-9388-049D5644DE66}"/>
              </a:ext>
            </a:extLst>
          </p:cNvPr>
          <p:cNvGraphicFramePr/>
          <p:nvPr>
            <p:extLst>
              <p:ext uri="{D42A27DB-BD31-4B8C-83A1-F6EECF244321}">
                <p14:modId xmlns:p14="http://schemas.microsoft.com/office/powerpoint/2010/main" val="2550448091"/>
              </p:ext>
            </p:extLst>
          </p:nvPr>
        </p:nvGraphicFramePr>
        <p:xfrm>
          <a:off x="754870" y="2462471"/>
          <a:ext cx="5976000" cy="2268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Gráfico 13">
            <a:extLst>
              <a:ext uri="{FF2B5EF4-FFF2-40B4-BE49-F238E27FC236}">
                <a16:creationId xmlns:a16="http://schemas.microsoft.com/office/drawing/2014/main" id="{C27F802C-C920-4CF7-1CD3-2BFEEF426CD7}"/>
              </a:ext>
            </a:extLst>
          </p:cNvPr>
          <p:cNvGraphicFramePr/>
          <p:nvPr>
            <p:extLst>
              <p:ext uri="{D42A27DB-BD31-4B8C-83A1-F6EECF244321}">
                <p14:modId xmlns:p14="http://schemas.microsoft.com/office/powerpoint/2010/main" val="1494990865"/>
              </p:ext>
            </p:extLst>
          </p:nvPr>
        </p:nvGraphicFramePr>
        <p:xfrm>
          <a:off x="754870" y="6645749"/>
          <a:ext cx="5990912" cy="2314610"/>
        </p:xfrm>
        <a:graphic>
          <a:graphicData uri="http://schemas.openxmlformats.org/drawingml/2006/chart">
            <c:chart xmlns:c="http://schemas.openxmlformats.org/drawingml/2006/chart" xmlns:r="http://schemas.openxmlformats.org/officeDocument/2006/relationships" r:id="rId5"/>
          </a:graphicData>
        </a:graphic>
      </p:graphicFrame>
      <p:sp>
        <p:nvSpPr>
          <p:cNvPr id="2" name="object 6">
            <a:extLst>
              <a:ext uri="{FF2B5EF4-FFF2-40B4-BE49-F238E27FC236}">
                <a16:creationId xmlns:a16="http://schemas.microsoft.com/office/drawing/2014/main" id="{B3324C8A-20C4-3FF0-0D63-B95FA1BBAD0E}"/>
              </a:ext>
            </a:extLst>
          </p:cNvPr>
          <p:cNvSpPr txBox="1"/>
          <p:nvPr/>
        </p:nvSpPr>
        <p:spPr>
          <a:xfrm>
            <a:off x="770297" y="170373"/>
            <a:ext cx="3682953"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Icatu Vanguarda</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Icatu Vanguarda Incentivado em Infraestrutura FI RF</a:t>
            </a:r>
            <a:endParaRPr sz="1050" dirty="0">
              <a:latin typeface="Montserrat SemiBold" panose="00000700000000000000" pitchFamily="2" charset="0"/>
              <a:cs typeface="Arial Black"/>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779299" y="2578826"/>
            <a:ext cx="2581275" cy="4732065"/>
          </a:xfrm>
          <a:prstGeom prst="rect">
            <a:avLst/>
          </a:prstGeom>
        </p:spPr>
        <p:txBody>
          <a:bodyPr vert="horz" wrap="square" lIns="0" tIns="12700" rIns="0" bIns="0" rtlCol="0">
            <a:spAutoFit/>
          </a:bodyPr>
          <a:lstStyle/>
          <a:p>
            <a:pPr marL="12700" marR="12065">
              <a:lnSpc>
                <a:spcPct val="116700"/>
              </a:lnSpc>
              <a:spcBef>
                <a:spcPts val="100"/>
              </a:spcBef>
            </a:pPr>
            <a:r>
              <a:rPr lang="pt-BR" sz="1000" dirty="0">
                <a:solidFill>
                  <a:srgbClr val="F7FAF5"/>
                </a:solidFill>
                <a:latin typeface="Montserrat" panose="00000500000000000000" pitchFamily="2" charset="0"/>
                <a:cs typeface="Arial Black"/>
              </a:rPr>
              <a:t>O Icatu Vanguarda Incentivado em Infraestrutura FIRF LP se apresenta como uma alternativa robusta e estratégica para investidores que buscam retornos atrativos no médio a longo prazo, aliados à segurança da renda fixa e à isenção fiscal proporcionada pelas debêntures incentivadas. </a:t>
            </a:r>
          </a:p>
          <a:p>
            <a:pPr marL="12700" marR="12065">
              <a:lnSpc>
                <a:spcPct val="116700"/>
              </a:lnSpc>
              <a:spcBef>
                <a:spcPts val="100"/>
              </a:spcBef>
            </a:pPr>
            <a:endParaRPr lang="pt-BR" sz="1000" dirty="0">
              <a:solidFill>
                <a:srgbClr val="F7FAF5"/>
              </a:solidFill>
              <a:latin typeface="Montserrat" panose="00000500000000000000" pitchFamily="2" charset="0"/>
              <a:cs typeface="Arial Black"/>
            </a:endParaRPr>
          </a:p>
          <a:p>
            <a:pPr marL="12700" marR="12065">
              <a:lnSpc>
                <a:spcPct val="116700"/>
              </a:lnSpc>
              <a:spcBef>
                <a:spcPts val="100"/>
              </a:spcBef>
            </a:pPr>
            <a:r>
              <a:rPr lang="pt-BR" sz="1000" dirty="0">
                <a:solidFill>
                  <a:srgbClr val="F7FAF5"/>
                </a:solidFill>
                <a:latin typeface="Montserrat" panose="00000500000000000000" pitchFamily="2" charset="0"/>
                <a:cs typeface="Arial Black"/>
              </a:rPr>
              <a:t>Com uma gestão sólida e experiente, liderada pela Icatu Vanguarda, o Fundo equilibra exposição ao setor de infraestrutura, essencial para o desenvolvimento do país, com uma diversificação moderada em títulos públicos, o que contribui para a estabilidade do portfólio. </a:t>
            </a:r>
          </a:p>
          <a:p>
            <a:pPr marL="12700" marR="12065">
              <a:lnSpc>
                <a:spcPct val="116700"/>
              </a:lnSpc>
              <a:spcBef>
                <a:spcPts val="100"/>
              </a:spcBef>
            </a:pPr>
            <a:endParaRPr lang="pt-BR" sz="1000" dirty="0">
              <a:solidFill>
                <a:srgbClr val="F7FAF5"/>
              </a:solidFill>
              <a:latin typeface="Montserrat" panose="00000500000000000000" pitchFamily="2" charset="0"/>
              <a:cs typeface="Arial Black"/>
            </a:endParaRPr>
          </a:p>
          <a:p>
            <a:pPr marL="12700" marR="12065">
              <a:lnSpc>
                <a:spcPct val="116700"/>
              </a:lnSpc>
              <a:spcBef>
                <a:spcPts val="100"/>
              </a:spcBef>
            </a:pPr>
            <a:r>
              <a:rPr lang="pt-BR" sz="1000" dirty="0">
                <a:solidFill>
                  <a:srgbClr val="F7FAF5"/>
                </a:solidFill>
                <a:latin typeface="Montserrat" panose="00000500000000000000" pitchFamily="2" charset="0"/>
                <a:cs typeface="Arial Black"/>
              </a:rPr>
              <a:t>Sua estrutura de custos competitiva e a confiança no histórico de entrega de resultados consistentes tornam este fundo uma escolha atrativa para investidores que desejam combinar segurança, isenção de IR e retornos ajustados à inflação.</a:t>
            </a:r>
            <a:endParaRPr lang="pt-BR" sz="1000" dirty="0">
              <a:latin typeface="Montserrat" panose="00000500000000000000" pitchFamily="2" charset="0"/>
              <a:cs typeface="Verdana"/>
            </a:endParaRPr>
          </a:p>
        </p:txBody>
      </p:sp>
      <p:sp>
        <p:nvSpPr>
          <p:cNvPr id="8" name="object 8"/>
          <p:cNvSpPr/>
          <p:nvPr/>
        </p:nvSpPr>
        <p:spPr>
          <a:xfrm>
            <a:off x="791999" y="1659600"/>
            <a:ext cx="5976620" cy="6870065"/>
          </a:xfrm>
          <a:custGeom>
            <a:avLst/>
            <a:gdLst/>
            <a:ahLst/>
            <a:cxnLst/>
            <a:rect l="l" t="t" r="r" b="b"/>
            <a:pathLst>
              <a:path w="5976620" h="6870065">
                <a:moveTo>
                  <a:pt x="0" y="6869582"/>
                </a:moveTo>
                <a:lnTo>
                  <a:pt x="5075999" y="6869582"/>
                </a:lnTo>
                <a:lnTo>
                  <a:pt x="5123797" y="6868334"/>
                </a:lnTo>
                <a:lnTo>
                  <a:pt x="5170945" y="6864633"/>
                </a:lnTo>
                <a:lnTo>
                  <a:pt x="5217381" y="6858541"/>
                </a:lnTo>
                <a:lnTo>
                  <a:pt x="5263043" y="6850119"/>
                </a:lnTo>
                <a:lnTo>
                  <a:pt x="5307868" y="6839430"/>
                </a:lnTo>
                <a:lnTo>
                  <a:pt x="5351795" y="6826537"/>
                </a:lnTo>
                <a:lnTo>
                  <a:pt x="5394761" y="6811501"/>
                </a:lnTo>
                <a:lnTo>
                  <a:pt x="5436704" y="6794384"/>
                </a:lnTo>
                <a:lnTo>
                  <a:pt x="5477562" y="6775250"/>
                </a:lnTo>
                <a:lnTo>
                  <a:pt x="5517273" y="6754159"/>
                </a:lnTo>
                <a:lnTo>
                  <a:pt x="5555774" y="6731175"/>
                </a:lnTo>
                <a:lnTo>
                  <a:pt x="5593003" y="6706359"/>
                </a:lnTo>
                <a:lnTo>
                  <a:pt x="5628899" y="6679774"/>
                </a:lnTo>
                <a:lnTo>
                  <a:pt x="5663398" y="6651481"/>
                </a:lnTo>
                <a:lnTo>
                  <a:pt x="5696439" y="6621544"/>
                </a:lnTo>
                <a:lnTo>
                  <a:pt x="5727959" y="6590023"/>
                </a:lnTo>
                <a:lnTo>
                  <a:pt x="5757896" y="6556983"/>
                </a:lnTo>
                <a:lnTo>
                  <a:pt x="5786189" y="6522483"/>
                </a:lnTo>
                <a:lnTo>
                  <a:pt x="5812774" y="6486588"/>
                </a:lnTo>
                <a:lnTo>
                  <a:pt x="5837590" y="6449359"/>
                </a:lnTo>
                <a:lnTo>
                  <a:pt x="5860575" y="6410858"/>
                </a:lnTo>
                <a:lnTo>
                  <a:pt x="5881665" y="6371147"/>
                </a:lnTo>
                <a:lnTo>
                  <a:pt x="5900800" y="6330289"/>
                </a:lnTo>
                <a:lnTo>
                  <a:pt x="5917916" y="6288346"/>
                </a:lnTo>
                <a:lnTo>
                  <a:pt x="5932952" y="6245380"/>
                </a:lnTo>
                <a:lnTo>
                  <a:pt x="5945846" y="6201453"/>
                </a:lnTo>
                <a:lnTo>
                  <a:pt x="5956534" y="6156627"/>
                </a:lnTo>
                <a:lnTo>
                  <a:pt x="5964956" y="6110965"/>
                </a:lnTo>
                <a:lnTo>
                  <a:pt x="5971049" y="6064529"/>
                </a:lnTo>
                <a:lnTo>
                  <a:pt x="5974750" y="6017381"/>
                </a:lnTo>
                <a:lnTo>
                  <a:pt x="5975997" y="5969584"/>
                </a:lnTo>
                <a:lnTo>
                  <a:pt x="5975997" y="0"/>
                </a:lnTo>
              </a:path>
            </a:pathLst>
          </a:custGeom>
          <a:ln w="12700">
            <a:solidFill>
              <a:srgbClr val="034C45"/>
            </a:solidFill>
          </a:ln>
        </p:spPr>
        <p:txBody>
          <a:bodyPr wrap="square" lIns="0" tIns="0" rIns="0" bIns="0" rtlCol="0"/>
          <a:lstStyle/>
          <a:p>
            <a:endParaRPr/>
          </a:p>
        </p:txBody>
      </p:sp>
      <p:sp>
        <p:nvSpPr>
          <p:cNvPr id="9" name="object 9"/>
          <p:cNvSpPr txBox="1"/>
          <p:nvPr/>
        </p:nvSpPr>
        <p:spPr>
          <a:xfrm>
            <a:off x="1392139" y="9088148"/>
            <a:ext cx="4218940" cy="825500"/>
          </a:xfrm>
          <a:prstGeom prst="rect">
            <a:avLst/>
          </a:prstGeom>
        </p:spPr>
        <p:txBody>
          <a:bodyPr vert="horz" wrap="square" lIns="0" tIns="12700" rIns="0" bIns="0" rtlCol="0">
            <a:spAutoFit/>
          </a:bodyPr>
          <a:lstStyle/>
          <a:p>
            <a:pPr marL="12700" marR="5080">
              <a:lnSpc>
                <a:spcPct val="109300"/>
              </a:lnSpc>
              <a:spcBef>
                <a:spcPts val="100"/>
              </a:spcBef>
            </a:pPr>
            <a:r>
              <a:rPr sz="1600" dirty="0" err="1">
                <a:solidFill>
                  <a:srgbClr val="F7FAF5"/>
                </a:solidFill>
                <a:latin typeface="Montserrat Light" panose="00000400000000000000" pitchFamily="2" charset="0"/>
                <a:cs typeface="Verdana"/>
              </a:rPr>
              <a:t>Recomendamos</a:t>
            </a:r>
            <a:r>
              <a:rPr sz="1600" spc="-190" dirty="0">
                <a:solidFill>
                  <a:srgbClr val="F7FAF5"/>
                </a:solidFill>
                <a:latin typeface="Montserrat Light" panose="00000400000000000000" pitchFamily="2" charset="0"/>
                <a:cs typeface="Verdana"/>
              </a:rPr>
              <a:t> </a:t>
            </a:r>
            <a:r>
              <a:rPr lang="pt-BR" sz="1600" spc="-70">
                <a:solidFill>
                  <a:srgbClr val="F7FAF5"/>
                </a:solidFill>
                <a:latin typeface="Montserrat Light" panose="00000400000000000000" pitchFamily="2" charset="0"/>
                <a:cs typeface="Verdana"/>
              </a:rPr>
              <a:t>este </a:t>
            </a:r>
            <a:r>
              <a:rPr lang="pt-BR" sz="1600">
                <a:solidFill>
                  <a:srgbClr val="F7FAF5"/>
                </a:solidFill>
                <a:latin typeface="Montserrat Light" panose="00000400000000000000" pitchFamily="2" charset="0"/>
                <a:cs typeface="Verdana"/>
              </a:rPr>
              <a:t>F</a:t>
            </a:r>
            <a:r>
              <a:rPr sz="1600">
                <a:solidFill>
                  <a:srgbClr val="F7FAF5"/>
                </a:solidFill>
                <a:latin typeface="Montserrat Light" panose="00000400000000000000" pitchFamily="2" charset="0"/>
                <a:cs typeface="Verdana"/>
              </a:rPr>
              <a:t>undo</a:t>
            </a:r>
            <a:r>
              <a:rPr sz="1600" spc="-19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para </a:t>
            </a:r>
            <a:r>
              <a:rPr sz="1600" spc="-60" dirty="0">
                <a:solidFill>
                  <a:srgbClr val="F7FAF5"/>
                </a:solidFill>
                <a:latin typeface="Montserrat Light" panose="00000400000000000000" pitchFamily="2" charset="0"/>
                <a:cs typeface="Verdana"/>
              </a:rPr>
              <a:t>investidores</a:t>
            </a:r>
            <a:r>
              <a:rPr sz="1600" spc="-18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que</a:t>
            </a:r>
            <a:r>
              <a:rPr sz="1600" spc="-18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possuem</a:t>
            </a:r>
            <a:r>
              <a:rPr sz="1600" spc="-185" dirty="0">
                <a:solidFill>
                  <a:srgbClr val="F7FAF5"/>
                </a:solidFill>
                <a:latin typeface="Montserrat Light" panose="00000400000000000000" pitchFamily="2" charset="0"/>
                <a:cs typeface="Verdana"/>
              </a:rPr>
              <a:t> </a:t>
            </a:r>
            <a:r>
              <a:rPr sz="1600" spc="70" dirty="0">
                <a:solidFill>
                  <a:srgbClr val="F7FAF5"/>
                </a:solidFill>
                <a:latin typeface="Montserrat Light" panose="00000400000000000000" pitchFamily="2" charset="0"/>
                <a:cs typeface="Verdana"/>
              </a:rPr>
              <a:t>um</a:t>
            </a:r>
            <a:r>
              <a:rPr sz="1600" spc="-185" dirty="0">
                <a:solidFill>
                  <a:srgbClr val="F7FAF5"/>
                </a:solidFill>
                <a:latin typeface="Montserrat Light" panose="00000400000000000000" pitchFamily="2" charset="0"/>
                <a:cs typeface="Verdana"/>
              </a:rPr>
              <a:t> </a:t>
            </a:r>
            <a:r>
              <a:rPr sz="1600" spc="-40" dirty="0">
                <a:solidFill>
                  <a:srgbClr val="F7FAF5"/>
                </a:solidFill>
                <a:latin typeface="Montserrat Light" panose="00000400000000000000" pitchFamily="2" charset="0"/>
                <a:cs typeface="Verdana"/>
              </a:rPr>
              <a:t>horizonte</a:t>
            </a:r>
            <a:r>
              <a:rPr sz="1600" spc="-180" dirty="0">
                <a:solidFill>
                  <a:srgbClr val="F7FAF5"/>
                </a:solidFill>
                <a:latin typeface="Montserrat Light" panose="00000400000000000000" pitchFamily="2" charset="0"/>
                <a:cs typeface="Verdana"/>
              </a:rPr>
              <a:t> </a:t>
            </a:r>
            <a:r>
              <a:rPr sz="1600" spc="-25" dirty="0">
                <a:solidFill>
                  <a:srgbClr val="F7FAF5"/>
                </a:solidFill>
                <a:latin typeface="Montserrat Light" panose="00000400000000000000" pitchFamily="2" charset="0"/>
                <a:cs typeface="Verdana"/>
              </a:rPr>
              <a:t>de </a:t>
            </a:r>
            <a:r>
              <a:rPr sz="1600" dirty="0">
                <a:solidFill>
                  <a:srgbClr val="F7FAF5"/>
                </a:solidFill>
                <a:latin typeface="Montserrat Light" panose="00000400000000000000" pitchFamily="2" charset="0"/>
                <a:cs typeface="Verdana"/>
              </a:rPr>
              <a:t>tempo</a:t>
            </a:r>
            <a:r>
              <a:rPr sz="1600" spc="-19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de</a:t>
            </a:r>
            <a:r>
              <a:rPr lang="pt-BR" sz="160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pelo</a:t>
            </a:r>
            <a:r>
              <a:rPr sz="1600" spc="-190" dirty="0">
                <a:solidFill>
                  <a:srgbClr val="F7FAF5"/>
                </a:solidFill>
                <a:latin typeface="Montserrat Light" panose="00000400000000000000" pitchFamily="2" charset="0"/>
                <a:cs typeface="Verdana"/>
              </a:rPr>
              <a:t> </a:t>
            </a:r>
            <a:r>
              <a:rPr sz="1600" spc="-10" dirty="0" err="1">
                <a:solidFill>
                  <a:srgbClr val="F7FAF5"/>
                </a:solidFill>
                <a:latin typeface="Montserrat Light" panose="00000400000000000000" pitchFamily="2" charset="0"/>
                <a:cs typeface="Verdana"/>
              </a:rPr>
              <a:t>menos</a:t>
            </a:r>
            <a:r>
              <a:rPr lang="pt-BR" sz="1600" spc="-1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lang="pt-BR" sz="1600" spc="-195" dirty="0">
                <a:solidFill>
                  <a:srgbClr val="F7FAF5"/>
                </a:solidFill>
                <a:latin typeface="Montserrat Light" panose="00000400000000000000" pitchFamily="2" charset="0"/>
                <a:cs typeface="Verdana"/>
              </a:rPr>
              <a:t> </a:t>
            </a:r>
            <a:r>
              <a:rPr lang="pt-BR" sz="1600" spc="-130" dirty="0">
                <a:solidFill>
                  <a:srgbClr val="F7FAF5"/>
                </a:solidFill>
                <a:latin typeface="Montserrat Light" panose="00000400000000000000" pitchFamily="2" charset="0"/>
                <a:cs typeface="Verdana"/>
              </a:rPr>
              <a:t>cinco </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anos.</a:t>
            </a:r>
            <a:endParaRPr sz="1600" dirty="0">
              <a:latin typeface="Montserrat Light" panose="00000400000000000000" pitchFamily="2" charset="0"/>
              <a:cs typeface="Verdana"/>
            </a:endParaRPr>
          </a:p>
        </p:txBody>
      </p:sp>
      <p:sp>
        <p:nvSpPr>
          <p:cNvPr id="11" name="object 11"/>
          <p:cNvSpPr txBox="1">
            <a:spLocks noGrp="1"/>
          </p:cNvSpPr>
          <p:nvPr>
            <p:ph type="title"/>
          </p:nvPr>
        </p:nvSpPr>
        <p:spPr>
          <a:xfrm>
            <a:off x="770299" y="1386528"/>
            <a:ext cx="2322152" cy="432491"/>
          </a:xfrm>
          <a:prstGeom prst="rect">
            <a:avLst/>
          </a:prstGeom>
        </p:spPr>
        <p:txBody>
          <a:bodyPr vert="horz" wrap="square" lIns="0" tIns="12700" rIns="0" bIns="0" rtlCol="0">
            <a:spAutoFit/>
          </a:bodyPr>
          <a:lstStyle/>
          <a:p>
            <a:pPr marL="36830">
              <a:lnSpc>
                <a:spcPct val="100000"/>
              </a:lnSpc>
              <a:spcBef>
                <a:spcPts val="100"/>
              </a:spcBef>
            </a:pPr>
            <a:r>
              <a:rPr spc="-10" dirty="0">
                <a:solidFill>
                  <a:schemeClr val="bg1"/>
                </a:solidFill>
                <a:latin typeface="Montserrat Light" panose="00000400000000000000" pitchFamily="2" charset="0"/>
              </a:rPr>
              <a:t>Conclusão</a:t>
            </a:r>
          </a:p>
        </p:txBody>
      </p:sp>
      <p:grpSp>
        <p:nvGrpSpPr>
          <p:cNvPr id="12" name="Agrupar 11">
            <a:extLst>
              <a:ext uri="{FF2B5EF4-FFF2-40B4-BE49-F238E27FC236}">
                <a16:creationId xmlns:a16="http://schemas.microsoft.com/office/drawing/2014/main" id="{B0517BC4-B270-9EFF-5958-093416BC9F6A}"/>
              </a:ext>
            </a:extLst>
          </p:cNvPr>
          <p:cNvGrpSpPr/>
          <p:nvPr/>
        </p:nvGrpSpPr>
        <p:grpSpPr>
          <a:xfrm>
            <a:off x="0" y="-22601"/>
            <a:ext cx="7556500" cy="861889"/>
            <a:chOff x="0" y="-22601"/>
            <a:chExt cx="7556500" cy="861889"/>
          </a:xfrm>
        </p:grpSpPr>
        <p:pic>
          <p:nvPicPr>
            <p:cNvPr id="13" name="Imagem 12">
              <a:extLst>
                <a:ext uri="{FF2B5EF4-FFF2-40B4-BE49-F238E27FC236}">
                  <a16:creationId xmlns:a16="http://schemas.microsoft.com/office/drawing/2014/main" id="{4DE81FCE-9A16-B621-AEEB-044967F05E0E}"/>
                </a:ext>
              </a:extLst>
            </p:cNvPr>
            <p:cNvPicPr>
              <a:picLocks noChangeAspect="1"/>
            </p:cNvPicPr>
            <p:nvPr/>
          </p:nvPicPr>
          <p:blipFill>
            <a:blip r:embed="rId2"/>
            <a:stretch>
              <a:fillRect/>
            </a:stretch>
          </p:blipFill>
          <p:spPr>
            <a:xfrm>
              <a:off x="0" y="-22601"/>
              <a:ext cx="7556500" cy="861889"/>
            </a:xfrm>
            <a:prstGeom prst="rect">
              <a:avLst/>
            </a:prstGeom>
          </p:spPr>
        </p:pic>
        <p:pic>
          <p:nvPicPr>
            <p:cNvPr id="14" name="Imagem 13" descr="Uma imagem contendo Interface gráfica do usuário&#10;&#10;Descrição gerada automaticamente">
              <a:extLst>
                <a:ext uri="{FF2B5EF4-FFF2-40B4-BE49-F238E27FC236}">
                  <a16:creationId xmlns:a16="http://schemas.microsoft.com/office/drawing/2014/main" id="{54055779-B9FF-BC44-ABD8-A675CE3B3A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pic>
        <p:nvPicPr>
          <p:cNvPr id="2" name="object 7">
            <a:extLst>
              <a:ext uri="{FF2B5EF4-FFF2-40B4-BE49-F238E27FC236}">
                <a16:creationId xmlns:a16="http://schemas.microsoft.com/office/drawing/2014/main" id="{BA1BB680-7A5A-B801-72AA-C00F3ABF40F1}"/>
              </a:ext>
            </a:extLst>
          </p:cNvPr>
          <p:cNvPicPr/>
          <p:nvPr/>
        </p:nvPicPr>
        <p:blipFill>
          <a:blip r:embed="rId4" cstate="print"/>
          <a:stretch>
            <a:fillRect/>
          </a:stretch>
        </p:blipFill>
        <p:spPr>
          <a:xfrm>
            <a:off x="791999" y="9129850"/>
            <a:ext cx="458909" cy="434018"/>
          </a:xfrm>
          <a:prstGeom prst="rect">
            <a:avLst/>
          </a:prstGeom>
        </p:spPr>
      </p:pic>
      <p:sp>
        <p:nvSpPr>
          <p:cNvPr id="3" name="object 6">
            <a:extLst>
              <a:ext uri="{FF2B5EF4-FFF2-40B4-BE49-F238E27FC236}">
                <a16:creationId xmlns:a16="http://schemas.microsoft.com/office/drawing/2014/main" id="{F24080A0-7840-8631-FC88-ADA56175D80D}"/>
              </a:ext>
            </a:extLst>
          </p:cNvPr>
          <p:cNvSpPr txBox="1"/>
          <p:nvPr/>
        </p:nvSpPr>
        <p:spPr>
          <a:xfrm>
            <a:off x="770297" y="170373"/>
            <a:ext cx="3682953"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a:solidFill>
                  <a:srgbClr val="F7FAF5"/>
                </a:solidFill>
                <a:latin typeface="Montserrat SemiBold" panose="00000700000000000000" pitchFamily="2" charset="0"/>
                <a:cs typeface="Arial Black"/>
              </a:rPr>
              <a:t>Icatu Vanguarda</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Icatu Vanguarda Incentivado em Infraestrutura FI RF</a:t>
            </a:r>
            <a:endParaRPr sz="1050" dirty="0">
              <a:latin typeface="Montserrat SemiBold" panose="00000700000000000000" pitchFamily="2" charset="0"/>
              <a:cs typeface="Arial Black"/>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p:cNvPicPr/>
          <p:nvPr/>
        </p:nvPicPr>
        <p:blipFill>
          <a:blip r:embed="rId2" cstate="print"/>
          <a:stretch>
            <a:fillRect/>
          </a:stretch>
        </p:blipFill>
        <p:spPr>
          <a:xfrm>
            <a:off x="452790" y="606666"/>
            <a:ext cx="6728828" cy="9480067"/>
          </a:xfrm>
          <a:prstGeom prst="rect">
            <a:avLst/>
          </a:prstGeom>
        </p:spPr>
      </p:pic>
      <p:sp>
        <p:nvSpPr>
          <p:cNvPr id="2" name="object 2"/>
          <p:cNvSpPr txBox="1"/>
          <p:nvPr/>
        </p:nvSpPr>
        <p:spPr>
          <a:xfrm>
            <a:off x="1239739" y="2550410"/>
            <a:ext cx="2577465" cy="3511550"/>
          </a:xfrm>
          <a:prstGeom prst="rect">
            <a:avLst/>
          </a:prstGeom>
        </p:spPr>
        <p:txBody>
          <a:bodyPr vert="horz" wrap="square" lIns="0" tIns="12700" rIns="0" bIns="0" rtlCol="0">
            <a:spAutoFit/>
          </a:bodyPr>
          <a:lstStyle/>
          <a:p>
            <a:pPr marL="12700" marR="5080">
              <a:lnSpc>
                <a:spcPct val="116700"/>
              </a:lnSpc>
              <a:spcBef>
                <a:spcPts val="100"/>
              </a:spcBef>
            </a:pPr>
            <a:r>
              <a:rPr sz="1000" spc="-30" dirty="0">
                <a:solidFill>
                  <a:srgbClr val="FFFFFF"/>
                </a:solidFill>
                <a:latin typeface="Montserrat" panose="00000500000000000000" pitchFamily="2" charset="0"/>
                <a:cs typeface="Verdana"/>
              </a:rPr>
              <a:t>Este</a:t>
            </a:r>
            <a:r>
              <a:rPr sz="1000" spc="-8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relatório</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elaborado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pelo</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“Hub</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do </a:t>
            </a:r>
            <a:r>
              <a:rPr sz="1000" spc="-60" dirty="0">
                <a:solidFill>
                  <a:srgbClr val="FFFFFF"/>
                </a:solidFill>
                <a:latin typeface="Montserrat" panose="00000500000000000000" pitchFamily="2" charset="0"/>
                <a:cs typeface="Verdana"/>
              </a:rPr>
              <a:t>Investidor”,</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credenciada</a:t>
            </a:r>
            <a:r>
              <a:rPr sz="1000" spc="-3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como</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Analista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Valores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Mobiliários</a:t>
            </a:r>
            <a:r>
              <a:rPr sz="1000" spc="-80" dirty="0">
                <a:solidFill>
                  <a:srgbClr val="FFFFFF"/>
                </a:solidFill>
                <a:latin typeface="Montserrat" panose="00000500000000000000" pitchFamily="2" charset="0"/>
                <a:cs typeface="Verdana"/>
              </a:rPr>
              <a:t> </a:t>
            </a:r>
            <a:r>
              <a:rPr sz="1000" spc="-150" dirty="0">
                <a:solidFill>
                  <a:srgbClr val="FFFFFF"/>
                </a:solidFill>
                <a:latin typeface="Montserrat" panose="00000500000000000000" pitchFamily="2" charset="0"/>
                <a:cs typeface="Verdana"/>
              </a:rPr>
              <a:t>–</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Pessoa</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Jurídica conforme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7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Resolução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CVM</a:t>
            </a:r>
            <a:r>
              <a:rPr sz="1000" spc="-75" dirty="0">
                <a:solidFill>
                  <a:srgbClr val="FFFFFF"/>
                </a:solidFill>
                <a:latin typeface="Montserrat" panose="00000500000000000000" pitchFamily="2" charset="0"/>
                <a:cs typeface="Verdana"/>
              </a:rPr>
              <a:t> </a:t>
            </a:r>
            <a:r>
              <a:rPr sz="1000" spc="-85" dirty="0">
                <a:solidFill>
                  <a:srgbClr val="FFFFFF"/>
                </a:solidFill>
                <a:latin typeface="Montserrat" panose="00000500000000000000" pitchFamily="2" charset="0"/>
                <a:cs typeface="Verdana"/>
              </a:rPr>
              <a:t>nº</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20/2021, </a:t>
            </a:r>
            <a:r>
              <a:rPr sz="1000" dirty="0">
                <a:solidFill>
                  <a:srgbClr val="FFFFFF"/>
                </a:solidFill>
                <a:latin typeface="Montserrat" panose="00000500000000000000" pitchFamily="2" charset="0"/>
                <a:cs typeface="Verdana"/>
              </a:rPr>
              <a:t>com</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fins</a:t>
            </a:r>
            <a:r>
              <a:rPr sz="1000" spc="-4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informativos</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que</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possam </a:t>
            </a:r>
            <a:r>
              <a:rPr sz="1000" spc="-35" dirty="0">
                <a:solidFill>
                  <a:srgbClr val="FFFFFF"/>
                </a:solidFill>
                <a:latin typeface="Montserrat" panose="00000500000000000000" pitchFamily="2" charset="0"/>
                <a:cs typeface="Verdana"/>
              </a:rPr>
              <a:t>auxiliar</a:t>
            </a:r>
            <a:r>
              <a:rPr sz="1000" spc="-9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investidor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tomar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sua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própria </a:t>
            </a:r>
            <a:r>
              <a:rPr sz="1000" spc="-20" dirty="0">
                <a:solidFill>
                  <a:srgbClr val="FFFFFF"/>
                </a:solidFill>
                <a:latin typeface="Montserrat" panose="00000500000000000000" pitchFamily="2" charset="0"/>
                <a:cs typeface="Verdana"/>
              </a:rPr>
              <a:t>decisão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investimento,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constituir </a:t>
            </a:r>
            <a:r>
              <a:rPr sz="1000" spc="-30" dirty="0">
                <a:solidFill>
                  <a:srgbClr val="FFFFFF"/>
                </a:solidFill>
                <a:latin typeface="Montserrat" panose="00000500000000000000" pitchFamily="2" charset="0"/>
                <a:cs typeface="Verdana"/>
              </a:rPr>
              <a:t>oferta</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solicitação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compra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venda </a:t>
            </a:r>
            <a:r>
              <a:rPr sz="1000" dirty="0">
                <a:solidFill>
                  <a:srgbClr val="FFFFFF"/>
                </a:solidFill>
                <a:latin typeface="Montserrat" panose="00000500000000000000" pitchFamily="2" charset="0"/>
                <a:cs typeface="Verdana"/>
              </a:rPr>
              <a:t>de</a:t>
            </a:r>
            <a:r>
              <a:rPr sz="1000" spc="-6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produtos.</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documento</a:t>
            </a:r>
            <a:r>
              <a:rPr sz="1000" spc="-6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distribuído pela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Hub</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65"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Investidor</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para</a:t>
            </a:r>
            <a:r>
              <a:rPr sz="1000" spc="-6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uso</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exclusivo </a:t>
            </a:r>
            <a:r>
              <a:rPr sz="1000" dirty="0">
                <a:solidFill>
                  <a:srgbClr val="FFFFFF"/>
                </a:solidFill>
                <a:latin typeface="Montserrat" panose="00000500000000000000" pitchFamily="2" charset="0"/>
                <a:cs typeface="Verdana"/>
              </a:rPr>
              <a:t>do</a:t>
            </a:r>
            <a:r>
              <a:rPr sz="1000" spc="-85" dirty="0">
                <a:solidFill>
                  <a:srgbClr val="FFFFFF"/>
                </a:solidFill>
                <a:latin typeface="Montserrat" panose="00000500000000000000" pitchFamily="2" charset="0"/>
                <a:cs typeface="Verdana"/>
              </a:rPr>
              <a:t> </a:t>
            </a:r>
            <a:r>
              <a:rPr sz="1000" spc="-15" dirty="0">
                <a:solidFill>
                  <a:srgbClr val="FFFFFF"/>
                </a:solidFill>
                <a:latin typeface="Montserrat" panose="00000500000000000000" pitchFamily="2" charset="0"/>
                <a:cs typeface="Verdana"/>
              </a:rPr>
              <a:t>destinatário</a:t>
            </a:r>
            <a:r>
              <a:rPr sz="1000" spc="-80"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original.</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As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decisões</a:t>
            </a:r>
            <a:endParaRPr sz="1000" dirty="0">
              <a:latin typeface="Montserrat" panose="00000500000000000000" pitchFamily="2" charset="0"/>
              <a:cs typeface="Verdana"/>
            </a:endParaRPr>
          </a:p>
          <a:p>
            <a:pPr marL="12700" marR="311785">
              <a:lnSpc>
                <a:spcPct val="116700"/>
              </a:lnSpc>
            </a:pPr>
            <a:r>
              <a:rPr sz="1000" spc="-10" dirty="0">
                <a:solidFill>
                  <a:srgbClr val="FFFFFF"/>
                </a:solidFill>
                <a:latin typeface="Montserrat" panose="00000500000000000000" pitchFamily="2" charset="0"/>
                <a:cs typeface="Verdana"/>
              </a:rPr>
              <a:t>e</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estratégias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investimento</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são</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de </a:t>
            </a:r>
            <a:r>
              <a:rPr sz="1000" spc="-20" dirty="0">
                <a:solidFill>
                  <a:srgbClr val="FFFFFF"/>
                </a:solidFill>
                <a:latin typeface="Montserrat" panose="00000500000000000000" pitchFamily="2" charset="0"/>
                <a:cs typeface="Verdana"/>
              </a:rPr>
              <a:t>responsabilidade</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próprio</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leitor.</a:t>
            </a:r>
            <a:endParaRPr sz="1000" dirty="0">
              <a:latin typeface="Montserrat" panose="00000500000000000000" pitchFamily="2" charset="0"/>
              <a:cs typeface="Verdana"/>
            </a:endParaRPr>
          </a:p>
          <a:p>
            <a:pPr marL="12700" marR="271780">
              <a:lnSpc>
                <a:spcPct val="116700"/>
              </a:lnSpc>
              <a:spcBef>
                <a:spcPts val="844"/>
              </a:spcBef>
            </a:pPr>
            <a:r>
              <a:rPr sz="1000" spc="-30" dirty="0">
                <a:solidFill>
                  <a:srgbClr val="FFFFFF"/>
                </a:solidFill>
                <a:latin typeface="Montserrat" panose="00000500000000000000" pitchFamily="2" charset="0"/>
                <a:cs typeface="Verdana"/>
              </a:rPr>
              <a:t>Nossos</a:t>
            </a:r>
            <a:r>
              <a:rPr sz="1000" spc="-6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analistas</a:t>
            </a:r>
            <a:r>
              <a:rPr sz="1000" spc="-5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produziram</a:t>
            </a:r>
            <a:r>
              <a:rPr sz="1000" spc="-5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este </a:t>
            </a:r>
            <a:r>
              <a:rPr sz="1000" spc="-35" dirty="0">
                <a:solidFill>
                  <a:srgbClr val="FFFFFF"/>
                </a:solidFill>
                <a:latin typeface="Montserrat" panose="00000500000000000000" pitchFamily="2" charset="0"/>
                <a:cs typeface="Verdana"/>
              </a:rPr>
              <a:t>relatório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forma</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independente,</a:t>
            </a:r>
            <a:r>
              <a:rPr sz="1000" spc="-7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25" dirty="0">
                <a:solidFill>
                  <a:srgbClr val="FFFFFF"/>
                </a:solidFill>
                <a:latin typeface="Montserrat" panose="00000500000000000000" pitchFamily="2" charset="0"/>
                <a:cs typeface="Verdana"/>
              </a:rPr>
              <a:t>seu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conteúdo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não</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pode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ser</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copiado, reproduzido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distribuído,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no</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todo </a:t>
            </a:r>
            <a:r>
              <a:rPr sz="1000" dirty="0">
                <a:solidFill>
                  <a:srgbClr val="FFFFFF"/>
                </a:solidFill>
                <a:latin typeface="Montserrat" panose="00000500000000000000" pitchFamily="2" charset="0"/>
                <a:cs typeface="Verdana"/>
              </a:rPr>
              <a:t>ou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em</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parte,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terceiros,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prévia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45" dirty="0">
                <a:solidFill>
                  <a:srgbClr val="FFFFFF"/>
                </a:solidFill>
                <a:latin typeface="Montserrat" panose="00000500000000000000" pitchFamily="2" charset="0"/>
                <a:cs typeface="Verdana"/>
              </a:rPr>
              <a:t>expressa</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autorização.</a:t>
            </a:r>
            <a:endParaRPr sz="1000" dirty="0">
              <a:latin typeface="Montserrat" panose="00000500000000000000" pitchFamily="2" charset="0"/>
              <a:cs typeface="Verdana"/>
            </a:endParaRPr>
          </a:p>
        </p:txBody>
      </p:sp>
      <p:sp>
        <p:nvSpPr>
          <p:cNvPr id="3" name="object 3"/>
          <p:cNvSpPr txBox="1"/>
          <p:nvPr/>
        </p:nvSpPr>
        <p:spPr>
          <a:xfrm>
            <a:off x="3972398" y="2550410"/>
            <a:ext cx="2685852" cy="3960058"/>
          </a:xfrm>
          <a:prstGeom prst="rect">
            <a:avLst/>
          </a:prstGeom>
        </p:spPr>
        <p:txBody>
          <a:bodyPr vert="horz" wrap="square" lIns="0" tIns="12700" rIns="0" bIns="0" rtlCol="0">
            <a:spAutoFit/>
          </a:bodyPr>
          <a:lstStyle/>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Todas as informações contidas neste documento foram redigidas com base em fontes públicas consideradas confiáveis. Apesar de todos os esforços razoáveis terem sido feitos para garantir que tais informações não sejam incertas ou equívocas no momento da publicação, o Hub do Investidor e seus analistas não se responsabilizam pela veracidade das informações apresentadas.</a:t>
            </a:r>
          </a:p>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Nos termos da Resolução CVM nº 20/2021, o analista de valores mobiliários Ricardo Penha Filho (CNPI 3873) assume total responsabilidade pelas informações aqui contidas e declara que as recomendações refletem exclusivamente sua opinião pessoal, elaborada de forma independente </a:t>
            </a:r>
            <a:r>
              <a:rPr lang="pt-BR" sz="1000">
                <a:solidFill>
                  <a:schemeClr val="bg1"/>
                </a:solidFill>
                <a:latin typeface="Montserrat" panose="00000500000000000000" pitchFamily="2" charset="0"/>
                <a:cs typeface="Verdana"/>
              </a:rPr>
              <a:t>e autônoma.</a:t>
            </a:r>
            <a:endParaRPr lang="pt-BR" sz="1000" dirty="0">
              <a:solidFill>
                <a:schemeClr val="bg1"/>
              </a:solidFill>
              <a:latin typeface="Montserrat" panose="00000500000000000000" pitchFamily="2" charset="0"/>
              <a:cs typeface="Verdana"/>
            </a:endParaRPr>
          </a:p>
          <a:p>
            <a:pPr marL="12700" marR="182880">
              <a:lnSpc>
                <a:spcPct val="116700"/>
              </a:lnSpc>
              <a:spcBef>
                <a:spcPts val="100"/>
              </a:spcBef>
              <a:spcAft>
                <a:spcPts val="600"/>
              </a:spcAft>
            </a:pPr>
            <a:endParaRPr sz="1000" dirty="0">
              <a:solidFill>
                <a:schemeClr val="bg1"/>
              </a:solidFill>
              <a:latin typeface="Montserrat" panose="00000500000000000000" pitchFamily="2" charset="0"/>
              <a:cs typeface="Verdana"/>
            </a:endParaRPr>
          </a:p>
        </p:txBody>
      </p:sp>
      <p:sp>
        <p:nvSpPr>
          <p:cNvPr id="4" name="object 4"/>
          <p:cNvSpPr txBox="1"/>
          <p:nvPr/>
        </p:nvSpPr>
        <p:spPr>
          <a:xfrm>
            <a:off x="1239739" y="6600613"/>
            <a:ext cx="4957445" cy="1891664"/>
          </a:xfrm>
          <a:prstGeom prst="rect">
            <a:avLst/>
          </a:prstGeom>
        </p:spPr>
        <p:txBody>
          <a:bodyPr vert="horz" wrap="square" lIns="0" tIns="12700" rIns="0" bIns="0" rtlCol="0">
            <a:spAutoFit/>
          </a:bodyPr>
          <a:lstStyle/>
          <a:p>
            <a:pPr marL="12700" marR="5080">
              <a:lnSpc>
                <a:spcPct val="109300"/>
              </a:lnSpc>
              <a:spcBef>
                <a:spcPts val="100"/>
              </a:spcBef>
            </a:pPr>
            <a:r>
              <a:rPr sz="1600" spc="-25" dirty="0">
                <a:solidFill>
                  <a:srgbClr val="FFFFFF"/>
                </a:solidFill>
                <a:latin typeface="Montserrat Light" panose="00000400000000000000" pitchFamily="2" charset="0"/>
                <a:cs typeface="Verdana"/>
              </a:rPr>
              <a:t>Este</a:t>
            </a:r>
            <a:r>
              <a:rPr sz="1600" spc="-100" dirty="0">
                <a:solidFill>
                  <a:srgbClr val="FFFFFF"/>
                </a:solidFill>
                <a:latin typeface="Montserrat Light" panose="00000400000000000000" pitchFamily="2" charset="0"/>
                <a:cs typeface="Verdana"/>
              </a:rPr>
              <a:t> </a:t>
            </a:r>
            <a:r>
              <a:rPr sz="1600" spc="-35" dirty="0">
                <a:solidFill>
                  <a:srgbClr val="FFFFFF"/>
                </a:solidFill>
                <a:latin typeface="Montserrat Light" panose="00000400000000000000" pitchFamily="2" charset="0"/>
                <a:cs typeface="Verdana"/>
              </a:rPr>
              <a:t>relatório</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é</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destinado</a:t>
            </a:r>
            <a:r>
              <a:rPr sz="1600" spc="-10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exclusivamente</a:t>
            </a:r>
            <a:r>
              <a:rPr sz="1600" spc="-9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aos </a:t>
            </a:r>
            <a:r>
              <a:rPr sz="1600" spc="-30" dirty="0">
                <a:solidFill>
                  <a:srgbClr val="FFFFFF"/>
                </a:solidFill>
                <a:latin typeface="Montserrat Light" panose="00000400000000000000" pitchFamily="2" charset="0"/>
                <a:cs typeface="Verdana"/>
              </a:rPr>
              <a:t>investidores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Paraná</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Banco,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sua</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reprodução </a:t>
            </a:r>
            <a:r>
              <a:rPr sz="1600" spc="-75" dirty="0">
                <a:solidFill>
                  <a:srgbClr val="FFFFFF"/>
                </a:solidFill>
                <a:latin typeface="Montserrat Light" panose="00000400000000000000" pitchFamily="2" charset="0"/>
                <a:cs typeface="Verdana"/>
              </a:rPr>
              <a:t>e/ou</a:t>
            </a:r>
            <a:r>
              <a:rPr sz="1600" spc="-114"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distribuição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não</a:t>
            </a:r>
            <a:r>
              <a:rPr sz="1600" spc="-114"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autorizada,</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poderá</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implicar </a:t>
            </a:r>
            <a:r>
              <a:rPr sz="1600" dirty="0">
                <a:solidFill>
                  <a:srgbClr val="FFFFFF"/>
                </a:solidFill>
                <a:latin typeface="Montserrat Light" panose="00000400000000000000" pitchFamily="2" charset="0"/>
                <a:cs typeface="Verdana"/>
              </a:rPr>
              <a:t>na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tomada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medidas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judiciais</a:t>
            </a:r>
            <a:r>
              <a:rPr sz="1600" spc="-80" dirty="0">
                <a:solidFill>
                  <a:srgbClr val="FFFFFF"/>
                </a:solidFill>
                <a:latin typeface="Montserrat Light" panose="00000400000000000000" pitchFamily="2" charset="0"/>
                <a:cs typeface="Verdana"/>
              </a:rPr>
              <a:t> </a:t>
            </a:r>
            <a:r>
              <a:rPr sz="1600" spc="-55" dirty="0">
                <a:solidFill>
                  <a:srgbClr val="FFFFFF"/>
                </a:solidFill>
                <a:latin typeface="Montserrat Light" panose="00000400000000000000" pitchFamily="2" charset="0"/>
                <a:cs typeface="Verdana"/>
              </a:rPr>
              <a:t>cabíveis.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Para </a:t>
            </a:r>
            <a:r>
              <a:rPr sz="1600" dirty="0">
                <a:solidFill>
                  <a:srgbClr val="FFFFFF"/>
                </a:solidFill>
                <a:latin typeface="Montserrat Light" panose="00000400000000000000" pitchFamily="2" charset="0"/>
                <a:cs typeface="Verdana"/>
              </a:rPr>
              <a:t>mais</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informações,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consulte</a:t>
            </a:r>
            <a:r>
              <a:rPr sz="1600" spc="-110"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a:t>
            </a:r>
            <a:r>
              <a:rPr sz="1600" spc="-10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Resolução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CVM</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nº </a:t>
            </a:r>
            <a:r>
              <a:rPr sz="1600" spc="-155" dirty="0">
                <a:solidFill>
                  <a:srgbClr val="FFFFFF"/>
                </a:solidFill>
                <a:latin typeface="Montserrat Light" panose="00000400000000000000" pitchFamily="2" charset="0"/>
                <a:cs typeface="Verdana"/>
              </a:rPr>
              <a:t>20/2021</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Código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Conduta</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da</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Apimec</a:t>
            </a:r>
            <a:r>
              <a:rPr sz="1600" spc="-6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para</a:t>
            </a:r>
            <a:r>
              <a:rPr sz="1600" spc="-6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o </a:t>
            </a:r>
            <a:r>
              <a:rPr sz="1600" spc="-25" dirty="0">
                <a:solidFill>
                  <a:srgbClr val="FFFFFF"/>
                </a:solidFill>
                <a:latin typeface="Montserrat Light" panose="00000400000000000000" pitchFamily="2" charset="0"/>
                <a:cs typeface="Verdana"/>
              </a:rPr>
              <a:t>Analista</a:t>
            </a:r>
            <a:r>
              <a:rPr sz="1600" spc="-8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Valores</a:t>
            </a:r>
            <a:r>
              <a:rPr sz="1600" spc="-85"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Mobiliários.</a:t>
            </a:r>
            <a:endParaRPr sz="1600" dirty="0">
              <a:latin typeface="Montserrat Light" panose="00000400000000000000" pitchFamily="2" charset="0"/>
              <a:cs typeface="Verdana"/>
            </a:endParaRPr>
          </a:p>
        </p:txBody>
      </p:sp>
      <p:sp>
        <p:nvSpPr>
          <p:cNvPr id="6" name="object 6"/>
          <p:cNvSpPr txBox="1">
            <a:spLocks noGrp="1"/>
          </p:cNvSpPr>
          <p:nvPr>
            <p:ph type="title"/>
          </p:nvPr>
        </p:nvSpPr>
        <p:spPr>
          <a:xfrm>
            <a:off x="1185776" y="1042902"/>
            <a:ext cx="2806700" cy="422275"/>
          </a:xfrm>
          <a:prstGeom prst="rect">
            <a:avLst/>
          </a:prstGeom>
        </p:spPr>
        <p:txBody>
          <a:bodyPr vert="horz" wrap="square" lIns="0" tIns="12700" rIns="0" bIns="0" rtlCol="0">
            <a:spAutoFit/>
          </a:bodyPr>
          <a:lstStyle/>
          <a:p>
            <a:pPr marL="12700">
              <a:lnSpc>
                <a:spcPct val="100000"/>
              </a:lnSpc>
              <a:spcBef>
                <a:spcPts val="100"/>
              </a:spcBef>
            </a:pPr>
            <a:r>
              <a:rPr sz="2600" spc="-30" dirty="0">
                <a:solidFill>
                  <a:schemeClr val="bg1"/>
                </a:solidFill>
                <a:latin typeface="Montserrat Light" panose="00000400000000000000" pitchFamily="2" charset="0"/>
              </a:rPr>
              <a:t>Relatório</a:t>
            </a:r>
            <a:r>
              <a:rPr sz="2600" spc="-175" dirty="0">
                <a:solidFill>
                  <a:schemeClr val="bg1"/>
                </a:solidFill>
                <a:latin typeface="Montserrat Light" panose="00000400000000000000" pitchFamily="2" charset="0"/>
              </a:rPr>
              <a:t> </a:t>
            </a:r>
            <a:r>
              <a:rPr sz="2600" spc="-10" dirty="0">
                <a:solidFill>
                  <a:schemeClr val="bg1"/>
                </a:solidFill>
                <a:latin typeface="Montserrat Light" panose="00000400000000000000" pitchFamily="2" charset="0"/>
              </a:rPr>
              <a:t>Fundos</a:t>
            </a:r>
            <a:endParaRPr sz="2600" dirty="0">
              <a:solidFill>
                <a:schemeClr val="bg1"/>
              </a:solidFill>
              <a:latin typeface="Montserrat Light" panose="00000400000000000000" pitchFamily="2" charset="0"/>
            </a:endParaRPr>
          </a:p>
        </p:txBody>
      </p:sp>
      <p:sp>
        <p:nvSpPr>
          <p:cNvPr id="7" name="object 7"/>
          <p:cNvSpPr txBox="1"/>
          <p:nvPr/>
        </p:nvSpPr>
        <p:spPr>
          <a:xfrm>
            <a:off x="1640156" y="1792693"/>
            <a:ext cx="1160145" cy="262251"/>
          </a:xfrm>
          <a:prstGeom prst="rect">
            <a:avLst/>
          </a:prstGeom>
        </p:spPr>
        <p:txBody>
          <a:bodyPr vert="horz" wrap="square" lIns="0" tIns="15875" rIns="0" bIns="0" rtlCol="0">
            <a:spAutoFit/>
          </a:bodyPr>
          <a:lstStyle/>
          <a:p>
            <a:pPr marL="12700">
              <a:lnSpc>
                <a:spcPct val="100000"/>
              </a:lnSpc>
              <a:spcBef>
                <a:spcPts val="125"/>
              </a:spcBef>
            </a:pPr>
            <a:r>
              <a:rPr sz="1600" spc="-45" dirty="0">
                <a:solidFill>
                  <a:srgbClr val="FFFFFF"/>
                </a:solidFill>
                <a:latin typeface="Montserrat SemiBold" panose="00000700000000000000" pitchFamily="2" charset="0"/>
                <a:cs typeface="Arial Black"/>
              </a:rPr>
              <a:t>Disclaimer</a:t>
            </a:r>
            <a:endParaRPr sz="1600" dirty="0">
              <a:latin typeface="Montserrat SemiBold" panose="00000700000000000000" pitchFamily="2" charset="0"/>
              <a:cs typeface="Arial Black"/>
            </a:endParaRPr>
          </a:p>
        </p:txBody>
      </p:sp>
      <p:sp>
        <p:nvSpPr>
          <p:cNvPr id="8" name="object 8"/>
          <p:cNvSpPr txBox="1"/>
          <p:nvPr/>
        </p:nvSpPr>
        <p:spPr>
          <a:xfrm>
            <a:off x="4056405" y="9721398"/>
            <a:ext cx="2171065" cy="300788"/>
          </a:xfrm>
          <a:prstGeom prst="rect">
            <a:avLst/>
          </a:prstGeom>
        </p:spPr>
        <p:txBody>
          <a:bodyPr vert="horz" wrap="square" lIns="0" tIns="9525" rIns="0" bIns="0" rtlCol="0">
            <a:spAutoFit/>
          </a:bodyPr>
          <a:lstStyle/>
          <a:p>
            <a:pPr marL="12700" marR="5080">
              <a:lnSpc>
                <a:spcPct val="101899"/>
              </a:lnSpc>
              <a:spcBef>
                <a:spcPts val="75"/>
              </a:spcBef>
            </a:pPr>
            <a:r>
              <a:rPr sz="950" dirty="0">
                <a:solidFill>
                  <a:srgbClr val="F7FAF5"/>
                </a:solidFill>
                <a:latin typeface="Montserrat Light" panose="00000400000000000000" pitchFamily="2" charset="0"/>
                <a:cs typeface="Verdana"/>
              </a:rPr>
              <a:t>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de</a:t>
            </a:r>
            <a:r>
              <a:rPr sz="950" spc="-40" dirty="0">
                <a:solidFill>
                  <a:srgbClr val="F7FAF5"/>
                </a:solidFill>
                <a:latin typeface="Montserrat Light" panose="00000400000000000000" pitchFamily="2" charset="0"/>
                <a:cs typeface="Verdana"/>
              </a:rPr>
              <a:t> </a:t>
            </a:r>
            <a:r>
              <a:rPr sz="950" spc="-30" dirty="0">
                <a:solidFill>
                  <a:srgbClr val="F7FAF5"/>
                </a:solidFill>
                <a:latin typeface="Montserrat Light" panose="00000400000000000000" pitchFamily="2" charset="0"/>
                <a:cs typeface="Verdana"/>
              </a:rPr>
              <a:t>investimentos, </a:t>
            </a:r>
            <a:r>
              <a:rPr sz="950" spc="-25" dirty="0">
                <a:solidFill>
                  <a:srgbClr val="F7FAF5"/>
                </a:solidFill>
                <a:latin typeface="Montserrat Light" panose="00000400000000000000" pitchFamily="2" charset="0"/>
                <a:cs typeface="Verdana"/>
              </a:rPr>
              <a:t>para</a:t>
            </a:r>
            <a:r>
              <a:rPr sz="950" spc="-70"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entender</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o</a:t>
            </a:r>
            <a:r>
              <a:rPr sz="950" spc="-65" dirty="0">
                <a:solidFill>
                  <a:srgbClr val="F7FAF5"/>
                </a:solidFill>
                <a:latin typeface="Montserrat Light" panose="00000400000000000000" pitchFamily="2" charset="0"/>
                <a:cs typeface="Verdana"/>
              </a:rPr>
              <a:t> </a:t>
            </a:r>
            <a:r>
              <a:rPr sz="950" spc="-20" dirty="0">
                <a:solidFill>
                  <a:srgbClr val="F7FAF5"/>
                </a:solidFill>
                <a:latin typeface="Montserrat Light" panose="00000400000000000000" pitchFamily="2" charset="0"/>
                <a:cs typeface="Verdana"/>
              </a:rPr>
              <a:t>seu</a:t>
            </a:r>
            <a:r>
              <a:rPr sz="950" spc="-65" dirty="0">
                <a:solidFill>
                  <a:srgbClr val="F7FAF5"/>
                </a:solidFill>
                <a:latin typeface="Montserrat Light" panose="00000400000000000000" pitchFamily="2" charset="0"/>
                <a:cs typeface="Verdana"/>
              </a:rPr>
              <a:t> </a:t>
            </a:r>
            <a:r>
              <a:rPr sz="950" spc="-10" dirty="0">
                <a:solidFill>
                  <a:srgbClr val="F7FAF5"/>
                </a:solidFill>
                <a:latin typeface="Montserrat Light" panose="00000400000000000000" pitchFamily="2" charset="0"/>
                <a:cs typeface="Verdana"/>
              </a:rPr>
              <a:t>valor.</a:t>
            </a:r>
            <a:endParaRPr sz="950" dirty="0">
              <a:latin typeface="Montserrat Light" panose="00000400000000000000" pitchFamily="2" charset="0"/>
              <a:cs typeface="Verdana"/>
            </a:endParaRPr>
          </a:p>
        </p:txBody>
      </p:sp>
    </p:spTree>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379</TotalTime>
  <Words>2004</Words>
  <Application>Microsoft Office PowerPoint</Application>
  <PresentationFormat>Personalizar</PresentationFormat>
  <Paragraphs>110</Paragraphs>
  <Slides>9</Slides>
  <Notes>0</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9</vt:i4>
      </vt:variant>
    </vt:vector>
  </HeadingPairs>
  <TitlesOfParts>
    <vt:vector size="19" baseType="lpstr">
      <vt:lpstr>Aptos</vt:lpstr>
      <vt:lpstr>Aptos Display</vt:lpstr>
      <vt:lpstr>Arial</vt:lpstr>
      <vt:lpstr>Montserrat</vt:lpstr>
      <vt:lpstr>Montserrat </vt:lpstr>
      <vt:lpstr>Montserrat Light</vt:lpstr>
      <vt:lpstr>Montserrat SemiBold</vt:lpstr>
      <vt:lpstr>Poppins</vt:lpstr>
      <vt:lpstr>Verdana</vt:lpstr>
      <vt:lpstr>Tema do Office</vt:lpstr>
      <vt:lpstr>Relatório de Fundos</vt:lpstr>
      <vt:lpstr>Resumo e Opinião do Analista</vt:lpstr>
      <vt:lpstr>Gestão</vt:lpstr>
      <vt:lpstr>Conhecendo o Fundo</vt:lpstr>
      <vt:lpstr>Conhecendo o Fundo pt2</vt:lpstr>
      <vt:lpstr>Apresentação do PowerPoint</vt:lpstr>
      <vt:lpstr>Apresentação do PowerPoint</vt:lpstr>
      <vt:lpstr>Conclusão</vt:lpstr>
      <vt:lpstr>Relatório Fundos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Relatório de Fundos</dc:title>
  <dc:creator>André Tavares Tavares</dc:creator>
  <cp:lastModifiedBy>Luiz Fernando Costa Calmon de Araujo Goes</cp:lastModifiedBy>
  <cp:revision>22</cp:revision>
  <dcterms:created xsi:type="dcterms:W3CDTF">2024-12-08T19:35:31Z</dcterms:created>
  <dcterms:modified xsi:type="dcterms:W3CDTF">2025-02-19T17:36:07Z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2024-12-08T00:00:00Z</vt:filetime>
  </property>
  <property fmtid="{D5CDD505-2E9C-101B-9397-08002B2CF9AE}" pid="3" name="Creator">
    <vt:lpwstr>Adobe InDesign 20.0 (Windows)</vt:lpwstr>
  </property>
  <property fmtid="{D5CDD505-2E9C-101B-9397-08002B2CF9AE}" pid="4" name="LastSaved">
    <vt:filetime>2024-12-08T00:00:00Z</vt:filetime>
  </property>
  <property fmtid="{D5CDD505-2E9C-101B-9397-08002B2CF9AE}" pid="5" name="Producer">
    <vt:lpwstr>Adobe PDF Library 17.0</vt:lpwstr>
  </property>
  <property fmtid="{D5CDD505-2E9C-101B-9397-08002B2CF9AE}" pid="6" name="MSIP_Label_1a7fe18a-9afb-4627-90b8-967af025adab_Enabled">
    <vt:lpwstr>true</vt:lpwstr>
  </property>
  <property fmtid="{D5CDD505-2E9C-101B-9397-08002B2CF9AE}" pid="7" name="MSIP_Label_1a7fe18a-9afb-4627-90b8-967af025adab_SetDate">
    <vt:lpwstr>2024-12-09T17:57:18Z</vt:lpwstr>
  </property>
  <property fmtid="{D5CDD505-2E9C-101B-9397-08002B2CF9AE}" pid="8" name="MSIP_Label_1a7fe18a-9afb-4627-90b8-967af025adab_Method">
    <vt:lpwstr>Standard</vt:lpwstr>
  </property>
  <property fmtid="{D5CDD505-2E9C-101B-9397-08002B2CF9AE}" pid="9" name="MSIP_Label_1a7fe18a-9afb-4627-90b8-967af025adab_Name">
    <vt:lpwstr>Restrito</vt:lpwstr>
  </property>
  <property fmtid="{D5CDD505-2E9C-101B-9397-08002B2CF9AE}" pid="10" name="MSIP_Label_1a7fe18a-9afb-4627-90b8-967af025adab_SiteId">
    <vt:lpwstr>dbbd9a42-5cb6-489a-9951-f0beff3aa858</vt:lpwstr>
  </property>
  <property fmtid="{D5CDD505-2E9C-101B-9397-08002B2CF9AE}" pid="11" name="MSIP_Label_1a7fe18a-9afb-4627-90b8-967af025adab_ActionId">
    <vt:lpwstr>482d7877-70b1-492b-97f8-e686f952650a</vt:lpwstr>
  </property>
  <property fmtid="{D5CDD505-2E9C-101B-9397-08002B2CF9AE}" pid="12" name="MSIP_Label_1a7fe18a-9afb-4627-90b8-967af025adab_ContentBits">
    <vt:lpwstr>0</vt:lpwstr>
  </property>
</Properties>
</file>