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4" r:id="rId6"/>
    <p:sldId id="260" r:id="rId7"/>
    <p:sldId id="261" r:id="rId8"/>
    <p:sldId id="262" r:id="rId9"/>
    <p:sldId id="263" r:id="rId10"/>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2E"/>
    <a:srgbClr val="BDB083"/>
    <a:srgbClr val="E1E2DC"/>
    <a:srgbClr val="042E27"/>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418" y="-984"/>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z Fernando Costa Calmon de Araujo Goes" userId="54915e64-f446-499e-96a3-bdabbf128aff" providerId="ADAL" clId="{D82258C2-808C-4E68-B64C-2FB9E8AB174E}"/>
    <pc:docChg chg="modSld">
      <pc:chgData name="Luiz Fernando Costa Calmon de Araujo Goes" userId="54915e64-f446-499e-96a3-bdabbf128aff" providerId="ADAL" clId="{D82258C2-808C-4E68-B64C-2FB9E8AB174E}" dt="2025-02-19T18:11:55.878" v="22" actId="20577"/>
      <pc:docMkLst>
        <pc:docMk/>
      </pc:docMkLst>
      <pc:sldChg chg="modSp mod">
        <pc:chgData name="Luiz Fernando Costa Calmon de Araujo Goes" userId="54915e64-f446-499e-96a3-bdabbf128aff" providerId="ADAL" clId="{D82258C2-808C-4E68-B64C-2FB9E8AB174E}" dt="2025-02-19T18:09:56.937" v="5" actId="114"/>
        <pc:sldMkLst>
          <pc:docMk/>
          <pc:sldMk cId="0" sldId="257"/>
        </pc:sldMkLst>
        <pc:spChg chg="mod">
          <ac:chgData name="Luiz Fernando Costa Calmon de Araujo Goes" userId="54915e64-f446-499e-96a3-bdabbf128aff" providerId="ADAL" clId="{D82258C2-808C-4E68-B64C-2FB9E8AB174E}" dt="2025-02-19T18:09:24.499" v="1" actId="20577"/>
          <ac:spMkLst>
            <pc:docMk/>
            <pc:sldMk cId="0" sldId="257"/>
            <ac:spMk id="2" creationId="{00000000-0000-0000-0000-000000000000}"/>
          </ac:spMkLst>
        </pc:spChg>
        <pc:spChg chg="mod">
          <ac:chgData name="Luiz Fernando Costa Calmon de Araujo Goes" userId="54915e64-f446-499e-96a3-bdabbf128aff" providerId="ADAL" clId="{D82258C2-808C-4E68-B64C-2FB9E8AB174E}" dt="2025-02-19T18:09:41.411" v="3" actId="114"/>
          <ac:spMkLst>
            <pc:docMk/>
            <pc:sldMk cId="0" sldId="257"/>
            <ac:spMk id="3" creationId="{00000000-0000-0000-0000-000000000000}"/>
          </ac:spMkLst>
        </pc:spChg>
        <pc:spChg chg="mod">
          <ac:chgData name="Luiz Fernando Costa Calmon de Araujo Goes" userId="54915e64-f446-499e-96a3-bdabbf128aff" providerId="ADAL" clId="{D82258C2-808C-4E68-B64C-2FB9E8AB174E}" dt="2025-02-19T18:09:56.937" v="5" actId="114"/>
          <ac:spMkLst>
            <pc:docMk/>
            <pc:sldMk cId="0" sldId="257"/>
            <ac:spMk id="4" creationId="{00000000-0000-0000-0000-000000000000}"/>
          </ac:spMkLst>
        </pc:spChg>
        <pc:spChg chg="mod">
          <ac:chgData name="Luiz Fernando Costa Calmon de Araujo Goes" userId="54915e64-f446-499e-96a3-bdabbf128aff" providerId="ADAL" clId="{D82258C2-808C-4E68-B64C-2FB9E8AB174E}" dt="2025-02-19T18:09:48.170" v="4" actId="20577"/>
          <ac:spMkLst>
            <pc:docMk/>
            <pc:sldMk cId="0" sldId="257"/>
            <ac:spMk id="7" creationId="{00000000-0000-0000-0000-000000000000}"/>
          </ac:spMkLst>
        </pc:spChg>
      </pc:sldChg>
      <pc:sldChg chg="modSp mod">
        <pc:chgData name="Luiz Fernando Costa Calmon de Araujo Goes" userId="54915e64-f446-499e-96a3-bdabbf128aff" providerId="ADAL" clId="{D82258C2-808C-4E68-B64C-2FB9E8AB174E}" dt="2025-02-19T18:10:20.797" v="6" actId="20577"/>
        <pc:sldMkLst>
          <pc:docMk/>
          <pc:sldMk cId="0" sldId="258"/>
        </pc:sldMkLst>
        <pc:spChg chg="mod">
          <ac:chgData name="Luiz Fernando Costa Calmon de Araujo Goes" userId="54915e64-f446-499e-96a3-bdabbf128aff" providerId="ADAL" clId="{D82258C2-808C-4E68-B64C-2FB9E8AB174E}" dt="2025-02-19T18:10:20.797" v="6" actId="20577"/>
          <ac:spMkLst>
            <pc:docMk/>
            <pc:sldMk cId="0" sldId="258"/>
            <ac:spMk id="3" creationId="{00000000-0000-0000-0000-000000000000}"/>
          </ac:spMkLst>
        </pc:spChg>
      </pc:sldChg>
      <pc:sldChg chg="modSp mod">
        <pc:chgData name="Luiz Fernando Costa Calmon de Araujo Goes" userId="54915e64-f446-499e-96a3-bdabbf128aff" providerId="ADAL" clId="{D82258C2-808C-4E68-B64C-2FB9E8AB174E}" dt="2025-02-19T18:10:37.046" v="7" actId="20577"/>
        <pc:sldMkLst>
          <pc:docMk/>
          <pc:sldMk cId="0" sldId="259"/>
        </pc:sldMkLst>
        <pc:spChg chg="mod">
          <ac:chgData name="Luiz Fernando Costa Calmon de Araujo Goes" userId="54915e64-f446-499e-96a3-bdabbf128aff" providerId="ADAL" clId="{D82258C2-808C-4E68-B64C-2FB9E8AB174E}" dt="2025-02-19T18:10:37.046" v="7" actId="20577"/>
          <ac:spMkLst>
            <pc:docMk/>
            <pc:sldMk cId="0" sldId="259"/>
            <ac:spMk id="3" creationId="{00000000-0000-0000-0000-000000000000}"/>
          </ac:spMkLst>
        </pc:spChg>
      </pc:sldChg>
      <pc:sldChg chg="modSp mod">
        <pc:chgData name="Luiz Fernando Costa Calmon de Araujo Goes" userId="54915e64-f446-499e-96a3-bdabbf128aff" providerId="ADAL" clId="{D82258C2-808C-4E68-B64C-2FB9E8AB174E}" dt="2025-02-19T18:11:55.878" v="22" actId="20577"/>
        <pc:sldMkLst>
          <pc:docMk/>
          <pc:sldMk cId="0" sldId="262"/>
        </pc:sldMkLst>
        <pc:spChg chg="mod">
          <ac:chgData name="Luiz Fernando Costa Calmon de Araujo Goes" userId="54915e64-f446-499e-96a3-bdabbf128aff" providerId="ADAL" clId="{D82258C2-808C-4E68-B64C-2FB9E8AB174E}" dt="2025-02-19T18:11:36.898" v="14" actId="20577"/>
          <ac:spMkLst>
            <pc:docMk/>
            <pc:sldMk cId="0" sldId="262"/>
            <ac:spMk id="7" creationId="{00000000-0000-0000-0000-000000000000}"/>
          </ac:spMkLst>
        </pc:spChg>
        <pc:spChg chg="mod">
          <ac:chgData name="Luiz Fernando Costa Calmon de Araujo Goes" userId="54915e64-f446-499e-96a3-bdabbf128aff" providerId="ADAL" clId="{D82258C2-808C-4E68-B64C-2FB9E8AB174E}" dt="2025-02-19T18:11:55.878" v="22" actId="20577"/>
          <ac:spMkLst>
            <pc:docMk/>
            <pc:sldMk cId="0" sldId="262"/>
            <ac:spMk id="9" creationId="{00000000-0000-0000-0000-000000000000}"/>
          </ac:spMkLst>
        </pc:spChg>
      </pc:sldChg>
      <pc:sldChg chg="modSp mod">
        <pc:chgData name="Luiz Fernando Costa Calmon de Araujo Goes" userId="54915e64-f446-499e-96a3-bdabbf128aff" providerId="ADAL" clId="{D82258C2-808C-4E68-B64C-2FB9E8AB174E}" dt="2025-02-18T19:11:03.219" v="0"/>
        <pc:sldMkLst>
          <pc:docMk/>
          <pc:sldMk cId="0" sldId="263"/>
        </pc:sldMkLst>
        <pc:spChg chg="mod">
          <ac:chgData name="Luiz Fernando Costa Calmon de Araujo Goes" userId="54915e64-f446-499e-96a3-bdabbf128aff" providerId="ADAL" clId="{D82258C2-808C-4E68-B64C-2FB9E8AB174E}" dt="2025-02-18T19:11:03.219" v="0"/>
          <ac:spMkLst>
            <pc:docMk/>
            <pc:sldMk cId="0" sldId="263"/>
            <ac:spMk id="3" creationId="{00000000-0000-0000-0000-000000000000}"/>
          </ac:spMkLst>
        </pc:spChg>
      </pc:sldChg>
      <pc:sldChg chg="modSp mod">
        <pc:chgData name="Luiz Fernando Costa Calmon de Araujo Goes" userId="54915e64-f446-499e-96a3-bdabbf128aff" providerId="ADAL" clId="{D82258C2-808C-4E68-B64C-2FB9E8AB174E}" dt="2025-02-19T18:11:00.820" v="10" actId="114"/>
        <pc:sldMkLst>
          <pc:docMk/>
          <pc:sldMk cId="1121978893" sldId="264"/>
        </pc:sldMkLst>
        <pc:spChg chg="mod">
          <ac:chgData name="Luiz Fernando Costa Calmon de Araujo Goes" userId="54915e64-f446-499e-96a3-bdabbf128aff" providerId="ADAL" clId="{D82258C2-808C-4E68-B64C-2FB9E8AB174E}" dt="2025-02-19T18:11:00.820" v="10" actId="114"/>
          <ac:spMkLst>
            <pc:docMk/>
            <pc:sldMk cId="1121978893" sldId="264"/>
            <ac:spMk id="2" creationId="{2ADCE453-480A-D135-8616-8E5C119EA54D}"/>
          </ac:spMkLst>
        </pc:spChg>
        <pc:spChg chg="mod">
          <ac:chgData name="Luiz Fernando Costa Calmon de Araujo Goes" userId="54915e64-f446-499e-96a3-bdabbf128aff" providerId="ADAL" clId="{D82258C2-808C-4E68-B64C-2FB9E8AB174E}" dt="2025-02-19T18:10:46.979" v="8" actId="20577"/>
          <ac:spMkLst>
            <pc:docMk/>
            <pc:sldMk cId="1121978893" sldId="264"/>
            <ac:spMk id="13" creationId="{5B05CE82-02DA-55F0-1A0D-F9BD1F53371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Performance Histórica</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IBIUNA HEDGE</c:v>
                </c:pt>
              </c:strCache>
            </c:strRef>
          </c:tx>
          <c:spPr>
            <a:ln w="28575" cap="rnd">
              <a:solidFill>
                <a:srgbClr val="042E27"/>
              </a:solidFill>
              <a:round/>
            </a:ln>
            <a:effectLst/>
          </c:spPr>
          <c:marker>
            <c:symbol val="none"/>
          </c:marker>
          <c:dLbls>
            <c:dLbl>
              <c:idx val="3560"/>
              <c:tx>
                <c:rich>
                  <a:bodyPr/>
                  <a:lstStyle/>
                  <a:p>
                    <a:r>
                      <a:rPr lang="en-US" dirty="0"/>
                      <a:t>320,1%</a:t>
                    </a:r>
                  </a:p>
                </c:rich>
              </c:tx>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B01-4FCF-99E5-78C21484C04C}"/>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Planilha1!$A$2:$A$3583</c:f>
              <c:numCache>
                <c:formatCode>dd/mm/yy</c:formatCode>
                <c:ptCount val="3582"/>
                <c:pt idx="0">
                  <c:v>40480</c:v>
                </c:pt>
                <c:pt idx="1">
                  <c:v>40483</c:v>
                </c:pt>
                <c:pt idx="2">
                  <c:v>40485</c:v>
                </c:pt>
                <c:pt idx="3">
                  <c:v>40486</c:v>
                </c:pt>
                <c:pt idx="4">
                  <c:v>40487</c:v>
                </c:pt>
                <c:pt idx="5">
                  <c:v>40490</c:v>
                </c:pt>
                <c:pt idx="6">
                  <c:v>40491</c:v>
                </c:pt>
                <c:pt idx="7">
                  <c:v>40492</c:v>
                </c:pt>
                <c:pt idx="8">
                  <c:v>40493</c:v>
                </c:pt>
                <c:pt idx="9">
                  <c:v>40494</c:v>
                </c:pt>
                <c:pt idx="10">
                  <c:v>40498</c:v>
                </c:pt>
                <c:pt idx="11">
                  <c:v>40499</c:v>
                </c:pt>
                <c:pt idx="12">
                  <c:v>40500</c:v>
                </c:pt>
                <c:pt idx="13">
                  <c:v>40501</c:v>
                </c:pt>
                <c:pt idx="14">
                  <c:v>40504</c:v>
                </c:pt>
                <c:pt idx="15">
                  <c:v>40505</c:v>
                </c:pt>
                <c:pt idx="16">
                  <c:v>40506</c:v>
                </c:pt>
                <c:pt idx="17">
                  <c:v>40507</c:v>
                </c:pt>
                <c:pt idx="18">
                  <c:v>40508</c:v>
                </c:pt>
                <c:pt idx="19">
                  <c:v>40511</c:v>
                </c:pt>
                <c:pt idx="20">
                  <c:v>40512</c:v>
                </c:pt>
                <c:pt idx="21">
                  <c:v>40513</c:v>
                </c:pt>
                <c:pt idx="22">
                  <c:v>40514</c:v>
                </c:pt>
                <c:pt idx="23">
                  <c:v>40515</c:v>
                </c:pt>
                <c:pt idx="24">
                  <c:v>40518</c:v>
                </c:pt>
                <c:pt idx="25">
                  <c:v>40519</c:v>
                </c:pt>
                <c:pt idx="26">
                  <c:v>40520</c:v>
                </c:pt>
                <c:pt idx="27">
                  <c:v>40521</c:v>
                </c:pt>
                <c:pt idx="28">
                  <c:v>40522</c:v>
                </c:pt>
                <c:pt idx="29">
                  <c:v>40525</c:v>
                </c:pt>
                <c:pt idx="30">
                  <c:v>40526</c:v>
                </c:pt>
                <c:pt idx="31">
                  <c:v>40527</c:v>
                </c:pt>
                <c:pt idx="32">
                  <c:v>40528</c:v>
                </c:pt>
                <c:pt idx="33">
                  <c:v>40529</c:v>
                </c:pt>
                <c:pt idx="34">
                  <c:v>40532</c:v>
                </c:pt>
                <c:pt idx="35">
                  <c:v>40533</c:v>
                </c:pt>
                <c:pt idx="36">
                  <c:v>40534</c:v>
                </c:pt>
                <c:pt idx="37">
                  <c:v>40535</c:v>
                </c:pt>
                <c:pt idx="38">
                  <c:v>40536</c:v>
                </c:pt>
                <c:pt idx="39">
                  <c:v>40539</c:v>
                </c:pt>
                <c:pt idx="40">
                  <c:v>40540</c:v>
                </c:pt>
                <c:pt idx="41">
                  <c:v>40541</c:v>
                </c:pt>
                <c:pt idx="42">
                  <c:v>40542</c:v>
                </c:pt>
                <c:pt idx="43">
                  <c:v>40543</c:v>
                </c:pt>
                <c:pt idx="44">
                  <c:v>40546</c:v>
                </c:pt>
                <c:pt idx="45">
                  <c:v>40547</c:v>
                </c:pt>
                <c:pt idx="46">
                  <c:v>40548</c:v>
                </c:pt>
                <c:pt idx="47">
                  <c:v>40549</c:v>
                </c:pt>
                <c:pt idx="48">
                  <c:v>40550</c:v>
                </c:pt>
                <c:pt idx="49">
                  <c:v>40553</c:v>
                </c:pt>
                <c:pt idx="50">
                  <c:v>40554</c:v>
                </c:pt>
                <c:pt idx="51">
                  <c:v>40555</c:v>
                </c:pt>
                <c:pt idx="52">
                  <c:v>40556</c:v>
                </c:pt>
                <c:pt idx="53">
                  <c:v>40557</c:v>
                </c:pt>
                <c:pt idx="54">
                  <c:v>40560</c:v>
                </c:pt>
                <c:pt idx="55">
                  <c:v>40561</c:v>
                </c:pt>
                <c:pt idx="56">
                  <c:v>40562</c:v>
                </c:pt>
                <c:pt idx="57">
                  <c:v>40563</c:v>
                </c:pt>
                <c:pt idx="58">
                  <c:v>40564</c:v>
                </c:pt>
                <c:pt idx="59">
                  <c:v>40567</c:v>
                </c:pt>
                <c:pt idx="60">
                  <c:v>40568</c:v>
                </c:pt>
                <c:pt idx="61">
                  <c:v>40569</c:v>
                </c:pt>
                <c:pt idx="62">
                  <c:v>40570</c:v>
                </c:pt>
                <c:pt idx="63">
                  <c:v>40571</c:v>
                </c:pt>
                <c:pt idx="64">
                  <c:v>40574</c:v>
                </c:pt>
                <c:pt idx="65">
                  <c:v>40575</c:v>
                </c:pt>
                <c:pt idx="66">
                  <c:v>40576</c:v>
                </c:pt>
                <c:pt idx="67">
                  <c:v>40577</c:v>
                </c:pt>
                <c:pt idx="68">
                  <c:v>40578</c:v>
                </c:pt>
                <c:pt idx="69">
                  <c:v>40581</c:v>
                </c:pt>
                <c:pt idx="70">
                  <c:v>40582</c:v>
                </c:pt>
                <c:pt idx="71">
                  <c:v>40583</c:v>
                </c:pt>
                <c:pt idx="72">
                  <c:v>40584</c:v>
                </c:pt>
                <c:pt idx="73">
                  <c:v>40585</c:v>
                </c:pt>
                <c:pt idx="74">
                  <c:v>40588</c:v>
                </c:pt>
                <c:pt idx="75">
                  <c:v>40589</c:v>
                </c:pt>
                <c:pt idx="76">
                  <c:v>40590</c:v>
                </c:pt>
                <c:pt idx="77">
                  <c:v>40591</c:v>
                </c:pt>
                <c:pt idx="78">
                  <c:v>40592</c:v>
                </c:pt>
                <c:pt idx="79">
                  <c:v>40595</c:v>
                </c:pt>
                <c:pt idx="80">
                  <c:v>40596</c:v>
                </c:pt>
                <c:pt idx="81">
                  <c:v>40597</c:v>
                </c:pt>
                <c:pt idx="82">
                  <c:v>40598</c:v>
                </c:pt>
                <c:pt idx="83">
                  <c:v>40599</c:v>
                </c:pt>
                <c:pt idx="84">
                  <c:v>40602</c:v>
                </c:pt>
                <c:pt idx="85">
                  <c:v>40603</c:v>
                </c:pt>
                <c:pt idx="86">
                  <c:v>40604</c:v>
                </c:pt>
                <c:pt idx="87">
                  <c:v>40605</c:v>
                </c:pt>
                <c:pt idx="88">
                  <c:v>40606</c:v>
                </c:pt>
                <c:pt idx="89">
                  <c:v>40611</c:v>
                </c:pt>
                <c:pt idx="90">
                  <c:v>40612</c:v>
                </c:pt>
                <c:pt idx="91">
                  <c:v>40613</c:v>
                </c:pt>
                <c:pt idx="92">
                  <c:v>40616</c:v>
                </c:pt>
                <c:pt idx="93">
                  <c:v>40617</c:v>
                </c:pt>
                <c:pt idx="94">
                  <c:v>40618</c:v>
                </c:pt>
                <c:pt idx="95">
                  <c:v>40619</c:v>
                </c:pt>
                <c:pt idx="96">
                  <c:v>40620</c:v>
                </c:pt>
                <c:pt idx="97">
                  <c:v>40623</c:v>
                </c:pt>
                <c:pt idx="98">
                  <c:v>40624</c:v>
                </c:pt>
                <c:pt idx="99">
                  <c:v>40625</c:v>
                </c:pt>
                <c:pt idx="100">
                  <c:v>40626</c:v>
                </c:pt>
                <c:pt idx="101">
                  <c:v>40627</c:v>
                </c:pt>
                <c:pt idx="102">
                  <c:v>40630</c:v>
                </c:pt>
                <c:pt idx="103">
                  <c:v>40631</c:v>
                </c:pt>
                <c:pt idx="104">
                  <c:v>40632</c:v>
                </c:pt>
                <c:pt idx="105">
                  <c:v>40633</c:v>
                </c:pt>
                <c:pt idx="106">
                  <c:v>40634</c:v>
                </c:pt>
                <c:pt idx="107">
                  <c:v>40637</c:v>
                </c:pt>
                <c:pt idx="108">
                  <c:v>40638</c:v>
                </c:pt>
                <c:pt idx="109">
                  <c:v>40639</c:v>
                </c:pt>
                <c:pt idx="110">
                  <c:v>40640</c:v>
                </c:pt>
                <c:pt idx="111">
                  <c:v>40641</c:v>
                </c:pt>
                <c:pt idx="112">
                  <c:v>40644</c:v>
                </c:pt>
                <c:pt idx="113">
                  <c:v>40645</c:v>
                </c:pt>
                <c:pt idx="114">
                  <c:v>40646</c:v>
                </c:pt>
                <c:pt idx="115">
                  <c:v>40647</c:v>
                </c:pt>
                <c:pt idx="116">
                  <c:v>40648</c:v>
                </c:pt>
                <c:pt idx="117">
                  <c:v>40651</c:v>
                </c:pt>
                <c:pt idx="118">
                  <c:v>40652</c:v>
                </c:pt>
                <c:pt idx="119">
                  <c:v>40653</c:v>
                </c:pt>
                <c:pt idx="120">
                  <c:v>40658</c:v>
                </c:pt>
                <c:pt idx="121">
                  <c:v>40659</c:v>
                </c:pt>
                <c:pt idx="122">
                  <c:v>40660</c:v>
                </c:pt>
                <c:pt idx="123">
                  <c:v>40661</c:v>
                </c:pt>
                <c:pt idx="124">
                  <c:v>40662</c:v>
                </c:pt>
                <c:pt idx="125">
                  <c:v>40665</c:v>
                </c:pt>
                <c:pt idx="126">
                  <c:v>40666</c:v>
                </c:pt>
                <c:pt idx="127">
                  <c:v>40667</c:v>
                </c:pt>
                <c:pt idx="128">
                  <c:v>40668</c:v>
                </c:pt>
                <c:pt idx="129">
                  <c:v>40669</c:v>
                </c:pt>
                <c:pt idx="130">
                  <c:v>40672</c:v>
                </c:pt>
                <c:pt idx="131">
                  <c:v>40673</c:v>
                </c:pt>
                <c:pt idx="132">
                  <c:v>40674</c:v>
                </c:pt>
                <c:pt idx="133">
                  <c:v>40675</c:v>
                </c:pt>
                <c:pt idx="134">
                  <c:v>40676</c:v>
                </c:pt>
                <c:pt idx="135">
                  <c:v>40679</c:v>
                </c:pt>
                <c:pt idx="136">
                  <c:v>40680</c:v>
                </c:pt>
                <c:pt idx="137">
                  <c:v>40681</c:v>
                </c:pt>
                <c:pt idx="138">
                  <c:v>40682</c:v>
                </c:pt>
                <c:pt idx="139">
                  <c:v>40683</c:v>
                </c:pt>
                <c:pt idx="140">
                  <c:v>40686</c:v>
                </c:pt>
                <c:pt idx="141">
                  <c:v>40687</c:v>
                </c:pt>
                <c:pt idx="142">
                  <c:v>40688</c:v>
                </c:pt>
                <c:pt idx="143">
                  <c:v>40689</c:v>
                </c:pt>
                <c:pt idx="144">
                  <c:v>40690</c:v>
                </c:pt>
                <c:pt idx="145">
                  <c:v>40693</c:v>
                </c:pt>
                <c:pt idx="146">
                  <c:v>40694</c:v>
                </c:pt>
                <c:pt idx="147">
                  <c:v>40695</c:v>
                </c:pt>
                <c:pt idx="148">
                  <c:v>40696</c:v>
                </c:pt>
                <c:pt idx="149">
                  <c:v>40697</c:v>
                </c:pt>
                <c:pt idx="150">
                  <c:v>40700</c:v>
                </c:pt>
                <c:pt idx="151">
                  <c:v>40701</c:v>
                </c:pt>
                <c:pt idx="152">
                  <c:v>40702</c:v>
                </c:pt>
                <c:pt idx="153">
                  <c:v>40703</c:v>
                </c:pt>
                <c:pt idx="154">
                  <c:v>40704</c:v>
                </c:pt>
                <c:pt idx="155">
                  <c:v>40707</c:v>
                </c:pt>
                <c:pt idx="156">
                  <c:v>40708</c:v>
                </c:pt>
                <c:pt idx="157">
                  <c:v>40709</c:v>
                </c:pt>
                <c:pt idx="158">
                  <c:v>40710</c:v>
                </c:pt>
                <c:pt idx="159">
                  <c:v>40711</c:v>
                </c:pt>
                <c:pt idx="160">
                  <c:v>40714</c:v>
                </c:pt>
                <c:pt idx="161">
                  <c:v>40715</c:v>
                </c:pt>
                <c:pt idx="162">
                  <c:v>40716</c:v>
                </c:pt>
                <c:pt idx="163">
                  <c:v>40718</c:v>
                </c:pt>
                <c:pt idx="164">
                  <c:v>40721</c:v>
                </c:pt>
                <c:pt idx="165">
                  <c:v>40722</c:v>
                </c:pt>
                <c:pt idx="166">
                  <c:v>40723</c:v>
                </c:pt>
                <c:pt idx="167">
                  <c:v>40724</c:v>
                </c:pt>
                <c:pt idx="168">
                  <c:v>40725</c:v>
                </c:pt>
                <c:pt idx="169">
                  <c:v>40728</c:v>
                </c:pt>
                <c:pt idx="170">
                  <c:v>40729</c:v>
                </c:pt>
                <c:pt idx="171">
                  <c:v>40730</c:v>
                </c:pt>
                <c:pt idx="172">
                  <c:v>40731</c:v>
                </c:pt>
                <c:pt idx="173">
                  <c:v>40732</c:v>
                </c:pt>
                <c:pt idx="174">
                  <c:v>40735</c:v>
                </c:pt>
                <c:pt idx="175">
                  <c:v>40736</c:v>
                </c:pt>
                <c:pt idx="176">
                  <c:v>40737</c:v>
                </c:pt>
                <c:pt idx="177">
                  <c:v>40738</c:v>
                </c:pt>
                <c:pt idx="178">
                  <c:v>40739</c:v>
                </c:pt>
                <c:pt idx="179">
                  <c:v>40742</c:v>
                </c:pt>
                <c:pt idx="180">
                  <c:v>40743</c:v>
                </c:pt>
                <c:pt idx="181">
                  <c:v>40744</c:v>
                </c:pt>
                <c:pt idx="182">
                  <c:v>40745</c:v>
                </c:pt>
                <c:pt idx="183">
                  <c:v>40746</c:v>
                </c:pt>
                <c:pt idx="184">
                  <c:v>40749</c:v>
                </c:pt>
                <c:pt idx="185">
                  <c:v>40750</c:v>
                </c:pt>
                <c:pt idx="186">
                  <c:v>40751</c:v>
                </c:pt>
                <c:pt idx="187">
                  <c:v>40752</c:v>
                </c:pt>
                <c:pt idx="188">
                  <c:v>40753</c:v>
                </c:pt>
                <c:pt idx="189">
                  <c:v>40756</c:v>
                </c:pt>
                <c:pt idx="190">
                  <c:v>40757</c:v>
                </c:pt>
                <c:pt idx="191">
                  <c:v>40758</c:v>
                </c:pt>
                <c:pt idx="192">
                  <c:v>40759</c:v>
                </c:pt>
                <c:pt idx="193">
                  <c:v>40760</c:v>
                </c:pt>
                <c:pt idx="194">
                  <c:v>40763</c:v>
                </c:pt>
                <c:pt idx="195">
                  <c:v>40764</c:v>
                </c:pt>
                <c:pt idx="196">
                  <c:v>40765</c:v>
                </c:pt>
                <c:pt idx="197">
                  <c:v>40766</c:v>
                </c:pt>
                <c:pt idx="198">
                  <c:v>40767</c:v>
                </c:pt>
                <c:pt idx="199">
                  <c:v>40770</c:v>
                </c:pt>
                <c:pt idx="200">
                  <c:v>40771</c:v>
                </c:pt>
                <c:pt idx="201">
                  <c:v>40772</c:v>
                </c:pt>
                <c:pt idx="202">
                  <c:v>40773</c:v>
                </c:pt>
                <c:pt idx="203">
                  <c:v>40774</c:v>
                </c:pt>
                <c:pt idx="204">
                  <c:v>40777</c:v>
                </c:pt>
                <c:pt idx="205">
                  <c:v>40778</c:v>
                </c:pt>
                <c:pt idx="206">
                  <c:v>40779</c:v>
                </c:pt>
                <c:pt idx="207">
                  <c:v>40780</c:v>
                </c:pt>
                <c:pt idx="208">
                  <c:v>40781</c:v>
                </c:pt>
                <c:pt idx="209">
                  <c:v>40784</c:v>
                </c:pt>
                <c:pt idx="210">
                  <c:v>40785</c:v>
                </c:pt>
                <c:pt idx="211">
                  <c:v>40786</c:v>
                </c:pt>
                <c:pt idx="212">
                  <c:v>40787</c:v>
                </c:pt>
                <c:pt idx="213">
                  <c:v>40788</c:v>
                </c:pt>
                <c:pt idx="214">
                  <c:v>40791</c:v>
                </c:pt>
                <c:pt idx="215">
                  <c:v>40792</c:v>
                </c:pt>
                <c:pt idx="216">
                  <c:v>40794</c:v>
                </c:pt>
                <c:pt idx="217">
                  <c:v>40795</c:v>
                </c:pt>
                <c:pt idx="218">
                  <c:v>40798</c:v>
                </c:pt>
                <c:pt idx="219">
                  <c:v>40799</c:v>
                </c:pt>
                <c:pt idx="220">
                  <c:v>40800</c:v>
                </c:pt>
                <c:pt idx="221">
                  <c:v>40801</c:v>
                </c:pt>
                <c:pt idx="222">
                  <c:v>40802</c:v>
                </c:pt>
                <c:pt idx="223">
                  <c:v>40805</c:v>
                </c:pt>
                <c:pt idx="224">
                  <c:v>40806</c:v>
                </c:pt>
                <c:pt idx="225">
                  <c:v>40807</c:v>
                </c:pt>
                <c:pt idx="226">
                  <c:v>40808</c:v>
                </c:pt>
                <c:pt idx="227">
                  <c:v>40809</c:v>
                </c:pt>
                <c:pt idx="228">
                  <c:v>40812</c:v>
                </c:pt>
                <c:pt idx="229">
                  <c:v>40813</c:v>
                </c:pt>
                <c:pt idx="230">
                  <c:v>40814</c:v>
                </c:pt>
                <c:pt idx="231">
                  <c:v>40815</c:v>
                </c:pt>
                <c:pt idx="232">
                  <c:v>40816</c:v>
                </c:pt>
                <c:pt idx="233">
                  <c:v>40819</c:v>
                </c:pt>
                <c:pt idx="234">
                  <c:v>40820</c:v>
                </c:pt>
                <c:pt idx="235">
                  <c:v>40821</c:v>
                </c:pt>
                <c:pt idx="236">
                  <c:v>40822</c:v>
                </c:pt>
                <c:pt idx="237">
                  <c:v>40823</c:v>
                </c:pt>
                <c:pt idx="238">
                  <c:v>40826</c:v>
                </c:pt>
                <c:pt idx="239">
                  <c:v>40827</c:v>
                </c:pt>
                <c:pt idx="240">
                  <c:v>40829</c:v>
                </c:pt>
                <c:pt idx="241">
                  <c:v>40830</c:v>
                </c:pt>
                <c:pt idx="242">
                  <c:v>40833</c:v>
                </c:pt>
                <c:pt idx="243">
                  <c:v>40834</c:v>
                </c:pt>
                <c:pt idx="244">
                  <c:v>40835</c:v>
                </c:pt>
                <c:pt idx="245">
                  <c:v>40836</c:v>
                </c:pt>
                <c:pt idx="246">
                  <c:v>40837</c:v>
                </c:pt>
                <c:pt idx="247">
                  <c:v>40840</c:v>
                </c:pt>
                <c:pt idx="248">
                  <c:v>40841</c:v>
                </c:pt>
                <c:pt idx="249">
                  <c:v>40842</c:v>
                </c:pt>
                <c:pt idx="250">
                  <c:v>40843</c:v>
                </c:pt>
                <c:pt idx="251">
                  <c:v>40844</c:v>
                </c:pt>
                <c:pt idx="252">
                  <c:v>40847</c:v>
                </c:pt>
                <c:pt idx="253">
                  <c:v>40848</c:v>
                </c:pt>
                <c:pt idx="254">
                  <c:v>40850</c:v>
                </c:pt>
                <c:pt idx="255">
                  <c:v>40851</c:v>
                </c:pt>
                <c:pt idx="256">
                  <c:v>40854</c:v>
                </c:pt>
                <c:pt idx="257">
                  <c:v>40855</c:v>
                </c:pt>
                <c:pt idx="258">
                  <c:v>40856</c:v>
                </c:pt>
                <c:pt idx="259">
                  <c:v>40857</c:v>
                </c:pt>
                <c:pt idx="260">
                  <c:v>40858</c:v>
                </c:pt>
                <c:pt idx="261">
                  <c:v>40861</c:v>
                </c:pt>
                <c:pt idx="262">
                  <c:v>40863</c:v>
                </c:pt>
                <c:pt idx="263">
                  <c:v>40864</c:v>
                </c:pt>
                <c:pt idx="264">
                  <c:v>40865</c:v>
                </c:pt>
                <c:pt idx="265">
                  <c:v>40868</c:v>
                </c:pt>
                <c:pt idx="266">
                  <c:v>40869</c:v>
                </c:pt>
                <c:pt idx="267">
                  <c:v>40870</c:v>
                </c:pt>
                <c:pt idx="268">
                  <c:v>40871</c:v>
                </c:pt>
                <c:pt idx="269">
                  <c:v>40872</c:v>
                </c:pt>
                <c:pt idx="270">
                  <c:v>40875</c:v>
                </c:pt>
                <c:pt idx="271">
                  <c:v>40876</c:v>
                </c:pt>
                <c:pt idx="272">
                  <c:v>40877</c:v>
                </c:pt>
                <c:pt idx="273">
                  <c:v>40878</c:v>
                </c:pt>
                <c:pt idx="274">
                  <c:v>40879</c:v>
                </c:pt>
                <c:pt idx="275">
                  <c:v>40882</c:v>
                </c:pt>
                <c:pt idx="276">
                  <c:v>40883</c:v>
                </c:pt>
                <c:pt idx="277">
                  <c:v>40884</c:v>
                </c:pt>
                <c:pt idx="278">
                  <c:v>40885</c:v>
                </c:pt>
                <c:pt idx="279">
                  <c:v>40886</c:v>
                </c:pt>
                <c:pt idx="280">
                  <c:v>40889</c:v>
                </c:pt>
                <c:pt idx="281">
                  <c:v>40890</c:v>
                </c:pt>
                <c:pt idx="282">
                  <c:v>40891</c:v>
                </c:pt>
                <c:pt idx="283">
                  <c:v>40892</c:v>
                </c:pt>
                <c:pt idx="284">
                  <c:v>40893</c:v>
                </c:pt>
                <c:pt idx="285">
                  <c:v>40896</c:v>
                </c:pt>
                <c:pt idx="286">
                  <c:v>40897</c:v>
                </c:pt>
                <c:pt idx="287">
                  <c:v>40898</c:v>
                </c:pt>
                <c:pt idx="288">
                  <c:v>40899</c:v>
                </c:pt>
                <c:pt idx="289">
                  <c:v>40900</c:v>
                </c:pt>
                <c:pt idx="290">
                  <c:v>40903</c:v>
                </c:pt>
                <c:pt idx="291">
                  <c:v>40904</c:v>
                </c:pt>
                <c:pt idx="292">
                  <c:v>40905</c:v>
                </c:pt>
                <c:pt idx="293">
                  <c:v>40906</c:v>
                </c:pt>
                <c:pt idx="294">
                  <c:v>40907</c:v>
                </c:pt>
                <c:pt idx="295">
                  <c:v>40910</c:v>
                </c:pt>
                <c:pt idx="296">
                  <c:v>40911</c:v>
                </c:pt>
                <c:pt idx="297">
                  <c:v>40912</c:v>
                </c:pt>
                <c:pt idx="298">
                  <c:v>40913</c:v>
                </c:pt>
                <c:pt idx="299">
                  <c:v>40914</c:v>
                </c:pt>
                <c:pt idx="300">
                  <c:v>40917</c:v>
                </c:pt>
                <c:pt idx="301">
                  <c:v>40918</c:v>
                </c:pt>
                <c:pt idx="302">
                  <c:v>40919</c:v>
                </c:pt>
                <c:pt idx="303">
                  <c:v>40920</c:v>
                </c:pt>
                <c:pt idx="304">
                  <c:v>40921</c:v>
                </c:pt>
                <c:pt idx="305">
                  <c:v>40924</c:v>
                </c:pt>
                <c:pt idx="306">
                  <c:v>40925</c:v>
                </c:pt>
                <c:pt idx="307">
                  <c:v>40926</c:v>
                </c:pt>
                <c:pt idx="308">
                  <c:v>40927</c:v>
                </c:pt>
                <c:pt idx="309">
                  <c:v>40928</c:v>
                </c:pt>
                <c:pt idx="310">
                  <c:v>40931</c:v>
                </c:pt>
                <c:pt idx="311">
                  <c:v>40932</c:v>
                </c:pt>
                <c:pt idx="312">
                  <c:v>40933</c:v>
                </c:pt>
                <c:pt idx="313">
                  <c:v>40934</c:v>
                </c:pt>
                <c:pt idx="314">
                  <c:v>40935</c:v>
                </c:pt>
                <c:pt idx="315">
                  <c:v>40938</c:v>
                </c:pt>
                <c:pt idx="316">
                  <c:v>40939</c:v>
                </c:pt>
                <c:pt idx="317">
                  <c:v>40940</c:v>
                </c:pt>
                <c:pt idx="318">
                  <c:v>40941</c:v>
                </c:pt>
                <c:pt idx="319">
                  <c:v>40942</c:v>
                </c:pt>
                <c:pt idx="320">
                  <c:v>40945</c:v>
                </c:pt>
                <c:pt idx="321">
                  <c:v>40946</c:v>
                </c:pt>
                <c:pt idx="322">
                  <c:v>40947</c:v>
                </c:pt>
                <c:pt idx="323">
                  <c:v>40948</c:v>
                </c:pt>
                <c:pt idx="324">
                  <c:v>40949</c:v>
                </c:pt>
                <c:pt idx="325">
                  <c:v>40952</c:v>
                </c:pt>
                <c:pt idx="326">
                  <c:v>40953</c:v>
                </c:pt>
                <c:pt idx="327">
                  <c:v>40954</c:v>
                </c:pt>
                <c:pt idx="328">
                  <c:v>40955</c:v>
                </c:pt>
                <c:pt idx="329">
                  <c:v>40956</c:v>
                </c:pt>
                <c:pt idx="330">
                  <c:v>40961</c:v>
                </c:pt>
                <c:pt idx="331">
                  <c:v>40962</c:v>
                </c:pt>
                <c:pt idx="332">
                  <c:v>40963</c:v>
                </c:pt>
                <c:pt idx="333">
                  <c:v>40966</c:v>
                </c:pt>
                <c:pt idx="334">
                  <c:v>40967</c:v>
                </c:pt>
                <c:pt idx="335">
                  <c:v>40968</c:v>
                </c:pt>
                <c:pt idx="336">
                  <c:v>40969</c:v>
                </c:pt>
                <c:pt idx="337">
                  <c:v>40970</c:v>
                </c:pt>
                <c:pt idx="338">
                  <c:v>40973</c:v>
                </c:pt>
                <c:pt idx="339">
                  <c:v>40974</c:v>
                </c:pt>
                <c:pt idx="340">
                  <c:v>40975</c:v>
                </c:pt>
                <c:pt idx="341">
                  <c:v>40976</c:v>
                </c:pt>
                <c:pt idx="342">
                  <c:v>40977</c:v>
                </c:pt>
                <c:pt idx="343">
                  <c:v>40980</c:v>
                </c:pt>
                <c:pt idx="344">
                  <c:v>40981</c:v>
                </c:pt>
                <c:pt idx="345">
                  <c:v>40982</c:v>
                </c:pt>
                <c:pt idx="346">
                  <c:v>40983</c:v>
                </c:pt>
                <c:pt idx="347">
                  <c:v>40984</c:v>
                </c:pt>
                <c:pt idx="348">
                  <c:v>40987</c:v>
                </c:pt>
                <c:pt idx="349">
                  <c:v>40988</c:v>
                </c:pt>
                <c:pt idx="350">
                  <c:v>40989</c:v>
                </c:pt>
                <c:pt idx="351">
                  <c:v>40990</c:v>
                </c:pt>
                <c:pt idx="352">
                  <c:v>40991</c:v>
                </c:pt>
                <c:pt idx="353">
                  <c:v>40994</c:v>
                </c:pt>
                <c:pt idx="354">
                  <c:v>40995</c:v>
                </c:pt>
                <c:pt idx="355">
                  <c:v>40996</c:v>
                </c:pt>
                <c:pt idx="356">
                  <c:v>40997</c:v>
                </c:pt>
                <c:pt idx="357">
                  <c:v>40998</c:v>
                </c:pt>
                <c:pt idx="358">
                  <c:v>41001</c:v>
                </c:pt>
                <c:pt idx="359">
                  <c:v>41002</c:v>
                </c:pt>
                <c:pt idx="360">
                  <c:v>41003</c:v>
                </c:pt>
                <c:pt idx="361">
                  <c:v>41004</c:v>
                </c:pt>
                <c:pt idx="362">
                  <c:v>41008</c:v>
                </c:pt>
                <c:pt idx="363">
                  <c:v>41009</c:v>
                </c:pt>
                <c:pt idx="364">
                  <c:v>41010</c:v>
                </c:pt>
                <c:pt idx="365">
                  <c:v>41011</c:v>
                </c:pt>
                <c:pt idx="366">
                  <c:v>41012</c:v>
                </c:pt>
                <c:pt idx="367">
                  <c:v>41015</c:v>
                </c:pt>
                <c:pt idx="368">
                  <c:v>41016</c:v>
                </c:pt>
                <c:pt idx="369">
                  <c:v>41017</c:v>
                </c:pt>
                <c:pt idx="370">
                  <c:v>41018</c:v>
                </c:pt>
                <c:pt idx="371">
                  <c:v>41019</c:v>
                </c:pt>
                <c:pt idx="372">
                  <c:v>41022</c:v>
                </c:pt>
                <c:pt idx="373">
                  <c:v>41023</c:v>
                </c:pt>
                <c:pt idx="374">
                  <c:v>41024</c:v>
                </c:pt>
                <c:pt idx="375">
                  <c:v>41025</c:v>
                </c:pt>
                <c:pt idx="376">
                  <c:v>41026</c:v>
                </c:pt>
                <c:pt idx="377">
                  <c:v>41029</c:v>
                </c:pt>
                <c:pt idx="378">
                  <c:v>41031</c:v>
                </c:pt>
                <c:pt idx="379">
                  <c:v>41032</c:v>
                </c:pt>
                <c:pt idx="380">
                  <c:v>41033</c:v>
                </c:pt>
                <c:pt idx="381">
                  <c:v>41036</c:v>
                </c:pt>
                <c:pt idx="382">
                  <c:v>41037</c:v>
                </c:pt>
                <c:pt idx="383">
                  <c:v>41038</c:v>
                </c:pt>
                <c:pt idx="384">
                  <c:v>41039</c:v>
                </c:pt>
                <c:pt idx="385">
                  <c:v>41040</c:v>
                </c:pt>
                <c:pt idx="386">
                  <c:v>41043</c:v>
                </c:pt>
                <c:pt idx="387">
                  <c:v>41044</c:v>
                </c:pt>
                <c:pt idx="388">
                  <c:v>41045</c:v>
                </c:pt>
                <c:pt idx="389">
                  <c:v>41046</c:v>
                </c:pt>
                <c:pt idx="390">
                  <c:v>41047</c:v>
                </c:pt>
                <c:pt idx="391">
                  <c:v>41050</c:v>
                </c:pt>
                <c:pt idx="392">
                  <c:v>41051</c:v>
                </c:pt>
                <c:pt idx="393">
                  <c:v>41052</c:v>
                </c:pt>
                <c:pt idx="394">
                  <c:v>41053</c:v>
                </c:pt>
                <c:pt idx="395">
                  <c:v>41054</c:v>
                </c:pt>
                <c:pt idx="396">
                  <c:v>41057</c:v>
                </c:pt>
                <c:pt idx="397">
                  <c:v>41058</c:v>
                </c:pt>
                <c:pt idx="398">
                  <c:v>41059</c:v>
                </c:pt>
                <c:pt idx="399">
                  <c:v>41060</c:v>
                </c:pt>
                <c:pt idx="400">
                  <c:v>41061</c:v>
                </c:pt>
                <c:pt idx="401">
                  <c:v>41064</c:v>
                </c:pt>
                <c:pt idx="402">
                  <c:v>41065</c:v>
                </c:pt>
                <c:pt idx="403">
                  <c:v>41066</c:v>
                </c:pt>
                <c:pt idx="404">
                  <c:v>41068</c:v>
                </c:pt>
                <c:pt idx="405">
                  <c:v>41071</c:v>
                </c:pt>
                <c:pt idx="406">
                  <c:v>41072</c:v>
                </c:pt>
                <c:pt idx="407">
                  <c:v>41073</c:v>
                </c:pt>
                <c:pt idx="408">
                  <c:v>41074</c:v>
                </c:pt>
                <c:pt idx="409">
                  <c:v>41075</c:v>
                </c:pt>
                <c:pt idx="410">
                  <c:v>41078</c:v>
                </c:pt>
                <c:pt idx="411">
                  <c:v>41079</c:v>
                </c:pt>
                <c:pt idx="412">
                  <c:v>41080</c:v>
                </c:pt>
                <c:pt idx="413">
                  <c:v>41081</c:v>
                </c:pt>
                <c:pt idx="414">
                  <c:v>41082</c:v>
                </c:pt>
                <c:pt idx="415">
                  <c:v>41085</c:v>
                </c:pt>
                <c:pt idx="416">
                  <c:v>41086</c:v>
                </c:pt>
                <c:pt idx="417">
                  <c:v>41087</c:v>
                </c:pt>
                <c:pt idx="418">
                  <c:v>41088</c:v>
                </c:pt>
                <c:pt idx="419">
                  <c:v>41089</c:v>
                </c:pt>
                <c:pt idx="420">
                  <c:v>41092</c:v>
                </c:pt>
                <c:pt idx="421">
                  <c:v>41093</c:v>
                </c:pt>
                <c:pt idx="422">
                  <c:v>41094</c:v>
                </c:pt>
                <c:pt idx="423">
                  <c:v>41095</c:v>
                </c:pt>
                <c:pt idx="424">
                  <c:v>41096</c:v>
                </c:pt>
                <c:pt idx="425">
                  <c:v>41099</c:v>
                </c:pt>
                <c:pt idx="426">
                  <c:v>41100</c:v>
                </c:pt>
                <c:pt idx="427">
                  <c:v>41101</c:v>
                </c:pt>
                <c:pt idx="428">
                  <c:v>41102</c:v>
                </c:pt>
                <c:pt idx="429">
                  <c:v>41103</c:v>
                </c:pt>
                <c:pt idx="430">
                  <c:v>41106</c:v>
                </c:pt>
                <c:pt idx="431">
                  <c:v>41107</c:v>
                </c:pt>
                <c:pt idx="432">
                  <c:v>41108</c:v>
                </c:pt>
                <c:pt idx="433">
                  <c:v>41109</c:v>
                </c:pt>
                <c:pt idx="434">
                  <c:v>41110</c:v>
                </c:pt>
                <c:pt idx="435">
                  <c:v>41113</c:v>
                </c:pt>
                <c:pt idx="436">
                  <c:v>41114</c:v>
                </c:pt>
                <c:pt idx="437">
                  <c:v>41115</c:v>
                </c:pt>
                <c:pt idx="438">
                  <c:v>41116</c:v>
                </c:pt>
                <c:pt idx="439">
                  <c:v>41117</c:v>
                </c:pt>
                <c:pt idx="440">
                  <c:v>41120</c:v>
                </c:pt>
                <c:pt idx="441">
                  <c:v>41121</c:v>
                </c:pt>
                <c:pt idx="442">
                  <c:v>41122</c:v>
                </c:pt>
                <c:pt idx="443">
                  <c:v>41123</c:v>
                </c:pt>
                <c:pt idx="444">
                  <c:v>41124</c:v>
                </c:pt>
                <c:pt idx="445">
                  <c:v>41127</c:v>
                </c:pt>
                <c:pt idx="446">
                  <c:v>41128</c:v>
                </c:pt>
                <c:pt idx="447">
                  <c:v>41129</c:v>
                </c:pt>
                <c:pt idx="448">
                  <c:v>41130</c:v>
                </c:pt>
                <c:pt idx="449">
                  <c:v>41131</c:v>
                </c:pt>
                <c:pt idx="450">
                  <c:v>41134</c:v>
                </c:pt>
                <c:pt idx="451">
                  <c:v>41135</c:v>
                </c:pt>
                <c:pt idx="452">
                  <c:v>41136</c:v>
                </c:pt>
                <c:pt idx="453">
                  <c:v>41137</c:v>
                </c:pt>
                <c:pt idx="454">
                  <c:v>41138</c:v>
                </c:pt>
                <c:pt idx="455">
                  <c:v>41141</c:v>
                </c:pt>
                <c:pt idx="456">
                  <c:v>41142</c:v>
                </c:pt>
                <c:pt idx="457">
                  <c:v>41143</c:v>
                </c:pt>
                <c:pt idx="458">
                  <c:v>41144</c:v>
                </c:pt>
                <c:pt idx="459">
                  <c:v>41145</c:v>
                </c:pt>
                <c:pt idx="460">
                  <c:v>41148</c:v>
                </c:pt>
                <c:pt idx="461">
                  <c:v>41149</c:v>
                </c:pt>
                <c:pt idx="462">
                  <c:v>41150</c:v>
                </c:pt>
                <c:pt idx="463">
                  <c:v>41151</c:v>
                </c:pt>
                <c:pt idx="464">
                  <c:v>41152</c:v>
                </c:pt>
                <c:pt idx="465">
                  <c:v>41155</c:v>
                </c:pt>
                <c:pt idx="466">
                  <c:v>41156</c:v>
                </c:pt>
                <c:pt idx="467">
                  <c:v>41157</c:v>
                </c:pt>
                <c:pt idx="468">
                  <c:v>41158</c:v>
                </c:pt>
                <c:pt idx="469">
                  <c:v>41162</c:v>
                </c:pt>
                <c:pt idx="470">
                  <c:v>41163</c:v>
                </c:pt>
                <c:pt idx="471">
                  <c:v>41164</c:v>
                </c:pt>
                <c:pt idx="472">
                  <c:v>41165</c:v>
                </c:pt>
                <c:pt idx="473">
                  <c:v>41166</c:v>
                </c:pt>
                <c:pt idx="474">
                  <c:v>41169</c:v>
                </c:pt>
                <c:pt idx="475">
                  <c:v>41170</c:v>
                </c:pt>
                <c:pt idx="476">
                  <c:v>41171</c:v>
                </c:pt>
                <c:pt idx="477">
                  <c:v>41172</c:v>
                </c:pt>
                <c:pt idx="478">
                  <c:v>41173</c:v>
                </c:pt>
                <c:pt idx="479">
                  <c:v>41176</c:v>
                </c:pt>
                <c:pt idx="480">
                  <c:v>41177</c:v>
                </c:pt>
                <c:pt idx="481">
                  <c:v>41178</c:v>
                </c:pt>
                <c:pt idx="482">
                  <c:v>41179</c:v>
                </c:pt>
                <c:pt idx="483">
                  <c:v>41180</c:v>
                </c:pt>
                <c:pt idx="484">
                  <c:v>41183</c:v>
                </c:pt>
                <c:pt idx="485">
                  <c:v>41184</c:v>
                </c:pt>
                <c:pt idx="486">
                  <c:v>41185</c:v>
                </c:pt>
                <c:pt idx="487">
                  <c:v>41186</c:v>
                </c:pt>
                <c:pt idx="488">
                  <c:v>41187</c:v>
                </c:pt>
                <c:pt idx="489">
                  <c:v>41190</c:v>
                </c:pt>
                <c:pt idx="490">
                  <c:v>41191</c:v>
                </c:pt>
                <c:pt idx="491">
                  <c:v>41192</c:v>
                </c:pt>
                <c:pt idx="492">
                  <c:v>41193</c:v>
                </c:pt>
                <c:pt idx="493">
                  <c:v>41197</c:v>
                </c:pt>
                <c:pt idx="494">
                  <c:v>41198</c:v>
                </c:pt>
                <c:pt idx="495">
                  <c:v>41199</c:v>
                </c:pt>
                <c:pt idx="496">
                  <c:v>41200</c:v>
                </c:pt>
                <c:pt idx="497">
                  <c:v>41201</c:v>
                </c:pt>
                <c:pt idx="498">
                  <c:v>41204</c:v>
                </c:pt>
                <c:pt idx="499">
                  <c:v>41205</c:v>
                </c:pt>
                <c:pt idx="500">
                  <c:v>41206</c:v>
                </c:pt>
                <c:pt idx="501">
                  <c:v>41207</c:v>
                </c:pt>
                <c:pt idx="502">
                  <c:v>41208</c:v>
                </c:pt>
                <c:pt idx="503">
                  <c:v>41211</c:v>
                </c:pt>
                <c:pt idx="504">
                  <c:v>41212</c:v>
                </c:pt>
                <c:pt idx="505">
                  <c:v>41213</c:v>
                </c:pt>
                <c:pt idx="506">
                  <c:v>41214</c:v>
                </c:pt>
                <c:pt idx="507">
                  <c:v>41218</c:v>
                </c:pt>
                <c:pt idx="508">
                  <c:v>41219</c:v>
                </c:pt>
                <c:pt idx="509">
                  <c:v>41220</c:v>
                </c:pt>
                <c:pt idx="510">
                  <c:v>41221</c:v>
                </c:pt>
                <c:pt idx="511">
                  <c:v>41222</c:v>
                </c:pt>
                <c:pt idx="512">
                  <c:v>41225</c:v>
                </c:pt>
                <c:pt idx="513">
                  <c:v>41226</c:v>
                </c:pt>
                <c:pt idx="514">
                  <c:v>41227</c:v>
                </c:pt>
                <c:pt idx="515">
                  <c:v>41229</c:v>
                </c:pt>
                <c:pt idx="516">
                  <c:v>41232</c:v>
                </c:pt>
                <c:pt idx="517">
                  <c:v>41233</c:v>
                </c:pt>
                <c:pt idx="518">
                  <c:v>41234</c:v>
                </c:pt>
                <c:pt idx="519">
                  <c:v>41235</c:v>
                </c:pt>
                <c:pt idx="520">
                  <c:v>41236</c:v>
                </c:pt>
                <c:pt idx="521">
                  <c:v>41239</c:v>
                </c:pt>
                <c:pt idx="522">
                  <c:v>41240</c:v>
                </c:pt>
                <c:pt idx="523">
                  <c:v>41241</c:v>
                </c:pt>
                <c:pt idx="524">
                  <c:v>41242</c:v>
                </c:pt>
                <c:pt idx="525">
                  <c:v>41243</c:v>
                </c:pt>
                <c:pt idx="526">
                  <c:v>41246</c:v>
                </c:pt>
                <c:pt idx="527">
                  <c:v>41247</c:v>
                </c:pt>
                <c:pt idx="528">
                  <c:v>41248</c:v>
                </c:pt>
                <c:pt idx="529">
                  <c:v>41249</c:v>
                </c:pt>
                <c:pt idx="530">
                  <c:v>41250</c:v>
                </c:pt>
                <c:pt idx="531">
                  <c:v>41253</c:v>
                </c:pt>
                <c:pt idx="532">
                  <c:v>41254</c:v>
                </c:pt>
                <c:pt idx="533">
                  <c:v>41255</c:v>
                </c:pt>
                <c:pt idx="534">
                  <c:v>41256</c:v>
                </c:pt>
                <c:pt idx="535">
                  <c:v>41257</c:v>
                </c:pt>
                <c:pt idx="536">
                  <c:v>41260</c:v>
                </c:pt>
                <c:pt idx="537">
                  <c:v>41261</c:v>
                </c:pt>
                <c:pt idx="538">
                  <c:v>41262</c:v>
                </c:pt>
                <c:pt idx="539">
                  <c:v>41263</c:v>
                </c:pt>
                <c:pt idx="540">
                  <c:v>41264</c:v>
                </c:pt>
                <c:pt idx="541">
                  <c:v>41267</c:v>
                </c:pt>
                <c:pt idx="542">
                  <c:v>41269</c:v>
                </c:pt>
                <c:pt idx="543">
                  <c:v>41270</c:v>
                </c:pt>
                <c:pt idx="544">
                  <c:v>41271</c:v>
                </c:pt>
                <c:pt idx="545">
                  <c:v>41274</c:v>
                </c:pt>
                <c:pt idx="546">
                  <c:v>41276</c:v>
                </c:pt>
                <c:pt idx="547">
                  <c:v>41277</c:v>
                </c:pt>
                <c:pt idx="548">
                  <c:v>41278</c:v>
                </c:pt>
                <c:pt idx="549">
                  <c:v>41281</c:v>
                </c:pt>
                <c:pt idx="550">
                  <c:v>41282</c:v>
                </c:pt>
                <c:pt idx="551">
                  <c:v>41283</c:v>
                </c:pt>
                <c:pt idx="552">
                  <c:v>41284</c:v>
                </c:pt>
                <c:pt idx="553">
                  <c:v>41285</c:v>
                </c:pt>
                <c:pt idx="554">
                  <c:v>41288</c:v>
                </c:pt>
                <c:pt idx="555">
                  <c:v>41289</c:v>
                </c:pt>
                <c:pt idx="556">
                  <c:v>41290</c:v>
                </c:pt>
                <c:pt idx="557">
                  <c:v>41291</c:v>
                </c:pt>
                <c:pt idx="558">
                  <c:v>41292</c:v>
                </c:pt>
                <c:pt idx="559">
                  <c:v>41295</c:v>
                </c:pt>
                <c:pt idx="560">
                  <c:v>41296</c:v>
                </c:pt>
                <c:pt idx="561">
                  <c:v>41297</c:v>
                </c:pt>
                <c:pt idx="562">
                  <c:v>41298</c:v>
                </c:pt>
                <c:pt idx="563">
                  <c:v>41299</c:v>
                </c:pt>
                <c:pt idx="564">
                  <c:v>41302</c:v>
                </c:pt>
                <c:pt idx="565">
                  <c:v>41303</c:v>
                </c:pt>
                <c:pt idx="566">
                  <c:v>41304</c:v>
                </c:pt>
                <c:pt idx="567">
                  <c:v>41305</c:v>
                </c:pt>
                <c:pt idx="568">
                  <c:v>41306</c:v>
                </c:pt>
                <c:pt idx="569">
                  <c:v>41309</c:v>
                </c:pt>
                <c:pt idx="570">
                  <c:v>41310</c:v>
                </c:pt>
                <c:pt idx="571">
                  <c:v>41311</c:v>
                </c:pt>
                <c:pt idx="572">
                  <c:v>41312</c:v>
                </c:pt>
                <c:pt idx="573">
                  <c:v>41313</c:v>
                </c:pt>
                <c:pt idx="574">
                  <c:v>41318</c:v>
                </c:pt>
                <c:pt idx="575">
                  <c:v>41319</c:v>
                </c:pt>
                <c:pt idx="576">
                  <c:v>41320</c:v>
                </c:pt>
                <c:pt idx="577">
                  <c:v>41323</c:v>
                </c:pt>
                <c:pt idx="578">
                  <c:v>41324</c:v>
                </c:pt>
                <c:pt idx="579">
                  <c:v>41325</c:v>
                </c:pt>
                <c:pt idx="580">
                  <c:v>41326</c:v>
                </c:pt>
                <c:pt idx="581">
                  <c:v>41327</c:v>
                </c:pt>
                <c:pt idx="582">
                  <c:v>41330</c:v>
                </c:pt>
                <c:pt idx="583">
                  <c:v>41331</c:v>
                </c:pt>
                <c:pt idx="584">
                  <c:v>41332</c:v>
                </c:pt>
                <c:pt idx="585">
                  <c:v>41333</c:v>
                </c:pt>
                <c:pt idx="586">
                  <c:v>41334</c:v>
                </c:pt>
                <c:pt idx="587">
                  <c:v>41337</c:v>
                </c:pt>
                <c:pt idx="588">
                  <c:v>41338</c:v>
                </c:pt>
                <c:pt idx="589">
                  <c:v>41339</c:v>
                </c:pt>
                <c:pt idx="590">
                  <c:v>41340</c:v>
                </c:pt>
                <c:pt idx="591">
                  <c:v>41341</c:v>
                </c:pt>
                <c:pt idx="592">
                  <c:v>41344</c:v>
                </c:pt>
                <c:pt idx="593">
                  <c:v>41345</c:v>
                </c:pt>
                <c:pt idx="594">
                  <c:v>41346</c:v>
                </c:pt>
                <c:pt idx="595">
                  <c:v>41347</c:v>
                </c:pt>
                <c:pt idx="596">
                  <c:v>41348</c:v>
                </c:pt>
                <c:pt idx="597">
                  <c:v>41351</c:v>
                </c:pt>
                <c:pt idx="598">
                  <c:v>41352</c:v>
                </c:pt>
                <c:pt idx="599">
                  <c:v>41353</c:v>
                </c:pt>
                <c:pt idx="600">
                  <c:v>41354</c:v>
                </c:pt>
                <c:pt idx="601">
                  <c:v>41355</c:v>
                </c:pt>
                <c:pt idx="602">
                  <c:v>41358</c:v>
                </c:pt>
                <c:pt idx="603">
                  <c:v>41359</c:v>
                </c:pt>
                <c:pt idx="604">
                  <c:v>41360</c:v>
                </c:pt>
                <c:pt idx="605">
                  <c:v>41361</c:v>
                </c:pt>
                <c:pt idx="606">
                  <c:v>41365</c:v>
                </c:pt>
                <c:pt idx="607">
                  <c:v>41366</c:v>
                </c:pt>
                <c:pt idx="608">
                  <c:v>41367</c:v>
                </c:pt>
                <c:pt idx="609">
                  <c:v>41368</c:v>
                </c:pt>
                <c:pt idx="610">
                  <c:v>41369</c:v>
                </c:pt>
                <c:pt idx="611">
                  <c:v>41372</c:v>
                </c:pt>
                <c:pt idx="612">
                  <c:v>41373</c:v>
                </c:pt>
                <c:pt idx="613">
                  <c:v>41374</c:v>
                </c:pt>
                <c:pt idx="614">
                  <c:v>41375</c:v>
                </c:pt>
                <c:pt idx="615">
                  <c:v>41376</c:v>
                </c:pt>
                <c:pt idx="616">
                  <c:v>41379</c:v>
                </c:pt>
                <c:pt idx="617">
                  <c:v>41380</c:v>
                </c:pt>
                <c:pt idx="618">
                  <c:v>41381</c:v>
                </c:pt>
                <c:pt idx="619">
                  <c:v>41382</c:v>
                </c:pt>
                <c:pt idx="620">
                  <c:v>41383</c:v>
                </c:pt>
                <c:pt idx="621">
                  <c:v>41386</c:v>
                </c:pt>
                <c:pt idx="622">
                  <c:v>41387</c:v>
                </c:pt>
                <c:pt idx="623">
                  <c:v>41388</c:v>
                </c:pt>
                <c:pt idx="624">
                  <c:v>41389</c:v>
                </c:pt>
                <c:pt idx="625">
                  <c:v>41390</c:v>
                </c:pt>
                <c:pt idx="626">
                  <c:v>41393</c:v>
                </c:pt>
                <c:pt idx="627">
                  <c:v>41394</c:v>
                </c:pt>
                <c:pt idx="628">
                  <c:v>41396</c:v>
                </c:pt>
                <c:pt idx="629">
                  <c:v>41397</c:v>
                </c:pt>
                <c:pt idx="630">
                  <c:v>41400</c:v>
                </c:pt>
                <c:pt idx="631">
                  <c:v>41401</c:v>
                </c:pt>
                <c:pt idx="632">
                  <c:v>41402</c:v>
                </c:pt>
                <c:pt idx="633">
                  <c:v>41403</c:v>
                </c:pt>
                <c:pt idx="634">
                  <c:v>41404</c:v>
                </c:pt>
                <c:pt idx="635">
                  <c:v>41407</c:v>
                </c:pt>
                <c:pt idx="636">
                  <c:v>41408</c:v>
                </c:pt>
                <c:pt idx="637">
                  <c:v>41409</c:v>
                </c:pt>
                <c:pt idx="638">
                  <c:v>41410</c:v>
                </c:pt>
                <c:pt idx="639">
                  <c:v>41411</c:v>
                </c:pt>
                <c:pt idx="640">
                  <c:v>41414</c:v>
                </c:pt>
                <c:pt idx="641">
                  <c:v>41415</c:v>
                </c:pt>
                <c:pt idx="642">
                  <c:v>41416</c:v>
                </c:pt>
                <c:pt idx="643">
                  <c:v>41417</c:v>
                </c:pt>
                <c:pt idx="644">
                  <c:v>41418</c:v>
                </c:pt>
                <c:pt idx="645">
                  <c:v>41421</c:v>
                </c:pt>
                <c:pt idx="646">
                  <c:v>41422</c:v>
                </c:pt>
                <c:pt idx="647">
                  <c:v>41423</c:v>
                </c:pt>
                <c:pt idx="648">
                  <c:v>41425</c:v>
                </c:pt>
                <c:pt idx="649">
                  <c:v>41428</c:v>
                </c:pt>
                <c:pt idx="650">
                  <c:v>41429</c:v>
                </c:pt>
                <c:pt idx="651">
                  <c:v>41430</c:v>
                </c:pt>
                <c:pt idx="652">
                  <c:v>41431</c:v>
                </c:pt>
                <c:pt idx="653">
                  <c:v>41432</c:v>
                </c:pt>
                <c:pt idx="654">
                  <c:v>41435</c:v>
                </c:pt>
                <c:pt idx="655">
                  <c:v>41436</c:v>
                </c:pt>
                <c:pt idx="656">
                  <c:v>41437</c:v>
                </c:pt>
                <c:pt idx="657">
                  <c:v>41438</c:v>
                </c:pt>
                <c:pt idx="658">
                  <c:v>41439</c:v>
                </c:pt>
                <c:pt idx="659">
                  <c:v>41442</c:v>
                </c:pt>
                <c:pt idx="660">
                  <c:v>41443</c:v>
                </c:pt>
                <c:pt idx="661">
                  <c:v>41444</c:v>
                </c:pt>
                <c:pt idx="662">
                  <c:v>41445</c:v>
                </c:pt>
                <c:pt idx="663">
                  <c:v>41446</c:v>
                </c:pt>
                <c:pt idx="664">
                  <c:v>41449</c:v>
                </c:pt>
                <c:pt idx="665">
                  <c:v>41450</c:v>
                </c:pt>
                <c:pt idx="666">
                  <c:v>41451</c:v>
                </c:pt>
                <c:pt idx="667">
                  <c:v>41452</c:v>
                </c:pt>
                <c:pt idx="668">
                  <c:v>41453</c:v>
                </c:pt>
                <c:pt idx="669">
                  <c:v>41456</c:v>
                </c:pt>
                <c:pt idx="670">
                  <c:v>41457</c:v>
                </c:pt>
                <c:pt idx="671">
                  <c:v>41458</c:v>
                </c:pt>
                <c:pt idx="672">
                  <c:v>41459</c:v>
                </c:pt>
                <c:pt idx="673">
                  <c:v>41460</c:v>
                </c:pt>
                <c:pt idx="674">
                  <c:v>41463</c:v>
                </c:pt>
                <c:pt idx="675">
                  <c:v>41464</c:v>
                </c:pt>
                <c:pt idx="676">
                  <c:v>41465</c:v>
                </c:pt>
                <c:pt idx="677">
                  <c:v>41466</c:v>
                </c:pt>
                <c:pt idx="678">
                  <c:v>41467</c:v>
                </c:pt>
                <c:pt idx="679">
                  <c:v>41470</c:v>
                </c:pt>
                <c:pt idx="680">
                  <c:v>41471</c:v>
                </c:pt>
                <c:pt idx="681">
                  <c:v>41472</c:v>
                </c:pt>
                <c:pt idx="682">
                  <c:v>41473</c:v>
                </c:pt>
                <c:pt idx="683">
                  <c:v>41474</c:v>
                </c:pt>
                <c:pt idx="684">
                  <c:v>41477</c:v>
                </c:pt>
                <c:pt idx="685">
                  <c:v>41478</c:v>
                </c:pt>
                <c:pt idx="686">
                  <c:v>41479</c:v>
                </c:pt>
                <c:pt idx="687">
                  <c:v>41480</c:v>
                </c:pt>
                <c:pt idx="688">
                  <c:v>41481</c:v>
                </c:pt>
                <c:pt idx="689">
                  <c:v>41484</c:v>
                </c:pt>
                <c:pt idx="690">
                  <c:v>41485</c:v>
                </c:pt>
                <c:pt idx="691">
                  <c:v>41486</c:v>
                </c:pt>
                <c:pt idx="692">
                  <c:v>41487</c:v>
                </c:pt>
                <c:pt idx="693">
                  <c:v>41488</c:v>
                </c:pt>
                <c:pt idx="694">
                  <c:v>41491</c:v>
                </c:pt>
                <c:pt idx="695">
                  <c:v>41492</c:v>
                </c:pt>
                <c:pt idx="696">
                  <c:v>41493</c:v>
                </c:pt>
                <c:pt idx="697">
                  <c:v>41494</c:v>
                </c:pt>
                <c:pt idx="698">
                  <c:v>41495</c:v>
                </c:pt>
                <c:pt idx="699">
                  <c:v>41498</c:v>
                </c:pt>
                <c:pt idx="700">
                  <c:v>41499</c:v>
                </c:pt>
                <c:pt idx="701">
                  <c:v>41500</c:v>
                </c:pt>
                <c:pt idx="702">
                  <c:v>41501</c:v>
                </c:pt>
                <c:pt idx="703">
                  <c:v>41502</c:v>
                </c:pt>
                <c:pt idx="704">
                  <c:v>41505</c:v>
                </c:pt>
                <c:pt idx="705">
                  <c:v>41506</c:v>
                </c:pt>
                <c:pt idx="706">
                  <c:v>41507</c:v>
                </c:pt>
                <c:pt idx="707">
                  <c:v>41508</c:v>
                </c:pt>
                <c:pt idx="708">
                  <c:v>41509</c:v>
                </c:pt>
                <c:pt idx="709">
                  <c:v>41512</c:v>
                </c:pt>
                <c:pt idx="710">
                  <c:v>41513</c:v>
                </c:pt>
                <c:pt idx="711">
                  <c:v>41514</c:v>
                </c:pt>
                <c:pt idx="712">
                  <c:v>41515</c:v>
                </c:pt>
                <c:pt idx="713">
                  <c:v>41516</c:v>
                </c:pt>
                <c:pt idx="714">
                  <c:v>41519</c:v>
                </c:pt>
                <c:pt idx="715">
                  <c:v>41520</c:v>
                </c:pt>
                <c:pt idx="716">
                  <c:v>41521</c:v>
                </c:pt>
                <c:pt idx="717">
                  <c:v>41522</c:v>
                </c:pt>
                <c:pt idx="718">
                  <c:v>41523</c:v>
                </c:pt>
                <c:pt idx="719">
                  <c:v>41526</c:v>
                </c:pt>
                <c:pt idx="720">
                  <c:v>41527</c:v>
                </c:pt>
                <c:pt idx="721">
                  <c:v>41528</c:v>
                </c:pt>
                <c:pt idx="722">
                  <c:v>41529</c:v>
                </c:pt>
                <c:pt idx="723">
                  <c:v>41530</c:v>
                </c:pt>
                <c:pt idx="724">
                  <c:v>41533</c:v>
                </c:pt>
                <c:pt idx="725">
                  <c:v>41534</c:v>
                </c:pt>
                <c:pt idx="726">
                  <c:v>41535</c:v>
                </c:pt>
                <c:pt idx="727">
                  <c:v>41536</c:v>
                </c:pt>
                <c:pt idx="728">
                  <c:v>41537</c:v>
                </c:pt>
                <c:pt idx="729">
                  <c:v>41540</c:v>
                </c:pt>
                <c:pt idx="730">
                  <c:v>41541</c:v>
                </c:pt>
                <c:pt idx="731">
                  <c:v>41542</c:v>
                </c:pt>
                <c:pt idx="732">
                  <c:v>41543</c:v>
                </c:pt>
                <c:pt idx="733">
                  <c:v>41544</c:v>
                </c:pt>
                <c:pt idx="734">
                  <c:v>41547</c:v>
                </c:pt>
                <c:pt idx="735">
                  <c:v>41548</c:v>
                </c:pt>
                <c:pt idx="736">
                  <c:v>41549</c:v>
                </c:pt>
                <c:pt idx="737">
                  <c:v>41550</c:v>
                </c:pt>
                <c:pt idx="738">
                  <c:v>41551</c:v>
                </c:pt>
                <c:pt idx="739">
                  <c:v>41554</c:v>
                </c:pt>
                <c:pt idx="740">
                  <c:v>41555</c:v>
                </c:pt>
                <c:pt idx="741">
                  <c:v>41556</c:v>
                </c:pt>
                <c:pt idx="742">
                  <c:v>41557</c:v>
                </c:pt>
                <c:pt idx="743">
                  <c:v>41558</c:v>
                </c:pt>
                <c:pt idx="744">
                  <c:v>41561</c:v>
                </c:pt>
                <c:pt idx="745">
                  <c:v>41562</c:v>
                </c:pt>
                <c:pt idx="746">
                  <c:v>41563</c:v>
                </c:pt>
                <c:pt idx="747">
                  <c:v>41564</c:v>
                </c:pt>
                <c:pt idx="748">
                  <c:v>41565</c:v>
                </c:pt>
                <c:pt idx="749">
                  <c:v>41568</c:v>
                </c:pt>
                <c:pt idx="750">
                  <c:v>41569</c:v>
                </c:pt>
                <c:pt idx="751">
                  <c:v>41570</c:v>
                </c:pt>
                <c:pt idx="752">
                  <c:v>41571</c:v>
                </c:pt>
                <c:pt idx="753">
                  <c:v>41572</c:v>
                </c:pt>
                <c:pt idx="754">
                  <c:v>41575</c:v>
                </c:pt>
                <c:pt idx="755">
                  <c:v>41576</c:v>
                </c:pt>
                <c:pt idx="756">
                  <c:v>41577</c:v>
                </c:pt>
                <c:pt idx="757">
                  <c:v>41578</c:v>
                </c:pt>
                <c:pt idx="758">
                  <c:v>41579</c:v>
                </c:pt>
                <c:pt idx="759">
                  <c:v>41582</c:v>
                </c:pt>
                <c:pt idx="760">
                  <c:v>41583</c:v>
                </c:pt>
                <c:pt idx="761">
                  <c:v>41584</c:v>
                </c:pt>
                <c:pt idx="762">
                  <c:v>41585</c:v>
                </c:pt>
                <c:pt idx="763">
                  <c:v>41586</c:v>
                </c:pt>
                <c:pt idx="764">
                  <c:v>41589</c:v>
                </c:pt>
                <c:pt idx="765">
                  <c:v>41590</c:v>
                </c:pt>
                <c:pt idx="766">
                  <c:v>41591</c:v>
                </c:pt>
                <c:pt idx="767">
                  <c:v>41592</c:v>
                </c:pt>
                <c:pt idx="768">
                  <c:v>41596</c:v>
                </c:pt>
                <c:pt idx="769">
                  <c:v>41597</c:v>
                </c:pt>
                <c:pt idx="770">
                  <c:v>41598</c:v>
                </c:pt>
                <c:pt idx="771">
                  <c:v>41599</c:v>
                </c:pt>
                <c:pt idx="772">
                  <c:v>41600</c:v>
                </c:pt>
                <c:pt idx="773">
                  <c:v>41603</c:v>
                </c:pt>
                <c:pt idx="774">
                  <c:v>41604</c:v>
                </c:pt>
                <c:pt idx="775">
                  <c:v>41605</c:v>
                </c:pt>
                <c:pt idx="776">
                  <c:v>41606</c:v>
                </c:pt>
                <c:pt idx="777">
                  <c:v>41607</c:v>
                </c:pt>
                <c:pt idx="778">
                  <c:v>41610</c:v>
                </c:pt>
                <c:pt idx="779">
                  <c:v>41611</c:v>
                </c:pt>
                <c:pt idx="780">
                  <c:v>41612</c:v>
                </c:pt>
                <c:pt idx="781">
                  <c:v>41613</c:v>
                </c:pt>
                <c:pt idx="782">
                  <c:v>41614</c:v>
                </c:pt>
                <c:pt idx="783">
                  <c:v>41617</c:v>
                </c:pt>
                <c:pt idx="784">
                  <c:v>41618</c:v>
                </c:pt>
                <c:pt idx="785">
                  <c:v>41619</c:v>
                </c:pt>
                <c:pt idx="786">
                  <c:v>41620</c:v>
                </c:pt>
                <c:pt idx="787">
                  <c:v>41621</c:v>
                </c:pt>
                <c:pt idx="788">
                  <c:v>41624</c:v>
                </c:pt>
                <c:pt idx="789">
                  <c:v>41625</c:v>
                </c:pt>
                <c:pt idx="790">
                  <c:v>41626</c:v>
                </c:pt>
                <c:pt idx="791">
                  <c:v>41627</c:v>
                </c:pt>
                <c:pt idx="792">
                  <c:v>41628</c:v>
                </c:pt>
                <c:pt idx="793">
                  <c:v>41631</c:v>
                </c:pt>
                <c:pt idx="794">
                  <c:v>41632</c:v>
                </c:pt>
                <c:pt idx="795">
                  <c:v>41634</c:v>
                </c:pt>
                <c:pt idx="796">
                  <c:v>41635</c:v>
                </c:pt>
                <c:pt idx="797">
                  <c:v>41638</c:v>
                </c:pt>
                <c:pt idx="798">
                  <c:v>41639</c:v>
                </c:pt>
                <c:pt idx="799">
                  <c:v>41641</c:v>
                </c:pt>
                <c:pt idx="800">
                  <c:v>41642</c:v>
                </c:pt>
                <c:pt idx="801">
                  <c:v>41645</c:v>
                </c:pt>
                <c:pt idx="802">
                  <c:v>41646</c:v>
                </c:pt>
                <c:pt idx="803">
                  <c:v>41647</c:v>
                </c:pt>
                <c:pt idx="804">
                  <c:v>41648</c:v>
                </c:pt>
                <c:pt idx="805">
                  <c:v>41649</c:v>
                </c:pt>
                <c:pt idx="806">
                  <c:v>41652</c:v>
                </c:pt>
                <c:pt idx="807">
                  <c:v>41653</c:v>
                </c:pt>
                <c:pt idx="808">
                  <c:v>41654</c:v>
                </c:pt>
                <c:pt idx="809">
                  <c:v>41655</c:v>
                </c:pt>
                <c:pt idx="810">
                  <c:v>41656</c:v>
                </c:pt>
                <c:pt idx="811">
                  <c:v>41659</c:v>
                </c:pt>
                <c:pt idx="812">
                  <c:v>41660</c:v>
                </c:pt>
                <c:pt idx="813">
                  <c:v>41661</c:v>
                </c:pt>
                <c:pt idx="814">
                  <c:v>41662</c:v>
                </c:pt>
                <c:pt idx="815">
                  <c:v>41663</c:v>
                </c:pt>
                <c:pt idx="816">
                  <c:v>41666</c:v>
                </c:pt>
                <c:pt idx="817">
                  <c:v>41667</c:v>
                </c:pt>
                <c:pt idx="818">
                  <c:v>41668</c:v>
                </c:pt>
                <c:pt idx="819">
                  <c:v>41669</c:v>
                </c:pt>
                <c:pt idx="820">
                  <c:v>41670</c:v>
                </c:pt>
                <c:pt idx="821">
                  <c:v>41673</c:v>
                </c:pt>
                <c:pt idx="822">
                  <c:v>41674</c:v>
                </c:pt>
                <c:pt idx="823">
                  <c:v>41675</c:v>
                </c:pt>
                <c:pt idx="824">
                  <c:v>41676</c:v>
                </c:pt>
                <c:pt idx="825">
                  <c:v>41677</c:v>
                </c:pt>
                <c:pt idx="826">
                  <c:v>41680</c:v>
                </c:pt>
                <c:pt idx="827">
                  <c:v>41681</c:v>
                </c:pt>
                <c:pt idx="828">
                  <c:v>41682</c:v>
                </c:pt>
                <c:pt idx="829">
                  <c:v>41683</c:v>
                </c:pt>
                <c:pt idx="830">
                  <c:v>41684</c:v>
                </c:pt>
                <c:pt idx="831">
                  <c:v>41687</c:v>
                </c:pt>
                <c:pt idx="832">
                  <c:v>41688</c:v>
                </c:pt>
                <c:pt idx="833">
                  <c:v>41689</c:v>
                </c:pt>
                <c:pt idx="834">
                  <c:v>41690</c:v>
                </c:pt>
                <c:pt idx="835">
                  <c:v>41691</c:v>
                </c:pt>
                <c:pt idx="836">
                  <c:v>41694</c:v>
                </c:pt>
                <c:pt idx="837">
                  <c:v>41695</c:v>
                </c:pt>
                <c:pt idx="838">
                  <c:v>41696</c:v>
                </c:pt>
                <c:pt idx="839">
                  <c:v>41697</c:v>
                </c:pt>
                <c:pt idx="840">
                  <c:v>41698</c:v>
                </c:pt>
                <c:pt idx="841">
                  <c:v>41703</c:v>
                </c:pt>
                <c:pt idx="842">
                  <c:v>41704</c:v>
                </c:pt>
                <c:pt idx="843">
                  <c:v>41705</c:v>
                </c:pt>
                <c:pt idx="844">
                  <c:v>41708</c:v>
                </c:pt>
                <c:pt idx="845">
                  <c:v>41709</c:v>
                </c:pt>
                <c:pt idx="846">
                  <c:v>41710</c:v>
                </c:pt>
                <c:pt idx="847">
                  <c:v>41711</c:v>
                </c:pt>
                <c:pt idx="848">
                  <c:v>41712</c:v>
                </c:pt>
                <c:pt idx="849">
                  <c:v>41715</c:v>
                </c:pt>
                <c:pt idx="850">
                  <c:v>41716</c:v>
                </c:pt>
                <c:pt idx="851">
                  <c:v>41717</c:v>
                </c:pt>
                <c:pt idx="852">
                  <c:v>41718</c:v>
                </c:pt>
                <c:pt idx="853">
                  <c:v>41719</c:v>
                </c:pt>
                <c:pt idx="854">
                  <c:v>41722</c:v>
                </c:pt>
                <c:pt idx="855">
                  <c:v>41723</c:v>
                </c:pt>
                <c:pt idx="856">
                  <c:v>41724</c:v>
                </c:pt>
                <c:pt idx="857">
                  <c:v>41725</c:v>
                </c:pt>
                <c:pt idx="858">
                  <c:v>41726</c:v>
                </c:pt>
                <c:pt idx="859">
                  <c:v>41729</c:v>
                </c:pt>
                <c:pt idx="860">
                  <c:v>41730</c:v>
                </c:pt>
                <c:pt idx="861">
                  <c:v>41731</c:v>
                </c:pt>
                <c:pt idx="862">
                  <c:v>41732</c:v>
                </c:pt>
                <c:pt idx="863">
                  <c:v>41733</c:v>
                </c:pt>
                <c:pt idx="864">
                  <c:v>41736</c:v>
                </c:pt>
                <c:pt idx="865">
                  <c:v>41737</c:v>
                </c:pt>
                <c:pt idx="866">
                  <c:v>41738</c:v>
                </c:pt>
                <c:pt idx="867">
                  <c:v>41739</c:v>
                </c:pt>
                <c:pt idx="868">
                  <c:v>41740</c:v>
                </c:pt>
                <c:pt idx="869">
                  <c:v>41743</c:v>
                </c:pt>
                <c:pt idx="870">
                  <c:v>41744</c:v>
                </c:pt>
                <c:pt idx="871">
                  <c:v>41745</c:v>
                </c:pt>
                <c:pt idx="872">
                  <c:v>41746</c:v>
                </c:pt>
                <c:pt idx="873">
                  <c:v>41751</c:v>
                </c:pt>
                <c:pt idx="874">
                  <c:v>41752</c:v>
                </c:pt>
                <c:pt idx="875">
                  <c:v>41753</c:v>
                </c:pt>
                <c:pt idx="876">
                  <c:v>41754</c:v>
                </c:pt>
                <c:pt idx="877">
                  <c:v>41757</c:v>
                </c:pt>
                <c:pt idx="878">
                  <c:v>41758</c:v>
                </c:pt>
                <c:pt idx="879">
                  <c:v>41759</c:v>
                </c:pt>
                <c:pt idx="880">
                  <c:v>41761</c:v>
                </c:pt>
                <c:pt idx="881">
                  <c:v>41764</c:v>
                </c:pt>
                <c:pt idx="882">
                  <c:v>41765</c:v>
                </c:pt>
                <c:pt idx="883">
                  <c:v>41766</c:v>
                </c:pt>
                <c:pt idx="884">
                  <c:v>41767</c:v>
                </c:pt>
                <c:pt idx="885">
                  <c:v>41768</c:v>
                </c:pt>
                <c:pt idx="886">
                  <c:v>41771</c:v>
                </c:pt>
                <c:pt idx="887">
                  <c:v>41772</c:v>
                </c:pt>
                <c:pt idx="888">
                  <c:v>41773</c:v>
                </c:pt>
                <c:pt idx="889">
                  <c:v>41774</c:v>
                </c:pt>
                <c:pt idx="890">
                  <c:v>41775</c:v>
                </c:pt>
                <c:pt idx="891">
                  <c:v>41778</c:v>
                </c:pt>
                <c:pt idx="892">
                  <c:v>41779</c:v>
                </c:pt>
                <c:pt idx="893">
                  <c:v>41780</c:v>
                </c:pt>
                <c:pt idx="894">
                  <c:v>41781</c:v>
                </c:pt>
                <c:pt idx="895">
                  <c:v>41782</c:v>
                </c:pt>
                <c:pt idx="896">
                  <c:v>41785</c:v>
                </c:pt>
                <c:pt idx="897">
                  <c:v>41786</c:v>
                </c:pt>
                <c:pt idx="898">
                  <c:v>41787</c:v>
                </c:pt>
                <c:pt idx="899">
                  <c:v>41788</c:v>
                </c:pt>
                <c:pt idx="900">
                  <c:v>41789</c:v>
                </c:pt>
                <c:pt idx="901">
                  <c:v>41792</c:v>
                </c:pt>
                <c:pt idx="902">
                  <c:v>41793</c:v>
                </c:pt>
                <c:pt idx="903">
                  <c:v>41794</c:v>
                </c:pt>
                <c:pt idx="904">
                  <c:v>41795</c:v>
                </c:pt>
                <c:pt idx="905">
                  <c:v>41796</c:v>
                </c:pt>
                <c:pt idx="906">
                  <c:v>41799</c:v>
                </c:pt>
                <c:pt idx="907">
                  <c:v>41800</c:v>
                </c:pt>
                <c:pt idx="908">
                  <c:v>41801</c:v>
                </c:pt>
                <c:pt idx="909">
                  <c:v>41802</c:v>
                </c:pt>
                <c:pt idx="910">
                  <c:v>41803</c:v>
                </c:pt>
                <c:pt idx="911">
                  <c:v>41806</c:v>
                </c:pt>
                <c:pt idx="912">
                  <c:v>41807</c:v>
                </c:pt>
                <c:pt idx="913">
                  <c:v>41808</c:v>
                </c:pt>
                <c:pt idx="914">
                  <c:v>41810</c:v>
                </c:pt>
                <c:pt idx="915">
                  <c:v>41813</c:v>
                </c:pt>
                <c:pt idx="916">
                  <c:v>41814</c:v>
                </c:pt>
                <c:pt idx="917">
                  <c:v>41815</c:v>
                </c:pt>
                <c:pt idx="918">
                  <c:v>41816</c:v>
                </c:pt>
                <c:pt idx="919">
                  <c:v>41817</c:v>
                </c:pt>
                <c:pt idx="920">
                  <c:v>41820</c:v>
                </c:pt>
                <c:pt idx="921">
                  <c:v>41821</c:v>
                </c:pt>
                <c:pt idx="922">
                  <c:v>41822</c:v>
                </c:pt>
                <c:pt idx="923">
                  <c:v>41823</c:v>
                </c:pt>
                <c:pt idx="924">
                  <c:v>41824</c:v>
                </c:pt>
                <c:pt idx="925">
                  <c:v>41827</c:v>
                </c:pt>
                <c:pt idx="926">
                  <c:v>41828</c:v>
                </c:pt>
                <c:pt idx="927">
                  <c:v>41829</c:v>
                </c:pt>
                <c:pt idx="928">
                  <c:v>41830</c:v>
                </c:pt>
                <c:pt idx="929">
                  <c:v>41831</c:v>
                </c:pt>
                <c:pt idx="930">
                  <c:v>41834</c:v>
                </c:pt>
                <c:pt idx="931">
                  <c:v>41835</c:v>
                </c:pt>
                <c:pt idx="932">
                  <c:v>41836</c:v>
                </c:pt>
                <c:pt idx="933">
                  <c:v>41837</c:v>
                </c:pt>
                <c:pt idx="934">
                  <c:v>41838</c:v>
                </c:pt>
                <c:pt idx="935">
                  <c:v>41841</c:v>
                </c:pt>
                <c:pt idx="936">
                  <c:v>41842</c:v>
                </c:pt>
                <c:pt idx="937">
                  <c:v>41843</c:v>
                </c:pt>
                <c:pt idx="938">
                  <c:v>41844</c:v>
                </c:pt>
                <c:pt idx="939">
                  <c:v>41845</c:v>
                </c:pt>
                <c:pt idx="940">
                  <c:v>41848</c:v>
                </c:pt>
                <c:pt idx="941">
                  <c:v>41849</c:v>
                </c:pt>
                <c:pt idx="942">
                  <c:v>41850</c:v>
                </c:pt>
                <c:pt idx="943">
                  <c:v>41851</c:v>
                </c:pt>
                <c:pt idx="944">
                  <c:v>41852</c:v>
                </c:pt>
                <c:pt idx="945">
                  <c:v>41855</c:v>
                </c:pt>
                <c:pt idx="946">
                  <c:v>41856</c:v>
                </c:pt>
                <c:pt idx="947">
                  <c:v>41857</c:v>
                </c:pt>
                <c:pt idx="948">
                  <c:v>41858</c:v>
                </c:pt>
                <c:pt idx="949">
                  <c:v>41859</c:v>
                </c:pt>
                <c:pt idx="950">
                  <c:v>41862</c:v>
                </c:pt>
                <c:pt idx="951">
                  <c:v>41863</c:v>
                </c:pt>
                <c:pt idx="952">
                  <c:v>41864</c:v>
                </c:pt>
                <c:pt idx="953">
                  <c:v>41865</c:v>
                </c:pt>
                <c:pt idx="954">
                  <c:v>41866</c:v>
                </c:pt>
                <c:pt idx="955">
                  <c:v>41869</c:v>
                </c:pt>
                <c:pt idx="956">
                  <c:v>41870</c:v>
                </c:pt>
                <c:pt idx="957">
                  <c:v>41871</c:v>
                </c:pt>
                <c:pt idx="958">
                  <c:v>41872</c:v>
                </c:pt>
                <c:pt idx="959">
                  <c:v>41873</c:v>
                </c:pt>
                <c:pt idx="960">
                  <c:v>41876</c:v>
                </c:pt>
                <c:pt idx="961">
                  <c:v>41877</c:v>
                </c:pt>
                <c:pt idx="962">
                  <c:v>41878</c:v>
                </c:pt>
                <c:pt idx="963">
                  <c:v>41879</c:v>
                </c:pt>
                <c:pt idx="964">
                  <c:v>41880</c:v>
                </c:pt>
                <c:pt idx="965">
                  <c:v>41883</c:v>
                </c:pt>
                <c:pt idx="966">
                  <c:v>41884</c:v>
                </c:pt>
                <c:pt idx="967">
                  <c:v>41885</c:v>
                </c:pt>
                <c:pt idx="968">
                  <c:v>41886</c:v>
                </c:pt>
                <c:pt idx="969">
                  <c:v>41887</c:v>
                </c:pt>
                <c:pt idx="970">
                  <c:v>41890</c:v>
                </c:pt>
                <c:pt idx="971">
                  <c:v>41891</c:v>
                </c:pt>
                <c:pt idx="972">
                  <c:v>41892</c:v>
                </c:pt>
                <c:pt idx="973">
                  <c:v>41893</c:v>
                </c:pt>
                <c:pt idx="974">
                  <c:v>41894</c:v>
                </c:pt>
                <c:pt idx="975">
                  <c:v>41897</c:v>
                </c:pt>
                <c:pt idx="976">
                  <c:v>41898</c:v>
                </c:pt>
                <c:pt idx="977">
                  <c:v>41899</c:v>
                </c:pt>
                <c:pt idx="978">
                  <c:v>41900</c:v>
                </c:pt>
                <c:pt idx="979">
                  <c:v>41901</c:v>
                </c:pt>
                <c:pt idx="980">
                  <c:v>41904</c:v>
                </c:pt>
                <c:pt idx="981">
                  <c:v>41905</c:v>
                </c:pt>
                <c:pt idx="982">
                  <c:v>41906</c:v>
                </c:pt>
                <c:pt idx="983">
                  <c:v>41907</c:v>
                </c:pt>
                <c:pt idx="984">
                  <c:v>41908</c:v>
                </c:pt>
                <c:pt idx="985">
                  <c:v>41911</c:v>
                </c:pt>
                <c:pt idx="986">
                  <c:v>41912</c:v>
                </c:pt>
                <c:pt idx="987">
                  <c:v>41913</c:v>
                </c:pt>
                <c:pt idx="988">
                  <c:v>41914</c:v>
                </c:pt>
                <c:pt idx="989">
                  <c:v>41915</c:v>
                </c:pt>
                <c:pt idx="990">
                  <c:v>41918</c:v>
                </c:pt>
                <c:pt idx="991">
                  <c:v>41919</c:v>
                </c:pt>
                <c:pt idx="992">
                  <c:v>41920</c:v>
                </c:pt>
                <c:pt idx="993">
                  <c:v>41921</c:v>
                </c:pt>
                <c:pt idx="994">
                  <c:v>41922</c:v>
                </c:pt>
                <c:pt idx="995">
                  <c:v>41925</c:v>
                </c:pt>
                <c:pt idx="996">
                  <c:v>41926</c:v>
                </c:pt>
                <c:pt idx="997">
                  <c:v>41927</c:v>
                </c:pt>
                <c:pt idx="998">
                  <c:v>41928</c:v>
                </c:pt>
                <c:pt idx="999">
                  <c:v>41929</c:v>
                </c:pt>
                <c:pt idx="1000">
                  <c:v>41932</c:v>
                </c:pt>
                <c:pt idx="1001">
                  <c:v>41933</c:v>
                </c:pt>
                <c:pt idx="1002">
                  <c:v>41934</c:v>
                </c:pt>
                <c:pt idx="1003">
                  <c:v>41935</c:v>
                </c:pt>
                <c:pt idx="1004">
                  <c:v>41936</c:v>
                </c:pt>
                <c:pt idx="1005">
                  <c:v>41939</c:v>
                </c:pt>
                <c:pt idx="1006">
                  <c:v>41940</c:v>
                </c:pt>
                <c:pt idx="1007">
                  <c:v>41941</c:v>
                </c:pt>
                <c:pt idx="1008">
                  <c:v>41942</c:v>
                </c:pt>
                <c:pt idx="1009">
                  <c:v>41943</c:v>
                </c:pt>
                <c:pt idx="1010">
                  <c:v>41946</c:v>
                </c:pt>
                <c:pt idx="1011">
                  <c:v>41947</c:v>
                </c:pt>
                <c:pt idx="1012">
                  <c:v>41948</c:v>
                </c:pt>
                <c:pt idx="1013">
                  <c:v>41949</c:v>
                </c:pt>
                <c:pt idx="1014">
                  <c:v>41950</c:v>
                </c:pt>
                <c:pt idx="1015">
                  <c:v>41953</c:v>
                </c:pt>
                <c:pt idx="1016">
                  <c:v>41954</c:v>
                </c:pt>
                <c:pt idx="1017">
                  <c:v>41955</c:v>
                </c:pt>
                <c:pt idx="1018">
                  <c:v>41956</c:v>
                </c:pt>
                <c:pt idx="1019">
                  <c:v>41957</c:v>
                </c:pt>
                <c:pt idx="1020">
                  <c:v>41960</c:v>
                </c:pt>
                <c:pt idx="1021">
                  <c:v>41961</c:v>
                </c:pt>
                <c:pt idx="1022">
                  <c:v>41962</c:v>
                </c:pt>
                <c:pt idx="1023">
                  <c:v>41963</c:v>
                </c:pt>
                <c:pt idx="1024">
                  <c:v>41964</c:v>
                </c:pt>
                <c:pt idx="1025">
                  <c:v>41967</c:v>
                </c:pt>
                <c:pt idx="1026">
                  <c:v>41968</c:v>
                </c:pt>
                <c:pt idx="1027">
                  <c:v>41969</c:v>
                </c:pt>
                <c:pt idx="1028">
                  <c:v>41970</c:v>
                </c:pt>
                <c:pt idx="1029">
                  <c:v>41971</c:v>
                </c:pt>
                <c:pt idx="1030">
                  <c:v>41974</c:v>
                </c:pt>
                <c:pt idx="1031">
                  <c:v>41975</c:v>
                </c:pt>
                <c:pt idx="1032">
                  <c:v>41976</c:v>
                </c:pt>
                <c:pt idx="1033">
                  <c:v>41977</c:v>
                </c:pt>
                <c:pt idx="1034">
                  <c:v>41978</c:v>
                </c:pt>
                <c:pt idx="1035">
                  <c:v>41981</c:v>
                </c:pt>
                <c:pt idx="1036">
                  <c:v>41982</c:v>
                </c:pt>
                <c:pt idx="1037">
                  <c:v>41983</c:v>
                </c:pt>
                <c:pt idx="1038">
                  <c:v>41984</c:v>
                </c:pt>
                <c:pt idx="1039">
                  <c:v>41985</c:v>
                </c:pt>
                <c:pt idx="1040">
                  <c:v>41988</c:v>
                </c:pt>
                <c:pt idx="1041">
                  <c:v>41989</c:v>
                </c:pt>
                <c:pt idx="1042">
                  <c:v>41990</c:v>
                </c:pt>
                <c:pt idx="1043">
                  <c:v>41991</c:v>
                </c:pt>
                <c:pt idx="1044">
                  <c:v>41992</c:v>
                </c:pt>
                <c:pt idx="1045">
                  <c:v>41995</c:v>
                </c:pt>
                <c:pt idx="1046">
                  <c:v>41996</c:v>
                </c:pt>
                <c:pt idx="1047">
                  <c:v>41997</c:v>
                </c:pt>
                <c:pt idx="1048">
                  <c:v>41999</c:v>
                </c:pt>
                <c:pt idx="1049">
                  <c:v>42002</c:v>
                </c:pt>
                <c:pt idx="1050">
                  <c:v>42003</c:v>
                </c:pt>
                <c:pt idx="1051">
                  <c:v>42004</c:v>
                </c:pt>
                <c:pt idx="1052">
                  <c:v>42006</c:v>
                </c:pt>
                <c:pt idx="1053">
                  <c:v>42009</c:v>
                </c:pt>
                <c:pt idx="1054">
                  <c:v>42010</c:v>
                </c:pt>
                <c:pt idx="1055">
                  <c:v>42011</c:v>
                </c:pt>
                <c:pt idx="1056">
                  <c:v>42012</c:v>
                </c:pt>
                <c:pt idx="1057">
                  <c:v>42013</c:v>
                </c:pt>
                <c:pt idx="1058">
                  <c:v>42016</c:v>
                </c:pt>
                <c:pt idx="1059">
                  <c:v>42017</c:v>
                </c:pt>
                <c:pt idx="1060">
                  <c:v>42018</c:v>
                </c:pt>
                <c:pt idx="1061">
                  <c:v>42019</c:v>
                </c:pt>
                <c:pt idx="1062">
                  <c:v>42020</c:v>
                </c:pt>
                <c:pt idx="1063">
                  <c:v>42023</c:v>
                </c:pt>
                <c:pt idx="1064">
                  <c:v>42024</c:v>
                </c:pt>
                <c:pt idx="1065">
                  <c:v>42025</c:v>
                </c:pt>
                <c:pt idx="1066">
                  <c:v>42026</c:v>
                </c:pt>
                <c:pt idx="1067">
                  <c:v>42027</c:v>
                </c:pt>
                <c:pt idx="1068">
                  <c:v>42030</c:v>
                </c:pt>
                <c:pt idx="1069">
                  <c:v>42031</c:v>
                </c:pt>
                <c:pt idx="1070">
                  <c:v>42032</c:v>
                </c:pt>
                <c:pt idx="1071">
                  <c:v>42033</c:v>
                </c:pt>
                <c:pt idx="1072">
                  <c:v>42034</c:v>
                </c:pt>
                <c:pt idx="1073">
                  <c:v>42037</c:v>
                </c:pt>
                <c:pt idx="1074">
                  <c:v>42038</c:v>
                </c:pt>
                <c:pt idx="1075">
                  <c:v>42039</c:v>
                </c:pt>
                <c:pt idx="1076">
                  <c:v>42040</c:v>
                </c:pt>
                <c:pt idx="1077">
                  <c:v>42041</c:v>
                </c:pt>
                <c:pt idx="1078">
                  <c:v>42044</c:v>
                </c:pt>
                <c:pt idx="1079">
                  <c:v>42045</c:v>
                </c:pt>
                <c:pt idx="1080">
                  <c:v>42046</c:v>
                </c:pt>
                <c:pt idx="1081">
                  <c:v>42047</c:v>
                </c:pt>
                <c:pt idx="1082">
                  <c:v>42048</c:v>
                </c:pt>
                <c:pt idx="1083">
                  <c:v>42053</c:v>
                </c:pt>
                <c:pt idx="1084">
                  <c:v>42054</c:v>
                </c:pt>
                <c:pt idx="1085">
                  <c:v>42055</c:v>
                </c:pt>
                <c:pt idx="1086">
                  <c:v>42058</c:v>
                </c:pt>
                <c:pt idx="1087">
                  <c:v>42059</c:v>
                </c:pt>
                <c:pt idx="1088">
                  <c:v>42060</c:v>
                </c:pt>
                <c:pt idx="1089">
                  <c:v>42061</c:v>
                </c:pt>
                <c:pt idx="1090">
                  <c:v>42062</c:v>
                </c:pt>
                <c:pt idx="1091">
                  <c:v>42065</c:v>
                </c:pt>
                <c:pt idx="1092">
                  <c:v>42066</c:v>
                </c:pt>
                <c:pt idx="1093">
                  <c:v>42067</c:v>
                </c:pt>
                <c:pt idx="1094">
                  <c:v>42068</c:v>
                </c:pt>
                <c:pt idx="1095">
                  <c:v>42069</c:v>
                </c:pt>
                <c:pt idx="1096">
                  <c:v>42072</c:v>
                </c:pt>
                <c:pt idx="1097">
                  <c:v>42073</c:v>
                </c:pt>
                <c:pt idx="1098">
                  <c:v>42074</c:v>
                </c:pt>
                <c:pt idx="1099">
                  <c:v>42075</c:v>
                </c:pt>
                <c:pt idx="1100">
                  <c:v>42076</c:v>
                </c:pt>
                <c:pt idx="1101">
                  <c:v>42079</c:v>
                </c:pt>
                <c:pt idx="1102">
                  <c:v>42080</c:v>
                </c:pt>
                <c:pt idx="1103">
                  <c:v>42081</c:v>
                </c:pt>
                <c:pt idx="1104">
                  <c:v>42082</c:v>
                </c:pt>
                <c:pt idx="1105">
                  <c:v>42083</c:v>
                </c:pt>
                <c:pt idx="1106">
                  <c:v>42086</c:v>
                </c:pt>
                <c:pt idx="1107">
                  <c:v>42087</c:v>
                </c:pt>
                <c:pt idx="1108">
                  <c:v>42088</c:v>
                </c:pt>
                <c:pt idx="1109">
                  <c:v>42089</c:v>
                </c:pt>
                <c:pt idx="1110">
                  <c:v>42090</c:v>
                </c:pt>
                <c:pt idx="1111">
                  <c:v>42093</c:v>
                </c:pt>
                <c:pt idx="1112">
                  <c:v>42094</c:v>
                </c:pt>
                <c:pt idx="1113">
                  <c:v>42095</c:v>
                </c:pt>
                <c:pt idx="1114">
                  <c:v>42096</c:v>
                </c:pt>
                <c:pt idx="1115">
                  <c:v>42100</c:v>
                </c:pt>
                <c:pt idx="1116">
                  <c:v>42101</c:v>
                </c:pt>
                <c:pt idx="1117">
                  <c:v>42102</c:v>
                </c:pt>
                <c:pt idx="1118">
                  <c:v>42103</c:v>
                </c:pt>
                <c:pt idx="1119">
                  <c:v>42104</c:v>
                </c:pt>
                <c:pt idx="1120">
                  <c:v>42107</c:v>
                </c:pt>
                <c:pt idx="1121">
                  <c:v>42108</c:v>
                </c:pt>
                <c:pt idx="1122">
                  <c:v>42109</c:v>
                </c:pt>
                <c:pt idx="1123">
                  <c:v>42110</c:v>
                </c:pt>
                <c:pt idx="1124">
                  <c:v>42111</c:v>
                </c:pt>
                <c:pt idx="1125">
                  <c:v>42114</c:v>
                </c:pt>
                <c:pt idx="1126">
                  <c:v>42116</c:v>
                </c:pt>
                <c:pt idx="1127">
                  <c:v>42117</c:v>
                </c:pt>
                <c:pt idx="1128">
                  <c:v>42118</c:v>
                </c:pt>
                <c:pt idx="1129">
                  <c:v>42121</c:v>
                </c:pt>
                <c:pt idx="1130">
                  <c:v>42122</c:v>
                </c:pt>
                <c:pt idx="1131">
                  <c:v>42123</c:v>
                </c:pt>
                <c:pt idx="1132">
                  <c:v>42124</c:v>
                </c:pt>
                <c:pt idx="1133">
                  <c:v>42128</c:v>
                </c:pt>
                <c:pt idx="1134">
                  <c:v>42129</c:v>
                </c:pt>
                <c:pt idx="1135">
                  <c:v>42130</c:v>
                </c:pt>
                <c:pt idx="1136">
                  <c:v>42131</c:v>
                </c:pt>
                <c:pt idx="1137">
                  <c:v>42132</c:v>
                </c:pt>
                <c:pt idx="1138">
                  <c:v>42135</c:v>
                </c:pt>
                <c:pt idx="1139">
                  <c:v>42136</c:v>
                </c:pt>
                <c:pt idx="1140">
                  <c:v>42137</c:v>
                </c:pt>
                <c:pt idx="1141">
                  <c:v>42138</c:v>
                </c:pt>
                <c:pt idx="1142">
                  <c:v>42139</c:v>
                </c:pt>
                <c:pt idx="1143">
                  <c:v>42142</c:v>
                </c:pt>
                <c:pt idx="1144">
                  <c:v>42143</c:v>
                </c:pt>
                <c:pt idx="1145">
                  <c:v>42144</c:v>
                </c:pt>
                <c:pt idx="1146">
                  <c:v>42145</c:v>
                </c:pt>
                <c:pt idx="1147">
                  <c:v>42146</c:v>
                </c:pt>
                <c:pt idx="1148">
                  <c:v>42149</c:v>
                </c:pt>
                <c:pt idx="1149">
                  <c:v>42150</c:v>
                </c:pt>
                <c:pt idx="1150">
                  <c:v>42151</c:v>
                </c:pt>
                <c:pt idx="1151">
                  <c:v>42152</c:v>
                </c:pt>
                <c:pt idx="1152">
                  <c:v>42153</c:v>
                </c:pt>
                <c:pt idx="1153">
                  <c:v>42156</c:v>
                </c:pt>
                <c:pt idx="1154">
                  <c:v>42157</c:v>
                </c:pt>
                <c:pt idx="1155">
                  <c:v>42158</c:v>
                </c:pt>
                <c:pt idx="1156">
                  <c:v>42160</c:v>
                </c:pt>
                <c:pt idx="1157">
                  <c:v>42163</c:v>
                </c:pt>
                <c:pt idx="1158">
                  <c:v>42164</c:v>
                </c:pt>
                <c:pt idx="1159">
                  <c:v>42165</c:v>
                </c:pt>
                <c:pt idx="1160">
                  <c:v>42166</c:v>
                </c:pt>
                <c:pt idx="1161">
                  <c:v>42167</c:v>
                </c:pt>
                <c:pt idx="1162">
                  <c:v>42170</c:v>
                </c:pt>
                <c:pt idx="1163">
                  <c:v>42171</c:v>
                </c:pt>
                <c:pt idx="1164">
                  <c:v>42172</c:v>
                </c:pt>
                <c:pt idx="1165">
                  <c:v>42173</c:v>
                </c:pt>
                <c:pt idx="1166">
                  <c:v>42174</c:v>
                </c:pt>
                <c:pt idx="1167">
                  <c:v>42177</c:v>
                </c:pt>
                <c:pt idx="1168">
                  <c:v>42178</c:v>
                </c:pt>
                <c:pt idx="1169">
                  <c:v>42179</c:v>
                </c:pt>
                <c:pt idx="1170">
                  <c:v>42180</c:v>
                </c:pt>
                <c:pt idx="1171">
                  <c:v>42181</c:v>
                </c:pt>
                <c:pt idx="1172">
                  <c:v>42184</c:v>
                </c:pt>
                <c:pt idx="1173">
                  <c:v>42185</c:v>
                </c:pt>
                <c:pt idx="1174">
                  <c:v>42186</c:v>
                </c:pt>
                <c:pt idx="1175">
                  <c:v>42187</c:v>
                </c:pt>
                <c:pt idx="1176">
                  <c:v>42188</c:v>
                </c:pt>
                <c:pt idx="1177">
                  <c:v>42191</c:v>
                </c:pt>
                <c:pt idx="1178">
                  <c:v>42192</c:v>
                </c:pt>
                <c:pt idx="1179">
                  <c:v>42193</c:v>
                </c:pt>
                <c:pt idx="1180">
                  <c:v>42194</c:v>
                </c:pt>
                <c:pt idx="1181">
                  <c:v>42195</c:v>
                </c:pt>
                <c:pt idx="1182">
                  <c:v>42198</c:v>
                </c:pt>
                <c:pt idx="1183">
                  <c:v>42199</c:v>
                </c:pt>
                <c:pt idx="1184">
                  <c:v>42200</c:v>
                </c:pt>
                <c:pt idx="1185">
                  <c:v>42201</c:v>
                </c:pt>
                <c:pt idx="1186">
                  <c:v>42202</c:v>
                </c:pt>
                <c:pt idx="1187">
                  <c:v>42205</c:v>
                </c:pt>
                <c:pt idx="1188">
                  <c:v>42206</c:v>
                </c:pt>
                <c:pt idx="1189">
                  <c:v>42207</c:v>
                </c:pt>
                <c:pt idx="1190">
                  <c:v>42208</c:v>
                </c:pt>
                <c:pt idx="1191">
                  <c:v>42209</c:v>
                </c:pt>
                <c:pt idx="1192">
                  <c:v>42212</c:v>
                </c:pt>
                <c:pt idx="1193">
                  <c:v>42213</c:v>
                </c:pt>
                <c:pt idx="1194">
                  <c:v>42214</c:v>
                </c:pt>
                <c:pt idx="1195">
                  <c:v>42215</c:v>
                </c:pt>
                <c:pt idx="1196">
                  <c:v>42216</c:v>
                </c:pt>
                <c:pt idx="1197">
                  <c:v>42219</c:v>
                </c:pt>
                <c:pt idx="1198">
                  <c:v>42220</c:v>
                </c:pt>
                <c:pt idx="1199">
                  <c:v>42221</c:v>
                </c:pt>
                <c:pt idx="1200">
                  <c:v>42222</c:v>
                </c:pt>
                <c:pt idx="1201">
                  <c:v>42223</c:v>
                </c:pt>
                <c:pt idx="1202">
                  <c:v>42226</c:v>
                </c:pt>
                <c:pt idx="1203">
                  <c:v>42227</c:v>
                </c:pt>
                <c:pt idx="1204">
                  <c:v>42228</c:v>
                </c:pt>
                <c:pt idx="1205">
                  <c:v>42229</c:v>
                </c:pt>
                <c:pt idx="1206">
                  <c:v>42230</c:v>
                </c:pt>
                <c:pt idx="1207">
                  <c:v>42233</c:v>
                </c:pt>
                <c:pt idx="1208">
                  <c:v>42234</c:v>
                </c:pt>
                <c:pt idx="1209">
                  <c:v>42235</c:v>
                </c:pt>
                <c:pt idx="1210">
                  <c:v>42236</c:v>
                </c:pt>
                <c:pt idx="1211">
                  <c:v>42237</c:v>
                </c:pt>
                <c:pt idx="1212">
                  <c:v>42240</c:v>
                </c:pt>
                <c:pt idx="1213">
                  <c:v>42241</c:v>
                </c:pt>
                <c:pt idx="1214">
                  <c:v>42242</c:v>
                </c:pt>
                <c:pt idx="1215">
                  <c:v>42243</c:v>
                </c:pt>
                <c:pt idx="1216">
                  <c:v>42244</c:v>
                </c:pt>
                <c:pt idx="1217">
                  <c:v>42247</c:v>
                </c:pt>
                <c:pt idx="1218">
                  <c:v>42248</c:v>
                </c:pt>
                <c:pt idx="1219">
                  <c:v>42249</c:v>
                </c:pt>
                <c:pt idx="1220">
                  <c:v>42250</c:v>
                </c:pt>
                <c:pt idx="1221">
                  <c:v>42251</c:v>
                </c:pt>
                <c:pt idx="1222">
                  <c:v>42255</c:v>
                </c:pt>
                <c:pt idx="1223">
                  <c:v>42256</c:v>
                </c:pt>
                <c:pt idx="1224">
                  <c:v>42257</c:v>
                </c:pt>
                <c:pt idx="1225">
                  <c:v>42258</c:v>
                </c:pt>
                <c:pt idx="1226">
                  <c:v>42261</c:v>
                </c:pt>
                <c:pt idx="1227">
                  <c:v>42262</c:v>
                </c:pt>
                <c:pt idx="1228">
                  <c:v>42263</c:v>
                </c:pt>
                <c:pt idx="1229">
                  <c:v>42264</c:v>
                </c:pt>
                <c:pt idx="1230">
                  <c:v>42265</c:v>
                </c:pt>
                <c:pt idx="1231">
                  <c:v>42268</c:v>
                </c:pt>
                <c:pt idx="1232">
                  <c:v>42269</c:v>
                </c:pt>
                <c:pt idx="1233">
                  <c:v>42270</c:v>
                </c:pt>
                <c:pt idx="1234">
                  <c:v>42271</c:v>
                </c:pt>
                <c:pt idx="1235">
                  <c:v>42272</c:v>
                </c:pt>
                <c:pt idx="1236">
                  <c:v>42275</c:v>
                </c:pt>
                <c:pt idx="1237">
                  <c:v>42276</c:v>
                </c:pt>
                <c:pt idx="1238">
                  <c:v>42277</c:v>
                </c:pt>
                <c:pt idx="1239">
                  <c:v>42278</c:v>
                </c:pt>
                <c:pt idx="1240">
                  <c:v>42279</c:v>
                </c:pt>
                <c:pt idx="1241">
                  <c:v>42282</c:v>
                </c:pt>
                <c:pt idx="1242">
                  <c:v>42283</c:v>
                </c:pt>
                <c:pt idx="1243">
                  <c:v>42284</c:v>
                </c:pt>
                <c:pt idx="1244">
                  <c:v>42285</c:v>
                </c:pt>
                <c:pt idx="1245">
                  <c:v>42286</c:v>
                </c:pt>
                <c:pt idx="1246">
                  <c:v>42290</c:v>
                </c:pt>
                <c:pt idx="1247">
                  <c:v>42291</c:v>
                </c:pt>
                <c:pt idx="1248">
                  <c:v>42292</c:v>
                </c:pt>
                <c:pt idx="1249">
                  <c:v>42293</c:v>
                </c:pt>
                <c:pt idx="1250">
                  <c:v>42296</c:v>
                </c:pt>
                <c:pt idx="1251">
                  <c:v>42297</c:v>
                </c:pt>
                <c:pt idx="1252">
                  <c:v>42298</c:v>
                </c:pt>
                <c:pt idx="1253">
                  <c:v>42299</c:v>
                </c:pt>
                <c:pt idx="1254">
                  <c:v>42300</c:v>
                </c:pt>
                <c:pt idx="1255">
                  <c:v>42303</c:v>
                </c:pt>
                <c:pt idx="1256">
                  <c:v>42304</c:v>
                </c:pt>
                <c:pt idx="1257">
                  <c:v>42305</c:v>
                </c:pt>
                <c:pt idx="1258">
                  <c:v>42306</c:v>
                </c:pt>
                <c:pt idx="1259">
                  <c:v>42307</c:v>
                </c:pt>
                <c:pt idx="1260">
                  <c:v>42311</c:v>
                </c:pt>
                <c:pt idx="1261">
                  <c:v>42312</c:v>
                </c:pt>
                <c:pt idx="1262">
                  <c:v>42313</c:v>
                </c:pt>
                <c:pt idx="1263">
                  <c:v>42314</c:v>
                </c:pt>
                <c:pt idx="1264">
                  <c:v>42317</c:v>
                </c:pt>
                <c:pt idx="1265">
                  <c:v>42318</c:v>
                </c:pt>
                <c:pt idx="1266">
                  <c:v>42319</c:v>
                </c:pt>
                <c:pt idx="1267">
                  <c:v>42320</c:v>
                </c:pt>
                <c:pt idx="1268">
                  <c:v>42321</c:v>
                </c:pt>
                <c:pt idx="1269">
                  <c:v>42324</c:v>
                </c:pt>
                <c:pt idx="1270">
                  <c:v>42325</c:v>
                </c:pt>
                <c:pt idx="1271">
                  <c:v>42326</c:v>
                </c:pt>
                <c:pt idx="1272">
                  <c:v>42327</c:v>
                </c:pt>
                <c:pt idx="1273">
                  <c:v>42328</c:v>
                </c:pt>
                <c:pt idx="1274">
                  <c:v>42331</c:v>
                </c:pt>
                <c:pt idx="1275">
                  <c:v>42332</c:v>
                </c:pt>
                <c:pt idx="1276">
                  <c:v>42333</c:v>
                </c:pt>
                <c:pt idx="1277">
                  <c:v>42334</c:v>
                </c:pt>
                <c:pt idx="1278">
                  <c:v>42335</c:v>
                </c:pt>
                <c:pt idx="1279">
                  <c:v>42338</c:v>
                </c:pt>
                <c:pt idx="1280">
                  <c:v>42339</c:v>
                </c:pt>
                <c:pt idx="1281">
                  <c:v>42340</c:v>
                </c:pt>
                <c:pt idx="1282">
                  <c:v>42341</c:v>
                </c:pt>
                <c:pt idx="1283">
                  <c:v>42342</c:v>
                </c:pt>
                <c:pt idx="1284">
                  <c:v>42345</c:v>
                </c:pt>
                <c:pt idx="1285">
                  <c:v>42346</c:v>
                </c:pt>
                <c:pt idx="1286">
                  <c:v>42347</c:v>
                </c:pt>
                <c:pt idx="1287">
                  <c:v>42348</c:v>
                </c:pt>
                <c:pt idx="1288">
                  <c:v>42349</c:v>
                </c:pt>
                <c:pt idx="1289">
                  <c:v>42352</c:v>
                </c:pt>
                <c:pt idx="1290">
                  <c:v>42353</c:v>
                </c:pt>
                <c:pt idx="1291">
                  <c:v>42354</c:v>
                </c:pt>
                <c:pt idx="1292">
                  <c:v>42355</c:v>
                </c:pt>
                <c:pt idx="1293">
                  <c:v>42356</c:v>
                </c:pt>
                <c:pt idx="1294">
                  <c:v>42359</c:v>
                </c:pt>
                <c:pt idx="1295">
                  <c:v>42360</c:v>
                </c:pt>
                <c:pt idx="1296">
                  <c:v>42361</c:v>
                </c:pt>
                <c:pt idx="1297">
                  <c:v>42362</c:v>
                </c:pt>
                <c:pt idx="1298">
                  <c:v>42366</c:v>
                </c:pt>
                <c:pt idx="1299">
                  <c:v>42367</c:v>
                </c:pt>
                <c:pt idx="1300">
                  <c:v>42368</c:v>
                </c:pt>
                <c:pt idx="1301">
                  <c:v>42369</c:v>
                </c:pt>
                <c:pt idx="1302">
                  <c:v>42373</c:v>
                </c:pt>
                <c:pt idx="1303">
                  <c:v>42374</c:v>
                </c:pt>
                <c:pt idx="1304">
                  <c:v>42375</c:v>
                </c:pt>
                <c:pt idx="1305">
                  <c:v>42376</c:v>
                </c:pt>
                <c:pt idx="1306">
                  <c:v>42377</c:v>
                </c:pt>
                <c:pt idx="1307">
                  <c:v>42380</c:v>
                </c:pt>
                <c:pt idx="1308">
                  <c:v>42381</c:v>
                </c:pt>
                <c:pt idx="1309">
                  <c:v>42382</c:v>
                </c:pt>
                <c:pt idx="1310">
                  <c:v>42383</c:v>
                </c:pt>
                <c:pt idx="1311">
                  <c:v>42384</c:v>
                </c:pt>
                <c:pt idx="1312">
                  <c:v>42387</c:v>
                </c:pt>
                <c:pt idx="1313">
                  <c:v>42388</c:v>
                </c:pt>
                <c:pt idx="1314">
                  <c:v>42389</c:v>
                </c:pt>
                <c:pt idx="1315">
                  <c:v>42390</c:v>
                </c:pt>
                <c:pt idx="1316">
                  <c:v>42391</c:v>
                </c:pt>
                <c:pt idx="1317">
                  <c:v>42394</c:v>
                </c:pt>
                <c:pt idx="1318">
                  <c:v>42395</c:v>
                </c:pt>
                <c:pt idx="1319">
                  <c:v>42396</c:v>
                </c:pt>
                <c:pt idx="1320">
                  <c:v>42397</c:v>
                </c:pt>
                <c:pt idx="1321">
                  <c:v>42398</c:v>
                </c:pt>
                <c:pt idx="1322">
                  <c:v>42401</c:v>
                </c:pt>
                <c:pt idx="1323">
                  <c:v>42402</c:v>
                </c:pt>
                <c:pt idx="1324">
                  <c:v>42403</c:v>
                </c:pt>
                <c:pt idx="1325">
                  <c:v>42404</c:v>
                </c:pt>
                <c:pt idx="1326">
                  <c:v>42405</c:v>
                </c:pt>
                <c:pt idx="1327">
                  <c:v>42410</c:v>
                </c:pt>
                <c:pt idx="1328">
                  <c:v>42411</c:v>
                </c:pt>
                <c:pt idx="1329">
                  <c:v>42412</c:v>
                </c:pt>
                <c:pt idx="1330">
                  <c:v>42415</c:v>
                </c:pt>
                <c:pt idx="1331">
                  <c:v>42416</c:v>
                </c:pt>
                <c:pt idx="1332">
                  <c:v>42417</c:v>
                </c:pt>
                <c:pt idx="1333">
                  <c:v>42418</c:v>
                </c:pt>
                <c:pt idx="1334">
                  <c:v>42419</c:v>
                </c:pt>
                <c:pt idx="1335">
                  <c:v>42422</c:v>
                </c:pt>
                <c:pt idx="1336">
                  <c:v>42423</c:v>
                </c:pt>
                <c:pt idx="1337">
                  <c:v>42424</c:v>
                </c:pt>
                <c:pt idx="1338">
                  <c:v>42425</c:v>
                </c:pt>
                <c:pt idx="1339">
                  <c:v>42426</c:v>
                </c:pt>
                <c:pt idx="1340">
                  <c:v>42429</c:v>
                </c:pt>
                <c:pt idx="1341">
                  <c:v>42430</c:v>
                </c:pt>
                <c:pt idx="1342">
                  <c:v>42431</c:v>
                </c:pt>
                <c:pt idx="1343">
                  <c:v>42432</c:v>
                </c:pt>
                <c:pt idx="1344">
                  <c:v>42433</c:v>
                </c:pt>
                <c:pt idx="1345">
                  <c:v>42436</c:v>
                </c:pt>
                <c:pt idx="1346">
                  <c:v>42437</c:v>
                </c:pt>
                <c:pt idx="1347">
                  <c:v>42438</c:v>
                </c:pt>
                <c:pt idx="1348">
                  <c:v>42439</c:v>
                </c:pt>
                <c:pt idx="1349">
                  <c:v>42440</c:v>
                </c:pt>
                <c:pt idx="1350">
                  <c:v>42443</c:v>
                </c:pt>
                <c:pt idx="1351">
                  <c:v>42444</c:v>
                </c:pt>
                <c:pt idx="1352">
                  <c:v>42445</c:v>
                </c:pt>
                <c:pt idx="1353">
                  <c:v>42446</c:v>
                </c:pt>
                <c:pt idx="1354">
                  <c:v>42447</c:v>
                </c:pt>
                <c:pt idx="1355">
                  <c:v>42450</c:v>
                </c:pt>
                <c:pt idx="1356">
                  <c:v>42451</c:v>
                </c:pt>
                <c:pt idx="1357">
                  <c:v>42452</c:v>
                </c:pt>
                <c:pt idx="1358">
                  <c:v>42453</c:v>
                </c:pt>
                <c:pt idx="1359">
                  <c:v>42457</c:v>
                </c:pt>
                <c:pt idx="1360">
                  <c:v>42458</c:v>
                </c:pt>
                <c:pt idx="1361">
                  <c:v>42459</c:v>
                </c:pt>
                <c:pt idx="1362">
                  <c:v>42460</c:v>
                </c:pt>
                <c:pt idx="1363">
                  <c:v>42461</c:v>
                </c:pt>
                <c:pt idx="1364">
                  <c:v>42464</c:v>
                </c:pt>
                <c:pt idx="1365">
                  <c:v>42465</c:v>
                </c:pt>
                <c:pt idx="1366">
                  <c:v>42466</c:v>
                </c:pt>
                <c:pt idx="1367">
                  <c:v>42467</c:v>
                </c:pt>
                <c:pt idx="1368">
                  <c:v>42468</c:v>
                </c:pt>
                <c:pt idx="1369">
                  <c:v>42471</c:v>
                </c:pt>
                <c:pt idx="1370">
                  <c:v>42472</c:v>
                </c:pt>
                <c:pt idx="1371">
                  <c:v>42473</c:v>
                </c:pt>
                <c:pt idx="1372">
                  <c:v>42474</c:v>
                </c:pt>
                <c:pt idx="1373">
                  <c:v>42475</c:v>
                </c:pt>
                <c:pt idx="1374">
                  <c:v>42478</c:v>
                </c:pt>
                <c:pt idx="1375">
                  <c:v>42479</c:v>
                </c:pt>
                <c:pt idx="1376">
                  <c:v>42480</c:v>
                </c:pt>
                <c:pt idx="1377">
                  <c:v>42482</c:v>
                </c:pt>
                <c:pt idx="1378">
                  <c:v>42485</c:v>
                </c:pt>
                <c:pt idx="1379">
                  <c:v>42486</c:v>
                </c:pt>
                <c:pt idx="1380">
                  <c:v>42487</c:v>
                </c:pt>
                <c:pt idx="1381">
                  <c:v>42488</c:v>
                </c:pt>
                <c:pt idx="1382">
                  <c:v>42489</c:v>
                </c:pt>
                <c:pt idx="1383">
                  <c:v>42492</c:v>
                </c:pt>
                <c:pt idx="1384">
                  <c:v>42493</c:v>
                </c:pt>
                <c:pt idx="1385">
                  <c:v>42494</c:v>
                </c:pt>
                <c:pt idx="1386">
                  <c:v>42495</c:v>
                </c:pt>
                <c:pt idx="1387">
                  <c:v>42496</c:v>
                </c:pt>
                <c:pt idx="1388">
                  <c:v>42499</c:v>
                </c:pt>
                <c:pt idx="1389">
                  <c:v>42500</c:v>
                </c:pt>
                <c:pt idx="1390">
                  <c:v>42501</c:v>
                </c:pt>
                <c:pt idx="1391">
                  <c:v>42502</c:v>
                </c:pt>
                <c:pt idx="1392">
                  <c:v>42503</c:v>
                </c:pt>
                <c:pt idx="1393">
                  <c:v>42506</c:v>
                </c:pt>
                <c:pt idx="1394">
                  <c:v>42507</c:v>
                </c:pt>
                <c:pt idx="1395">
                  <c:v>42508</c:v>
                </c:pt>
                <c:pt idx="1396">
                  <c:v>42509</c:v>
                </c:pt>
                <c:pt idx="1397">
                  <c:v>42510</c:v>
                </c:pt>
                <c:pt idx="1398">
                  <c:v>42513</c:v>
                </c:pt>
                <c:pt idx="1399">
                  <c:v>42514</c:v>
                </c:pt>
                <c:pt idx="1400">
                  <c:v>42515</c:v>
                </c:pt>
                <c:pt idx="1401">
                  <c:v>42517</c:v>
                </c:pt>
                <c:pt idx="1402">
                  <c:v>42520</c:v>
                </c:pt>
                <c:pt idx="1403">
                  <c:v>42521</c:v>
                </c:pt>
                <c:pt idx="1404">
                  <c:v>42522</c:v>
                </c:pt>
                <c:pt idx="1405">
                  <c:v>42523</c:v>
                </c:pt>
                <c:pt idx="1406">
                  <c:v>42524</c:v>
                </c:pt>
                <c:pt idx="1407">
                  <c:v>42527</c:v>
                </c:pt>
                <c:pt idx="1408">
                  <c:v>42528</c:v>
                </c:pt>
                <c:pt idx="1409">
                  <c:v>42529</c:v>
                </c:pt>
                <c:pt idx="1410">
                  <c:v>42530</c:v>
                </c:pt>
                <c:pt idx="1411">
                  <c:v>42531</c:v>
                </c:pt>
                <c:pt idx="1412">
                  <c:v>42534</c:v>
                </c:pt>
                <c:pt idx="1413">
                  <c:v>42535</c:v>
                </c:pt>
                <c:pt idx="1414">
                  <c:v>42536</c:v>
                </c:pt>
                <c:pt idx="1415">
                  <c:v>42537</c:v>
                </c:pt>
                <c:pt idx="1416">
                  <c:v>42538</c:v>
                </c:pt>
                <c:pt idx="1417">
                  <c:v>42541</c:v>
                </c:pt>
                <c:pt idx="1418">
                  <c:v>42542</c:v>
                </c:pt>
                <c:pt idx="1419">
                  <c:v>42543</c:v>
                </c:pt>
                <c:pt idx="1420">
                  <c:v>42544</c:v>
                </c:pt>
                <c:pt idx="1421">
                  <c:v>42545</c:v>
                </c:pt>
                <c:pt idx="1422">
                  <c:v>42548</c:v>
                </c:pt>
                <c:pt idx="1423">
                  <c:v>42549</c:v>
                </c:pt>
                <c:pt idx="1424">
                  <c:v>42550</c:v>
                </c:pt>
                <c:pt idx="1425">
                  <c:v>42551</c:v>
                </c:pt>
                <c:pt idx="1426">
                  <c:v>42552</c:v>
                </c:pt>
                <c:pt idx="1427">
                  <c:v>42555</c:v>
                </c:pt>
                <c:pt idx="1428">
                  <c:v>42556</c:v>
                </c:pt>
                <c:pt idx="1429">
                  <c:v>42557</c:v>
                </c:pt>
                <c:pt idx="1430">
                  <c:v>42558</c:v>
                </c:pt>
                <c:pt idx="1431">
                  <c:v>42559</c:v>
                </c:pt>
                <c:pt idx="1432">
                  <c:v>42562</c:v>
                </c:pt>
                <c:pt idx="1433">
                  <c:v>42563</c:v>
                </c:pt>
                <c:pt idx="1434">
                  <c:v>42564</c:v>
                </c:pt>
                <c:pt idx="1435">
                  <c:v>42565</c:v>
                </c:pt>
                <c:pt idx="1436">
                  <c:v>42566</c:v>
                </c:pt>
                <c:pt idx="1437">
                  <c:v>42569</c:v>
                </c:pt>
                <c:pt idx="1438">
                  <c:v>42570</c:v>
                </c:pt>
                <c:pt idx="1439">
                  <c:v>42571</c:v>
                </c:pt>
                <c:pt idx="1440">
                  <c:v>42572</c:v>
                </c:pt>
                <c:pt idx="1441">
                  <c:v>42573</c:v>
                </c:pt>
                <c:pt idx="1442">
                  <c:v>42576</c:v>
                </c:pt>
                <c:pt idx="1443">
                  <c:v>42577</c:v>
                </c:pt>
                <c:pt idx="1444">
                  <c:v>42578</c:v>
                </c:pt>
                <c:pt idx="1445">
                  <c:v>42579</c:v>
                </c:pt>
                <c:pt idx="1446">
                  <c:v>42580</c:v>
                </c:pt>
                <c:pt idx="1447">
                  <c:v>42583</c:v>
                </c:pt>
                <c:pt idx="1448">
                  <c:v>42584</c:v>
                </c:pt>
                <c:pt idx="1449">
                  <c:v>42585</c:v>
                </c:pt>
                <c:pt idx="1450">
                  <c:v>42586</c:v>
                </c:pt>
                <c:pt idx="1451">
                  <c:v>42587</c:v>
                </c:pt>
                <c:pt idx="1452">
                  <c:v>42590</c:v>
                </c:pt>
                <c:pt idx="1453">
                  <c:v>42591</c:v>
                </c:pt>
                <c:pt idx="1454">
                  <c:v>42592</c:v>
                </c:pt>
                <c:pt idx="1455">
                  <c:v>42593</c:v>
                </c:pt>
                <c:pt idx="1456">
                  <c:v>42594</c:v>
                </c:pt>
                <c:pt idx="1457">
                  <c:v>42597</c:v>
                </c:pt>
                <c:pt idx="1458">
                  <c:v>42598</c:v>
                </c:pt>
                <c:pt idx="1459">
                  <c:v>42599</c:v>
                </c:pt>
                <c:pt idx="1460">
                  <c:v>42600</c:v>
                </c:pt>
                <c:pt idx="1461">
                  <c:v>42601</c:v>
                </c:pt>
                <c:pt idx="1462">
                  <c:v>42604</c:v>
                </c:pt>
                <c:pt idx="1463">
                  <c:v>42605</c:v>
                </c:pt>
                <c:pt idx="1464">
                  <c:v>42606</c:v>
                </c:pt>
                <c:pt idx="1465">
                  <c:v>42607</c:v>
                </c:pt>
                <c:pt idx="1466">
                  <c:v>42608</c:v>
                </c:pt>
                <c:pt idx="1467">
                  <c:v>42611</c:v>
                </c:pt>
                <c:pt idx="1468">
                  <c:v>42612</c:v>
                </c:pt>
                <c:pt idx="1469">
                  <c:v>42613</c:v>
                </c:pt>
                <c:pt idx="1470">
                  <c:v>42614</c:v>
                </c:pt>
                <c:pt idx="1471">
                  <c:v>42615</c:v>
                </c:pt>
                <c:pt idx="1472">
                  <c:v>42618</c:v>
                </c:pt>
                <c:pt idx="1473">
                  <c:v>42619</c:v>
                </c:pt>
                <c:pt idx="1474">
                  <c:v>42621</c:v>
                </c:pt>
                <c:pt idx="1475">
                  <c:v>42622</c:v>
                </c:pt>
                <c:pt idx="1476">
                  <c:v>42625</c:v>
                </c:pt>
                <c:pt idx="1477">
                  <c:v>42626</c:v>
                </c:pt>
                <c:pt idx="1478">
                  <c:v>42627</c:v>
                </c:pt>
                <c:pt idx="1479">
                  <c:v>42628</c:v>
                </c:pt>
                <c:pt idx="1480">
                  <c:v>42629</c:v>
                </c:pt>
                <c:pt idx="1481">
                  <c:v>42632</c:v>
                </c:pt>
                <c:pt idx="1482">
                  <c:v>42633</c:v>
                </c:pt>
                <c:pt idx="1483">
                  <c:v>42634</c:v>
                </c:pt>
                <c:pt idx="1484">
                  <c:v>42635</c:v>
                </c:pt>
                <c:pt idx="1485">
                  <c:v>42636</c:v>
                </c:pt>
                <c:pt idx="1486">
                  <c:v>42639</c:v>
                </c:pt>
                <c:pt idx="1487">
                  <c:v>42640</c:v>
                </c:pt>
                <c:pt idx="1488">
                  <c:v>42641</c:v>
                </c:pt>
                <c:pt idx="1489">
                  <c:v>42642</c:v>
                </c:pt>
                <c:pt idx="1490">
                  <c:v>42643</c:v>
                </c:pt>
                <c:pt idx="1491">
                  <c:v>42646</c:v>
                </c:pt>
                <c:pt idx="1492">
                  <c:v>42647</c:v>
                </c:pt>
                <c:pt idx="1493">
                  <c:v>42648</c:v>
                </c:pt>
                <c:pt idx="1494">
                  <c:v>42649</c:v>
                </c:pt>
                <c:pt idx="1495">
                  <c:v>42650</c:v>
                </c:pt>
                <c:pt idx="1496">
                  <c:v>42653</c:v>
                </c:pt>
                <c:pt idx="1497">
                  <c:v>42654</c:v>
                </c:pt>
                <c:pt idx="1498">
                  <c:v>42656</c:v>
                </c:pt>
                <c:pt idx="1499">
                  <c:v>42657</c:v>
                </c:pt>
                <c:pt idx="1500">
                  <c:v>42660</c:v>
                </c:pt>
                <c:pt idx="1501">
                  <c:v>42661</c:v>
                </c:pt>
                <c:pt idx="1502">
                  <c:v>42662</c:v>
                </c:pt>
                <c:pt idx="1503">
                  <c:v>42663</c:v>
                </c:pt>
                <c:pt idx="1504">
                  <c:v>42664</c:v>
                </c:pt>
                <c:pt idx="1505">
                  <c:v>42667</c:v>
                </c:pt>
                <c:pt idx="1506">
                  <c:v>42668</c:v>
                </c:pt>
                <c:pt idx="1507">
                  <c:v>42669</c:v>
                </c:pt>
                <c:pt idx="1508">
                  <c:v>42670</c:v>
                </c:pt>
                <c:pt idx="1509">
                  <c:v>42671</c:v>
                </c:pt>
                <c:pt idx="1510">
                  <c:v>42674</c:v>
                </c:pt>
                <c:pt idx="1511">
                  <c:v>42675</c:v>
                </c:pt>
                <c:pt idx="1512">
                  <c:v>42677</c:v>
                </c:pt>
                <c:pt idx="1513">
                  <c:v>42678</c:v>
                </c:pt>
                <c:pt idx="1514">
                  <c:v>42681</c:v>
                </c:pt>
                <c:pt idx="1515">
                  <c:v>42682</c:v>
                </c:pt>
                <c:pt idx="1516">
                  <c:v>42683</c:v>
                </c:pt>
                <c:pt idx="1517">
                  <c:v>42684</c:v>
                </c:pt>
                <c:pt idx="1518">
                  <c:v>42685</c:v>
                </c:pt>
                <c:pt idx="1519">
                  <c:v>42688</c:v>
                </c:pt>
                <c:pt idx="1520">
                  <c:v>42690</c:v>
                </c:pt>
                <c:pt idx="1521">
                  <c:v>42691</c:v>
                </c:pt>
                <c:pt idx="1522">
                  <c:v>42692</c:v>
                </c:pt>
                <c:pt idx="1523">
                  <c:v>42695</c:v>
                </c:pt>
                <c:pt idx="1524">
                  <c:v>42696</c:v>
                </c:pt>
                <c:pt idx="1525">
                  <c:v>42697</c:v>
                </c:pt>
                <c:pt idx="1526">
                  <c:v>42698</c:v>
                </c:pt>
                <c:pt idx="1527">
                  <c:v>42699</c:v>
                </c:pt>
                <c:pt idx="1528">
                  <c:v>42702</c:v>
                </c:pt>
                <c:pt idx="1529">
                  <c:v>42703</c:v>
                </c:pt>
                <c:pt idx="1530">
                  <c:v>42704</c:v>
                </c:pt>
                <c:pt idx="1531">
                  <c:v>42705</c:v>
                </c:pt>
                <c:pt idx="1532">
                  <c:v>42706</c:v>
                </c:pt>
                <c:pt idx="1533">
                  <c:v>42709</c:v>
                </c:pt>
                <c:pt idx="1534">
                  <c:v>42710</c:v>
                </c:pt>
                <c:pt idx="1535">
                  <c:v>42711</c:v>
                </c:pt>
                <c:pt idx="1536">
                  <c:v>42712</c:v>
                </c:pt>
                <c:pt idx="1537">
                  <c:v>42713</c:v>
                </c:pt>
                <c:pt idx="1538">
                  <c:v>42716</c:v>
                </c:pt>
                <c:pt idx="1539">
                  <c:v>42717</c:v>
                </c:pt>
                <c:pt idx="1540">
                  <c:v>42718</c:v>
                </c:pt>
                <c:pt idx="1541">
                  <c:v>42719</c:v>
                </c:pt>
                <c:pt idx="1542">
                  <c:v>42720</c:v>
                </c:pt>
                <c:pt idx="1543">
                  <c:v>42723</c:v>
                </c:pt>
                <c:pt idx="1544">
                  <c:v>42724</c:v>
                </c:pt>
                <c:pt idx="1545">
                  <c:v>42725</c:v>
                </c:pt>
                <c:pt idx="1546">
                  <c:v>42726</c:v>
                </c:pt>
                <c:pt idx="1547">
                  <c:v>42727</c:v>
                </c:pt>
                <c:pt idx="1548">
                  <c:v>42730</c:v>
                </c:pt>
                <c:pt idx="1549">
                  <c:v>42731</c:v>
                </c:pt>
                <c:pt idx="1550">
                  <c:v>42732</c:v>
                </c:pt>
                <c:pt idx="1551">
                  <c:v>42733</c:v>
                </c:pt>
                <c:pt idx="1552">
                  <c:v>42734</c:v>
                </c:pt>
                <c:pt idx="1553">
                  <c:v>42737</c:v>
                </c:pt>
                <c:pt idx="1554">
                  <c:v>42738</c:v>
                </c:pt>
                <c:pt idx="1555">
                  <c:v>42739</c:v>
                </c:pt>
                <c:pt idx="1556">
                  <c:v>42740</c:v>
                </c:pt>
                <c:pt idx="1557">
                  <c:v>42741</c:v>
                </c:pt>
                <c:pt idx="1558">
                  <c:v>42744</c:v>
                </c:pt>
                <c:pt idx="1559">
                  <c:v>42745</c:v>
                </c:pt>
                <c:pt idx="1560">
                  <c:v>42746</c:v>
                </c:pt>
                <c:pt idx="1561">
                  <c:v>42747</c:v>
                </c:pt>
                <c:pt idx="1562">
                  <c:v>42748</c:v>
                </c:pt>
                <c:pt idx="1563">
                  <c:v>42751</c:v>
                </c:pt>
                <c:pt idx="1564">
                  <c:v>42752</c:v>
                </c:pt>
                <c:pt idx="1565">
                  <c:v>42753</c:v>
                </c:pt>
                <c:pt idx="1566">
                  <c:v>42754</c:v>
                </c:pt>
                <c:pt idx="1567">
                  <c:v>42755</c:v>
                </c:pt>
                <c:pt idx="1568">
                  <c:v>42758</c:v>
                </c:pt>
                <c:pt idx="1569">
                  <c:v>42759</c:v>
                </c:pt>
                <c:pt idx="1570">
                  <c:v>42760</c:v>
                </c:pt>
                <c:pt idx="1571">
                  <c:v>42761</c:v>
                </c:pt>
                <c:pt idx="1572">
                  <c:v>42762</c:v>
                </c:pt>
                <c:pt idx="1573">
                  <c:v>42765</c:v>
                </c:pt>
                <c:pt idx="1574">
                  <c:v>42766</c:v>
                </c:pt>
                <c:pt idx="1575">
                  <c:v>42767</c:v>
                </c:pt>
                <c:pt idx="1576">
                  <c:v>42768</c:v>
                </c:pt>
                <c:pt idx="1577">
                  <c:v>42769</c:v>
                </c:pt>
                <c:pt idx="1578">
                  <c:v>42772</c:v>
                </c:pt>
                <c:pt idx="1579">
                  <c:v>42773</c:v>
                </c:pt>
                <c:pt idx="1580">
                  <c:v>42774</c:v>
                </c:pt>
                <c:pt idx="1581">
                  <c:v>42775</c:v>
                </c:pt>
                <c:pt idx="1582">
                  <c:v>42776</c:v>
                </c:pt>
                <c:pt idx="1583">
                  <c:v>42779</c:v>
                </c:pt>
                <c:pt idx="1584">
                  <c:v>42780</c:v>
                </c:pt>
                <c:pt idx="1585">
                  <c:v>42781</c:v>
                </c:pt>
                <c:pt idx="1586">
                  <c:v>42782</c:v>
                </c:pt>
                <c:pt idx="1587">
                  <c:v>42783</c:v>
                </c:pt>
                <c:pt idx="1588">
                  <c:v>42786</c:v>
                </c:pt>
                <c:pt idx="1589">
                  <c:v>42787</c:v>
                </c:pt>
                <c:pt idx="1590">
                  <c:v>42788</c:v>
                </c:pt>
                <c:pt idx="1591">
                  <c:v>42789</c:v>
                </c:pt>
                <c:pt idx="1592">
                  <c:v>42790</c:v>
                </c:pt>
                <c:pt idx="1593">
                  <c:v>42795</c:v>
                </c:pt>
                <c:pt idx="1594">
                  <c:v>42796</c:v>
                </c:pt>
                <c:pt idx="1595">
                  <c:v>42797</c:v>
                </c:pt>
                <c:pt idx="1596">
                  <c:v>42800</c:v>
                </c:pt>
                <c:pt idx="1597">
                  <c:v>42801</c:v>
                </c:pt>
                <c:pt idx="1598">
                  <c:v>42802</c:v>
                </c:pt>
                <c:pt idx="1599">
                  <c:v>42803</c:v>
                </c:pt>
                <c:pt idx="1600">
                  <c:v>42804</c:v>
                </c:pt>
                <c:pt idx="1601">
                  <c:v>42807</c:v>
                </c:pt>
                <c:pt idx="1602">
                  <c:v>42808</c:v>
                </c:pt>
                <c:pt idx="1603">
                  <c:v>42809</c:v>
                </c:pt>
                <c:pt idx="1604">
                  <c:v>42810</c:v>
                </c:pt>
                <c:pt idx="1605">
                  <c:v>42811</c:v>
                </c:pt>
                <c:pt idx="1606">
                  <c:v>42814</c:v>
                </c:pt>
                <c:pt idx="1607">
                  <c:v>42815</c:v>
                </c:pt>
                <c:pt idx="1608">
                  <c:v>42816</c:v>
                </c:pt>
                <c:pt idx="1609">
                  <c:v>42817</c:v>
                </c:pt>
                <c:pt idx="1610">
                  <c:v>42818</c:v>
                </c:pt>
                <c:pt idx="1611">
                  <c:v>42821</c:v>
                </c:pt>
                <c:pt idx="1612">
                  <c:v>42822</c:v>
                </c:pt>
                <c:pt idx="1613">
                  <c:v>42823</c:v>
                </c:pt>
                <c:pt idx="1614">
                  <c:v>42824</c:v>
                </c:pt>
                <c:pt idx="1615">
                  <c:v>42825</c:v>
                </c:pt>
                <c:pt idx="1616">
                  <c:v>42828</c:v>
                </c:pt>
                <c:pt idx="1617">
                  <c:v>42829</c:v>
                </c:pt>
                <c:pt idx="1618">
                  <c:v>42830</c:v>
                </c:pt>
                <c:pt idx="1619">
                  <c:v>42831</c:v>
                </c:pt>
                <c:pt idx="1620">
                  <c:v>42832</c:v>
                </c:pt>
                <c:pt idx="1621">
                  <c:v>42835</c:v>
                </c:pt>
                <c:pt idx="1622">
                  <c:v>42836</c:v>
                </c:pt>
                <c:pt idx="1623">
                  <c:v>42837</c:v>
                </c:pt>
                <c:pt idx="1624">
                  <c:v>42838</c:v>
                </c:pt>
                <c:pt idx="1625">
                  <c:v>42842</c:v>
                </c:pt>
                <c:pt idx="1626">
                  <c:v>42843</c:v>
                </c:pt>
                <c:pt idx="1627">
                  <c:v>42844</c:v>
                </c:pt>
                <c:pt idx="1628">
                  <c:v>42845</c:v>
                </c:pt>
                <c:pt idx="1629">
                  <c:v>42849</c:v>
                </c:pt>
                <c:pt idx="1630">
                  <c:v>42850</c:v>
                </c:pt>
                <c:pt idx="1631">
                  <c:v>42851</c:v>
                </c:pt>
                <c:pt idx="1632">
                  <c:v>42852</c:v>
                </c:pt>
                <c:pt idx="1633">
                  <c:v>42853</c:v>
                </c:pt>
                <c:pt idx="1634">
                  <c:v>42857</c:v>
                </c:pt>
                <c:pt idx="1635">
                  <c:v>42858</c:v>
                </c:pt>
                <c:pt idx="1636">
                  <c:v>42859</c:v>
                </c:pt>
                <c:pt idx="1637">
                  <c:v>42860</c:v>
                </c:pt>
                <c:pt idx="1638">
                  <c:v>42863</c:v>
                </c:pt>
                <c:pt idx="1639">
                  <c:v>42864</c:v>
                </c:pt>
                <c:pt idx="1640">
                  <c:v>42865</c:v>
                </c:pt>
                <c:pt idx="1641">
                  <c:v>42866</c:v>
                </c:pt>
                <c:pt idx="1642">
                  <c:v>42867</c:v>
                </c:pt>
                <c:pt idx="1643">
                  <c:v>42870</c:v>
                </c:pt>
                <c:pt idx="1644">
                  <c:v>42871</c:v>
                </c:pt>
                <c:pt idx="1645">
                  <c:v>42872</c:v>
                </c:pt>
                <c:pt idx="1646">
                  <c:v>42873</c:v>
                </c:pt>
                <c:pt idx="1647">
                  <c:v>42874</c:v>
                </c:pt>
                <c:pt idx="1648">
                  <c:v>42877</c:v>
                </c:pt>
                <c:pt idx="1649">
                  <c:v>42878</c:v>
                </c:pt>
                <c:pt idx="1650">
                  <c:v>42879</c:v>
                </c:pt>
                <c:pt idx="1651">
                  <c:v>42880</c:v>
                </c:pt>
                <c:pt idx="1652">
                  <c:v>42881</c:v>
                </c:pt>
                <c:pt idx="1653">
                  <c:v>42884</c:v>
                </c:pt>
                <c:pt idx="1654">
                  <c:v>42885</c:v>
                </c:pt>
                <c:pt idx="1655">
                  <c:v>42886</c:v>
                </c:pt>
                <c:pt idx="1656">
                  <c:v>42887</c:v>
                </c:pt>
                <c:pt idx="1657">
                  <c:v>42888</c:v>
                </c:pt>
                <c:pt idx="1658">
                  <c:v>42891</c:v>
                </c:pt>
                <c:pt idx="1659">
                  <c:v>42892</c:v>
                </c:pt>
                <c:pt idx="1660">
                  <c:v>42893</c:v>
                </c:pt>
                <c:pt idx="1661">
                  <c:v>42894</c:v>
                </c:pt>
                <c:pt idx="1662">
                  <c:v>42895</c:v>
                </c:pt>
                <c:pt idx="1663">
                  <c:v>42898</c:v>
                </c:pt>
                <c:pt idx="1664">
                  <c:v>42899</c:v>
                </c:pt>
                <c:pt idx="1665">
                  <c:v>42900</c:v>
                </c:pt>
                <c:pt idx="1666">
                  <c:v>42902</c:v>
                </c:pt>
                <c:pt idx="1667">
                  <c:v>42905</c:v>
                </c:pt>
                <c:pt idx="1668">
                  <c:v>42906</c:v>
                </c:pt>
                <c:pt idx="1669">
                  <c:v>42907</c:v>
                </c:pt>
                <c:pt idx="1670">
                  <c:v>42908</c:v>
                </c:pt>
                <c:pt idx="1671">
                  <c:v>42909</c:v>
                </c:pt>
                <c:pt idx="1672">
                  <c:v>42912</c:v>
                </c:pt>
                <c:pt idx="1673">
                  <c:v>42913</c:v>
                </c:pt>
                <c:pt idx="1674">
                  <c:v>42914</c:v>
                </c:pt>
                <c:pt idx="1675">
                  <c:v>42915</c:v>
                </c:pt>
                <c:pt idx="1676">
                  <c:v>42916</c:v>
                </c:pt>
                <c:pt idx="1677">
                  <c:v>42919</c:v>
                </c:pt>
                <c:pt idx="1678">
                  <c:v>42920</c:v>
                </c:pt>
                <c:pt idx="1679">
                  <c:v>42921</c:v>
                </c:pt>
                <c:pt idx="1680">
                  <c:v>42922</c:v>
                </c:pt>
                <c:pt idx="1681">
                  <c:v>42923</c:v>
                </c:pt>
                <c:pt idx="1682">
                  <c:v>42926</c:v>
                </c:pt>
                <c:pt idx="1683">
                  <c:v>42927</c:v>
                </c:pt>
                <c:pt idx="1684">
                  <c:v>42928</c:v>
                </c:pt>
                <c:pt idx="1685">
                  <c:v>42929</c:v>
                </c:pt>
                <c:pt idx="1686">
                  <c:v>42930</c:v>
                </c:pt>
                <c:pt idx="1687">
                  <c:v>42933</c:v>
                </c:pt>
                <c:pt idx="1688">
                  <c:v>42934</c:v>
                </c:pt>
                <c:pt idx="1689">
                  <c:v>42935</c:v>
                </c:pt>
                <c:pt idx="1690">
                  <c:v>42936</c:v>
                </c:pt>
                <c:pt idx="1691">
                  <c:v>42937</c:v>
                </c:pt>
                <c:pt idx="1692">
                  <c:v>42940</c:v>
                </c:pt>
                <c:pt idx="1693">
                  <c:v>42941</c:v>
                </c:pt>
                <c:pt idx="1694">
                  <c:v>42942</c:v>
                </c:pt>
                <c:pt idx="1695">
                  <c:v>42943</c:v>
                </c:pt>
                <c:pt idx="1696">
                  <c:v>42944</c:v>
                </c:pt>
                <c:pt idx="1697">
                  <c:v>42947</c:v>
                </c:pt>
                <c:pt idx="1698">
                  <c:v>42948</c:v>
                </c:pt>
                <c:pt idx="1699">
                  <c:v>42949</c:v>
                </c:pt>
                <c:pt idx="1700">
                  <c:v>42950</c:v>
                </c:pt>
                <c:pt idx="1701">
                  <c:v>42951</c:v>
                </c:pt>
                <c:pt idx="1702">
                  <c:v>42954</c:v>
                </c:pt>
                <c:pt idx="1703">
                  <c:v>42955</c:v>
                </c:pt>
                <c:pt idx="1704">
                  <c:v>42956</c:v>
                </c:pt>
                <c:pt idx="1705">
                  <c:v>42957</c:v>
                </c:pt>
                <c:pt idx="1706">
                  <c:v>42958</c:v>
                </c:pt>
                <c:pt idx="1707">
                  <c:v>42961</c:v>
                </c:pt>
                <c:pt idx="1708">
                  <c:v>42962</c:v>
                </c:pt>
                <c:pt idx="1709">
                  <c:v>42963</c:v>
                </c:pt>
                <c:pt idx="1710">
                  <c:v>42964</c:v>
                </c:pt>
                <c:pt idx="1711">
                  <c:v>42965</c:v>
                </c:pt>
                <c:pt idx="1712">
                  <c:v>42968</c:v>
                </c:pt>
                <c:pt idx="1713">
                  <c:v>42969</c:v>
                </c:pt>
                <c:pt idx="1714">
                  <c:v>42970</c:v>
                </c:pt>
                <c:pt idx="1715">
                  <c:v>42971</c:v>
                </c:pt>
                <c:pt idx="1716">
                  <c:v>42972</c:v>
                </c:pt>
                <c:pt idx="1717">
                  <c:v>42975</c:v>
                </c:pt>
                <c:pt idx="1718">
                  <c:v>42976</c:v>
                </c:pt>
                <c:pt idx="1719">
                  <c:v>42977</c:v>
                </c:pt>
                <c:pt idx="1720">
                  <c:v>42978</c:v>
                </c:pt>
                <c:pt idx="1721">
                  <c:v>42979</c:v>
                </c:pt>
                <c:pt idx="1722">
                  <c:v>42982</c:v>
                </c:pt>
                <c:pt idx="1723">
                  <c:v>42983</c:v>
                </c:pt>
                <c:pt idx="1724">
                  <c:v>42984</c:v>
                </c:pt>
                <c:pt idx="1725">
                  <c:v>42986</c:v>
                </c:pt>
                <c:pt idx="1726">
                  <c:v>42989</c:v>
                </c:pt>
                <c:pt idx="1727">
                  <c:v>42990</c:v>
                </c:pt>
                <c:pt idx="1728">
                  <c:v>42991</c:v>
                </c:pt>
                <c:pt idx="1729">
                  <c:v>42992</c:v>
                </c:pt>
                <c:pt idx="1730">
                  <c:v>42993</c:v>
                </c:pt>
                <c:pt idx="1731">
                  <c:v>42996</c:v>
                </c:pt>
                <c:pt idx="1732">
                  <c:v>42997</c:v>
                </c:pt>
                <c:pt idx="1733">
                  <c:v>42998</c:v>
                </c:pt>
                <c:pt idx="1734">
                  <c:v>42999</c:v>
                </c:pt>
                <c:pt idx="1735">
                  <c:v>43000</c:v>
                </c:pt>
                <c:pt idx="1736">
                  <c:v>43003</c:v>
                </c:pt>
                <c:pt idx="1737">
                  <c:v>43004</c:v>
                </c:pt>
                <c:pt idx="1738">
                  <c:v>43005</c:v>
                </c:pt>
                <c:pt idx="1739">
                  <c:v>43006</c:v>
                </c:pt>
                <c:pt idx="1740">
                  <c:v>43007</c:v>
                </c:pt>
                <c:pt idx="1741">
                  <c:v>43010</c:v>
                </c:pt>
                <c:pt idx="1742">
                  <c:v>43011</c:v>
                </c:pt>
                <c:pt idx="1743">
                  <c:v>43012</c:v>
                </c:pt>
                <c:pt idx="1744">
                  <c:v>43013</c:v>
                </c:pt>
                <c:pt idx="1745">
                  <c:v>43014</c:v>
                </c:pt>
                <c:pt idx="1746">
                  <c:v>43017</c:v>
                </c:pt>
                <c:pt idx="1747">
                  <c:v>43018</c:v>
                </c:pt>
                <c:pt idx="1748">
                  <c:v>43019</c:v>
                </c:pt>
                <c:pt idx="1749">
                  <c:v>43021</c:v>
                </c:pt>
                <c:pt idx="1750">
                  <c:v>43024</c:v>
                </c:pt>
                <c:pt idx="1751">
                  <c:v>43025</c:v>
                </c:pt>
                <c:pt idx="1752">
                  <c:v>43026</c:v>
                </c:pt>
                <c:pt idx="1753">
                  <c:v>43027</c:v>
                </c:pt>
                <c:pt idx="1754">
                  <c:v>43028</c:v>
                </c:pt>
                <c:pt idx="1755">
                  <c:v>43031</c:v>
                </c:pt>
                <c:pt idx="1756">
                  <c:v>43032</c:v>
                </c:pt>
                <c:pt idx="1757">
                  <c:v>43033</c:v>
                </c:pt>
                <c:pt idx="1758">
                  <c:v>43034</c:v>
                </c:pt>
                <c:pt idx="1759">
                  <c:v>43035</c:v>
                </c:pt>
                <c:pt idx="1760">
                  <c:v>43038</c:v>
                </c:pt>
                <c:pt idx="1761">
                  <c:v>43039</c:v>
                </c:pt>
                <c:pt idx="1762">
                  <c:v>43040</c:v>
                </c:pt>
                <c:pt idx="1763">
                  <c:v>43042</c:v>
                </c:pt>
                <c:pt idx="1764">
                  <c:v>43045</c:v>
                </c:pt>
                <c:pt idx="1765">
                  <c:v>43046</c:v>
                </c:pt>
                <c:pt idx="1766">
                  <c:v>43047</c:v>
                </c:pt>
                <c:pt idx="1767">
                  <c:v>43048</c:v>
                </c:pt>
                <c:pt idx="1768">
                  <c:v>43049</c:v>
                </c:pt>
                <c:pt idx="1769">
                  <c:v>43052</c:v>
                </c:pt>
                <c:pt idx="1770">
                  <c:v>43053</c:v>
                </c:pt>
                <c:pt idx="1771">
                  <c:v>43055</c:v>
                </c:pt>
                <c:pt idx="1772">
                  <c:v>43056</c:v>
                </c:pt>
                <c:pt idx="1773">
                  <c:v>43059</c:v>
                </c:pt>
                <c:pt idx="1774">
                  <c:v>43060</c:v>
                </c:pt>
                <c:pt idx="1775">
                  <c:v>43061</c:v>
                </c:pt>
                <c:pt idx="1776">
                  <c:v>43062</c:v>
                </c:pt>
                <c:pt idx="1777">
                  <c:v>43063</c:v>
                </c:pt>
                <c:pt idx="1778">
                  <c:v>43066</c:v>
                </c:pt>
                <c:pt idx="1779">
                  <c:v>43067</c:v>
                </c:pt>
                <c:pt idx="1780">
                  <c:v>43068</c:v>
                </c:pt>
                <c:pt idx="1781">
                  <c:v>43069</c:v>
                </c:pt>
                <c:pt idx="1782">
                  <c:v>43070</c:v>
                </c:pt>
                <c:pt idx="1783">
                  <c:v>43073</c:v>
                </c:pt>
                <c:pt idx="1784">
                  <c:v>43074</c:v>
                </c:pt>
                <c:pt idx="1785">
                  <c:v>43075</c:v>
                </c:pt>
                <c:pt idx="1786">
                  <c:v>43076</c:v>
                </c:pt>
                <c:pt idx="1787">
                  <c:v>43077</c:v>
                </c:pt>
                <c:pt idx="1788">
                  <c:v>43080</c:v>
                </c:pt>
                <c:pt idx="1789">
                  <c:v>43081</c:v>
                </c:pt>
                <c:pt idx="1790">
                  <c:v>43082</c:v>
                </c:pt>
                <c:pt idx="1791">
                  <c:v>43083</c:v>
                </c:pt>
                <c:pt idx="1792">
                  <c:v>43084</c:v>
                </c:pt>
                <c:pt idx="1793">
                  <c:v>43087</c:v>
                </c:pt>
                <c:pt idx="1794">
                  <c:v>43088</c:v>
                </c:pt>
                <c:pt idx="1795">
                  <c:v>43089</c:v>
                </c:pt>
                <c:pt idx="1796">
                  <c:v>43090</c:v>
                </c:pt>
                <c:pt idx="1797">
                  <c:v>43091</c:v>
                </c:pt>
                <c:pt idx="1798">
                  <c:v>43095</c:v>
                </c:pt>
                <c:pt idx="1799">
                  <c:v>43096</c:v>
                </c:pt>
                <c:pt idx="1800">
                  <c:v>43097</c:v>
                </c:pt>
                <c:pt idx="1801">
                  <c:v>43098</c:v>
                </c:pt>
                <c:pt idx="1802">
                  <c:v>43102</c:v>
                </c:pt>
                <c:pt idx="1803">
                  <c:v>43103</c:v>
                </c:pt>
                <c:pt idx="1804">
                  <c:v>43104</c:v>
                </c:pt>
                <c:pt idx="1805">
                  <c:v>43105</c:v>
                </c:pt>
                <c:pt idx="1806">
                  <c:v>43108</c:v>
                </c:pt>
                <c:pt idx="1807">
                  <c:v>43109</c:v>
                </c:pt>
                <c:pt idx="1808">
                  <c:v>43110</c:v>
                </c:pt>
                <c:pt idx="1809">
                  <c:v>43111</c:v>
                </c:pt>
                <c:pt idx="1810">
                  <c:v>43112</c:v>
                </c:pt>
                <c:pt idx="1811">
                  <c:v>43115</c:v>
                </c:pt>
                <c:pt idx="1812">
                  <c:v>43116</c:v>
                </c:pt>
                <c:pt idx="1813">
                  <c:v>43117</c:v>
                </c:pt>
                <c:pt idx="1814">
                  <c:v>43118</c:v>
                </c:pt>
                <c:pt idx="1815">
                  <c:v>43119</c:v>
                </c:pt>
                <c:pt idx="1816">
                  <c:v>43122</c:v>
                </c:pt>
                <c:pt idx="1817">
                  <c:v>43123</c:v>
                </c:pt>
                <c:pt idx="1818">
                  <c:v>43124</c:v>
                </c:pt>
                <c:pt idx="1819">
                  <c:v>43125</c:v>
                </c:pt>
                <c:pt idx="1820">
                  <c:v>43126</c:v>
                </c:pt>
                <c:pt idx="1821">
                  <c:v>43129</c:v>
                </c:pt>
                <c:pt idx="1822">
                  <c:v>43130</c:v>
                </c:pt>
                <c:pt idx="1823">
                  <c:v>43131</c:v>
                </c:pt>
                <c:pt idx="1824">
                  <c:v>43132</c:v>
                </c:pt>
                <c:pt idx="1825">
                  <c:v>43133</c:v>
                </c:pt>
                <c:pt idx="1826">
                  <c:v>43136</c:v>
                </c:pt>
                <c:pt idx="1827">
                  <c:v>43137</c:v>
                </c:pt>
                <c:pt idx="1828">
                  <c:v>43138</c:v>
                </c:pt>
                <c:pt idx="1829">
                  <c:v>43139</c:v>
                </c:pt>
                <c:pt idx="1830">
                  <c:v>43140</c:v>
                </c:pt>
                <c:pt idx="1831">
                  <c:v>43145</c:v>
                </c:pt>
                <c:pt idx="1832">
                  <c:v>43146</c:v>
                </c:pt>
                <c:pt idx="1833">
                  <c:v>43147</c:v>
                </c:pt>
                <c:pt idx="1834">
                  <c:v>43150</c:v>
                </c:pt>
                <c:pt idx="1835">
                  <c:v>43151</c:v>
                </c:pt>
                <c:pt idx="1836">
                  <c:v>43152</c:v>
                </c:pt>
                <c:pt idx="1837">
                  <c:v>43153</c:v>
                </c:pt>
                <c:pt idx="1838">
                  <c:v>43154</c:v>
                </c:pt>
                <c:pt idx="1839">
                  <c:v>43157</c:v>
                </c:pt>
                <c:pt idx="1840">
                  <c:v>43158</c:v>
                </c:pt>
                <c:pt idx="1841">
                  <c:v>43159</c:v>
                </c:pt>
                <c:pt idx="1842">
                  <c:v>43160</c:v>
                </c:pt>
                <c:pt idx="1843">
                  <c:v>43161</c:v>
                </c:pt>
                <c:pt idx="1844">
                  <c:v>43164</c:v>
                </c:pt>
                <c:pt idx="1845">
                  <c:v>43165</c:v>
                </c:pt>
                <c:pt idx="1846">
                  <c:v>43166</c:v>
                </c:pt>
                <c:pt idx="1847">
                  <c:v>43167</c:v>
                </c:pt>
                <c:pt idx="1848">
                  <c:v>43168</c:v>
                </c:pt>
                <c:pt idx="1849">
                  <c:v>43171</c:v>
                </c:pt>
                <c:pt idx="1850">
                  <c:v>43172</c:v>
                </c:pt>
                <c:pt idx="1851">
                  <c:v>43173</c:v>
                </c:pt>
                <c:pt idx="1852">
                  <c:v>43174</c:v>
                </c:pt>
                <c:pt idx="1853">
                  <c:v>43175</c:v>
                </c:pt>
                <c:pt idx="1854">
                  <c:v>43178</c:v>
                </c:pt>
                <c:pt idx="1855">
                  <c:v>43179</c:v>
                </c:pt>
                <c:pt idx="1856">
                  <c:v>43180</c:v>
                </c:pt>
                <c:pt idx="1857">
                  <c:v>43181</c:v>
                </c:pt>
                <c:pt idx="1858">
                  <c:v>43182</c:v>
                </c:pt>
                <c:pt idx="1859">
                  <c:v>43185</c:v>
                </c:pt>
                <c:pt idx="1860">
                  <c:v>43186</c:v>
                </c:pt>
                <c:pt idx="1861">
                  <c:v>43187</c:v>
                </c:pt>
                <c:pt idx="1862">
                  <c:v>43188</c:v>
                </c:pt>
                <c:pt idx="1863">
                  <c:v>43192</c:v>
                </c:pt>
                <c:pt idx="1864">
                  <c:v>43193</c:v>
                </c:pt>
                <c:pt idx="1865">
                  <c:v>43194</c:v>
                </c:pt>
                <c:pt idx="1866">
                  <c:v>43195</c:v>
                </c:pt>
                <c:pt idx="1867">
                  <c:v>43196</c:v>
                </c:pt>
                <c:pt idx="1868">
                  <c:v>43199</c:v>
                </c:pt>
                <c:pt idx="1869">
                  <c:v>43200</c:v>
                </c:pt>
                <c:pt idx="1870">
                  <c:v>43201</c:v>
                </c:pt>
                <c:pt idx="1871">
                  <c:v>43202</c:v>
                </c:pt>
                <c:pt idx="1872">
                  <c:v>43203</c:v>
                </c:pt>
                <c:pt idx="1873">
                  <c:v>43206</c:v>
                </c:pt>
                <c:pt idx="1874">
                  <c:v>43207</c:v>
                </c:pt>
                <c:pt idx="1875">
                  <c:v>43208</c:v>
                </c:pt>
                <c:pt idx="1876">
                  <c:v>43209</c:v>
                </c:pt>
                <c:pt idx="1877">
                  <c:v>43210</c:v>
                </c:pt>
                <c:pt idx="1878">
                  <c:v>43213</c:v>
                </c:pt>
                <c:pt idx="1879">
                  <c:v>43214</c:v>
                </c:pt>
                <c:pt idx="1880">
                  <c:v>43215</c:v>
                </c:pt>
                <c:pt idx="1881">
                  <c:v>43216</c:v>
                </c:pt>
                <c:pt idx="1882">
                  <c:v>43217</c:v>
                </c:pt>
                <c:pt idx="1883">
                  <c:v>43220</c:v>
                </c:pt>
                <c:pt idx="1884">
                  <c:v>43222</c:v>
                </c:pt>
                <c:pt idx="1885">
                  <c:v>43223</c:v>
                </c:pt>
                <c:pt idx="1886">
                  <c:v>43224</c:v>
                </c:pt>
                <c:pt idx="1887">
                  <c:v>43227</c:v>
                </c:pt>
                <c:pt idx="1888">
                  <c:v>43228</c:v>
                </c:pt>
                <c:pt idx="1889">
                  <c:v>43229</c:v>
                </c:pt>
                <c:pt idx="1890">
                  <c:v>43230</c:v>
                </c:pt>
                <c:pt idx="1891">
                  <c:v>43231</c:v>
                </c:pt>
                <c:pt idx="1892">
                  <c:v>43234</c:v>
                </c:pt>
                <c:pt idx="1893">
                  <c:v>43235</c:v>
                </c:pt>
                <c:pt idx="1894">
                  <c:v>43236</c:v>
                </c:pt>
                <c:pt idx="1895">
                  <c:v>43237</c:v>
                </c:pt>
                <c:pt idx="1896">
                  <c:v>43238</c:v>
                </c:pt>
                <c:pt idx="1897">
                  <c:v>43241</c:v>
                </c:pt>
                <c:pt idx="1898">
                  <c:v>43242</c:v>
                </c:pt>
                <c:pt idx="1899">
                  <c:v>43243</c:v>
                </c:pt>
                <c:pt idx="1900">
                  <c:v>43244</c:v>
                </c:pt>
                <c:pt idx="1901">
                  <c:v>43245</c:v>
                </c:pt>
                <c:pt idx="1902">
                  <c:v>43248</c:v>
                </c:pt>
                <c:pt idx="1903">
                  <c:v>43249</c:v>
                </c:pt>
                <c:pt idx="1904">
                  <c:v>43250</c:v>
                </c:pt>
                <c:pt idx="1905">
                  <c:v>43252</c:v>
                </c:pt>
                <c:pt idx="1906">
                  <c:v>43255</c:v>
                </c:pt>
                <c:pt idx="1907">
                  <c:v>43256</c:v>
                </c:pt>
                <c:pt idx="1908">
                  <c:v>43257</c:v>
                </c:pt>
                <c:pt idx="1909">
                  <c:v>43258</c:v>
                </c:pt>
                <c:pt idx="1910">
                  <c:v>43259</c:v>
                </c:pt>
                <c:pt idx="1911">
                  <c:v>43262</c:v>
                </c:pt>
                <c:pt idx="1912">
                  <c:v>43263</c:v>
                </c:pt>
                <c:pt idx="1913">
                  <c:v>43264</c:v>
                </c:pt>
                <c:pt idx="1914">
                  <c:v>43265</c:v>
                </c:pt>
                <c:pt idx="1915">
                  <c:v>43266</c:v>
                </c:pt>
                <c:pt idx="1916">
                  <c:v>43269</c:v>
                </c:pt>
                <c:pt idx="1917">
                  <c:v>43270</c:v>
                </c:pt>
                <c:pt idx="1918">
                  <c:v>43271</c:v>
                </c:pt>
                <c:pt idx="1919">
                  <c:v>43272</c:v>
                </c:pt>
                <c:pt idx="1920">
                  <c:v>43273</c:v>
                </c:pt>
                <c:pt idx="1921">
                  <c:v>43276</c:v>
                </c:pt>
                <c:pt idx="1922">
                  <c:v>43277</c:v>
                </c:pt>
                <c:pt idx="1923">
                  <c:v>43278</c:v>
                </c:pt>
                <c:pt idx="1924">
                  <c:v>43279</c:v>
                </c:pt>
                <c:pt idx="1925">
                  <c:v>43280</c:v>
                </c:pt>
                <c:pt idx="1926">
                  <c:v>43283</c:v>
                </c:pt>
                <c:pt idx="1927">
                  <c:v>43284</c:v>
                </c:pt>
                <c:pt idx="1928">
                  <c:v>43285</c:v>
                </c:pt>
                <c:pt idx="1929">
                  <c:v>43286</c:v>
                </c:pt>
                <c:pt idx="1930">
                  <c:v>43287</c:v>
                </c:pt>
                <c:pt idx="1931">
                  <c:v>43290</c:v>
                </c:pt>
                <c:pt idx="1932">
                  <c:v>43291</c:v>
                </c:pt>
                <c:pt idx="1933">
                  <c:v>43292</c:v>
                </c:pt>
                <c:pt idx="1934">
                  <c:v>43293</c:v>
                </c:pt>
                <c:pt idx="1935">
                  <c:v>43294</c:v>
                </c:pt>
                <c:pt idx="1936">
                  <c:v>43297</c:v>
                </c:pt>
                <c:pt idx="1937">
                  <c:v>43298</c:v>
                </c:pt>
                <c:pt idx="1938">
                  <c:v>43299</c:v>
                </c:pt>
                <c:pt idx="1939">
                  <c:v>43300</c:v>
                </c:pt>
                <c:pt idx="1940">
                  <c:v>43301</c:v>
                </c:pt>
                <c:pt idx="1941">
                  <c:v>43304</c:v>
                </c:pt>
                <c:pt idx="1942">
                  <c:v>43305</c:v>
                </c:pt>
                <c:pt idx="1943">
                  <c:v>43306</c:v>
                </c:pt>
                <c:pt idx="1944">
                  <c:v>43307</c:v>
                </c:pt>
                <c:pt idx="1945">
                  <c:v>43308</c:v>
                </c:pt>
                <c:pt idx="1946">
                  <c:v>43311</c:v>
                </c:pt>
                <c:pt idx="1947">
                  <c:v>43312</c:v>
                </c:pt>
                <c:pt idx="1948">
                  <c:v>43313</c:v>
                </c:pt>
                <c:pt idx="1949">
                  <c:v>43314</c:v>
                </c:pt>
                <c:pt idx="1950">
                  <c:v>43315</c:v>
                </c:pt>
                <c:pt idx="1951">
                  <c:v>43318</c:v>
                </c:pt>
                <c:pt idx="1952">
                  <c:v>43319</c:v>
                </c:pt>
                <c:pt idx="1953">
                  <c:v>43320</c:v>
                </c:pt>
                <c:pt idx="1954">
                  <c:v>43321</c:v>
                </c:pt>
                <c:pt idx="1955">
                  <c:v>43322</c:v>
                </c:pt>
                <c:pt idx="1956">
                  <c:v>43325</c:v>
                </c:pt>
                <c:pt idx="1957">
                  <c:v>43326</c:v>
                </c:pt>
                <c:pt idx="1958">
                  <c:v>43327</c:v>
                </c:pt>
                <c:pt idx="1959">
                  <c:v>43328</c:v>
                </c:pt>
                <c:pt idx="1960">
                  <c:v>43329</c:v>
                </c:pt>
                <c:pt idx="1961">
                  <c:v>43332</c:v>
                </c:pt>
                <c:pt idx="1962">
                  <c:v>43333</c:v>
                </c:pt>
                <c:pt idx="1963">
                  <c:v>43334</c:v>
                </c:pt>
                <c:pt idx="1964">
                  <c:v>43335</c:v>
                </c:pt>
                <c:pt idx="1965">
                  <c:v>43336</c:v>
                </c:pt>
                <c:pt idx="1966">
                  <c:v>43339</c:v>
                </c:pt>
                <c:pt idx="1967">
                  <c:v>43340</c:v>
                </c:pt>
                <c:pt idx="1968">
                  <c:v>43341</c:v>
                </c:pt>
                <c:pt idx="1969">
                  <c:v>43342</c:v>
                </c:pt>
                <c:pt idx="1970">
                  <c:v>43343</c:v>
                </c:pt>
                <c:pt idx="1971">
                  <c:v>43346</c:v>
                </c:pt>
                <c:pt idx="1972">
                  <c:v>43347</c:v>
                </c:pt>
                <c:pt idx="1973">
                  <c:v>43348</c:v>
                </c:pt>
                <c:pt idx="1974">
                  <c:v>43349</c:v>
                </c:pt>
                <c:pt idx="1975">
                  <c:v>43353</c:v>
                </c:pt>
                <c:pt idx="1976">
                  <c:v>43354</c:v>
                </c:pt>
                <c:pt idx="1977">
                  <c:v>43355</c:v>
                </c:pt>
                <c:pt idx="1978">
                  <c:v>43356</c:v>
                </c:pt>
                <c:pt idx="1979">
                  <c:v>43357</c:v>
                </c:pt>
                <c:pt idx="1980">
                  <c:v>43360</c:v>
                </c:pt>
                <c:pt idx="1981">
                  <c:v>43361</c:v>
                </c:pt>
                <c:pt idx="1982">
                  <c:v>43362</c:v>
                </c:pt>
                <c:pt idx="1983">
                  <c:v>43363</c:v>
                </c:pt>
                <c:pt idx="1984">
                  <c:v>43364</c:v>
                </c:pt>
                <c:pt idx="1985">
                  <c:v>43367</c:v>
                </c:pt>
                <c:pt idx="1986">
                  <c:v>43368</c:v>
                </c:pt>
                <c:pt idx="1987">
                  <c:v>43369</c:v>
                </c:pt>
                <c:pt idx="1988">
                  <c:v>43370</c:v>
                </c:pt>
                <c:pt idx="1989">
                  <c:v>43371</c:v>
                </c:pt>
                <c:pt idx="1990">
                  <c:v>43374</c:v>
                </c:pt>
                <c:pt idx="1991">
                  <c:v>43375</c:v>
                </c:pt>
                <c:pt idx="1992">
                  <c:v>43376</c:v>
                </c:pt>
                <c:pt idx="1993">
                  <c:v>43377</c:v>
                </c:pt>
                <c:pt idx="1994">
                  <c:v>43378</c:v>
                </c:pt>
                <c:pt idx="1995">
                  <c:v>43381</c:v>
                </c:pt>
                <c:pt idx="1996">
                  <c:v>43382</c:v>
                </c:pt>
                <c:pt idx="1997">
                  <c:v>43383</c:v>
                </c:pt>
                <c:pt idx="1998">
                  <c:v>43384</c:v>
                </c:pt>
                <c:pt idx="1999">
                  <c:v>43388</c:v>
                </c:pt>
                <c:pt idx="2000">
                  <c:v>43389</c:v>
                </c:pt>
                <c:pt idx="2001">
                  <c:v>43390</c:v>
                </c:pt>
                <c:pt idx="2002">
                  <c:v>43391</c:v>
                </c:pt>
                <c:pt idx="2003">
                  <c:v>43392</c:v>
                </c:pt>
                <c:pt idx="2004">
                  <c:v>43395</c:v>
                </c:pt>
                <c:pt idx="2005">
                  <c:v>43396</c:v>
                </c:pt>
                <c:pt idx="2006">
                  <c:v>43397</c:v>
                </c:pt>
                <c:pt idx="2007">
                  <c:v>43398</c:v>
                </c:pt>
                <c:pt idx="2008">
                  <c:v>43399</c:v>
                </c:pt>
                <c:pt idx="2009">
                  <c:v>43402</c:v>
                </c:pt>
                <c:pt idx="2010">
                  <c:v>43403</c:v>
                </c:pt>
                <c:pt idx="2011">
                  <c:v>43404</c:v>
                </c:pt>
                <c:pt idx="2012">
                  <c:v>43405</c:v>
                </c:pt>
                <c:pt idx="2013">
                  <c:v>43409</c:v>
                </c:pt>
                <c:pt idx="2014">
                  <c:v>43410</c:v>
                </c:pt>
                <c:pt idx="2015">
                  <c:v>43411</c:v>
                </c:pt>
                <c:pt idx="2016">
                  <c:v>43412</c:v>
                </c:pt>
                <c:pt idx="2017">
                  <c:v>43413</c:v>
                </c:pt>
                <c:pt idx="2018">
                  <c:v>43416</c:v>
                </c:pt>
                <c:pt idx="2019">
                  <c:v>43417</c:v>
                </c:pt>
                <c:pt idx="2020">
                  <c:v>43418</c:v>
                </c:pt>
                <c:pt idx="2021">
                  <c:v>43420</c:v>
                </c:pt>
                <c:pt idx="2022">
                  <c:v>43423</c:v>
                </c:pt>
                <c:pt idx="2023">
                  <c:v>43424</c:v>
                </c:pt>
                <c:pt idx="2024">
                  <c:v>43425</c:v>
                </c:pt>
                <c:pt idx="2025">
                  <c:v>43426</c:v>
                </c:pt>
                <c:pt idx="2026">
                  <c:v>43427</c:v>
                </c:pt>
                <c:pt idx="2027">
                  <c:v>43430</c:v>
                </c:pt>
                <c:pt idx="2028">
                  <c:v>43431</c:v>
                </c:pt>
                <c:pt idx="2029">
                  <c:v>43432</c:v>
                </c:pt>
                <c:pt idx="2030">
                  <c:v>43433</c:v>
                </c:pt>
                <c:pt idx="2031">
                  <c:v>43434</c:v>
                </c:pt>
                <c:pt idx="2032">
                  <c:v>43437</c:v>
                </c:pt>
                <c:pt idx="2033">
                  <c:v>43438</c:v>
                </c:pt>
                <c:pt idx="2034">
                  <c:v>43439</c:v>
                </c:pt>
                <c:pt idx="2035">
                  <c:v>43440</c:v>
                </c:pt>
                <c:pt idx="2036">
                  <c:v>43441</c:v>
                </c:pt>
                <c:pt idx="2037">
                  <c:v>43444</c:v>
                </c:pt>
                <c:pt idx="2038">
                  <c:v>43445</c:v>
                </c:pt>
                <c:pt idx="2039">
                  <c:v>43446</c:v>
                </c:pt>
                <c:pt idx="2040">
                  <c:v>43447</c:v>
                </c:pt>
                <c:pt idx="2041">
                  <c:v>43448</c:v>
                </c:pt>
                <c:pt idx="2042">
                  <c:v>43451</c:v>
                </c:pt>
                <c:pt idx="2043">
                  <c:v>43452</c:v>
                </c:pt>
                <c:pt idx="2044">
                  <c:v>43453</c:v>
                </c:pt>
                <c:pt idx="2045">
                  <c:v>43454</c:v>
                </c:pt>
                <c:pt idx="2046">
                  <c:v>43455</c:v>
                </c:pt>
                <c:pt idx="2047">
                  <c:v>43458</c:v>
                </c:pt>
                <c:pt idx="2048">
                  <c:v>43460</c:v>
                </c:pt>
                <c:pt idx="2049">
                  <c:v>43461</c:v>
                </c:pt>
                <c:pt idx="2050">
                  <c:v>43462</c:v>
                </c:pt>
                <c:pt idx="2051">
                  <c:v>43465</c:v>
                </c:pt>
                <c:pt idx="2052">
                  <c:v>43467</c:v>
                </c:pt>
                <c:pt idx="2053">
                  <c:v>43468</c:v>
                </c:pt>
                <c:pt idx="2054">
                  <c:v>43469</c:v>
                </c:pt>
                <c:pt idx="2055">
                  <c:v>43472</c:v>
                </c:pt>
                <c:pt idx="2056">
                  <c:v>43473</c:v>
                </c:pt>
                <c:pt idx="2057">
                  <c:v>43474</c:v>
                </c:pt>
                <c:pt idx="2058">
                  <c:v>43475</c:v>
                </c:pt>
                <c:pt idx="2059">
                  <c:v>43476</c:v>
                </c:pt>
                <c:pt idx="2060">
                  <c:v>43479</c:v>
                </c:pt>
                <c:pt idx="2061">
                  <c:v>43480</c:v>
                </c:pt>
                <c:pt idx="2062">
                  <c:v>43481</c:v>
                </c:pt>
                <c:pt idx="2063">
                  <c:v>43482</c:v>
                </c:pt>
                <c:pt idx="2064">
                  <c:v>43483</c:v>
                </c:pt>
                <c:pt idx="2065">
                  <c:v>43486</c:v>
                </c:pt>
                <c:pt idx="2066">
                  <c:v>43487</c:v>
                </c:pt>
                <c:pt idx="2067">
                  <c:v>43488</c:v>
                </c:pt>
                <c:pt idx="2068">
                  <c:v>43489</c:v>
                </c:pt>
                <c:pt idx="2069">
                  <c:v>43490</c:v>
                </c:pt>
                <c:pt idx="2070">
                  <c:v>43493</c:v>
                </c:pt>
                <c:pt idx="2071">
                  <c:v>43494</c:v>
                </c:pt>
                <c:pt idx="2072">
                  <c:v>43495</c:v>
                </c:pt>
                <c:pt idx="2073">
                  <c:v>43496</c:v>
                </c:pt>
                <c:pt idx="2074">
                  <c:v>43497</c:v>
                </c:pt>
                <c:pt idx="2075">
                  <c:v>43500</c:v>
                </c:pt>
                <c:pt idx="2076">
                  <c:v>43501</c:v>
                </c:pt>
                <c:pt idx="2077">
                  <c:v>43502</c:v>
                </c:pt>
                <c:pt idx="2078">
                  <c:v>43503</c:v>
                </c:pt>
                <c:pt idx="2079">
                  <c:v>43504</c:v>
                </c:pt>
                <c:pt idx="2080">
                  <c:v>43507</c:v>
                </c:pt>
                <c:pt idx="2081">
                  <c:v>43508</c:v>
                </c:pt>
                <c:pt idx="2082">
                  <c:v>43509</c:v>
                </c:pt>
                <c:pt idx="2083">
                  <c:v>43510</c:v>
                </c:pt>
                <c:pt idx="2084">
                  <c:v>43511</c:v>
                </c:pt>
                <c:pt idx="2085">
                  <c:v>43514</c:v>
                </c:pt>
                <c:pt idx="2086">
                  <c:v>43515</c:v>
                </c:pt>
                <c:pt idx="2087">
                  <c:v>43516</c:v>
                </c:pt>
                <c:pt idx="2088">
                  <c:v>43517</c:v>
                </c:pt>
                <c:pt idx="2089">
                  <c:v>43518</c:v>
                </c:pt>
                <c:pt idx="2090">
                  <c:v>43521</c:v>
                </c:pt>
                <c:pt idx="2091">
                  <c:v>43522</c:v>
                </c:pt>
                <c:pt idx="2092">
                  <c:v>43523</c:v>
                </c:pt>
                <c:pt idx="2093">
                  <c:v>43524</c:v>
                </c:pt>
                <c:pt idx="2094">
                  <c:v>43525</c:v>
                </c:pt>
                <c:pt idx="2095">
                  <c:v>43530</c:v>
                </c:pt>
                <c:pt idx="2096">
                  <c:v>43531</c:v>
                </c:pt>
                <c:pt idx="2097">
                  <c:v>43532</c:v>
                </c:pt>
                <c:pt idx="2098">
                  <c:v>43535</c:v>
                </c:pt>
                <c:pt idx="2099">
                  <c:v>43536</c:v>
                </c:pt>
                <c:pt idx="2100">
                  <c:v>43537</c:v>
                </c:pt>
                <c:pt idx="2101">
                  <c:v>43538</c:v>
                </c:pt>
                <c:pt idx="2102">
                  <c:v>43539</c:v>
                </c:pt>
                <c:pt idx="2103">
                  <c:v>43542</c:v>
                </c:pt>
                <c:pt idx="2104">
                  <c:v>43543</c:v>
                </c:pt>
                <c:pt idx="2105">
                  <c:v>43544</c:v>
                </c:pt>
                <c:pt idx="2106">
                  <c:v>43545</c:v>
                </c:pt>
                <c:pt idx="2107">
                  <c:v>43546</c:v>
                </c:pt>
                <c:pt idx="2108">
                  <c:v>43549</c:v>
                </c:pt>
                <c:pt idx="2109">
                  <c:v>43550</c:v>
                </c:pt>
                <c:pt idx="2110">
                  <c:v>43551</c:v>
                </c:pt>
                <c:pt idx="2111">
                  <c:v>43552</c:v>
                </c:pt>
                <c:pt idx="2112">
                  <c:v>43553</c:v>
                </c:pt>
                <c:pt idx="2113">
                  <c:v>43556</c:v>
                </c:pt>
                <c:pt idx="2114">
                  <c:v>43557</c:v>
                </c:pt>
                <c:pt idx="2115">
                  <c:v>43558</c:v>
                </c:pt>
                <c:pt idx="2116">
                  <c:v>43559</c:v>
                </c:pt>
                <c:pt idx="2117">
                  <c:v>43560</c:v>
                </c:pt>
                <c:pt idx="2118">
                  <c:v>43563</c:v>
                </c:pt>
                <c:pt idx="2119">
                  <c:v>43564</c:v>
                </c:pt>
                <c:pt idx="2120">
                  <c:v>43565</c:v>
                </c:pt>
                <c:pt idx="2121">
                  <c:v>43566</c:v>
                </c:pt>
                <c:pt idx="2122">
                  <c:v>43567</c:v>
                </c:pt>
                <c:pt idx="2123">
                  <c:v>43570</c:v>
                </c:pt>
                <c:pt idx="2124">
                  <c:v>43571</c:v>
                </c:pt>
                <c:pt idx="2125">
                  <c:v>43572</c:v>
                </c:pt>
                <c:pt idx="2126">
                  <c:v>43573</c:v>
                </c:pt>
                <c:pt idx="2127">
                  <c:v>43577</c:v>
                </c:pt>
                <c:pt idx="2128">
                  <c:v>43578</c:v>
                </c:pt>
                <c:pt idx="2129">
                  <c:v>43579</c:v>
                </c:pt>
                <c:pt idx="2130">
                  <c:v>43580</c:v>
                </c:pt>
                <c:pt idx="2131">
                  <c:v>43581</c:v>
                </c:pt>
                <c:pt idx="2132">
                  <c:v>43584</c:v>
                </c:pt>
                <c:pt idx="2133">
                  <c:v>43585</c:v>
                </c:pt>
                <c:pt idx="2134">
                  <c:v>43587</c:v>
                </c:pt>
                <c:pt idx="2135">
                  <c:v>43588</c:v>
                </c:pt>
                <c:pt idx="2136">
                  <c:v>43591</c:v>
                </c:pt>
                <c:pt idx="2137">
                  <c:v>43592</c:v>
                </c:pt>
                <c:pt idx="2138">
                  <c:v>43593</c:v>
                </c:pt>
                <c:pt idx="2139">
                  <c:v>43594</c:v>
                </c:pt>
                <c:pt idx="2140">
                  <c:v>43595</c:v>
                </c:pt>
                <c:pt idx="2141">
                  <c:v>43598</c:v>
                </c:pt>
                <c:pt idx="2142">
                  <c:v>43599</c:v>
                </c:pt>
                <c:pt idx="2143">
                  <c:v>43600</c:v>
                </c:pt>
                <c:pt idx="2144">
                  <c:v>43601</c:v>
                </c:pt>
                <c:pt idx="2145">
                  <c:v>43602</c:v>
                </c:pt>
                <c:pt idx="2146">
                  <c:v>43605</c:v>
                </c:pt>
                <c:pt idx="2147">
                  <c:v>43606</c:v>
                </c:pt>
                <c:pt idx="2148">
                  <c:v>43607</c:v>
                </c:pt>
                <c:pt idx="2149">
                  <c:v>43608</c:v>
                </c:pt>
                <c:pt idx="2150">
                  <c:v>43609</c:v>
                </c:pt>
                <c:pt idx="2151">
                  <c:v>43612</c:v>
                </c:pt>
                <c:pt idx="2152">
                  <c:v>43613</c:v>
                </c:pt>
                <c:pt idx="2153">
                  <c:v>43614</c:v>
                </c:pt>
                <c:pt idx="2154">
                  <c:v>43615</c:v>
                </c:pt>
                <c:pt idx="2155">
                  <c:v>43616</c:v>
                </c:pt>
                <c:pt idx="2156">
                  <c:v>43619</c:v>
                </c:pt>
                <c:pt idx="2157">
                  <c:v>43620</c:v>
                </c:pt>
                <c:pt idx="2158">
                  <c:v>43621</c:v>
                </c:pt>
                <c:pt idx="2159">
                  <c:v>43622</c:v>
                </c:pt>
                <c:pt idx="2160">
                  <c:v>43623</c:v>
                </c:pt>
                <c:pt idx="2161">
                  <c:v>43626</c:v>
                </c:pt>
                <c:pt idx="2162">
                  <c:v>43627</c:v>
                </c:pt>
                <c:pt idx="2163">
                  <c:v>43628</c:v>
                </c:pt>
                <c:pt idx="2164">
                  <c:v>43629</c:v>
                </c:pt>
                <c:pt idx="2165">
                  <c:v>43630</c:v>
                </c:pt>
                <c:pt idx="2166">
                  <c:v>43633</c:v>
                </c:pt>
                <c:pt idx="2167">
                  <c:v>43634</c:v>
                </c:pt>
                <c:pt idx="2168">
                  <c:v>43635</c:v>
                </c:pt>
                <c:pt idx="2169">
                  <c:v>43637</c:v>
                </c:pt>
                <c:pt idx="2170">
                  <c:v>43640</c:v>
                </c:pt>
                <c:pt idx="2171">
                  <c:v>43641</c:v>
                </c:pt>
                <c:pt idx="2172">
                  <c:v>43642</c:v>
                </c:pt>
                <c:pt idx="2173">
                  <c:v>43643</c:v>
                </c:pt>
                <c:pt idx="2174">
                  <c:v>43644</c:v>
                </c:pt>
                <c:pt idx="2175">
                  <c:v>43647</c:v>
                </c:pt>
                <c:pt idx="2176">
                  <c:v>43648</c:v>
                </c:pt>
                <c:pt idx="2177">
                  <c:v>43649</c:v>
                </c:pt>
                <c:pt idx="2178">
                  <c:v>43650</c:v>
                </c:pt>
                <c:pt idx="2179">
                  <c:v>43651</c:v>
                </c:pt>
                <c:pt idx="2180">
                  <c:v>43654</c:v>
                </c:pt>
                <c:pt idx="2181">
                  <c:v>43655</c:v>
                </c:pt>
                <c:pt idx="2182">
                  <c:v>43656</c:v>
                </c:pt>
                <c:pt idx="2183">
                  <c:v>43657</c:v>
                </c:pt>
                <c:pt idx="2184">
                  <c:v>43658</c:v>
                </c:pt>
                <c:pt idx="2185">
                  <c:v>43661</c:v>
                </c:pt>
                <c:pt idx="2186">
                  <c:v>43662</c:v>
                </c:pt>
                <c:pt idx="2187">
                  <c:v>43663</c:v>
                </c:pt>
                <c:pt idx="2188">
                  <c:v>43664</c:v>
                </c:pt>
                <c:pt idx="2189">
                  <c:v>43665</c:v>
                </c:pt>
                <c:pt idx="2190">
                  <c:v>43668</c:v>
                </c:pt>
                <c:pt idx="2191">
                  <c:v>43669</c:v>
                </c:pt>
                <c:pt idx="2192">
                  <c:v>43670</c:v>
                </c:pt>
                <c:pt idx="2193">
                  <c:v>43671</c:v>
                </c:pt>
                <c:pt idx="2194">
                  <c:v>43672</c:v>
                </c:pt>
                <c:pt idx="2195">
                  <c:v>43675</c:v>
                </c:pt>
                <c:pt idx="2196">
                  <c:v>43676</c:v>
                </c:pt>
                <c:pt idx="2197">
                  <c:v>43677</c:v>
                </c:pt>
                <c:pt idx="2198">
                  <c:v>43678</c:v>
                </c:pt>
                <c:pt idx="2199">
                  <c:v>43679</c:v>
                </c:pt>
                <c:pt idx="2200">
                  <c:v>43682</c:v>
                </c:pt>
                <c:pt idx="2201">
                  <c:v>43683</c:v>
                </c:pt>
                <c:pt idx="2202">
                  <c:v>43684</c:v>
                </c:pt>
                <c:pt idx="2203">
                  <c:v>43685</c:v>
                </c:pt>
                <c:pt idx="2204">
                  <c:v>43686</c:v>
                </c:pt>
                <c:pt idx="2205">
                  <c:v>43689</c:v>
                </c:pt>
                <c:pt idx="2206">
                  <c:v>43690</c:v>
                </c:pt>
                <c:pt idx="2207">
                  <c:v>43691</c:v>
                </c:pt>
                <c:pt idx="2208">
                  <c:v>43692</c:v>
                </c:pt>
                <c:pt idx="2209">
                  <c:v>43693</c:v>
                </c:pt>
                <c:pt idx="2210">
                  <c:v>43696</c:v>
                </c:pt>
                <c:pt idx="2211">
                  <c:v>43697</c:v>
                </c:pt>
                <c:pt idx="2212">
                  <c:v>43698</c:v>
                </c:pt>
                <c:pt idx="2213">
                  <c:v>43699</c:v>
                </c:pt>
                <c:pt idx="2214">
                  <c:v>43700</c:v>
                </c:pt>
                <c:pt idx="2215">
                  <c:v>43703</c:v>
                </c:pt>
                <c:pt idx="2216">
                  <c:v>43704</c:v>
                </c:pt>
                <c:pt idx="2217">
                  <c:v>43705</c:v>
                </c:pt>
                <c:pt idx="2218">
                  <c:v>43706</c:v>
                </c:pt>
                <c:pt idx="2219">
                  <c:v>43707</c:v>
                </c:pt>
                <c:pt idx="2220">
                  <c:v>43710</c:v>
                </c:pt>
                <c:pt idx="2221">
                  <c:v>43711</c:v>
                </c:pt>
                <c:pt idx="2222">
                  <c:v>43712</c:v>
                </c:pt>
                <c:pt idx="2223">
                  <c:v>43713</c:v>
                </c:pt>
                <c:pt idx="2224">
                  <c:v>43714</c:v>
                </c:pt>
                <c:pt idx="2225">
                  <c:v>43717</c:v>
                </c:pt>
                <c:pt idx="2226">
                  <c:v>43718</c:v>
                </c:pt>
                <c:pt idx="2227">
                  <c:v>43719</c:v>
                </c:pt>
                <c:pt idx="2228">
                  <c:v>43720</c:v>
                </c:pt>
                <c:pt idx="2229">
                  <c:v>43721</c:v>
                </c:pt>
                <c:pt idx="2230">
                  <c:v>43724</c:v>
                </c:pt>
                <c:pt idx="2231">
                  <c:v>43725</c:v>
                </c:pt>
                <c:pt idx="2232">
                  <c:v>43726</c:v>
                </c:pt>
                <c:pt idx="2233">
                  <c:v>43727</c:v>
                </c:pt>
                <c:pt idx="2234">
                  <c:v>43728</c:v>
                </c:pt>
                <c:pt idx="2235">
                  <c:v>43731</c:v>
                </c:pt>
                <c:pt idx="2236">
                  <c:v>43732</c:v>
                </c:pt>
                <c:pt idx="2237">
                  <c:v>43733</c:v>
                </c:pt>
                <c:pt idx="2238">
                  <c:v>43734</c:v>
                </c:pt>
                <c:pt idx="2239">
                  <c:v>43735</c:v>
                </c:pt>
                <c:pt idx="2240">
                  <c:v>43738</c:v>
                </c:pt>
                <c:pt idx="2241">
                  <c:v>43739</c:v>
                </c:pt>
                <c:pt idx="2242">
                  <c:v>43740</c:v>
                </c:pt>
                <c:pt idx="2243">
                  <c:v>43741</c:v>
                </c:pt>
                <c:pt idx="2244">
                  <c:v>43742</c:v>
                </c:pt>
                <c:pt idx="2245">
                  <c:v>43745</c:v>
                </c:pt>
                <c:pt idx="2246">
                  <c:v>43746</c:v>
                </c:pt>
                <c:pt idx="2247">
                  <c:v>43747</c:v>
                </c:pt>
                <c:pt idx="2248">
                  <c:v>43748</c:v>
                </c:pt>
                <c:pt idx="2249">
                  <c:v>43749</c:v>
                </c:pt>
                <c:pt idx="2250">
                  <c:v>43752</c:v>
                </c:pt>
                <c:pt idx="2251">
                  <c:v>43753</c:v>
                </c:pt>
                <c:pt idx="2252">
                  <c:v>43754</c:v>
                </c:pt>
                <c:pt idx="2253">
                  <c:v>43755</c:v>
                </c:pt>
                <c:pt idx="2254">
                  <c:v>43756</c:v>
                </c:pt>
                <c:pt idx="2255">
                  <c:v>43759</c:v>
                </c:pt>
                <c:pt idx="2256">
                  <c:v>43760</c:v>
                </c:pt>
                <c:pt idx="2257">
                  <c:v>43761</c:v>
                </c:pt>
                <c:pt idx="2258">
                  <c:v>43762</c:v>
                </c:pt>
                <c:pt idx="2259">
                  <c:v>43763</c:v>
                </c:pt>
                <c:pt idx="2260">
                  <c:v>43766</c:v>
                </c:pt>
                <c:pt idx="2261">
                  <c:v>43767</c:v>
                </c:pt>
                <c:pt idx="2262">
                  <c:v>43768</c:v>
                </c:pt>
                <c:pt idx="2263">
                  <c:v>43769</c:v>
                </c:pt>
                <c:pt idx="2264">
                  <c:v>43770</c:v>
                </c:pt>
                <c:pt idx="2265">
                  <c:v>43773</c:v>
                </c:pt>
                <c:pt idx="2266">
                  <c:v>43774</c:v>
                </c:pt>
                <c:pt idx="2267">
                  <c:v>43775</c:v>
                </c:pt>
                <c:pt idx="2268">
                  <c:v>43776</c:v>
                </c:pt>
                <c:pt idx="2269">
                  <c:v>43777</c:v>
                </c:pt>
                <c:pt idx="2270">
                  <c:v>43780</c:v>
                </c:pt>
                <c:pt idx="2271">
                  <c:v>43781</c:v>
                </c:pt>
                <c:pt idx="2272">
                  <c:v>43782</c:v>
                </c:pt>
                <c:pt idx="2273">
                  <c:v>43783</c:v>
                </c:pt>
                <c:pt idx="2274">
                  <c:v>43787</c:v>
                </c:pt>
                <c:pt idx="2275">
                  <c:v>43788</c:v>
                </c:pt>
                <c:pt idx="2276">
                  <c:v>43789</c:v>
                </c:pt>
                <c:pt idx="2277">
                  <c:v>43790</c:v>
                </c:pt>
                <c:pt idx="2278">
                  <c:v>43791</c:v>
                </c:pt>
                <c:pt idx="2279">
                  <c:v>43794</c:v>
                </c:pt>
                <c:pt idx="2280">
                  <c:v>43795</c:v>
                </c:pt>
                <c:pt idx="2281">
                  <c:v>43796</c:v>
                </c:pt>
                <c:pt idx="2282">
                  <c:v>43797</c:v>
                </c:pt>
                <c:pt idx="2283">
                  <c:v>43798</c:v>
                </c:pt>
                <c:pt idx="2284">
                  <c:v>43801</c:v>
                </c:pt>
                <c:pt idx="2285">
                  <c:v>43802</c:v>
                </c:pt>
                <c:pt idx="2286">
                  <c:v>43803</c:v>
                </c:pt>
                <c:pt idx="2287">
                  <c:v>43804</c:v>
                </c:pt>
                <c:pt idx="2288">
                  <c:v>43805</c:v>
                </c:pt>
                <c:pt idx="2289">
                  <c:v>43808</c:v>
                </c:pt>
                <c:pt idx="2290">
                  <c:v>43809</c:v>
                </c:pt>
                <c:pt idx="2291">
                  <c:v>43810</c:v>
                </c:pt>
                <c:pt idx="2292">
                  <c:v>43811</c:v>
                </c:pt>
                <c:pt idx="2293">
                  <c:v>43812</c:v>
                </c:pt>
                <c:pt idx="2294">
                  <c:v>43815</c:v>
                </c:pt>
                <c:pt idx="2295">
                  <c:v>43816</c:v>
                </c:pt>
                <c:pt idx="2296">
                  <c:v>43817</c:v>
                </c:pt>
                <c:pt idx="2297">
                  <c:v>43818</c:v>
                </c:pt>
                <c:pt idx="2298">
                  <c:v>43819</c:v>
                </c:pt>
                <c:pt idx="2299">
                  <c:v>43822</c:v>
                </c:pt>
                <c:pt idx="2300">
                  <c:v>43823</c:v>
                </c:pt>
                <c:pt idx="2301">
                  <c:v>43825</c:v>
                </c:pt>
                <c:pt idx="2302">
                  <c:v>43826</c:v>
                </c:pt>
                <c:pt idx="2303">
                  <c:v>43829</c:v>
                </c:pt>
                <c:pt idx="2304">
                  <c:v>43830</c:v>
                </c:pt>
                <c:pt idx="2305">
                  <c:v>43832</c:v>
                </c:pt>
                <c:pt idx="2306">
                  <c:v>43833</c:v>
                </c:pt>
                <c:pt idx="2307">
                  <c:v>43836</c:v>
                </c:pt>
                <c:pt idx="2308">
                  <c:v>43837</c:v>
                </c:pt>
                <c:pt idx="2309">
                  <c:v>43838</c:v>
                </c:pt>
                <c:pt idx="2310">
                  <c:v>43839</c:v>
                </c:pt>
                <c:pt idx="2311">
                  <c:v>43840</c:v>
                </c:pt>
                <c:pt idx="2312">
                  <c:v>43843</c:v>
                </c:pt>
                <c:pt idx="2313">
                  <c:v>43844</c:v>
                </c:pt>
                <c:pt idx="2314">
                  <c:v>43845</c:v>
                </c:pt>
                <c:pt idx="2315">
                  <c:v>43846</c:v>
                </c:pt>
                <c:pt idx="2316">
                  <c:v>43847</c:v>
                </c:pt>
                <c:pt idx="2317">
                  <c:v>43850</c:v>
                </c:pt>
                <c:pt idx="2318">
                  <c:v>43851</c:v>
                </c:pt>
                <c:pt idx="2319">
                  <c:v>43852</c:v>
                </c:pt>
                <c:pt idx="2320">
                  <c:v>43853</c:v>
                </c:pt>
                <c:pt idx="2321">
                  <c:v>43854</c:v>
                </c:pt>
                <c:pt idx="2322">
                  <c:v>43857</c:v>
                </c:pt>
                <c:pt idx="2323">
                  <c:v>43858</c:v>
                </c:pt>
                <c:pt idx="2324">
                  <c:v>43859</c:v>
                </c:pt>
                <c:pt idx="2325">
                  <c:v>43860</c:v>
                </c:pt>
                <c:pt idx="2326">
                  <c:v>43861</c:v>
                </c:pt>
                <c:pt idx="2327">
                  <c:v>43864</c:v>
                </c:pt>
                <c:pt idx="2328">
                  <c:v>43865</c:v>
                </c:pt>
                <c:pt idx="2329">
                  <c:v>43866</c:v>
                </c:pt>
                <c:pt idx="2330">
                  <c:v>43867</c:v>
                </c:pt>
                <c:pt idx="2331">
                  <c:v>43868</c:v>
                </c:pt>
                <c:pt idx="2332">
                  <c:v>43871</c:v>
                </c:pt>
                <c:pt idx="2333">
                  <c:v>43872</c:v>
                </c:pt>
                <c:pt idx="2334">
                  <c:v>43873</c:v>
                </c:pt>
                <c:pt idx="2335">
                  <c:v>43874</c:v>
                </c:pt>
                <c:pt idx="2336">
                  <c:v>43875</c:v>
                </c:pt>
                <c:pt idx="2337">
                  <c:v>43878</c:v>
                </c:pt>
                <c:pt idx="2338">
                  <c:v>43879</c:v>
                </c:pt>
                <c:pt idx="2339">
                  <c:v>43880</c:v>
                </c:pt>
                <c:pt idx="2340">
                  <c:v>43881</c:v>
                </c:pt>
                <c:pt idx="2341">
                  <c:v>43882</c:v>
                </c:pt>
                <c:pt idx="2342">
                  <c:v>43887</c:v>
                </c:pt>
                <c:pt idx="2343">
                  <c:v>43888</c:v>
                </c:pt>
                <c:pt idx="2344">
                  <c:v>43889</c:v>
                </c:pt>
                <c:pt idx="2345">
                  <c:v>43892</c:v>
                </c:pt>
                <c:pt idx="2346">
                  <c:v>43893</c:v>
                </c:pt>
                <c:pt idx="2347">
                  <c:v>43894</c:v>
                </c:pt>
                <c:pt idx="2348">
                  <c:v>43895</c:v>
                </c:pt>
                <c:pt idx="2349">
                  <c:v>43896</c:v>
                </c:pt>
                <c:pt idx="2350">
                  <c:v>43899</c:v>
                </c:pt>
                <c:pt idx="2351">
                  <c:v>43900</c:v>
                </c:pt>
                <c:pt idx="2352">
                  <c:v>43901</c:v>
                </c:pt>
                <c:pt idx="2353">
                  <c:v>43902</c:v>
                </c:pt>
                <c:pt idx="2354">
                  <c:v>43903</c:v>
                </c:pt>
                <c:pt idx="2355">
                  <c:v>43906</c:v>
                </c:pt>
                <c:pt idx="2356">
                  <c:v>43907</c:v>
                </c:pt>
                <c:pt idx="2357">
                  <c:v>43908</c:v>
                </c:pt>
                <c:pt idx="2358">
                  <c:v>43909</c:v>
                </c:pt>
                <c:pt idx="2359">
                  <c:v>43910</c:v>
                </c:pt>
                <c:pt idx="2360">
                  <c:v>43913</c:v>
                </c:pt>
                <c:pt idx="2361">
                  <c:v>43914</c:v>
                </c:pt>
                <c:pt idx="2362">
                  <c:v>43915</c:v>
                </c:pt>
                <c:pt idx="2363">
                  <c:v>43916</c:v>
                </c:pt>
                <c:pt idx="2364">
                  <c:v>43917</c:v>
                </c:pt>
                <c:pt idx="2365">
                  <c:v>43920</c:v>
                </c:pt>
                <c:pt idx="2366">
                  <c:v>43921</c:v>
                </c:pt>
                <c:pt idx="2367">
                  <c:v>43922</c:v>
                </c:pt>
                <c:pt idx="2368">
                  <c:v>43923</c:v>
                </c:pt>
                <c:pt idx="2369">
                  <c:v>43924</c:v>
                </c:pt>
                <c:pt idx="2370">
                  <c:v>43927</c:v>
                </c:pt>
                <c:pt idx="2371">
                  <c:v>43928</c:v>
                </c:pt>
                <c:pt idx="2372">
                  <c:v>43929</c:v>
                </c:pt>
                <c:pt idx="2373">
                  <c:v>43930</c:v>
                </c:pt>
                <c:pt idx="2374">
                  <c:v>43934</c:v>
                </c:pt>
                <c:pt idx="2375">
                  <c:v>43935</c:v>
                </c:pt>
                <c:pt idx="2376">
                  <c:v>43936</c:v>
                </c:pt>
                <c:pt idx="2377">
                  <c:v>43937</c:v>
                </c:pt>
                <c:pt idx="2378">
                  <c:v>43938</c:v>
                </c:pt>
                <c:pt idx="2379">
                  <c:v>43941</c:v>
                </c:pt>
                <c:pt idx="2380">
                  <c:v>43943</c:v>
                </c:pt>
                <c:pt idx="2381">
                  <c:v>43944</c:v>
                </c:pt>
                <c:pt idx="2382">
                  <c:v>43945</c:v>
                </c:pt>
                <c:pt idx="2383">
                  <c:v>43948</c:v>
                </c:pt>
                <c:pt idx="2384">
                  <c:v>43949</c:v>
                </c:pt>
                <c:pt idx="2385">
                  <c:v>43950</c:v>
                </c:pt>
                <c:pt idx="2386">
                  <c:v>43951</c:v>
                </c:pt>
                <c:pt idx="2387">
                  <c:v>43955</c:v>
                </c:pt>
                <c:pt idx="2388">
                  <c:v>43956</c:v>
                </c:pt>
                <c:pt idx="2389">
                  <c:v>43957</c:v>
                </c:pt>
                <c:pt idx="2390">
                  <c:v>43958</c:v>
                </c:pt>
                <c:pt idx="2391">
                  <c:v>43959</c:v>
                </c:pt>
                <c:pt idx="2392">
                  <c:v>43962</c:v>
                </c:pt>
                <c:pt idx="2393">
                  <c:v>43963</c:v>
                </c:pt>
                <c:pt idx="2394">
                  <c:v>43964</c:v>
                </c:pt>
                <c:pt idx="2395">
                  <c:v>43965</c:v>
                </c:pt>
                <c:pt idx="2396">
                  <c:v>43966</c:v>
                </c:pt>
                <c:pt idx="2397">
                  <c:v>43969</c:v>
                </c:pt>
                <c:pt idx="2398">
                  <c:v>43970</c:v>
                </c:pt>
                <c:pt idx="2399">
                  <c:v>43971</c:v>
                </c:pt>
                <c:pt idx="2400">
                  <c:v>43972</c:v>
                </c:pt>
                <c:pt idx="2401">
                  <c:v>43973</c:v>
                </c:pt>
                <c:pt idx="2402">
                  <c:v>43976</c:v>
                </c:pt>
                <c:pt idx="2403">
                  <c:v>43977</c:v>
                </c:pt>
                <c:pt idx="2404">
                  <c:v>43978</c:v>
                </c:pt>
                <c:pt idx="2405">
                  <c:v>43979</c:v>
                </c:pt>
                <c:pt idx="2406">
                  <c:v>43980</c:v>
                </c:pt>
                <c:pt idx="2407">
                  <c:v>43983</c:v>
                </c:pt>
                <c:pt idx="2408">
                  <c:v>43984</c:v>
                </c:pt>
                <c:pt idx="2409">
                  <c:v>43985</c:v>
                </c:pt>
                <c:pt idx="2410">
                  <c:v>43986</c:v>
                </c:pt>
                <c:pt idx="2411">
                  <c:v>43987</c:v>
                </c:pt>
                <c:pt idx="2412">
                  <c:v>43990</c:v>
                </c:pt>
                <c:pt idx="2413">
                  <c:v>43991</c:v>
                </c:pt>
                <c:pt idx="2414">
                  <c:v>43992</c:v>
                </c:pt>
                <c:pt idx="2415">
                  <c:v>43994</c:v>
                </c:pt>
                <c:pt idx="2416">
                  <c:v>43997</c:v>
                </c:pt>
                <c:pt idx="2417">
                  <c:v>43998</c:v>
                </c:pt>
                <c:pt idx="2418">
                  <c:v>43999</c:v>
                </c:pt>
                <c:pt idx="2419">
                  <c:v>44000</c:v>
                </c:pt>
                <c:pt idx="2420">
                  <c:v>44001</c:v>
                </c:pt>
                <c:pt idx="2421">
                  <c:v>44004</c:v>
                </c:pt>
                <c:pt idx="2422">
                  <c:v>44005</c:v>
                </c:pt>
                <c:pt idx="2423">
                  <c:v>44006</c:v>
                </c:pt>
                <c:pt idx="2424">
                  <c:v>44007</c:v>
                </c:pt>
                <c:pt idx="2425">
                  <c:v>44008</c:v>
                </c:pt>
                <c:pt idx="2426">
                  <c:v>44011</c:v>
                </c:pt>
                <c:pt idx="2427">
                  <c:v>44012</c:v>
                </c:pt>
                <c:pt idx="2428">
                  <c:v>44013</c:v>
                </c:pt>
                <c:pt idx="2429">
                  <c:v>44014</c:v>
                </c:pt>
                <c:pt idx="2430">
                  <c:v>44015</c:v>
                </c:pt>
                <c:pt idx="2431">
                  <c:v>44018</c:v>
                </c:pt>
                <c:pt idx="2432">
                  <c:v>44019</c:v>
                </c:pt>
                <c:pt idx="2433">
                  <c:v>44020</c:v>
                </c:pt>
                <c:pt idx="2434">
                  <c:v>44021</c:v>
                </c:pt>
                <c:pt idx="2435">
                  <c:v>44022</c:v>
                </c:pt>
                <c:pt idx="2436">
                  <c:v>44025</c:v>
                </c:pt>
                <c:pt idx="2437">
                  <c:v>44026</c:v>
                </c:pt>
                <c:pt idx="2438">
                  <c:v>44027</c:v>
                </c:pt>
                <c:pt idx="2439">
                  <c:v>44028</c:v>
                </c:pt>
                <c:pt idx="2440">
                  <c:v>44029</c:v>
                </c:pt>
                <c:pt idx="2441">
                  <c:v>44032</c:v>
                </c:pt>
                <c:pt idx="2442">
                  <c:v>44033</c:v>
                </c:pt>
                <c:pt idx="2443">
                  <c:v>44034</c:v>
                </c:pt>
                <c:pt idx="2444">
                  <c:v>44035</c:v>
                </c:pt>
                <c:pt idx="2445">
                  <c:v>44036</c:v>
                </c:pt>
                <c:pt idx="2446">
                  <c:v>44039</c:v>
                </c:pt>
                <c:pt idx="2447">
                  <c:v>44040</c:v>
                </c:pt>
                <c:pt idx="2448">
                  <c:v>44041</c:v>
                </c:pt>
                <c:pt idx="2449">
                  <c:v>44042</c:v>
                </c:pt>
                <c:pt idx="2450">
                  <c:v>44043</c:v>
                </c:pt>
                <c:pt idx="2451">
                  <c:v>44046</c:v>
                </c:pt>
                <c:pt idx="2452">
                  <c:v>44047</c:v>
                </c:pt>
                <c:pt idx="2453">
                  <c:v>44048</c:v>
                </c:pt>
                <c:pt idx="2454">
                  <c:v>44049</c:v>
                </c:pt>
                <c:pt idx="2455">
                  <c:v>44050</c:v>
                </c:pt>
                <c:pt idx="2456">
                  <c:v>44053</c:v>
                </c:pt>
                <c:pt idx="2457">
                  <c:v>44054</c:v>
                </c:pt>
                <c:pt idx="2458">
                  <c:v>44055</c:v>
                </c:pt>
                <c:pt idx="2459">
                  <c:v>44056</c:v>
                </c:pt>
                <c:pt idx="2460">
                  <c:v>44057</c:v>
                </c:pt>
                <c:pt idx="2461">
                  <c:v>44060</c:v>
                </c:pt>
                <c:pt idx="2462">
                  <c:v>44061</c:v>
                </c:pt>
                <c:pt idx="2463">
                  <c:v>44062</c:v>
                </c:pt>
                <c:pt idx="2464">
                  <c:v>44063</c:v>
                </c:pt>
                <c:pt idx="2465">
                  <c:v>44064</c:v>
                </c:pt>
                <c:pt idx="2466">
                  <c:v>44067</c:v>
                </c:pt>
                <c:pt idx="2467">
                  <c:v>44068</c:v>
                </c:pt>
                <c:pt idx="2468">
                  <c:v>44069</c:v>
                </c:pt>
                <c:pt idx="2469">
                  <c:v>44070</c:v>
                </c:pt>
                <c:pt idx="2470">
                  <c:v>44071</c:v>
                </c:pt>
                <c:pt idx="2471">
                  <c:v>44074</c:v>
                </c:pt>
                <c:pt idx="2472">
                  <c:v>44075</c:v>
                </c:pt>
                <c:pt idx="2473">
                  <c:v>44076</c:v>
                </c:pt>
                <c:pt idx="2474">
                  <c:v>44077</c:v>
                </c:pt>
                <c:pt idx="2475">
                  <c:v>44078</c:v>
                </c:pt>
                <c:pt idx="2476">
                  <c:v>44082</c:v>
                </c:pt>
                <c:pt idx="2477">
                  <c:v>44083</c:v>
                </c:pt>
                <c:pt idx="2478">
                  <c:v>44084</c:v>
                </c:pt>
                <c:pt idx="2479">
                  <c:v>44085</c:v>
                </c:pt>
                <c:pt idx="2480">
                  <c:v>44088</c:v>
                </c:pt>
                <c:pt idx="2481">
                  <c:v>44089</c:v>
                </c:pt>
                <c:pt idx="2482">
                  <c:v>44090</c:v>
                </c:pt>
                <c:pt idx="2483">
                  <c:v>44091</c:v>
                </c:pt>
                <c:pt idx="2484">
                  <c:v>44092</c:v>
                </c:pt>
                <c:pt idx="2485">
                  <c:v>44095</c:v>
                </c:pt>
                <c:pt idx="2486">
                  <c:v>44096</c:v>
                </c:pt>
                <c:pt idx="2487">
                  <c:v>44097</c:v>
                </c:pt>
                <c:pt idx="2488">
                  <c:v>44098</c:v>
                </c:pt>
                <c:pt idx="2489">
                  <c:v>44099</c:v>
                </c:pt>
                <c:pt idx="2490">
                  <c:v>44102</c:v>
                </c:pt>
                <c:pt idx="2491">
                  <c:v>44103</c:v>
                </c:pt>
                <c:pt idx="2492">
                  <c:v>44104</c:v>
                </c:pt>
                <c:pt idx="2493">
                  <c:v>44105</c:v>
                </c:pt>
                <c:pt idx="2494">
                  <c:v>44106</c:v>
                </c:pt>
                <c:pt idx="2495">
                  <c:v>44109</c:v>
                </c:pt>
                <c:pt idx="2496">
                  <c:v>44110</c:v>
                </c:pt>
                <c:pt idx="2497">
                  <c:v>44111</c:v>
                </c:pt>
                <c:pt idx="2498">
                  <c:v>44112</c:v>
                </c:pt>
                <c:pt idx="2499">
                  <c:v>44113</c:v>
                </c:pt>
                <c:pt idx="2500">
                  <c:v>44117</c:v>
                </c:pt>
                <c:pt idx="2501">
                  <c:v>44118</c:v>
                </c:pt>
                <c:pt idx="2502">
                  <c:v>44119</c:v>
                </c:pt>
                <c:pt idx="2503">
                  <c:v>44120</c:v>
                </c:pt>
                <c:pt idx="2504">
                  <c:v>44123</c:v>
                </c:pt>
                <c:pt idx="2505">
                  <c:v>44124</c:v>
                </c:pt>
                <c:pt idx="2506">
                  <c:v>44125</c:v>
                </c:pt>
                <c:pt idx="2507">
                  <c:v>44126</c:v>
                </c:pt>
                <c:pt idx="2508">
                  <c:v>44127</c:v>
                </c:pt>
                <c:pt idx="2509">
                  <c:v>44130</c:v>
                </c:pt>
                <c:pt idx="2510">
                  <c:v>44131</c:v>
                </c:pt>
                <c:pt idx="2511">
                  <c:v>44132</c:v>
                </c:pt>
                <c:pt idx="2512">
                  <c:v>44133</c:v>
                </c:pt>
                <c:pt idx="2513">
                  <c:v>44134</c:v>
                </c:pt>
                <c:pt idx="2514">
                  <c:v>44138</c:v>
                </c:pt>
                <c:pt idx="2515">
                  <c:v>44139</c:v>
                </c:pt>
                <c:pt idx="2516">
                  <c:v>44140</c:v>
                </c:pt>
                <c:pt idx="2517">
                  <c:v>44141</c:v>
                </c:pt>
                <c:pt idx="2518">
                  <c:v>44144</c:v>
                </c:pt>
                <c:pt idx="2519">
                  <c:v>44145</c:v>
                </c:pt>
                <c:pt idx="2520">
                  <c:v>44146</c:v>
                </c:pt>
                <c:pt idx="2521">
                  <c:v>44147</c:v>
                </c:pt>
                <c:pt idx="2522">
                  <c:v>44148</c:v>
                </c:pt>
                <c:pt idx="2523">
                  <c:v>44151</c:v>
                </c:pt>
                <c:pt idx="2524">
                  <c:v>44152</c:v>
                </c:pt>
                <c:pt idx="2525">
                  <c:v>44153</c:v>
                </c:pt>
                <c:pt idx="2526">
                  <c:v>44154</c:v>
                </c:pt>
                <c:pt idx="2527">
                  <c:v>44155</c:v>
                </c:pt>
                <c:pt idx="2528">
                  <c:v>44158</c:v>
                </c:pt>
                <c:pt idx="2529">
                  <c:v>44159</c:v>
                </c:pt>
                <c:pt idx="2530">
                  <c:v>44160</c:v>
                </c:pt>
                <c:pt idx="2531">
                  <c:v>44161</c:v>
                </c:pt>
                <c:pt idx="2532">
                  <c:v>44162</c:v>
                </c:pt>
                <c:pt idx="2533">
                  <c:v>44165</c:v>
                </c:pt>
                <c:pt idx="2534">
                  <c:v>44166</c:v>
                </c:pt>
                <c:pt idx="2535">
                  <c:v>44167</c:v>
                </c:pt>
                <c:pt idx="2536">
                  <c:v>44168</c:v>
                </c:pt>
                <c:pt idx="2537">
                  <c:v>44169</c:v>
                </c:pt>
                <c:pt idx="2538">
                  <c:v>44172</c:v>
                </c:pt>
                <c:pt idx="2539">
                  <c:v>44173</c:v>
                </c:pt>
                <c:pt idx="2540">
                  <c:v>44174</c:v>
                </c:pt>
                <c:pt idx="2541">
                  <c:v>44175</c:v>
                </c:pt>
                <c:pt idx="2542">
                  <c:v>44176</c:v>
                </c:pt>
                <c:pt idx="2543">
                  <c:v>44179</c:v>
                </c:pt>
                <c:pt idx="2544">
                  <c:v>44180</c:v>
                </c:pt>
                <c:pt idx="2545">
                  <c:v>44181</c:v>
                </c:pt>
                <c:pt idx="2546">
                  <c:v>44182</c:v>
                </c:pt>
                <c:pt idx="2547">
                  <c:v>44183</c:v>
                </c:pt>
                <c:pt idx="2548">
                  <c:v>44186</c:v>
                </c:pt>
                <c:pt idx="2549">
                  <c:v>44187</c:v>
                </c:pt>
                <c:pt idx="2550">
                  <c:v>44188</c:v>
                </c:pt>
                <c:pt idx="2551">
                  <c:v>44189</c:v>
                </c:pt>
                <c:pt idx="2552">
                  <c:v>44193</c:v>
                </c:pt>
                <c:pt idx="2553">
                  <c:v>44194</c:v>
                </c:pt>
                <c:pt idx="2554">
                  <c:v>44195</c:v>
                </c:pt>
                <c:pt idx="2555">
                  <c:v>44196</c:v>
                </c:pt>
                <c:pt idx="2556">
                  <c:v>44200</c:v>
                </c:pt>
                <c:pt idx="2557">
                  <c:v>44201</c:v>
                </c:pt>
                <c:pt idx="2558">
                  <c:v>44202</c:v>
                </c:pt>
                <c:pt idx="2559">
                  <c:v>44203</c:v>
                </c:pt>
                <c:pt idx="2560">
                  <c:v>44204</c:v>
                </c:pt>
                <c:pt idx="2561">
                  <c:v>44207</c:v>
                </c:pt>
                <c:pt idx="2562">
                  <c:v>44208</c:v>
                </c:pt>
                <c:pt idx="2563">
                  <c:v>44209</c:v>
                </c:pt>
                <c:pt idx="2564">
                  <c:v>44210</c:v>
                </c:pt>
                <c:pt idx="2565">
                  <c:v>44211</c:v>
                </c:pt>
                <c:pt idx="2566">
                  <c:v>44214</c:v>
                </c:pt>
                <c:pt idx="2567">
                  <c:v>44215</c:v>
                </c:pt>
                <c:pt idx="2568">
                  <c:v>44216</c:v>
                </c:pt>
                <c:pt idx="2569">
                  <c:v>44217</c:v>
                </c:pt>
                <c:pt idx="2570">
                  <c:v>44218</c:v>
                </c:pt>
                <c:pt idx="2571">
                  <c:v>44221</c:v>
                </c:pt>
                <c:pt idx="2572">
                  <c:v>44222</c:v>
                </c:pt>
                <c:pt idx="2573">
                  <c:v>44223</c:v>
                </c:pt>
                <c:pt idx="2574">
                  <c:v>44224</c:v>
                </c:pt>
                <c:pt idx="2575">
                  <c:v>44225</c:v>
                </c:pt>
                <c:pt idx="2576">
                  <c:v>44228</c:v>
                </c:pt>
                <c:pt idx="2577">
                  <c:v>44229</c:v>
                </c:pt>
                <c:pt idx="2578">
                  <c:v>44230</c:v>
                </c:pt>
                <c:pt idx="2579">
                  <c:v>44231</c:v>
                </c:pt>
                <c:pt idx="2580">
                  <c:v>44232</c:v>
                </c:pt>
                <c:pt idx="2581">
                  <c:v>44235</c:v>
                </c:pt>
                <c:pt idx="2582">
                  <c:v>44236</c:v>
                </c:pt>
                <c:pt idx="2583">
                  <c:v>44237</c:v>
                </c:pt>
                <c:pt idx="2584">
                  <c:v>44238</c:v>
                </c:pt>
                <c:pt idx="2585">
                  <c:v>44239</c:v>
                </c:pt>
                <c:pt idx="2586">
                  <c:v>44244</c:v>
                </c:pt>
                <c:pt idx="2587">
                  <c:v>44245</c:v>
                </c:pt>
                <c:pt idx="2588">
                  <c:v>44246</c:v>
                </c:pt>
                <c:pt idx="2589">
                  <c:v>44249</c:v>
                </c:pt>
                <c:pt idx="2590">
                  <c:v>44250</c:v>
                </c:pt>
                <c:pt idx="2591">
                  <c:v>44251</c:v>
                </c:pt>
                <c:pt idx="2592">
                  <c:v>44252</c:v>
                </c:pt>
                <c:pt idx="2593">
                  <c:v>44253</c:v>
                </c:pt>
                <c:pt idx="2594">
                  <c:v>44256</c:v>
                </c:pt>
                <c:pt idx="2595">
                  <c:v>44257</c:v>
                </c:pt>
                <c:pt idx="2596">
                  <c:v>44258</c:v>
                </c:pt>
                <c:pt idx="2597">
                  <c:v>44259</c:v>
                </c:pt>
                <c:pt idx="2598">
                  <c:v>44260</c:v>
                </c:pt>
                <c:pt idx="2599">
                  <c:v>44263</c:v>
                </c:pt>
                <c:pt idx="2600">
                  <c:v>44264</c:v>
                </c:pt>
                <c:pt idx="2601">
                  <c:v>44265</c:v>
                </c:pt>
                <c:pt idx="2602">
                  <c:v>44266</c:v>
                </c:pt>
                <c:pt idx="2603">
                  <c:v>44267</c:v>
                </c:pt>
                <c:pt idx="2604">
                  <c:v>44270</c:v>
                </c:pt>
                <c:pt idx="2605">
                  <c:v>44271</c:v>
                </c:pt>
                <c:pt idx="2606">
                  <c:v>44272</c:v>
                </c:pt>
                <c:pt idx="2607">
                  <c:v>44273</c:v>
                </c:pt>
                <c:pt idx="2608">
                  <c:v>44274</c:v>
                </c:pt>
                <c:pt idx="2609">
                  <c:v>44277</c:v>
                </c:pt>
                <c:pt idx="2610">
                  <c:v>44278</c:v>
                </c:pt>
                <c:pt idx="2611">
                  <c:v>44279</c:v>
                </c:pt>
                <c:pt idx="2612">
                  <c:v>44280</c:v>
                </c:pt>
                <c:pt idx="2613">
                  <c:v>44281</c:v>
                </c:pt>
                <c:pt idx="2614">
                  <c:v>44284</c:v>
                </c:pt>
                <c:pt idx="2615">
                  <c:v>44285</c:v>
                </c:pt>
                <c:pt idx="2616">
                  <c:v>44286</c:v>
                </c:pt>
                <c:pt idx="2617">
                  <c:v>44287</c:v>
                </c:pt>
                <c:pt idx="2618">
                  <c:v>44291</c:v>
                </c:pt>
                <c:pt idx="2619">
                  <c:v>44292</c:v>
                </c:pt>
                <c:pt idx="2620">
                  <c:v>44293</c:v>
                </c:pt>
                <c:pt idx="2621">
                  <c:v>44294</c:v>
                </c:pt>
                <c:pt idx="2622">
                  <c:v>44295</c:v>
                </c:pt>
                <c:pt idx="2623">
                  <c:v>44298</c:v>
                </c:pt>
                <c:pt idx="2624">
                  <c:v>44299</c:v>
                </c:pt>
                <c:pt idx="2625">
                  <c:v>44300</c:v>
                </c:pt>
                <c:pt idx="2626">
                  <c:v>44301</c:v>
                </c:pt>
                <c:pt idx="2627">
                  <c:v>44302</c:v>
                </c:pt>
                <c:pt idx="2628">
                  <c:v>44305</c:v>
                </c:pt>
                <c:pt idx="2629">
                  <c:v>44306</c:v>
                </c:pt>
                <c:pt idx="2630">
                  <c:v>44308</c:v>
                </c:pt>
                <c:pt idx="2631">
                  <c:v>44309</c:v>
                </c:pt>
                <c:pt idx="2632">
                  <c:v>44312</c:v>
                </c:pt>
                <c:pt idx="2633">
                  <c:v>44313</c:v>
                </c:pt>
                <c:pt idx="2634">
                  <c:v>44314</c:v>
                </c:pt>
                <c:pt idx="2635">
                  <c:v>44315</c:v>
                </c:pt>
                <c:pt idx="2636">
                  <c:v>44316</c:v>
                </c:pt>
                <c:pt idx="2637">
                  <c:v>44319</c:v>
                </c:pt>
                <c:pt idx="2638">
                  <c:v>44320</c:v>
                </c:pt>
                <c:pt idx="2639">
                  <c:v>44321</c:v>
                </c:pt>
                <c:pt idx="2640">
                  <c:v>44322</c:v>
                </c:pt>
                <c:pt idx="2641">
                  <c:v>44323</c:v>
                </c:pt>
                <c:pt idx="2642">
                  <c:v>44326</c:v>
                </c:pt>
                <c:pt idx="2643">
                  <c:v>44327</c:v>
                </c:pt>
                <c:pt idx="2644">
                  <c:v>44328</c:v>
                </c:pt>
                <c:pt idx="2645">
                  <c:v>44329</c:v>
                </c:pt>
                <c:pt idx="2646">
                  <c:v>44330</c:v>
                </c:pt>
                <c:pt idx="2647">
                  <c:v>44333</c:v>
                </c:pt>
                <c:pt idx="2648">
                  <c:v>44334</c:v>
                </c:pt>
                <c:pt idx="2649">
                  <c:v>44335</c:v>
                </c:pt>
                <c:pt idx="2650">
                  <c:v>44336</c:v>
                </c:pt>
                <c:pt idx="2651">
                  <c:v>44337</c:v>
                </c:pt>
                <c:pt idx="2652">
                  <c:v>44340</c:v>
                </c:pt>
                <c:pt idx="2653">
                  <c:v>44341</c:v>
                </c:pt>
                <c:pt idx="2654">
                  <c:v>44342</c:v>
                </c:pt>
                <c:pt idx="2655">
                  <c:v>44343</c:v>
                </c:pt>
                <c:pt idx="2656">
                  <c:v>44344</c:v>
                </c:pt>
                <c:pt idx="2657">
                  <c:v>44347</c:v>
                </c:pt>
                <c:pt idx="2658">
                  <c:v>44348</c:v>
                </c:pt>
                <c:pt idx="2659">
                  <c:v>44349</c:v>
                </c:pt>
                <c:pt idx="2660">
                  <c:v>44351</c:v>
                </c:pt>
                <c:pt idx="2661">
                  <c:v>44354</c:v>
                </c:pt>
                <c:pt idx="2662">
                  <c:v>44355</c:v>
                </c:pt>
                <c:pt idx="2663">
                  <c:v>44356</c:v>
                </c:pt>
                <c:pt idx="2664">
                  <c:v>44357</c:v>
                </c:pt>
                <c:pt idx="2665">
                  <c:v>44358</c:v>
                </c:pt>
                <c:pt idx="2666">
                  <c:v>44361</c:v>
                </c:pt>
                <c:pt idx="2667">
                  <c:v>44362</c:v>
                </c:pt>
                <c:pt idx="2668">
                  <c:v>44363</c:v>
                </c:pt>
                <c:pt idx="2669">
                  <c:v>44364</c:v>
                </c:pt>
                <c:pt idx="2670">
                  <c:v>44365</c:v>
                </c:pt>
                <c:pt idx="2671">
                  <c:v>44368</c:v>
                </c:pt>
                <c:pt idx="2672">
                  <c:v>44369</c:v>
                </c:pt>
                <c:pt idx="2673">
                  <c:v>44370</c:v>
                </c:pt>
                <c:pt idx="2674">
                  <c:v>44371</c:v>
                </c:pt>
                <c:pt idx="2675">
                  <c:v>44372</c:v>
                </c:pt>
                <c:pt idx="2676">
                  <c:v>44375</c:v>
                </c:pt>
                <c:pt idx="2677">
                  <c:v>44376</c:v>
                </c:pt>
                <c:pt idx="2678">
                  <c:v>44377</c:v>
                </c:pt>
                <c:pt idx="2679">
                  <c:v>44378</c:v>
                </c:pt>
                <c:pt idx="2680">
                  <c:v>44379</c:v>
                </c:pt>
                <c:pt idx="2681">
                  <c:v>44382</c:v>
                </c:pt>
                <c:pt idx="2682">
                  <c:v>44383</c:v>
                </c:pt>
                <c:pt idx="2683">
                  <c:v>44384</c:v>
                </c:pt>
                <c:pt idx="2684">
                  <c:v>44385</c:v>
                </c:pt>
                <c:pt idx="2685">
                  <c:v>44386</c:v>
                </c:pt>
                <c:pt idx="2686">
                  <c:v>44389</c:v>
                </c:pt>
                <c:pt idx="2687">
                  <c:v>44390</c:v>
                </c:pt>
                <c:pt idx="2688">
                  <c:v>44391</c:v>
                </c:pt>
                <c:pt idx="2689">
                  <c:v>44392</c:v>
                </c:pt>
                <c:pt idx="2690">
                  <c:v>44393</c:v>
                </c:pt>
                <c:pt idx="2691">
                  <c:v>44396</c:v>
                </c:pt>
                <c:pt idx="2692">
                  <c:v>44397</c:v>
                </c:pt>
                <c:pt idx="2693">
                  <c:v>44398</c:v>
                </c:pt>
                <c:pt idx="2694">
                  <c:v>44399</c:v>
                </c:pt>
                <c:pt idx="2695">
                  <c:v>44400</c:v>
                </c:pt>
                <c:pt idx="2696">
                  <c:v>44403</c:v>
                </c:pt>
                <c:pt idx="2697">
                  <c:v>44404</c:v>
                </c:pt>
                <c:pt idx="2698">
                  <c:v>44405</c:v>
                </c:pt>
                <c:pt idx="2699">
                  <c:v>44406</c:v>
                </c:pt>
                <c:pt idx="2700">
                  <c:v>44407</c:v>
                </c:pt>
                <c:pt idx="2701">
                  <c:v>44410</c:v>
                </c:pt>
                <c:pt idx="2702">
                  <c:v>44411</c:v>
                </c:pt>
                <c:pt idx="2703">
                  <c:v>44412</c:v>
                </c:pt>
                <c:pt idx="2704">
                  <c:v>44413</c:v>
                </c:pt>
                <c:pt idx="2705">
                  <c:v>44414</c:v>
                </c:pt>
                <c:pt idx="2706">
                  <c:v>44417</c:v>
                </c:pt>
                <c:pt idx="2707">
                  <c:v>44418</c:v>
                </c:pt>
                <c:pt idx="2708">
                  <c:v>44419</c:v>
                </c:pt>
                <c:pt idx="2709">
                  <c:v>44420</c:v>
                </c:pt>
                <c:pt idx="2710">
                  <c:v>44421</c:v>
                </c:pt>
                <c:pt idx="2711">
                  <c:v>44424</c:v>
                </c:pt>
                <c:pt idx="2712">
                  <c:v>44425</c:v>
                </c:pt>
                <c:pt idx="2713">
                  <c:v>44426</c:v>
                </c:pt>
                <c:pt idx="2714">
                  <c:v>44427</c:v>
                </c:pt>
                <c:pt idx="2715">
                  <c:v>44428</c:v>
                </c:pt>
                <c:pt idx="2716">
                  <c:v>44431</c:v>
                </c:pt>
                <c:pt idx="2717">
                  <c:v>44432</c:v>
                </c:pt>
                <c:pt idx="2718">
                  <c:v>44433</c:v>
                </c:pt>
                <c:pt idx="2719">
                  <c:v>44434</c:v>
                </c:pt>
                <c:pt idx="2720">
                  <c:v>44435</c:v>
                </c:pt>
                <c:pt idx="2721">
                  <c:v>44438</c:v>
                </c:pt>
                <c:pt idx="2722">
                  <c:v>44439</c:v>
                </c:pt>
                <c:pt idx="2723">
                  <c:v>44440</c:v>
                </c:pt>
                <c:pt idx="2724">
                  <c:v>44441</c:v>
                </c:pt>
                <c:pt idx="2725">
                  <c:v>44442</c:v>
                </c:pt>
                <c:pt idx="2726">
                  <c:v>44445</c:v>
                </c:pt>
                <c:pt idx="2727">
                  <c:v>44447</c:v>
                </c:pt>
                <c:pt idx="2728">
                  <c:v>44448</c:v>
                </c:pt>
                <c:pt idx="2729">
                  <c:v>44449</c:v>
                </c:pt>
                <c:pt idx="2730">
                  <c:v>44452</c:v>
                </c:pt>
                <c:pt idx="2731">
                  <c:v>44453</c:v>
                </c:pt>
                <c:pt idx="2732">
                  <c:v>44454</c:v>
                </c:pt>
                <c:pt idx="2733">
                  <c:v>44455</c:v>
                </c:pt>
                <c:pt idx="2734">
                  <c:v>44456</c:v>
                </c:pt>
                <c:pt idx="2735">
                  <c:v>44459</c:v>
                </c:pt>
                <c:pt idx="2736">
                  <c:v>44460</c:v>
                </c:pt>
                <c:pt idx="2737">
                  <c:v>44461</c:v>
                </c:pt>
                <c:pt idx="2738">
                  <c:v>44462</c:v>
                </c:pt>
                <c:pt idx="2739">
                  <c:v>44463</c:v>
                </c:pt>
                <c:pt idx="2740">
                  <c:v>44466</c:v>
                </c:pt>
                <c:pt idx="2741">
                  <c:v>44467</c:v>
                </c:pt>
                <c:pt idx="2742">
                  <c:v>44468</c:v>
                </c:pt>
                <c:pt idx="2743">
                  <c:v>44469</c:v>
                </c:pt>
                <c:pt idx="2744">
                  <c:v>44470</c:v>
                </c:pt>
                <c:pt idx="2745">
                  <c:v>44473</c:v>
                </c:pt>
                <c:pt idx="2746">
                  <c:v>44474</c:v>
                </c:pt>
                <c:pt idx="2747">
                  <c:v>44475</c:v>
                </c:pt>
                <c:pt idx="2748">
                  <c:v>44476</c:v>
                </c:pt>
                <c:pt idx="2749">
                  <c:v>44477</c:v>
                </c:pt>
                <c:pt idx="2750">
                  <c:v>44480</c:v>
                </c:pt>
                <c:pt idx="2751">
                  <c:v>44482</c:v>
                </c:pt>
                <c:pt idx="2752">
                  <c:v>44483</c:v>
                </c:pt>
                <c:pt idx="2753">
                  <c:v>44484</c:v>
                </c:pt>
                <c:pt idx="2754">
                  <c:v>44487</c:v>
                </c:pt>
                <c:pt idx="2755">
                  <c:v>44488</c:v>
                </c:pt>
                <c:pt idx="2756">
                  <c:v>44489</c:v>
                </c:pt>
                <c:pt idx="2757">
                  <c:v>44490</c:v>
                </c:pt>
                <c:pt idx="2758">
                  <c:v>44491</c:v>
                </c:pt>
                <c:pt idx="2759">
                  <c:v>44494</c:v>
                </c:pt>
                <c:pt idx="2760">
                  <c:v>44495</c:v>
                </c:pt>
                <c:pt idx="2761">
                  <c:v>44496</c:v>
                </c:pt>
                <c:pt idx="2762">
                  <c:v>44497</c:v>
                </c:pt>
                <c:pt idx="2763">
                  <c:v>44498</c:v>
                </c:pt>
                <c:pt idx="2764">
                  <c:v>44501</c:v>
                </c:pt>
                <c:pt idx="2765">
                  <c:v>44503</c:v>
                </c:pt>
                <c:pt idx="2766">
                  <c:v>44504</c:v>
                </c:pt>
                <c:pt idx="2767">
                  <c:v>44505</c:v>
                </c:pt>
                <c:pt idx="2768">
                  <c:v>44508</c:v>
                </c:pt>
                <c:pt idx="2769">
                  <c:v>44509</c:v>
                </c:pt>
                <c:pt idx="2770">
                  <c:v>44510</c:v>
                </c:pt>
                <c:pt idx="2771">
                  <c:v>44511</c:v>
                </c:pt>
                <c:pt idx="2772">
                  <c:v>44512</c:v>
                </c:pt>
                <c:pt idx="2773">
                  <c:v>44516</c:v>
                </c:pt>
                <c:pt idx="2774">
                  <c:v>44517</c:v>
                </c:pt>
                <c:pt idx="2775">
                  <c:v>44518</c:v>
                </c:pt>
                <c:pt idx="2776">
                  <c:v>44519</c:v>
                </c:pt>
                <c:pt idx="2777">
                  <c:v>44522</c:v>
                </c:pt>
                <c:pt idx="2778">
                  <c:v>44523</c:v>
                </c:pt>
                <c:pt idx="2779">
                  <c:v>44524</c:v>
                </c:pt>
                <c:pt idx="2780">
                  <c:v>44525</c:v>
                </c:pt>
                <c:pt idx="2781">
                  <c:v>44526</c:v>
                </c:pt>
                <c:pt idx="2782">
                  <c:v>44529</c:v>
                </c:pt>
                <c:pt idx="2783">
                  <c:v>44530</c:v>
                </c:pt>
                <c:pt idx="2784">
                  <c:v>44531</c:v>
                </c:pt>
                <c:pt idx="2785">
                  <c:v>44532</c:v>
                </c:pt>
                <c:pt idx="2786">
                  <c:v>44533</c:v>
                </c:pt>
                <c:pt idx="2787">
                  <c:v>44536</c:v>
                </c:pt>
                <c:pt idx="2788">
                  <c:v>44537</c:v>
                </c:pt>
                <c:pt idx="2789">
                  <c:v>44538</c:v>
                </c:pt>
                <c:pt idx="2790">
                  <c:v>44539</c:v>
                </c:pt>
                <c:pt idx="2791">
                  <c:v>44540</c:v>
                </c:pt>
                <c:pt idx="2792">
                  <c:v>44543</c:v>
                </c:pt>
                <c:pt idx="2793">
                  <c:v>44544</c:v>
                </c:pt>
                <c:pt idx="2794">
                  <c:v>44545</c:v>
                </c:pt>
                <c:pt idx="2795">
                  <c:v>44546</c:v>
                </c:pt>
                <c:pt idx="2796">
                  <c:v>44547</c:v>
                </c:pt>
                <c:pt idx="2797">
                  <c:v>44550</c:v>
                </c:pt>
                <c:pt idx="2798">
                  <c:v>44551</c:v>
                </c:pt>
                <c:pt idx="2799">
                  <c:v>44552</c:v>
                </c:pt>
                <c:pt idx="2800">
                  <c:v>44553</c:v>
                </c:pt>
                <c:pt idx="2801">
                  <c:v>44554</c:v>
                </c:pt>
                <c:pt idx="2802">
                  <c:v>44557</c:v>
                </c:pt>
                <c:pt idx="2803">
                  <c:v>44558</c:v>
                </c:pt>
                <c:pt idx="2804">
                  <c:v>44559</c:v>
                </c:pt>
                <c:pt idx="2805">
                  <c:v>44560</c:v>
                </c:pt>
                <c:pt idx="2806">
                  <c:v>44561</c:v>
                </c:pt>
                <c:pt idx="2807">
                  <c:v>44564</c:v>
                </c:pt>
                <c:pt idx="2808">
                  <c:v>44565</c:v>
                </c:pt>
                <c:pt idx="2809">
                  <c:v>44566</c:v>
                </c:pt>
                <c:pt idx="2810">
                  <c:v>44567</c:v>
                </c:pt>
                <c:pt idx="2811">
                  <c:v>44568</c:v>
                </c:pt>
                <c:pt idx="2812">
                  <c:v>44571</c:v>
                </c:pt>
                <c:pt idx="2813">
                  <c:v>44572</c:v>
                </c:pt>
                <c:pt idx="2814">
                  <c:v>44573</c:v>
                </c:pt>
                <c:pt idx="2815">
                  <c:v>44574</c:v>
                </c:pt>
                <c:pt idx="2816">
                  <c:v>44575</c:v>
                </c:pt>
                <c:pt idx="2817">
                  <c:v>44578</c:v>
                </c:pt>
                <c:pt idx="2818">
                  <c:v>44579</c:v>
                </c:pt>
                <c:pt idx="2819">
                  <c:v>44580</c:v>
                </c:pt>
                <c:pt idx="2820">
                  <c:v>44581</c:v>
                </c:pt>
                <c:pt idx="2821">
                  <c:v>44582</c:v>
                </c:pt>
                <c:pt idx="2822">
                  <c:v>44585</c:v>
                </c:pt>
                <c:pt idx="2823">
                  <c:v>44586</c:v>
                </c:pt>
                <c:pt idx="2824">
                  <c:v>44587</c:v>
                </c:pt>
                <c:pt idx="2825">
                  <c:v>44588</c:v>
                </c:pt>
                <c:pt idx="2826">
                  <c:v>44589</c:v>
                </c:pt>
                <c:pt idx="2827">
                  <c:v>44592</c:v>
                </c:pt>
                <c:pt idx="2828">
                  <c:v>44593</c:v>
                </c:pt>
                <c:pt idx="2829">
                  <c:v>44594</c:v>
                </c:pt>
                <c:pt idx="2830">
                  <c:v>44595</c:v>
                </c:pt>
                <c:pt idx="2831">
                  <c:v>44596</c:v>
                </c:pt>
                <c:pt idx="2832">
                  <c:v>44599</c:v>
                </c:pt>
                <c:pt idx="2833">
                  <c:v>44600</c:v>
                </c:pt>
                <c:pt idx="2834">
                  <c:v>44601</c:v>
                </c:pt>
                <c:pt idx="2835">
                  <c:v>44602</c:v>
                </c:pt>
                <c:pt idx="2836">
                  <c:v>44603</c:v>
                </c:pt>
                <c:pt idx="2837">
                  <c:v>44606</c:v>
                </c:pt>
                <c:pt idx="2838">
                  <c:v>44607</c:v>
                </c:pt>
                <c:pt idx="2839">
                  <c:v>44608</c:v>
                </c:pt>
                <c:pt idx="2840">
                  <c:v>44609</c:v>
                </c:pt>
                <c:pt idx="2841">
                  <c:v>44610</c:v>
                </c:pt>
                <c:pt idx="2842">
                  <c:v>44613</c:v>
                </c:pt>
                <c:pt idx="2843">
                  <c:v>44614</c:v>
                </c:pt>
                <c:pt idx="2844">
                  <c:v>44615</c:v>
                </c:pt>
                <c:pt idx="2845">
                  <c:v>44616</c:v>
                </c:pt>
                <c:pt idx="2846">
                  <c:v>44617</c:v>
                </c:pt>
                <c:pt idx="2847">
                  <c:v>44622</c:v>
                </c:pt>
                <c:pt idx="2848">
                  <c:v>44623</c:v>
                </c:pt>
                <c:pt idx="2849">
                  <c:v>44624</c:v>
                </c:pt>
                <c:pt idx="2850">
                  <c:v>44627</c:v>
                </c:pt>
                <c:pt idx="2851">
                  <c:v>44628</c:v>
                </c:pt>
                <c:pt idx="2852">
                  <c:v>44629</c:v>
                </c:pt>
                <c:pt idx="2853">
                  <c:v>44630</c:v>
                </c:pt>
                <c:pt idx="2854">
                  <c:v>44631</c:v>
                </c:pt>
                <c:pt idx="2855">
                  <c:v>44634</c:v>
                </c:pt>
                <c:pt idx="2856">
                  <c:v>44635</c:v>
                </c:pt>
                <c:pt idx="2857">
                  <c:v>44636</c:v>
                </c:pt>
                <c:pt idx="2858">
                  <c:v>44637</c:v>
                </c:pt>
                <c:pt idx="2859">
                  <c:v>44638</c:v>
                </c:pt>
                <c:pt idx="2860">
                  <c:v>44641</c:v>
                </c:pt>
                <c:pt idx="2861">
                  <c:v>44642</c:v>
                </c:pt>
                <c:pt idx="2862">
                  <c:v>44643</c:v>
                </c:pt>
                <c:pt idx="2863">
                  <c:v>44644</c:v>
                </c:pt>
                <c:pt idx="2864">
                  <c:v>44645</c:v>
                </c:pt>
                <c:pt idx="2865">
                  <c:v>44648</c:v>
                </c:pt>
                <c:pt idx="2866">
                  <c:v>44649</c:v>
                </c:pt>
                <c:pt idx="2867">
                  <c:v>44650</c:v>
                </c:pt>
                <c:pt idx="2868">
                  <c:v>44651</c:v>
                </c:pt>
                <c:pt idx="2869">
                  <c:v>44652</c:v>
                </c:pt>
                <c:pt idx="2870">
                  <c:v>44655</c:v>
                </c:pt>
                <c:pt idx="2871">
                  <c:v>44656</c:v>
                </c:pt>
                <c:pt idx="2872">
                  <c:v>44657</c:v>
                </c:pt>
                <c:pt idx="2873">
                  <c:v>44658</c:v>
                </c:pt>
                <c:pt idx="2874">
                  <c:v>44659</c:v>
                </c:pt>
                <c:pt idx="2875">
                  <c:v>44662</c:v>
                </c:pt>
                <c:pt idx="2876">
                  <c:v>44663</c:v>
                </c:pt>
                <c:pt idx="2877">
                  <c:v>44664</c:v>
                </c:pt>
                <c:pt idx="2878">
                  <c:v>44665</c:v>
                </c:pt>
                <c:pt idx="2879">
                  <c:v>44669</c:v>
                </c:pt>
                <c:pt idx="2880">
                  <c:v>44670</c:v>
                </c:pt>
                <c:pt idx="2881">
                  <c:v>44671</c:v>
                </c:pt>
                <c:pt idx="2882">
                  <c:v>44673</c:v>
                </c:pt>
                <c:pt idx="2883">
                  <c:v>44676</c:v>
                </c:pt>
                <c:pt idx="2884">
                  <c:v>44677</c:v>
                </c:pt>
                <c:pt idx="2885">
                  <c:v>44678</c:v>
                </c:pt>
                <c:pt idx="2886">
                  <c:v>44679</c:v>
                </c:pt>
                <c:pt idx="2887">
                  <c:v>44680</c:v>
                </c:pt>
                <c:pt idx="2888">
                  <c:v>44683</c:v>
                </c:pt>
                <c:pt idx="2889">
                  <c:v>44684</c:v>
                </c:pt>
                <c:pt idx="2890">
                  <c:v>44685</c:v>
                </c:pt>
                <c:pt idx="2891">
                  <c:v>44686</c:v>
                </c:pt>
                <c:pt idx="2892">
                  <c:v>44687</c:v>
                </c:pt>
                <c:pt idx="2893">
                  <c:v>44690</c:v>
                </c:pt>
                <c:pt idx="2894">
                  <c:v>44691</c:v>
                </c:pt>
                <c:pt idx="2895">
                  <c:v>44692</c:v>
                </c:pt>
                <c:pt idx="2896">
                  <c:v>44693</c:v>
                </c:pt>
                <c:pt idx="2897">
                  <c:v>44694</c:v>
                </c:pt>
                <c:pt idx="2898">
                  <c:v>44697</c:v>
                </c:pt>
                <c:pt idx="2899">
                  <c:v>44698</c:v>
                </c:pt>
                <c:pt idx="2900">
                  <c:v>44699</c:v>
                </c:pt>
                <c:pt idx="2901">
                  <c:v>44700</c:v>
                </c:pt>
                <c:pt idx="2902">
                  <c:v>44701</c:v>
                </c:pt>
                <c:pt idx="2903">
                  <c:v>44704</c:v>
                </c:pt>
                <c:pt idx="2904">
                  <c:v>44705</c:v>
                </c:pt>
                <c:pt idx="2905">
                  <c:v>44706</c:v>
                </c:pt>
                <c:pt idx="2906">
                  <c:v>44707</c:v>
                </c:pt>
                <c:pt idx="2907">
                  <c:v>44708</c:v>
                </c:pt>
                <c:pt idx="2908">
                  <c:v>44711</c:v>
                </c:pt>
                <c:pt idx="2909">
                  <c:v>44712</c:v>
                </c:pt>
                <c:pt idx="2910">
                  <c:v>44713</c:v>
                </c:pt>
                <c:pt idx="2911">
                  <c:v>44714</c:v>
                </c:pt>
                <c:pt idx="2912">
                  <c:v>44715</c:v>
                </c:pt>
                <c:pt idx="2913">
                  <c:v>44718</c:v>
                </c:pt>
                <c:pt idx="2914">
                  <c:v>44719</c:v>
                </c:pt>
                <c:pt idx="2915">
                  <c:v>44720</c:v>
                </c:pt>
                <c:pt idx="2916">
                  <c:v>44721</c:v>
                </c:pt>
                <c:pt idx="2917">
                  <c:v>44722</c:v>
                </c:pt>
                <c:pt idx="2918">
                  <c:v>44725</c:v>
                </c:pt>
                <c:pt idx="2919">
                  <c:v>44726</c:v>
                </c:pt>
                <c:pt idx="2920">
                  <c:v>44727</c:v>
                </c:pt>
                <c:pt idx="2921">
                  <c:v>44729</c:v>
                </c:pt>
                <c:pt idx="2922">
                  <c:v>44732</c:v>
                </c:pt>
                <c:pt idx="2923">
                  <c:v>44733</c:v>
                </c:pt>
                <c:pt idx="2924">
                  <c:v>44734</c:v>
                </c:pt>
                <c:pt idx="2925">
                  <c:v>44735</c:v>
                </c:pt>
                <c:pt idx="2926">
                  <c:v>44736</c:v>
                </c:pt>
                <c:pt idx="2927">
                  <c:v>44739</c:v>
                </c:pt>
                <c:pt idx="2928">
                  <c:v>44740</c:v>
                </c:pt>
                <c:pt idx="2929">
                  <c:v>44741</c:v>
                </c:pt>
                <c:pt idx="2930">
                  <c:v>44742</c:v>
                </c:pt>
                <c:pt idx="2931">
                  <c:v>44743</c:v>
                </c:pt>
                <c:pt idx="2932">
                  <c:v>44746</c:v>
                </c:pt>
                <c:pt idx="2933">
                  <c:v>44747</c:v>
                </c:pt>
                <c:pt idx="2934">
                  <c:v>44748</c:v>
                </c:pt>
                <c:pt idx="2935">
                  <c:v>44749</c:v>
                </c:pt>
                <c:pt idx="2936">
                  <c:v>44750</c:v>
                </c:pt>
                <c:pt idx="2937">
                  <c:v>44753</c:v>
                </c:pt>
                <c:pt idx="2938">
                  <c:v>44754</c:v>
                </c:pt>
                <c:pt idx="2939">
                  <c:v>44755</c:v>
                </c:pt>
                <c:pt idx="2940">
                  <c:v>44756</c:v>
                </c:pt>
                <c:pt idx="2941">
                  <c:v>44757</c:v>
                </c:pt>
                <c:pt idx="2942">
                  <c:v>44760</c:v>
                </c:pt>
                <c:pt idx="2943">
                  <c:v>44761</c:v>
                </c:pt>
                <c:pt idx="2944">
                  <c:v>44762</c:v>
                </c:pt>
                <c:pt idx="2945">
                  <c:v>44763</c:v>
                </c:pt>
                <c:pt idx="2946">
                  <c:v>44764</c:v>
                </c:pt>
                <c:pt idx="2947">
                  <c:v>44767</c:v>
                </c:pt>
                <c:pt idx="2948">
                  <c:v>44768</c:v>
                </c:pt>
                <c:pt idx="2949">
                  <c:v>44769</c:v>
                </c:pt>
                <c:pt idx="2950">
                  <c:v>44770</c:v>
                </c:pt>
                <c:pt idx="2951">
                  <c:v>44771</c:v>
                </c:pt>
                <c:pt idx="2952">
                  <c:v>44774</c:v>
                </c:pt>
                <c:pt idx="2953">
                  <c:v>44775</c:v>
                </c:pt>
                <c:pt idx="2954">
                  <c:v>44776</c:v>
                </c:pt>
                <c:pt idx="2955">
                  <c:v>44777</c:v>
                </c:pt>
                <c:pt idx="2956">
                  <c:v>44778</c:v>
                </c:pt>
                <c:pt idx="2957">
                  <c:v>44781</c:v>
                </c:pt>
                <c:pt idx="2958">
                  <c:v>44782</c:v>
                </c:pt>
                <c:pt idx="2959">
                  <c:v>44783</c:v>
                </c:pt>
                <c:pt idx="2960">
                  <c:v>44784</c:v>
                </c:pt>
                <c:pt idx="2961">
                  <c:v>44785</c:v>
                </c:pt>
                <c:pt idx="2962">
                  <c:v>44788</c:v>
                </c:pt>
                <c:pt idx="2963">
                  <c:v>44789</c:v>
                </c:pt>
                <c:pt idx="2964">
                  <c:v>44790</c:v>
                </c:pt>
                <c:pt idx="2965">
                  <c:v>44791</c:v>
                </c:pt>
                <c:pt idx="2966">
                  <c:v>44792</c:v>
                </c:pt>
                <c:pt idx="2967">
                  <c:v>44795</c:v>
                </c:pt>
                <c:pt idx="2968">
                  <c:v>44796</c:v>
                </c:pt>
                <c:pt idx="2969">
                  <c:v>44797</c:v>
                </c:pt>
                <c:pt idx="2970">
                  <c:v>44798</c:v>
                </c:pt>
                <c:pt idx="2971">
                  <c:v>44799</c:v>
                </c:pt>
                <c:pt idx="2972">
                  <c:v>44802</c:v>
                </c:pt>
                <c:pt idx="2973">
                  <c:v>44803</c:v>
                </c:pt>
                <c:pt idx="2974">
                  <c:v>44804</c:v>
                </c:pt>
                <c:pt idx="2975">
                  <c:v>44805</c:v>
                </c:pt>
                <c:pt idx="2976">
                  <c:v>44806</c:v>
                </c:pt>
                <c:pt idx="2977">
                  <c:v>44809</c:v>
                </c:pt>
                <c:pt idx="2978">
                  <c:v>44810</c:v>
                </c:pt>
                <c:pt idx="2979">
                  <c:v>44812</c:v>
                </c:pt>
                <c:pt idx="2980">
                  <c:v>44813</c:v>
                </c:pt>
                <c:pt idx="2981">
                  <c:v>44816</c:v>
                </c:pt>
                <c:pt idx="2982">
                  <c:v>44817</c:v>
                </c:pt>
                <c:pt idx="2983">
                  <c:v>44818</c:v>
                </c:pt>
                <c:pt idx="2984">
                  <c:v>44819</c:v>
                </c:pt>
                <c:pt idx="2985">
                  <c:v>44820</c:v>
                </c:pt>
                <c:pt idx="2986">
                  <c:v>44823</c:v>
                </c:pt>
                <c:pt idx="2987">
                  <c:v>44824</c:v>
                </c:pt>
                <c:pt idx="2988">
                  <c:v>44825</c:v>
                </c:pt>
                <c:pt idx="2989">
                  <c:v>44826</c:v>
                </c:pt>
                <c:pt idx="2990">
                  <c:v>44827</c:v>
                </c:pt>
                <c:pt idx="2991">
                  <c:v>44830</c:v>
                </c:pt>
                <c:pt idx="2992">
                  <c:v>44831</c:v>
                </c:pt>
                <c:pt idx="2993">
                  <c:v>44832</c:v>
                </c:pt>
                <c:pt idx="2994">
                  <c:v>44833</c:v>
                </c:pt>
                <c:pt idx="2995">
                  <c:v>44834</c:v>
                </c:pt>
                <c:pt idx="2996">
                  <c:v>44837</c:v>
                </c:pt>
                <c:pt idx="2997">
                  <c:v>44838</c:v>
                </c:pt>
                <c:pt idx="2998">
                  <c:v>44839</c:v>
                </c:pt>
                <c:pt idx="2999">
                  <c:v>44840</c:v>
                </c:pt>
                <c:pt idx="3000">
                  <c:v>44841</c:v>
                </c:pt>
                <c:pt idx="3001">
                  <c:v>44844</c:v>
                </c:pt>
                <c:pt idx="3002">
                  <c:v>44845</c:v>
                </c:pt>
                <c:pt idx="3003">
                  <c:v>44847</c:v>
                </c:pt>
                <c:pt idx="3004">
                  <c:v>44848</c:v>
                </c:pt>
                <c:pt idx="3005">
                  <c:v>44851</c:v>
                </c:pt>
                <c:pt idx="3006">
                  <c:v>44852</c:v>
                </c:pt>
                <c:pt idx="3007">
                  <c:v>44853</c:v>
                </c:pt>
                <c:pt idx="3008">
                  <c:v>44854</c:v>
                </c:pt>
                <c:pt idx="3009">
                  <c:v>44855</c:v>
                </c:pt>
                <c:pt idx="3010">
                  <c:v>44858</c:v>
                </c:pt>
                <c:pt idx="3011">
                  <c:v>44859</c:v>
                </c:pt>
                <c:pt idx="3012">
                  <c:v>44860</c:v>
                </c:pt>
                <c:pt idx="3013">
                  <c:v>44861</c:v>
                </c:pt>
                <c:pt idx="3014">
                  <c:v>44862</c:v>
                </c:pt>
                <c:pt idx="3015">
                  <c:v>44865</c:v>
                </c:pt>
                <c:pt idx="3016">
                  <c:v>44866</c:v>
                </c:pt>
                <c:pt idx="3017">
                  <c:v>44868</c:v>
                </c:pt>
                <c:pt idx="3018">
                  <c:v>44869</c:v>
                </c:pt>
                <c:pt idx="3019">
                  <c:v>44872</c:v>
                </c:pt>
                <c:pt idx="3020">
                  <c:v>44873</c:v>
                </c:pt>
                <c:pt idx="3021">
                  <c:v>44874</c:v>
                </c:pt>
                <c:pt idx="3022">
                  <c:v>44875</c:v>
                </c:pt>
                <c:pt idx="3023">
                  <c:v>44876</c:v>
                </c:pt>
                <c:pt idx="3024">
                  <c:v>44879</c:v>
                </c:pt>
                <c:pt idx="3025">
                  <c:v>44881</c:v>
                </c:pt>
                <c:pt idx="3026">
                  <c:v>44882</c:v>
                </c:pt>
                <c:pt idx="3027">
                  <c:v>44883</c:v>
                </c:pt>
                <c:pt idx="3028">
                  <c:v>44886</c:v>
                </c:pt>
                <c:pt idx="3029">
                  <c:v>44887</c:v>
                </c:pt>
                <c:pt idx="3030">
                  <c:v>44888</c:v>
                </c:pt>
                <c:pt idx="3031">
                  <c:v>44889</c:v>
                </c:pt>
                <c:pt idx="3032">
                  <c:v>44890</c:v>
                </c:pt>
                <c:pt idx="3033">
                  <c:v>44893</c:v>
                </c:pt>
                <c:pt idx="3034">
                  <c:v>44894</c:v>
                </c:pt>
                <c:pt idx="3035">
                  <c:v>44895</c:v>
                </c:pt>
                <c:pt idx="3036">
                  <c:v>44896</c:v>
                </c:pt>
                <c:pt idx="3037">
                  <c:v>44897</c:v>
                </c:pt>
                <c:pt idx="3038">
                  <c:v>44900</c:v>
                </c:pt>
                <c:pt idx="3039">
                  <c:v>44901</c:v>
                </c:pt>
                <c:pt idx="3040">
                  <c:v>44902</c:v>
                </c:pt>
                <c:pt idx="3041">
                  <c:v>44903</c:v>
                </c:pt>
                <c:pt idx="3042">
                  <c:v>44904</c:v>
                </c:pt>
                <c:pt idx="3043">
                  <c:v>44907</c:v>
                </c:pt>
                <c:pt idx="3044">
                  <c:v>44908</c:v>
                </c:pt>
                <c:pt idx="3045">
                  <c:v>44909</c:v>
                </c:pt>
                <c:pt idx="3046">
                  <c:v>44910</c:v>
                </c:pt>
                <c:pt idx="3047">
                  <c:v>44911</c:v>
                </c:pt>
                <c:pt idx="3048">
                  <c:v>44914</c:v>
                </c:pt>
                <c:pt idx="3049">
                  <c:v>44915</c:v>
                </c:pt>
                <c:pt idx="3050">
                  <c:v>44916</c:v>
                </c:pt>
                <c:pt idx="3051">
                  <c:v>44917</c:v>
                </c:pt>
                <c:pt idx="3052">
                  <c:v>44918</c:v>
                </c:pt>
                <c:pt idx="3053">
                  <c:v>44921</c:v>
                </c:pt>
                <c:pt idx="3054">
                  <c:v>44922</c:v>
                </c:pt>
                <c:pt idx="3055">
                  <c:v>44923</c:v>
                </c:pt>
                <c:pt idx="3056">
                  <c:v>44924</c:v>
                </c:pt>
                <c:pt idx="3057">
                  <c:v>44925</c:v>
                </c:pt>
                <c:pt idx="3058">
                  <c:v>44928</c:v>
                </c:pt>
                <c:pt idx="3059">
                  <c:v>44929</c:v>
                </c:pt>
                <c:pt idx="3060">
                  <c:v>44930</c:v>
                </c:pt>
                <c:pt idx="3061">
                  <c:v>44931</c:v>
                </c:pt>
                <c:pt idx="3062">
                  <c:v>44932</c:v>
                </c:pt>
                <c:pt idx="3063">
                  <c:v>44935</c:v>
                </c:pt>
                <c:pt idx="3064">
                  <c:v>44936</c:v>
                </c:pt>
                <c:pt idx="3065">
                  <c:v>44937</c:v>
                </c:pt>
                <c:pt idx="3066">
                  <c:v>44938</c:v>
                </c:pt>
                <c:pt idx="3067">
                  <c:v>44939</c:v>
                </c:pt>
                <c:pt idx="3068">
                  <c:v>44942</c:v>
                </c:pt>
                <c:pt idx="3069">
                  <c:v>44943</c:v>
                </c:pt>
                <c:pt idx="3070">
                  <c:v>44944</c:v>
                </c:pt>
                <c:pt idx="3071">
                  <c:v>44945</c:v>
                </c:pt>
                <c:pt idx="3072">
                  <c:v>44946</c:v>
                </c:pt>
                <c:pt idx="3073">
                  <c:v>44949</c:v>
                </c:pt>
                <c:pt idx="3074">
                  <c:v>44950</c:v>
                </c:pt>
                <c:pt idx="3075">
                  <c:v>44951</c:v>
                </c:pt>
                <c:pt idx="3076">
                  <c:v>44952</c:v>
                </c:pt>
                <c:pt idx="3077">
                  <c:v>44953</c:v>
                </c:pt>
                <c:pt idx="3078">
                  <c:v>44956</c:v>
                </c:pt>
                <c:pt idx="3079">
                  <c:v>44957</c:v>
                </c:pt>
                <c:pt idx="3080">
                  <c:v>44958</c:v>
                </c:pt>
                <c:pt idx="3081">
                  <c:v>44959</c:v>
                </c:pt>
                <c:pt idx="3082">
                  <c:v>44960</c:v>
                </c:pt>
                <c:pt idx="3083">
                  <c:v>44963</c:v>
                </c:pt>
                <c:pt idx="3084">
                  <c:v>44964</c:v>
                </c:pt>
                <c:pt idx="3085">
                  <c:v>44965</c:v>
                </c:pt>
                <c:pt idx="3086">
                  <c:v>44966</c:v>
                </c:pt>
                <c:pt idx="3087">
                  <c:v>44967</c:v>
                </c:pt>
                <c:pt idx="3088">
                  <c:v>44970</c:v>
                </c:pt>
                <c:pt idx="3089">
                  <c:v>44971</c:v>
                </c:pt>
                <c:pt idx="3090">
                  <c:v>44972</c:v>
                </c:pt>
                <c:pt idx="3091">
                  <c:v>44973</c:v>
                </c:pt>
                <c:pt idx="3092">
                  <c:v>44974</c:v>
                </c:pt>
                <c:pt idx="3093">
                  <c:v>44979</c:v>
                </c:pt>
                <c:pt idx="3094">
                  <c:v>44980</c:v>
                </c:pt>
                <c:pt idx="3095">
                  <c:v>44981</c:v>
                </c:pt>
                <c:pt idx="3096">
                  <c:v>44984</c:v>
                </c:pt>
                <c:pt idx="3097">
                  <c:v>44985</c:v>
                </c:pt>
                <c:pt idx="3098">
                  <c:v>44986</c:v>
                </c:pt>
                <c:pt idx="3099">
                  <c:v>44987</c:v>
                </c:pt>
                <c:pt idx="3100">
                  <c:v>44988</c:v>
                </c:pt>
                <c:pt idx="3101">
                  <c:v>44991</c:v>
                </c:pt>
                <c:pt idx="3102">
                  <c:v>44992</c:v>
                </c:pt>
                <c:pt idx="3103">
                  <c:v>44993</c:v>
                </c:pt>
                <c:pt idx="3104">
                  <c:v>44994</c:v>
                </c:pt>
                <c:pt idx="3105">
                  <c:v>44995</c:v>
                </c:pt>
                <c:pt idx="3106">
                  <c:v>44998</c:v>
                </c:pt>
                <c:pt idx="3107">
                  <c:v>44999</c:v>
                </c:pt>
                <c:pt idx="3108">
                  <c:v>45000</c:v>
                </c:pt>
                <c:pt idx="3109">
                  <c:v>45001</c:v>
                </c:pt>
                <c:pt idx="3110">
                  <c:v>45002</c:v>
                </c:pt>
                <c:pt idx="3111">
                  <c:v>45005</c:v>
                </c:pt>
                <c:pt idx="3112">
                  <c:v>45006</c:v>
                </c:pt>
                <c:pt idx="3113">
                  <c:v>45007</c:v>
                </c:pt>
                <c:pt idx="3114">
                  <c:v>45008</c:v>
                </c:pt>
                <c:pt idx="3115">
                  <c:v>45009</c:v>
                </c:pt>
                <c:pt idx="3116">
                  <c:v>45012</c:v>
                </c:pt>
                <c:pt idx="3117">
                  <c:v>45013</c:v>
                </c:pt>
                <c:pt idx="3118">
                  <c:v>45014</c:v>
                </c:pt>
                <c:pt idx="3119">
                  <c:v>45015</c:v>
                </c:pt>
                <c:pt idx="3120">
                  <c:v>45016</c:v>
                </c:pt>
                <c:pt idx="3121">
                  <c:v>45019</c:v>
                </c:pt>
                <c:pt idx="3122">
                  <c:v>45020</c:v>
                </c:pt>
                <c:pt idx="3123">
                  <c:v>45021</c:v>
                </c:pt>
                <c:pt idx="3124">
                  <c:v>45022</c:v>
                </c:pt>
                <c:pt idx="3125">
                  <c:v>45026</c:v>
                </c:pt>
                <c:pt idx="3126">
                  <c:v>45027</c:v>
                </c:pt>
                <c:pt idx="3127">
                  <c:v>45028</c:v>
                </c:pt>
                <c:pt idx="3128">
                  <c:v>45029</c:v>
                </c:pt>
                <c:pt idx="3129">
                  <c:v>45030</c:v>
                </c:pt>
                <c:pt idx="3130">
                  <c:v>45033</c:v>
                </c:pt>
                <c:pt idx="3131">
                  <c:v>45034</c:v>
                </c:pt>
                <c:pt idx="3132">
                  <c:v>45035</c:v>
                </c:pt>
                <c:pt idx="3133">
                  <c:v>45036</c:v>
                </c:pt>
                <c:pt idx="3134">
                  <c:v>45040</c:v>
                </c:pt>
                <c:pt idx="3135">
                  <c:v>45041</c:v>
                </c:pt>
                <c:pt idx="3136">
                  <c:v>45042</c:v>
                </c:pt>
                <c:pt idx="3137">
                  <c:v>45043</c:v>
                </c:pt>
                <c:pt idx="3138">
                  <c:v>45044</c:v>
                </c:pt>
                <c:pt idx="3139">
                  <c:v>45048</c:v>
                </c:pt>
                <c:pt idx="3140">
                  <c:v>45049</c:v>
                </c:pt>
                <c:pt idx="3141">
                  <c:v>45050</c:v>
                </c:pt>
                <c:pt idx="3142">
                  <c:v>45051</c:v>
                </c:pt>
                <c:pt idx="3143">
                  <c:v>45054</c:v>
                </c:pt>
                <c:pt idx="3144">
                  <c:v>45055</c:v>
                </c:pt>
                <c:pt idx="3145">
                  <c:v>45056</c:v>
                </c:pt>
                <c:pt idx="3146">
                  <c:v>45057</c:v>
                </c:pt>
                <c:pt idx="3147">
                  <c:v>45058</c:v>
                </c:pt>
                <c:pt idx="3148">
                  <c:v>45061</c:v>
                </c:pt>
                <c:pt idx="3149">
                  <c:v>45062</c:v>
                </c:pt>
                <c:pt idx="3150">
                  <c:v>45063</c:v>
                </c:pt>
                <c:pt idx="3151">
                  <c:v>45064</c:v>
                </c:pt>
                <c:pt idx="3152">
                  <c:v>45065</c:v>
                </c:pt>
                <c:pt idx="3153">
                  <c:v>45068</c:v>
                </c:pt>
                <c:pt idx="3154">
                  <c:v>45069</c:v>
                </c:pt>
                <c:pt idx="3155">
                  <c:v>45070</c:v>
                </c:pt>
                <c:pt idx="3156">
                  <c:v>45071</c:v>
                </c:pt>
                <c:pt idx="3157">
                  <c:v>45072</c:v>
                </c:pt>
                <c:pt idx="3158">
                  <c:v>45075</c:v>
                </c:pt>
                <c:pt idx="3159">
                  <c:v>45076</c:v>
                </c:pt>
                <c:pt idx="3160">
                  <c:v>45077</c:v>
                </c:pt>
                <c:pt idx="3161">
                  <c:v>45078</c:v>
                </c:pt>
                <c:pt idx="3162">
                  <c:v>45079</c:v>
                </c:pt>
                <c:pt idx="3163">
                  <c:v>45082</c:v>
                </c:pt>
                <c:pt idx="3164">
                  <c:v>45083</c:v>
                </c:pt>
                <c:pt idx="3165">
                  <c:v>45084</c:v>
                </c:pt>
                <c:pt idx="3166">
                  <c:v>45086</c:v>
                </c:pt>
                <c:pt idx="3167">
                  <c:v>45089</c:v>
                </c:pt>
                <c:pt idx="3168">
                  <c:v>45090</c:v>
                </c:pt>
                <c:pt idx="3169">
                  <c:v>45091</c:v>
                </c:pt>
                <c:pt idx="3170">
                  <c:v>45092</c:v>
                </c:pt>
                <c:pt idx="3171">
                  <c:v>45093</c:v>
                </c:pt>
                <c:pt idx="3172">
                  <c:v>45096</c:v>
                </c:pt>
                <c:pt idx="3173">
                  <c:v>45097</c:v>
                </c:pt>
                <c:pt idx="3174">
                  <c:v>45098</c:v>
                </c:pt>
                <c:pt idx="3175">
                  <c:v>45099</c:v>
                </c:pt>
                <c:pt idx="3176">
                  <c:v>45100</c:v>
                </c:pt>
                <c:pt idx="3177">
                  <c:v>45103</c:v>
                </c:pt>
                <c:pt idx="3178">
                  <c:v>45104</c:v>
                </c:pt>
                <c:pt idx="3179">
                  <c:v>45105</c:v>
                </c:pt>
                <c:pt idx="3180">
                  <c:v>45106</c:v>
                </c:pt>
                <c:pt idx="3181">
                  <c:v>45107</c:v>
                </c:pt>
                <c:pt idx="3182">
                  <c:v>45110</c:v>
                </c:pt>
                <c:pt idx="3183">
                  <c:v>45111</c:v>
                </c:pt>
                <c:pt idx="3184">
                  <c:v>45112</c:v>
                </c:pt>
                <c:pt idx="3185">
                  <c:v>45113</c:v>
                </c:pt>
                <c:pt idx="3186">
                  <c:v>45114</c:v>
                </c:pt>
                <c:pt idx="3187">
                  <c:v>45117</c:v>
                </c:pt>
                <c:pt idx="3188">
                  <c:v>45118</c:v>
                </c:pt>
                <c:pt idx="3189">
                  <c:v>45119</c:v>
                </c:pt>
                <c:pt idx="3190">
                  <c:v>45120</c:v>
                </c:pt>
                <c:pt idx="3191">
                  <c:v>45121</c:v>
                </c:pt>
                <c:pt idx="3192">
                  <c:v>45124</c:v>
                </c:pt>
                <c:pt idx="3193">
                  <c:v>45125</c:v>
                </c:pt>
                <c:pt idx="3194">
                  <c:v>45126</c:v>
                </c:pt>
                <c:pt idx="3195">
                  <c:v>45127</c:v>
                </c:pt>
                <c:pt idx="3196">
                  <c:v>45128</c:v>
                </c:pt>
                <c:pt idx="3197">
                  <c:v>45131</c:v>
                </c:pt>
                <c:pt idx="3198">
                  <c:v>45132</c:v>
                </c:pt>
                <c:pt idx="3199">
                  <c:v>45133</c:v>
                </c:pt>
                <c:pt idx="3200">
                  <c:v>45134</c:v>
                </c:pt>
                <c:pt idx="3201">
                  <c:v>45135</c:v>
                </c:pt>
                <c:pt idx="3202">
                  <c:v>45138</c:v>
                </c:pt>
                <c:pt idx="3203">
                  <c:v>45139</c:v>
                </c:pt>
                <c:pt idx="3204">
                  <c:v>45140</c:v>
                </c:pt>
                <c:pt idx="3205">
                  <c:v>45141</c:v>
                </c:pt>
                <c:pt idx="3206">
                  <c:v>45142</c:v>
                </c:pt>
                <c:pt idx="3207">
                  <c:v>45145</c:v>
                </c:pt>
                <c:pt idx="3208">
                  <c:v>45146</c:v>
                </c:pt>
                <c:pt idx="3209">
                  <c:v>45147</c:v>
                </c:pt>
                <c:pt idx="3210">
                  <c:v>45148</c:v>
                </c:pt>
                <c:pt idx="3211">
                  <c:v>45149</c:v>
                </c:pt>
                <c:pt idx="3212">
                  <c:v>45152</c:v>
                </c:pt>
                <c:pt idx="3213">
                  <c:v>45153</c:v>
                </c:pt>
                <c:pt idx="3214">
                  <c:v>45154</c:v>
                </c:pt>
                <c:pt idx="3215">
                  <c:v>45155</c:v>
                </c:pt>
                <c:pt idx="3216">
                  <c:v>45156</c:v>
                </c:pt>
                <c:pt idx="3217">
                  <c:v>45159</c:v>
                </c:pt>
                <c:pt idx="3218">
                  <c:v>45160</c:v>
                </c:pt>
                <c:pt idx="3219">
                  <c:v>45161</c:v>
                </c:pt>
                <c:pt idx="3220">
                  <c:v>45162</c:v>
                </c:pt>
                <c:pt idx="3221">
                  <c:v>45163</c:v>
                </c:pt>
                <c:pt idx="3222">
                  <c:v>45166</c:v>
                </c:pt>
                <c:pt idx="3223">
                  <c:v>45167</c:v>
                </c:pt>
                <c:pt idx="3224">
                  <c:v>45168</c:v>
                </c:pt>
                <c:pt idx="3225">
                  <c:v>45169</c:v>
                </c:pt>
                <c:pt idx="3226">
                  <c:v>45170</c:v>
                </c:pt>
                <c:pt idx="3227">
                  <c:v>45173</c:v>
                </c:pt>
                <c:pt idx="3228">
                  <c:v>45174</c:v>
                </c:pt>
                <c:pt idx="3229">
                  <c:v>45175</c:v>
                </c:pt>
                <c:pt idx="3230">
                  <c:v>45177</c:v>
                </c:pt>
                <c:pt idx="3231">
                  <c:v>45180</c:v>
                </c:pt>
                <c:pt idx="3232">
                  <c:v>45181</c:v>
                </c:pt>
                <c:pt idx="3233">
                  <c:v>45182</c:v>
                </c:pt>
                <c:pt idx="3234">
                  <c:v>45183</c:v>
                </c:pt>
                <c:pt idx="3235">
                  <c:v>45184</c:v>
                </c:pt>
                <c:pt idx="3236">
                  <c:v>45187</c:v>
                </c:pt>
                <c:pt idx="3237">
                  <c:v>45188</c:v>
                </c:pt>
                <c:pt idx="3238">
                  <c:v>45189</c:v>
                </c:pt>
                <c:pt idx="3239">
                  <c:v>45190</c:v>
                </c:pt>
                <c:pt idx="3240">
                  <c:v>45191</c:v>
                </c:pt>
                <c:pt idx="3241">
                  <c:v>45194</c:v>
                </c:pt>
                <c:pt idx="3242">
                  <c:v>45195</c:v>
                </c:pt>
                <c:pt idx="3243">
                  <c:v>45196</c:v>
                </c:pt>
                <c:pt idx="3244">
                  <c:v>45197</c:v>
                </c:pt>
                <c:pt idx="3245">
                  <c:v>45198</c:v>
                </c:pt>
                <c:pt idx="3246">
                  <c:v>45201</c:v>
                </c:pt>
                <c:pt idx="3247">
                  <c:v>45202</c:v>
                </c:pt>
                <c:pt idx="3248">
                  <c:v>45203</c:v>
                </c:pt>
                <c:pt idx="3249">
                  <c:v>45204</c:v>
                </c:pt>
                <c:pt idx="3250">
                  <c:v>45205</c:v>
                </c:pt>
                <c:pt idx="3251">
                  <c:v>45208</c:v>
                </c:pt>
                <c:pt idx="3252">
                  <c:v>45209</c:v>
                </c:pt>
                <c:pt idx="3253">
                  <c:v>45210</c:v>
                </c:pt>
                <c:pt idx="3254">
                  <c:v>45212</c:v>
                </c:pt>
                <c:pt idx="3255">
                  <c:v>45215</c:v>
                </c:pt>
                <c:pt idx="3256">
                  <c:v>45216</c:v>
                </c:pt>
                <c:pt idx="3257">
                  <c:v>45217</c:v>
                </c:pt>
                <c:pt idx="3258">
                  <c:v>45218</c:v>
                </c:pt>
                <c:pt idx="3259">
                  <c:v>45219</c:v>
                </c:pt>
                <c:pt idx="3260">
                  <c:v>45222</c:v>
                </c:pt>
                <c:pt idx="3261">
                  <c:v>45223</c:v>
                </c:pt>
                <c:pt idx="3262">
                  <c:v>45224</c:v>
                </c:pt>
                <c:pt idx="3263">
                  <c:v>45225</c:v>
                </c:pt>
                <c:pt idx="3264">
                  <c:v>45226</c:v>
                </c:pt>
                <c:pt idx="3265">
                  <c:v>45229</c:v>
                </c:pt>
                <c:pt idx="3266">
                  <c:v>45230</c:v>
                </c:pt>
                <c:pt idx="3267">
                  <c:v>45231</c:v>
                </c:pt>
                <c:pt idx="3268">
                  <c:v>45233</c:v>
                </c:pt>
                <c:pt idx="3269">
                  <c:v>45236</c:v>
                </c:pt>
                <c:pt idx="3270">
                  <c:v>45237</c:v>
                </c:pt>
                <c:pt idx="3271">
                  <c:v>45238</c:v>
                </c:pt>
                <c:pt idx="3272">
                  <c:v>45239</c:v>
                </c:pt>
                <c:pt idx="3273">
                  <c:v>45240</c:v>
                </c:pt>
                <c:pt idx="3274">
                  <c:v>45243</c:v>
                </c:pt>
                <c:pt idx="3275">
                  <c:v>45244</c:v>
                </c:pt>
                <c:pt idx="3276">
                  <c:v>45246</c:v>
                </c:pt>
                <c:pt idx="3277">
                  <c:v>45247</c:v>
                </c:pt>
                <c:pt idx="3278">
                  <c:v>45250</c:v>
                </c:pt>
                <c:pt idx="3279">
                  <c:v>45251</c:v>
                </c:pt>
                <c:pt idx="3280">
                  <c:v>45252</c:v>
                </c:pt>
                <c:pt idx="3281">
                  <c:v>45253</c:v>
                </c:pt>
                <c:pt idx="3282">
                  <c:v>45254</c:v>
                </c:pt>
                <c:pt idx="3283">
                  <c:v>45257</c:v>
                </c:pt>
                <c:pt idx="3284">
                  <c:v>45258</c:v>
                </c:pt>
                <c:pt idx="3285">
                  <c:v>45259</c:v>
                </c:pt>
                <c:pt idx="3286">
                  <c:v>45260</c:v>
                </c:pt>
                <c:pt idx="3287">
                  <c:v>45261</c:v>
                </c:pt>
                <c:pt idx="3288">
                  <c:v>45264</c:v>
                </c:pt>
                <c:pt idx="3289">
                  <c:v>45265</c:v>
                </c:pt>
                <c:pt idx="3290">
                  <c:v>45266</c:v>
                </c:pt>
                <c:pt idx="3291">
                  <c:v>45267</c:v>
                </c:pt>
                <c:pt idx="3292">
                  <c:v>45268</c:v>
                </c:pt>
                <c:pt idx="3293">
                  <c:v>45271</c:v>
                </c:pt>
                <c:pt idx="3294">
                  <c:v>45272</c:v>
                </c:pt>
                <c:pt idx="3295">
                  <c:v>45273</c:v>
                </c:pt>
                <c:pt idx="3296">
                  <c:v>45274</c:v>
                </c:pt>
                <c:pt idx="3297">
                  <c:v>45275</c:v>
                </c:pt>
                <c:pt idx="3298">
                  <c:v>45278</c:v>
                </c:pt>
                <c:pt idx="3299">
                  <c:v>45279</c:v>
                </c:pt>
                <c:pt idx="3300">
                  <c:v>45280</c:v>
                </c:pt>
                <c:pt idx="3301">
                  <c:v>45281</c:v>
                </c:pt>
                <c:pt idx="3302">
                  <c:v>45282</c:v>
                </c:pt>
                <c:pt idx="3303">
                  <c:v>45286</c:v>
                </c:pt>
                <c:pt idx="3304">
                  <c:v>45287</c:v>
                </c:pt>
                <c:pt idx="3305">
                  <c:v>45288</c:v>
                </c:pt>
                <c:pt idx="3306">
                  <c:v>45289</c:v>
                </c:pt>
                <c:pt idx="3307">
                  <c:v>45293</c:v>
                </c:pt>
                <c:pt idx="3308">
                  <c:v>45294</c:v>
                </c:pt>
                <c:pt idx="3309">
                  <c:v>45295</c:v>
                </c:pt>
                <c:pt idx="3310">
                  <c:v>45296</c:v>
                </c:pt>
                <c:pt idx="3311">
                  <c:v>45299</c:v>
                </c:pt>
                <c:pt idx="3312">
                  <c:v>45300</c:v>
                </c:pt>
                <c:pt idx="3313">
                  <c:v>45301</c:v>
                </c:pt>
                <c:pt idx="3314">
                  <c:v>45302</c:v>
                </c:pt>
                <c:pt idx="3315">
                  <c:v>45303</c:v>
                </c:pt>
                <c:pt idx="3316">
                  <c:v>45306</c:v>
                </c:pt>
                <c:pt idx="3317">
                  <c:v>45307</c:v>
                </c:pt>
                <c:pt idx="3318">
                  <c:v>45308</c:v>
                </c:pt>
                <c:pt idx="3319">
                  <c:v>45309</c:v>
                </c:pt>
                <c:pt idx="3320">
                  <c:v>45310</c:v>
                </c:pt>
                <c:pt idx="3321">
                  <c:v>45313</c:v>
                </c:pt>
                <c:pt idx="3322">
                  <c:v>45314</c:v>
                </c:pt>
                <c:pt idx="3323">
                  <c:v>45315</c:v>
                </c:pt>
                <c:pt idx="3324">
                  <c:v>45316</c:v>
                </c:pt>
                <c:pt idx="3325">
                  <c:v>45317</c:v>
                </c:pt>
                <c:pt idx="3326">
                  <c:v>45320</c:v>
                </c:pt>
                <c:pt idx="3327">
                  <c:v>45321</c:v>
                </c:pt>
                <c:pt idx="3328">
                  <c:v>45322</c:v>
                </c:pt>
                <c:pt idx="3329">
                  <c:v>45323</c:v>
                </c:pt>
                <c:pt idx="3330">
                  <c:v>45324</c:v>
                </c:pt>
                <c:pt idx="3331">
                  <c:v>45327</c:v>
                </c:pt>
                <c:pt idx="3332">
                  <c:v>45328</c:v>
                </c:pt>
                <c:pt idx="3333">
                  <c:v>45329</c:v>
                </c:pt>
                <c:pt idx="3334">
                  <c:v>45330</c:v>
                </c:pt>
                <c:pt idx="3335">
                  <c:v>45331</c:v>
                </c:pt>
                <c:pt idx="3336">
                  <c:v>45336</c:v>
                </c:pt>
                <c:pt idx="3337">
                  <c:v>45337</c:v>
                </c:pt>
                <c:pt idx="3338">
                  <c:v>45338</c:v>
                </c:pt>
                <c:pt idx="3339">
                  <c:v>45341</c:v>
                </c:pt>
                <c:pt idx="3340">
                  <c:v>45342</c:v>
                </c:pt>
                <c:pt idx="3341">
                  <c:v>45343</c:v>
                </c:pt>
                <c:pt idx="3342">
                  <c:v>45344</c:v>
                </c:pt>
                <c:pt idx="3343">
                  <c:v>45345</c:v>
                </c:pt>
                <c:pt idx="3344">
                  <c:v>45348</c:v>
                </c:pt>
                <c:pt idx="3345">
                  <c:v>45349</c:v>
                </c:pt>
                <c:pt idx="3346">
                  <c:v>45350</c:v>
                </c:pt>
                <c:pt idx="3347">
                  <c:v>45351</c:v>
                </c:pt>
                <c:pt idx="3348">
                  <c:v>45352</c:v>
                </c:pt>
                <c:pt idx="3349">
                  <c:v>45355</c:v>
                </c:pt>
                <c:pt idx="3350">
                  <c:v>45356</c:v>
                </c:pt>
                <c:pt idx="3351">
                  <c:v>45357</c:v>
                </c:pt>
                <c:pt idx="3352">
                  <c:v>45358</c:v>
                </c:pt>
                <c:pt idx="3353">
                  <c:v>45359</c:v>
                </c:pt>
                <c:pt idx="3354">
                  <c:v>45362</c:v>
                </c:pt>
                <c:pt idx="3355">
                  <c:v>45363</c:v>
                </c:pt>
                <c:pt idx="3356">
                  <c:v>45364</c:v>
                </c:pt>
                <c:pt idx="3357">
                  <c:v>45365</c:v>
                </c:pt>
                <c:pt idx="3358">
                  <c:v>45366</c:v>
                </c:pt>
                <c:pt idx="3359">
                  <c:v>45369</c:v>
                </c:pt>
                <c:pt idx="3360">
                  <c:v>45370</c:v>
                </c:pt>
                <c:pt idx="3361">
                  <c:v>45371</c:v>
                </c:pt>
                <c:pt idx="3362">
                  <c:v>45372</c:v>
                </c:pt>
                <c:pt idx="3363">
                  <c:v>45373</c:v>
                </c:pt>
                <c:pt idx="3364">
                  <c:v>45376</c:v>
                </c:pt>
                <c:pt idx="3365">
                  <c:v>45377</c:v>
                </c:pt>
                <c:pt idx="3366">
                  <c:v>45378</c:v>
                </c:pt>
                <c:pt idx="3367">
                  <c:v>45379</c:v>
                </c:pt>
                <c:pt idx="3368">
                  <c:v>45383</c:v>
                </c:pt>
                <c:pt idx="3369">
                  <c:v>45384</c:v>
                </c:pt>
                <c:pt idx="3370">
                  <c:v>45385</c:v>
                </c:pt>
                <c:pt idx="3371">
                  <c:v>45386</c:v>
                </c:pt>
                <c:pt idx="3372">
                  <c:v>45387</c:v>
                </c:pt>
                <c:pt idx="3373">
                  <c:v>45390</c:v>
                </c:pt>
                <c:pt idx="3374">
                  <c:v>45391</c:v>
                </c:pt>
                <c:pt idx="3375">
                  <c:v>45392</c:v>
                </c:pt>
                <c:pt idx="3376">
                  <c:v>45393</c:v>
                </c:pt>
                <c:pt idx="3377">
                  <c:v>45394</c:v>
                </c:pt>
                <c:pt idx="3378">
                  <c:v>45397</c:v>
                </c:pt>
                <c:pt idx="3379">
                  <c:v>45398</c:v>
                </c:pt>
                <c:pt idx="3380">
                  <c:v>45399</c:v>
                </c:pt>
                <c:pt idx="3381">
                  <c:v>45400</c:v>
                </c:pt>
                <c:pt idx="3382">
                  <c:v>45401</c:v>
                </c:pt>
                <c:pt idx="3383">
                  <c:v>45404</c:v>
                </c:pt>
                <c:pt idx="3384">
                  <c:v>45405</c:v>
                </c:pt>
                <c:pt idx="3385">
                  <c:v>45406</c:v>
                </c:pt>
                <c:pt idx="3386">
                  <c:v>45407</c:v>
                </c:pt>
                <c:pt idx="3387">
                  <c:v>45408</c:v>
                </c:pt>
                <c:pt idx="3388">
                  <c:v>45411</c:v>
                </c:pt>
                <c:pt idx="3389">
                  <c:v>45412</c:v>
                </c:pt>
                <c:pt idx="3390">
                  <c:v>45414</c:v>
                </c:pt>
                <c:pt idx="3391">
                  <c:v>45415</c:v>
                </c:pt>
                <c:pt idx="3392">
                  <c:v>45418</c:v>
                </c:pt>
                <c:pt idx="3393">
                  <c:v>45419</c:v>
                </c:pt>
                <c:pt idx="3394">
                  <c:v>45420</c:v>
                </c:pt>
                <c:pt idx="3395">
                  <c:v>45421</c:v>
                </c:pt>
                <c:pt idx="3396">
                  <c:v>45422</c:v>
                </c:pt>
                <c:pt idx="3397">
                  <c:v>45425</c:v>
                </c:pt>
                <c:pt idx="3398">
                  <c:v>45426</c:v>
                </c:pt>
                <c:pt idx="3399">
                  <c:v>45427</c:v>
                </c:pt>
                <c:pt idx="3400">
                  <c:v>45428</c:v>
                </c:pt>
                <c:pt idx="3401">
                  <c:v>45429</c:v>
                </c:pt>
                <c:pt idx="3402">
                  <c:v>45432</c:v>
                </c:pt>
                <c:pt idx="3403">
                  <c:v>45433</c:v>
                </c:pt>
                <c:pt idx="3404">
                  <c:v>45434</c:v>
                </c:pt>
                <c:pt idx="3405">
                  <c:v>45435</c:v>
                </c:pt>
                <c:pt idx="3406">
                  <c:v>45436</c:v>
                </c:pt>
                <c:pt idx="3407">
                  <c:v>45439</c:v>
                </c:pt>
                <c:pt idx="3408">
                  <c:v>45440</c:v>
                </c:pt>
                <c:pt idx="3409">
                  <c:v>45441</c:v>
                </c:pt>
                <c:pt idx="3410">
                  <c:v>45443</c:v>
                </c:pt>
                <c:pt idx="3411">
                  <c:v>45446</c:v>
                </c:pt>
                <c:pt idx="3412">
                  <c:v>45447</c:v>
                </c:pt>
                <c:pt idx="3413">
                  <c:v>45448</c:v>
                </c:pt>
                <c:pt idx="3414">
                  <c:v>45449</c:v>
                </c:pt>
                <c:pt idx="3415">
                  <c:v>45450</c:v>
                </c:pt>
                <c:pt idx="3416">
                  <c:v>45453</c:v>
                </c:pt>
                <c:pt idx="3417">
                  <c:v>45454</c:v>
                </c:pt>
                <c:pt idx="3418">
                  <c:v>45455</c:v>
                </c:pt>
                <c:pt idx="3419">
                  <c:v>45456</c:v>
                </c:pt>
                <c:pt idx="3420">
                  <c:v>45457</c:v>
                </c:pt>
                <c:pt idx="3421">
                  <c:v>45460</c:v>
                </c:pt>
                <c:pt idx="3422">
                  <c:v>45461</c:v>
                </c:pt>
                <c:pt idx="3423">
                  <c:v>45462</c:v>
                </c:pt>
                <c:pt idx="3424">
                  <c:v>45463</c:v>
                </c:pt>
                <c:pt idx="3425">
                  <c:v>45464</c:v>
                </c:pt>
                <c:pt idx="3426">
                  <c:v>45467</c:v>
                </c:pt>
                <c:pt idx="3427">
                  <c:v>45468</c:v>
                </c:pt>
                <c:pt idx="3428">
                  <c:v>45469</c:v>
                </c:pt>
                <c:pt idx="3429">
                  <c:v>45470</c:v>
                </c:pt>
                <c:pt idx="3430">
                  <c:v>45471</c:v>
                </c:pt>
                <c:pt idx="3431">
                  <c:v>45474</c:v>
                </c:pt>
                <c:pt idx="3432">
                  <c:v>45475</c:v>
                </c:pt>
                <c:pt idx="3433">
                  <c:v>45476</c:v>
                </c:pt>
                <c:pt idx="3434">
                  <c:v>45477</c:v>
                </c:pt>
                <c:pt idx="3435">
                  <c:v>45478</c:v>
                </c:pt>
                <c:pt idx="3436">
                  <c:v>45481</c:v>
                </c:pt>
                <c:pt idx="3437">
                  <c:v>45482</c:v>
                </c:pt>
                <c:pt idx="3438">
                  <c:v>45483</c:v>
                </c:pt>
                <c:pt idx="3439">
                  <c:v>45484</c:v>
                </c:pt>
                <c:pt idx="3440">
                  <c:v>45485</c:v>
                </c:pt>
                <c:pt idx="3441">
                  <c:v>45488</c:v>
                </c:pt>
                <c:pt idx="3442">
                  <c:v>45489</c:v>
                </c:pt>
                <c:pt idx="3443">
                  <c:v>45490</c:v>
                </c:pt>
                <c:pt idx="3444">
                  <c:v>45491</c:v>
                </c:pt>
                <c:pt idx="3445">
                  <c:v>45492</c:v>
                </c:pt>
                <c:pt idx="3446">
                  <c:v>45495</c:v>
                </c:pt>
                <c:pt idx="3447">
                  <c:v>45496</c:v>
                </c:pt>
                <c:pt idx="3448">
                  <c:v>45497</c:v>
                </c:pt>
                <c:pt idx="3449">
                  <c:v>45498</c:v>
                </c:pt>
                <c:pt idx="3450">
                  <c:v>45499</c:v>
                </c:pt>
                <c:pt idx="3451">
                  <c:v>45502</c:v>
                </c:pt>
                <c:pt idx="3452">
                  <c:v>45503</c:v>
                </c:pt>
                <c:pt idx="3453">
                  <c:v>45504</c:v>
                </c:pt>
                <c:pt idx="3454">
                  <c:v>45505</c:v>
                </c:pt>
                <c:pt idx="3455">
                  <c:v>45506</c:v>
                </c:pt>
                <c:pt idx="3456">
                  <c:v>45509</c:v>
                </c:pt>
                <c:pt idx="3457">
                  <c:v>45510</c:v>
                </c:pt>
                <c:pt idx="3458">
                  <c:v>45511</c:v>
                </c:pt>
                <c:pt idx="3459">
                  <c:v>45512</c:v>
                </c:pt>
                <c:pt idx="3460">
                  <c:v>45513</c:v>
                </c:pt>
                <c:pt idx="3461">
                  <c:v>45516</c:v>
                </c:pt>
                <c:pt idx="3462">
                  <c:v>45517</c:v>
                </c:pt>
                <c:pt idx="3463">
                  <c:v>45518</c:v>
                </c:pt>
                <c:pt idx="3464">
                  <c:v>45519</c:v>
                </c:pt>
                <c:pt idx="3465">
                  <c:v>45520</c:v>
                </c:pt>
                <c:pt idx="3466">
                  <c:v>45523</c:v>
                </c:pt>
                <c:pt idx="3467">
                  <c:v>45524</c:v>
                </c:pt>
                <c:pt idx="3468">
                  <c:v>45525</c:v>
                </c:pt>
                <c:pt idx="3469">
                  <c:v>45526</c:v>
                </c:pt>
                <c:pt idx="3470">
                  <c:v>45527</c:v>
                </c:pt>
                <c:pt idx="3471">
                  <c:v>45530</c:v>
                </c:pt>
                <c:pt idx="3472">
                  <c:v>45531</c:v>
                </c:pt>
                <c:pt idx="3473">
                  <c:v>45532</c:v>
                </c:pt>
                <c:pt idx="3474">
                  <c:v>45533</c:v>
                </c:pt>
                <c:pt idx="3475">
                  <c:v>45534</c:v>
                </c:pt>
                <c:pt idx="3476">
                  <c:v>45537</c:v>
                </c:pt>
                <c:pt idx="3477">
                  <c:v>45538</c:v>
                </c:pt>
                <c:pt idx="3478">
                  <c:v>45539</c:v>
                </c:pt>
                <c:pt idx="3479">
                  <c:v>45540</c:v>
                </c:pt>
                <c:pt idx="3480">
                  <c:v>45541</c:v>
                </c:pt>
                <c:pt idx="3481">
                  <c:v>45544</c:v>
                </c:pt>
                <c:pt idx="3482">
                  <c:v>45545</c:v>
                </c:pt>
                <c:pt idx="3483">
                  <c:v>45546</c:v>
                </c:pt>
                <c:pt idx="3484">
                  <c:v>45547</c:v>
                </c:pt>
                <c:pt idx="3485">
                  <c:v>45548</c:v>
                </c:pt>
                <c:pt idx="3486">
                  <c:v>45551</c:v>
                </c:pt>
                <c:pt idx="3487">
                  <c:v>45552</c:v>
                </c:pt>
                <c:pt idx="3488">
                  <c:v>45553</c:v>
                </c:pt>
                <c:pt idx="3489">
                  <c:v>45554</c:v>
                </c:pt>
                <c:pt idx="3490">
                  <c:v>45555</c:v>
                </c:pt>
                <c:pt idx="3491">
                  <c:v>45558</c:v>
                </c:pt>
                <c:pt idx="3492">
                  <c:v>45559</c:v>
                </c:pt>
                <c:pt idx="3493">
                  <c:v>45560</c:v>
                </c:pt>
                <c:pt idx="3494">
                  <c:v>45561</c:v>
                </c:pt>
                <c:pt idx="3495">
                  <c:v>45562</c:v>
                </c:pt>
                <c:pt idx="3496">
                  <c:v>45565</c:v>
                </c:pt>
                <c:pt idx="3497">
                  <c:v>45566</c:v>
                </c:pt>
                <c:pt idx="3498">
                  <c:v>45567</c:v>
                </c:pt>
                <c:pt idx="3499">
                  <c:v>45568</c:v>
                </c:pt>
                <c:pt idx="3500">
                  <c:v>45569</c:v>
                </c:pt>
                <c:pt idx="3501">
                  <c:v>45572</c:v>
                </c:pt>
                <c:pt idx="3502">
                  <c:v>45573</c:v>
                </c:pt>
                <c:pt idx="3503">
                  <c:v>45574</c:v>
                </c:pt>
                <c:pt idx="3504">
                  <c:v>45575</c:v>
                </c:pt>
                <c:pt idx="3505">
                  <c:v>45576</c:v>
                </c:pt>
                <c:pt idx="3506">
                  <c:v>45579</c:v>
                </c:pt>
                <c:pt idx="3507">
                  <c:v>45580</c:v>
                </c:pt>
                <c:pt idx="3508">
                  <c:v>45581</c:v>
                </c:pt>
                <c:pt idx="3509">
                  <c:v>45582</c:v>
                </c:pt>
                <c:pt idx="3510">
                  <c:v>45583</c:v>
                </c:pt>
                <c:pt idx="3511">
                  <c:v>45586</c:v>
                </c:pt>
                <c:pt idx="3512">
                  <c:v>45587</c:v>
                </c:pt>
                <c:pt idx="3513">
                  <c:v>45588</c:v>
                </c:pt>
                <c:pt idx="3514">
                  <c:v>45589</c:v>
                </c:pt>
                <c:pt idx="3515">
                  <c:v>45590</c:v>
                </c:pt>
                <c:pt idx="3516">
                  <c:v>45593</c:v>
                </c:pt>
                <c:pt idx="3517">
                  <c:v>45594</c:v>
                </c:pt>
                <c:pt idx="3518">
                  <c:v>45595</c:v>
                </c:pt>
                <c:pt idx="3519">
                  <c:v>45596</c:v>
                </c:pt>
                <c:pt idx="3520">
                  <c:v>45597</c:v>
                </c:pt>
                <c:pt idx="3521">
                  <c:v>45600</c:v>
                </c:pt>
                <c:pt idx="3522">
                  <c:v>45601</c:v>
                </c:pt>
                <c:pt idx="3523">
                  <c:v>45602</c:v>
                </c:pt>
                <c:pt idx="3524">
                  <c:v>45603</c:v>
                </c:pt>
                <c:pt idx="3525">
                  <c:v>45604</c:v>
                </c:pt>
                <c:pt idx="3526">
                  <c:v>45607</c:v>
                </c:pt>
                <c:pt idx="3527">
                  <c:v>45608</c:v>
                </c:pt>
                <c:pt idx="3528">
                  <c:v>45609</c:v>
                </c:pt>
                <c:pt idx="3529">
                  <c:v>45610</c:v>
                </c:pt>
                <c:pt idx="3530">
                  <c:v>45614</c:v>
                </c:pt>
                <c:pt idx="3531">
                  <c:v>45615</c:v>
                </c:pt>
                <c:pt idx="3532">
                  <c:v>45617</c:v>
                </c:pt>
                <c:pt idx="3533">
                  <c:v>45618</c:v>
                </c:pt>
                <c:pt idx="3534">
                  <c:v>45621</c:v>
                </c:pt>
                <c:pt idx="3535">
                  <c:v>45622</c:v>
                </c:pt>
                <c:pt idx="3536">
                  <c:v>45623</c:v>
                </c:pt>
                <c:pt idx="3537">
                  <c:v>45624</c:v>
                </c:pt>
                <c:pt idx="3538">
                  <c:v>45625</c:v>
                </c:pt>
                <c:pt idx="3539">
                  <c:v>45628</c:v>
                </c:pt>
                <c:pt idx="3540">
                  <c:v>45629</c:v>
                </c:pt>
                <c:pt idx="3541">
                  <c:v>45630</c:v>
                </c:pt>
                <c:pt idx="3542">
                  <c:v>45631</c:v>
                </c:pt>
                <c:pt idx="3543">
                  <c:v>45632</c:v>
                </c:pt>
                <c:pt idx="3544">
                  <c:v>45635</c:v>
                </c:pt>
                <c:pt idx="3545">
                  <c:v>45636</c:v>
                </c:pt>
                <c:pt idx="3546">
                  <c:v>45637</c:v>
                </c:pt>
                <c:pt idx="3547">
                  <c:v>45638</c:v>
                </c:pt>
                <c:pt idx="3548">
                  <c:v>45639</c:v>
                </c:pt>
                <c:pt idx="3549">
                  <c:v>45642</c:v>
                </c:pt>
                <c:pt idx="3550">
                  <c:v>45643</c:v>
                </c:pt>
                <c:pt idx="3551">
                  <c:v>45644</c:v>
                </c:pt>
                <c:pt idx="3552">
                  <c:v>45645</c:v>
                </c:pt>
                <c:pt idx="3553">
                  <c:v>45646</c:v>
                </c:pt>
                <c:pt idx="3554">
                  <c:v>45649</c:v>
                </c:pt>
                <c:pt idx="3555">
                  <c:v>45650</c:v>
                </c:pt>
                <c:pt idx="3556">
                  <c:v>45652</c:v>
                </c:pt>
                <c:pt idx="3557">
                  <c:v>45653</c:v>
                </c:pt>
                <c:pt idx="3558">
                  <c:v>45656</c:v>
                </c:pt>
                <c:pt idx="3559">
                  <c:v>45657</c:v>
                </c:pt>
                <c:pt idx="3560">
                  <c:v>45659</c:v>
                </c:pt>
                <c:pt idx="3561">
                  <c:v>45660</c:v>
                </c:pt>
                <c:pt idx="3562">
                  <c:v>45663</c:v>
                </c:pt>
                <c:pt idx="3563">
                  <c:v>45664</c:v>
                </c:pt>
                <c:pt idx="3564">
                  <c:v>45665</c:v>
                </c:pt>
                <c:pt idx="3565">
                  <c:v>45666</c:v>
                </c:pt>
                <c:pt idx="3566">
                  <c:v>45667</c:v>
                </c:pt>
                <c:pt idx="3567">
                  <c:v>45670</c:v>
                </c:pt>
                <c:pt idx="3568">
                  <c:v>45671</c:v>
                </c:pt>
                <c:pt idx="3569">
                  <c:v>45672</c:v>
                </c:pt>
                <c:pt idx="3570">
                  <c:v>45673</c:v>
                </c:pt>
                <c:pt idx="3571">
                  <c:v>45674</c:v>
                </c:pt>
                <c:pt idx="3572">
                  <c:v>45677</c:v>
                </c:pt>
                <c:pt idx="3573">
                  <c:v>45678</c:v>
                </c:pt>
                <c:pt idx="3574">
                  <c:v>45679</c:v>
                </c:pt>
                <c:pt idx="3575">
                  <c:v>45680</c:v>
                </c:pt>
                <c:pt idx="3576">
                  <c:v>45681</c:v>
                </c:pt>
                <c:pt idx="3577">
                  <c:v>45684</c:v>
                </c:pt>
                <c:pt idx="3578">
                  <c:v>45685</c:v>
                </c:pt>
                <c:pt idx="3579">
                  <c:v>45686</c:v>
                </c:pt>
                <c:pt idx="3580">
                  <c:v>45687</c:v>
                </c:pt>
                <c:pt idx="3581">
                  <c:v>45688</c:v>
                </c:pt>
              </c:numCache>
            </c:numRef>
          </c:cat>
          <c:val>
            <c:numRef>
              <c:f>Planilha1!$B$2:$B$3583</c:f>
              <c:numCache>
                <c:formatCode>#,##0.0\ \%</c:formatCode>
                <c:ptCount val="3582"/>
                <c:pt idx="0">
                  <c:v>0</c:v>
                </c:pt>
                <c:pt idx="1">
                  <c:v>0.10071659999999483</c:v>
                </c:pt>
                <c:pt idx="2">
                  <c:v>0.12410029999998518</c:v>
                </c:pt>
                <c:pt idx="3">
                  <c:v>7.8955099999999945E-2</c:v>
                </c:pt>
                <c:pt idx="4">
                  <c:v>-3.4457500000006913E-2</c:v>
                </c:pt>
                <c:pt idx="5">
                  <c:v>9.7615800000006026E-2</c:v>
                </c:pt>
                <c:pt idx="6">
                  <c:v>0.44366870000001057</c:v>
                </c:pt>
                <c:pt idx="7">
                  <c:v>0.60015819999998943</c:v>
                </c:pt>
                <c:pt idx="8">
                  <c:v>0.59103220000000789</c:v>
                </c:pt>
                <c:pt idx="9">
                  <c:v>0.69266299999999337</c:v>
                </c:pt>
                <c:pt idx="10">
                  <c:v>0.72531840000000791</c:v>
                </c:pt>
                <c:pt idx="11">
                  <c:v>0.80143049999998883</c:v>
                </c:pt>
                <c:pt idx="12">
                  <c:v>0.82437410000000266</c:v>
                </c:pt>
                <c:pt idx="13">
                  <c:v>0.97463900000001047</c:v>
                </c:pt>
                <c:pt idx="14">
                  <c:v>1.0478997000000101</c:v>
                </c:pt>
                <c:pt idx="15">
                  <c:v>1.6192072000000171</c:v>
                </c:pt>
                <c:pt idx="16">
                  <c:v>1.5863820000000084</c:v>
                </c:pt>
                <c:pt idx="17">
                  <c:v>1.5968742000000089</c:v>
                </c:pt>
                <c:pt idx="18">
                  <c:v>2.0613798000000072</c:v>
                </c:pt>
                <c:pt idx="19">
                  <c:v>2.0498828000000247</c:v>
                </c:pt>
                <c:pt idx="20">
                  <c:v>2.0656488000000195</c:v>
                </c:pt>
                <c:pt idx="21">
                  <c:v>1.9815793000000248</c:v>
                </c:pt>
                <c:pt idx="22">
                  <c:v>2.1657431000000171</c:v>
                </c:pt>
                <c:pt idx="23">
                  <c:v>1.9151662000000289</c:v>
                </c:pt>
                <c:pt idx="24">
                  <c:v>1.8427456000000397</c:v>
                </c:pt>
                <c:pt idx="25">
                  <c:v>1.9138122000000424</c:v>
                </c:pt>
                <c:pt idx="26">
                  <c:v>2.011222100000043</c:v>
                </c:pt>
                <c:pt idx="27">
                  <c:v>1.7153978000000514</c:v>
                </c:pt>
                <c:pt idx="28">
                  <c:v>1.9669050000000301</c:v>
                </c:pt>
                <c:pt idx="29">
                  <c:v>1.9945082000000225</c:v>
                </c:pt>
                <c:pt idx="30">
                  <c:v>2.0940638000000344</c:v>
                </c:pt>
                <c:pt idx="31">
                  <c:v>2.0630634000000425</c:v>
                </c:pt>
                <c:pt idx="32">
                  <c:v>2.0496231000000531</c:v>
                </c:pt>
                <c:pt idx="33">
                  <c:v>2.1891487000000431</c:v>
                </c:pt>
                <c:pt idx="34">
                  <c:v>2.0878339000000468</c:v>
                </c:pt>
                <c:pt idx="35">
                  <c:v>1.9969791000000292</c:v>
                </c:pt>
                <c:pt idx="36">
                  <c:v>1.7163421000000234</c:v>
                </c:pt>
                <c:pt idx="37">
                  <c:v>1.6937118000000195</c:v>
                </c:pt>
                <c:pt idx="38">
                  <c:v>1.6948531000000155</c:v>
                </c:pt>
                <c:pt idx="39">
                  <c:v>1.7102902000000197</c:v>
                </c:pt>
                <c:pt idx="40">
                  <c:v>1.8090177000000149</c:v>
                </c:pt>
                <c:pt idx="41">
                  <c:v>1.8613094000000221</c:v>
                </c:pt>
                <c:pt idx="42">
                  <c:v>1.8294535000000334</c:v>
                </c:pt>
                <c:pt idx="43">
                  <c:v>1.821060100000027</c:v>
                </c:pt>
                <c:pt idx="44">
                  <c:v>1.9521752000000392</c:v>
                </c:pt>
                <c:pt idx="45">
                  <c:v>2.0189862000000502</c:v>
                </c:pt>
                <c:pt idx="46">
                  <c:v>2.2515354000000487</c:v>
                </c:pt>
                <c:pt idx="47">
                  <c:v>2.275698300000073</c:v>
                </c:pt>
                <c:pt idx="48">
                  <c:v>2.6413491000000677</c:v>
                </c:pt>
                <c:pt idx="49">
                  <c:v>2.7583724000000753</c:v>
                </c:pt>
                <c:pt idx="50">
                  <c:v>2.734725400000082</c:v>
                </c:pt>
                <c:pt idx="51">
                  <c:v>2.7999356000000919</c:v>
                </c:pt>
                <c:pt idx="52">
                  <c:v>2.9164878000001115</c:v>
                </c:pt>
                <c:pt idx="53">
                  <c:v>3.0824792000000878</c:v>
                </c:pt>
                <c:pt idx="54">
                  <c:v>3.1581362000000945</c:v>
                </c:pt>
                <c:pt idx="55">
                  <c:v>3.1508021000001158</c:v>
                </c:pt>
                <c:pt idx="56">
                  <c:v>3.1322134000001172</c:v>
                </c:pt>
                <c:pt idx="57">
                  <c:v>3.0510398000001215</c:v>
                </c:pt>
                <c:pt idx="58">
                  <c:v>2.9786774000001071</c:v>
                </c:pt>
                <c:pt idx="59">
                  <c:v>3.0558135000001041</c:v>
                </c:pt>
                <c:pt idx="60">
                  <c:v>3.0372125000001082</c:v>
                </c:pt>
                <c:pt idx="61">
                  <c:v>3.3518377000001154</c:v>
                </c:pt>
                <c:pt idx="62">
                  <c:v>3.5033909000000918</c:v>
                </c:pt>
                <c:pt idx="63">
                  <c:v>3.5710854000001069</c:v>
                </c:pt>
                <c:pt idx="64">
                  <c:v>3.5537231000001062</c:v>
                </c:pt>
                <c:pt idx="65">
                  <c:v>3.6618090000001269</c:v>
                </c:pt>
                <c:pt idx="66">
                  <c:v>3.6347487000001344</c:v>
                </c:pt>
                <c:pt idx="67">
                  <c:v>3.6855861000001156</c:v>
                </c:pt>
                <c:pt idx="68">
                  <c:v>3.7266582000001325</c:v>
                </c:pt>
                <c:pt idx="69">
                  <c:v>3.7329897000001555</c:v>
                </c:pt>
                <c:pt idx="70">
                  <c:v>3.7214012000001522</c:v>
                </c:pt>
                <c:pt idx="71">
                  <c:v>3.679587100000159</c:v>
                </c:pt>
                <c:pt idx="72">
                  <c:v>3.8412049000001498</c:v>
                </c:pt>
                <c:pt idx="73">
                  <c:v>3.92635850000016</c:v>
                </c:pt>
                <c:pt idx="74">
                  <c:v>4.0054519000001454</c:v>
                </c:pt>
                <c:pt idx="75">
                  <c:v>3.9964182000001398</c:v>
                </c:pt>
                <c:pt idx="76">
                  <c:v>3.8634045000001338</c:v>
                </c:pt>
                <c:pt idx="77">
                  <c:v>3.8097138000001252</c:v>
                </c:pt>
                <c:pt idx="78">
                  <c:v>3.8983412000001216</c:v>
                </c:pt>
                <c:pt idx="79">
                  <c:v>3.9796223000001074</c:v>
                </c:pt>
                <c:pt idx="80">
                  <c:v>3.8782202000001038</c:v>
                </c:pt>
                <c:pt idx="81">
                  <c:v>3.8691967000000989</c:v>
                </c:pt>
                <c:pt idx="82">
                  <c:v>3.8844778000000968</c:v>
                </c:pt>
                <c:pt idx="83">
                  <c:v>3.9460495000000821</c:v>
                </c:pt>
                <c:pt idx="84">
                  <c:v>4.0600859000000877</c:v>
                </c:pt>
                <c:pt idx="85">
                  <c:v>3.9897358000000831</c:v>
                </c:pt>
                <c:pt idx="86">
                  <c:v>4.100263200000076</c:v>
                </c:pt>
                <c:pt idx="87">
                  <c:v>4.2447167000000841</c:v>
                </c:pt>
                <c:pt idx="88">
                  <c:v>4.2150584000000935</c:v>
                </c:pt>
                <c:pt idx="89">
                  <c:v>4.3586976000000943</c:v>
                </c:pt>
                <c:pt idx="90">
                  <c:v>4.4494768000000962</c:v>
                </c:pt>
                <c:pt idx="91">
                  <c:v>4.4497086000000907</c:v>
                </c:pt>
                <c:pt idx="92">
                  <c:v>4.4536497000001063</c:v>
                </c:pt>
                <c:pt idx="93">
                  <c:v>4.517741300000111</c:v>
                </c:pt>
                <c:pt idx="94">
                  <c:v>4.5042082000001038</c:v>
                </c:pt>
                <c:pt idx="95">
                  <c:v>4.6790391000001152</c:v>
                </c:pt>
                <c:pt idx="96">
                  <c:v>4.7074133000001295</c:v>
                </c:pt>
                <c:pt idx="97">
                  <c:v>4.8979221000001294</c:v>
                </c:pt>
                <c:pt idx="98">
                  <c:v>4.9643121000001234</c:v>
                </c:pt>
                <c:pt idx="99">
                  <c:v>5.0956642000001162</c:v>
                </c:pt>
                <c:pt idx="100">
                  <c:v>5.2104160000001176</c:v>
                </c:pt>
                <c:pt idx="101">
                  <c:v>5.2231155000001195</c:v>
                </c:pt>
                <c:pt idx="102">
                  <c:v>5.2419958000001099</c:v>
                </c:pt>
                <c:pt idx="103">
                  <c:v>5.4321091000001376</c:v>
                </c:pt>
                <c:pt idx="104">
                  <c:v>5.3474573000001246</c:v>
                </c:pt>
                <c:pt idx="105">
                  <c:v>5.476300600000128</c:v>
                </c:pt>
                <c:pt idx="106">
                  <c:v>5.606988000000146</c:v>
                </c:pt>
                <c:pt idx="107">
                  <c:v>5.7549462000001439</c:v>
                </c:pt>
                <c:pt idx="108">
                  <c:v>6.029869500000129</c:v>
                </c:pt>
                <c:pt idx="109">
                  <c:v>6.233182500000134</c:v>
                </c:pt>
                <c:pt idx="110">
                  <c:v>6.7953571000001434</c:v>
                </c:pt>
                <c:pt idx="111">
                  <c:v>7.0114598000001527</c:v>
                </c:pt>
                <c:pt idx="112">
                  <c:v>7.195114600000152</c:v>
                </c:pt>
                <c:pt idx="113">
                  <c:v>7.108484400000159</c:v>
                </c:pt>
                <c:pt idx="114">
                  <c:v>7.1615079000001636</c:v>
                </c:pt>
                <c:pt idx="115">
                  <c:v>7.1780157000001621</c:v>
                </c:pt>
                <c:pt idx="116">
                  <c:v>7.2767565000001699</c:v>
                </c:pt>
                <c:pt idx="117">
                  <c:v>7.2403820000001673</c:v>
                </c:pt>
                <c:pt idx="118">
                  <c:v>7.5083314000001788</c:v>
                </c:pt>
                <c:pt idx="119">
                  <c:v>7.573511000000166</c:v>
                </c:pt>
                <c:pt idx="120">
                  <c:v>7.668031000000175</c:v>
                </c:pt>
                <c:pt idx="121">
                  <c:v>7.7629229000001798</c:v>
                </c:pt>
                <c:pt idx="122">
                  <c:v>7.7013421000001747</c:v>
                </c:pt>
                <c:pt idx="123">
                  <c:v>7.9617520000001774</c:v>
                </c:pt>
                <c:pt idx="124">
                  <c:v>8.0020361000001863</c:v>
                </c:pt>
                <c:pt idx="125">
                  <c:v>8.0391344000001705</c:v>
                </c:pt>
                <c:pt idx="126">
                  <c:v>7.769941000000169</c:v>
                </c:pt>
                <c:pt idx="127">
                  <c:v>7.641481500000169</c:v>
                </c:pt>
                <c:pt idx="128">
                  <c:v>7.6682619000001617</c:v>
                </c:pt>
                <c:pt idx="129">
                  <c:v>7.3475197000001602</c:v>
                </c:pt>
                <c:pt idx="130">
                  <c:v>7.4409967000001576</c:v>
                </c:pt>
                <c:pt idx="131">
                  <c:v>7.5199331000001646</c:v>
                </c:pt>
                <c:pt idx="132">
                  <c:v>7.4907085000001539</c:v>
                </c:pt>
                <c:pt idx="133">
                  <c:v>7.5395485000001603</c:v>
                </c:pt>
                <c:pt idx="134">
                  <c:v>7.4552033000001572</c:v>
                </c:pt>
                <c:pt idx="135">
                  <c:v>7.5910200000001602</c:v>
                </c:pt>
                <c:pt idx="136">
                  <c:v>7.6249539000001532</c:v>
                </c:pt>
                <c:pt idx="137">
                  <c:v>7.6354039000001697</c:v>
                </c:pt>
                <c:pt idx="138">
                  <c:v>7.8346401000001684</c:v>
                </c:pt>
                <c:pt idx="139">
                  <c:v>7.7682868000001681</c:v>
                </c:pt>
                <c:pt idx="140">
                  <c:v>7.8996254000001764</c:v>
                </c:pt>
                <c:pt idx="141">
                  <c:v>7.8856458000001739</c:v>
                </c:pt>
                <c:pt idx="142">
                  <c:v>7.8977502000001856</c:v>
                </c:pt>
                <c:pt idx="143">
                  <c:v>7.9522475000001869</c:v>
                </c:pt>
                <c:pt idx="144">
                  <c:v>8.0230146000001898</c:v>
                </c:pt>
                <c:pt idx="145">
                  <c:v>8.0818389000001822</c:v>
                </c:pt>
                <c:pt idx="146">
                  <c:v>8.0692764000001915</c:v>
                </c:pt>
                <c:pt idx="147">
                  <c:v>8.0171960000001707</c:v>
                </c:pt>
                <c:pt idx="148">
                  <c:v>8.0607912000001836</c:v>
                </c:pt>
                <c:pt idx="149">
                  <c:v>8.1608466000001822</c:v>
                </c:pt>
                <c:pt idx="150">
                  <c:v>8.1949907000001811</c:v>
                </c:pt>
                <c:pt idx="151">
                  <c:v>8.4222500000001865</c:v>
                </c:pt>
                <c:pt idx="152">
                  <c:v>8.3670125000001825</c:v>
                </c:pt>
                <c:pt idx="153">
                  <c:v>8.3909682000001826</c:v>
                </c:pt>
                <c:pt idx="154">
                  <c:v>8.4064943000001779</c:v>
                </c:pt>
                <c:pt idx="155">
                  <c:v>8.4967671000001808</c:v>
                </c:pt>
                <c:pt idx="156">
                  <c:v>8.5661771000001838</c:v>
                </c:pt>
                <c:pt idx="157">
                  <c:v>8.3430101000001802</c:v>
                </c:pt>
                <c:pt idx="158">
                  <c:v>8.4096776000001761</c:v>
                </c:pt>
                <c:pt idx="159">
                  <c:v>8.4924638000001718</c:v>
                </c:pt>
                <c:pt idx="160">
                  <c:v>8.5636099000001806</c:v>
                </c:pt>
                <c:pt idx="161">
                  <c:v>8.6145322000001912</c:v>
                </c:pt>
                <c:pt idx="162">
                  <c:v>8.5054533000001875</c:v>
                </c:pt>
                <c:pt idx="163">
                  <c:v>8.5455451000001847</c:v>
                </c:pt>
                <c:pt idx="164">
                  <c:v>8.5862238000002034</c:v>
                </c:pt>
                <c:pt idx="165">
                  <c:v>8.6457922000002139</c:v>
                </c:pt>
                <c:pt idx="166">
                  <c:v>8.8416954000002157</c:v>
                </c:pt>
                <c:pt idx="167">
                  <c:v>9.0167697000002267</c:v>
                </c:pt>
                <c:pt idx="168">
                  <c:v>8.9437170000002286</c:v>
                </c:pt>
                <c:pt idx="169">
                  <c:v>9.0138750000002155</c:v>
                </c:pt>
                <c:pt idx="170">
                  <c:v>9.0615506000002224</c:v>
                </c:pt>
                <c:pt idx="171">
                  <c:v>9.1719162000001955</c:v>
                </c:pt>
                <c:pt idx="172">
                  <c:v>9.2682054000002179</c:v>
                </c:pt>
                <c:pt idx="173">
                  <c:v>9.2595595000002149</c:v>
                </c:pt>
                <c:pt idx="174">
                  <c:v>9.3429047000002097</c:v>
                </c:pt>
                <c:pt idx="175">
                  <c:v>9.2854581000002092</c:v>
                </c:pt>
                <c:pt idx="176">
                  <c:v>9.3223515000002024</c:v>
                </c:pt>
                <c:pt idx="177">
                  <c:v>9.2913209000001995</c:v>
                </c:pt>
                <c:pt idx="178">
                  <c:v>9.3302962000002108</c:v>
                </c:pt>
                <c:pt idx="179">
                  <c:v>9.1395563000002067</c:v>
                </c:pt>
                <c:pt idx="180">
                  <c:v>9.2101086000002006</c:v>
                </c:pt>
                <c:pt idx="181">
                  <c:v>9.2767594000001896</c:v>
                </c:pt>
                <c:pt idx="182">
                  <c:v>9.3578089000001743</c:v>
                </c:pt>
                <c:pt idx="183">
                  <c:v>9.4094135000001735</c:v>
                </c:pt>
                <c:pt idx="184">
                  <c:v>9.4238305000001521</c:v>
                </c:pt>
                <c:pt idx="185">
                  <c:v>9.4511349000001807</c:v>
                </c:pt>
                <c:pt idx="186">
                  <c:v>9.6703371000001805</c:v>
                </c:pt>
                <c:pt idx="187">
                  <c:v>9.8763246000001867</c:v>
                </c:pt>
                <c:pt idx="188">
                  <c:v>9.9007141000001742</c:v>
                </c:pt>
                <c:pt idx="189">
                  <c:v>9.6536673000001674</c:v>
                </c:pt>
                <c:pt idx="190">
                  <c:v>9.5643897000001754</c:v>
                </c:pt>
                <c:pt idx="191">
                  <c:v>9.4758964000001509</c:v>
                </c:pt>
                <c:pt idx="192">
                  <c:v>9.7527464000001451</c:v>
                </c:pt>
                <c:pt idx="193">
                  <c:v>10.019074500000125</c:v>
                </c:pt>
                <c:pt idx="194">
                  <c:v>10.682031100000122</c:v>
                </c:pt>
                <c:pt idx="195">
                  <c:v>10.88547780000011</c:v>
                </c:pt>
                <c:pt idx="196">
                  <c:v>10.743703200000111</c:v>
                </c:pt>
                <c:pt idx="197">
                  <c:v>10.69649020000012</c:v>
                </c:pt>
                <c:pt idx="198">
                  <c:v>10.873682700000108</c:v>
                </c:pt>
                <c:pt idx="199">
                  <c:v>10.920328300000115</c:v>
                </c:pt>
                <c:pt idx="200">
                  <c:v>10.992149000000119</c:v>
                </c:pt>
                <c:pt idx="201">
                  <c:v>11.275435000000122</c:v>
                </c:pt>
                <c:pt idx="202">
                  <c:v>11.687633900000115</c:v>
                </c:pt>
                <c:pt idx="203">
                  <c:v>12.026952400000113</c:v>
                </c:pt>
                <c:pt idx="204">
                  <c:v>12.253569600000125</c:v>
                </c:pt>
                <c:pt idx="205">
                  <c:v>12.449643800000132</c:v>
                </c:pt>
                <c:pt idx="206">
                  <c:v>12.542410100000122</c:v>
                </c:pt>
                <c:pt idx="207">
                  <c:v>12.699712900000137</c:v>
                </c:pt>
                <c:pt idx="208">
                  <c:v>13.505024400000144</c:v>
                </c:pt>
                <c:pt idx="209">
                  <c:v>13.921210900000135</c:v>
                </c:pt>
                <c:pt idx="210">
                  <c:v>14.153409500000125</c:v>
                </c:pt>
                <c:pt idx="211">
                  <c:v>14.570587000000135</c:v>
                </c:pt>
                <c:pt idx="212">
                  <c:v>15.763962200000114</c:v>
                </c:pt>
                <c:pt idx="213">
                  <c:v>15.427653700000119</c:v>
                </c:pt>
                <c:pt idx="214">
                  <c:v>15.542963600000137</c:v>
                </c:pt>
                <c:pt idx="215">
                  <c:v>15.500304700000145</c:v>
                </c:pt>
                <c:pt idx="216">
                  <c:v>15.19610800000013</c:v>
                </c:pt>
                <c:pt idx="217">
                  <c:v>15.341525500000142</c:v>
                </c:pt>
                <c:pt idx="218">
                  <c:v>15.591896200000145</c:v>
                </c:pt>
                <c:pt idx="219">
                  <c:v>15.468797500000141</c:v>
                </c:pt>
                <c:pt idx="220">
                  <c:v>15.49606440000013</c:v>
                </c:pt>
                <c:pt idx="221">
                  <c:v>15.50333140000013</c:v>
                </c:pt>
                <c:pt idx="222">
                  <c:v>15.656273200000159</c:v>
                </c:pt>
                <c:pt idx="223">
                  <c:v>15.739952600000141</c:v>
                </c:pt>
                <c:pt idx="224">
                  <c:v>15.797828700000149</c:v>
                </c:pt>
                <c:pt idx="225">
                  <c:v>16.047886100000163</c:v>
                </c:pt>
                <c:pt idx="226">
                  <c:v>16.130989700000175</c:v>
                </c:pt>
                <c:pt idx="227">
                  <c:v>16.067556900000191</c:v>
                </c:pt>
                <c:pt idx="228">
                  <c:v>16.066327300000193</c:v>
                </c:pt>
                <c:pt idx="229">
                  <c:v>15.81093040000019</c:v>
                </c:pt>
                <c:pt idx="230">
                  <c:v>15.86670590000019</c:v>
                </c:pt>
                <c:pt idx="231">
                  <c:v>15.876127700000175</c:v>
                </c:pt>
                <c:pt idx="232">
                  <c:v>16.106304000000168</c:v>
                </c:pt>
                <c:pt idx="233">
                  <c:v>16.366698900000198</c:v>
                </c:pt>
                <c:pt idx="234">
                  <c:v>16.180298400000193</c:v>
                </c:pt>
                <c:pt idx="235">
                  <c:v>15.956716100000181</c:v>
                </c:pt>
                <c:pt idx="236">
                  <c:v>15.829278300000182</c:v>
                </c:pt>
                <c:pt idx="237">
                  <c:v>15.7930994000002</c:v>
                </c:pt>
                <c:pt idx="238">
                  <c:v>15.613529800000192</c:v>
                </c:pt>
                <c:pt idx="239">
                  <c:v>15.752013000000199</c:v>
                </c:pt>
                <c:pt idx="240">
                  <c:v>15.712220800000187</c:v>
                </c:pt>
                <c:pt idx="241">
                  <c:v>15.5251794000002</c:v>
                </c:pt>
                <c:pt idx="242">
                  <c:v>15.586527800000184</c:v>
                </c:pt>
                <c:pt idx="243">
                  <c:v>15.724817200000206</c:v>
                </c:pt>
                <c:pt idx="244">
                  <c:v>15.731416700000199</c:v>
                </c:pt>
                <c:pt idx="245">
                  <c:v>15.655141300000208</c:v>
                </c:pt>
                <c:pt idx="246">
                  <c:v>15.733214800000207</c:v>
                </c:pt>
                <c:pt idx="247">
                  <c:v>15.781676300000202</c:v>
                </c:pt>
                <c:pt idx="248">
                  <c:v>15.7900382000002</c:v>
                </c:pt>
                <c:pt idx="249">
                  <c:v>15.880219100000192</c:v>
                </c:pt>
                <c:pt idx="250">
                  <c:v>16.172563900000192</c:v>
                </c:pt>
                <c:pt idx="251">
                  <c:v>16.23158980000019</c:v>
                </c:pt>
                <c:pt idx="252">
                  <c:v>16.337210800000189</c:v>
                </c:pt>
                <c:pt idx="253">
                  <c:v>15.923166700000181</c:v>
                </c:pt>
                <c:pt idx="254">
                  <c:v>16.110577300000205</c:v>
                </c:pt>
                <c:pt idx="255">
                  <c:v>16.169561100000205</c:v>
                </c:pt>
                <c:pt idx="256">
                  <c:v>16.178835800000211</c:v>
                </c:pt>
                <c:pt idx="257">
                  <c:v>16.339476500000206</c:v>
                </c:pt>
                <c:pt idx="258">
                  <c:v>16.689532100000193</c:v>
                </c:pt>
                <c:pt idx="259">
                  <c:v>16.524348300000202</c:v>
                </c:pt>
                <c:pt idx="260">
                  <c:v>16.493620900000195</c:v>
                </c:pt>
                <c:pt idx="261">
                  <c:v>16.648900700000201</c:v>
                </c:pt>
                <c:pt idx="262">
                  <c:v>16.833293500000202</c:v>
                </c:pt>
                <c:pt idx="263">
                  <c:v>16.857162700000217</c:v>
                </c:pt>
                <c:pt idx="264">
                  <c:v>16.948998500000222</c:v>
                </c:pt>
                <c:pt idx="265">
                  <c:v>16.849664200000223</c:v>
                </c:pt>
                <c:pt idx="266">
                  <c:v>16.798692300000219</c:v>
                </c:pt>
                <c:pt idx="267">
                  <c:v>17.062463600000232</c:v>
                </c:pt>
                <c:pt idx="268">
                  <c:v>17.652306000000205</c:v>
                </c:pt>
                <c:pt idx="269">
                  <c:v>17.337217700000206</c:v>
                </c:pt>
                <c:pt idx="270">
                  <c:v>17.201598600000214</c:v>
                </c:pt>
                <c:pt idx="271">
                  <c:v>17.159034000000204</c:v>
                </c:pt>
                <c:pt idx="272">
                  <c:v>17.351251900000197</c:v>
                </c:pt>
                <c:pt idx="273">
                  <c:v>16.881589900000193</c:v>
                </c:pt>
                <c:pt idx="274">
                  <c:v>16.633870400000216</c:v>
                </c:pt>
                <c:pt idx="275">
                  <c:v>16.513888700000212</c:v>
                </c:pt>
                <c:pt idx="276">
                  <c:v>16.623384600000215</c:v>
                </c:pt>
                <c:pt idx="277">
                  <c:v>16.783845700000199</c:v>
                </c:pt>
                <c:pt idx="278">
                  <c:v>16.614324000000202</c:v>
                </c:pt>
                <c:pt idx="279">
                  <c:v>16.514093000000219</c:v>
                </c:pt>
                <c:pt idx="280">
                  <c:v>16.642939200000217</c:v>
                </c:pt>
                <c:pt idx="281">
                  <c:v>16.713447600000219</c:v>
                </c:pt>
                <c:pt idx="282">
                  <c:v>16.63574980000022</c:v>
                </c:pt>
                <c:pt idx="283">
                  <c:v>16.671351200000206</c:v>
                </c:pt>
                <c:pt idx="284">
                  <c:v>16.789901400000208</c:v>
                </c:pt>
                <c:pt idx="285">
                  <c:v>16.874061700000187</c:v>
                </c:pt>
                <c:pt idx="286">
                  <c:v>16.855602100000191</c:v>
                </c:pt>
                <c:pt idx="287">
                  <c:v>16.700283900000201</c:v>
                </c:pt>
                <c:pt idx="288">
                  <c:v>16.745746100000193</c:v>
                </c:pt>
                <c:pt idx="289">
                  <c:v>16.915277900000202</c:v>
                </c:pt>
                <c:pt idx="290">
                  <c:v>17.121909300000194</c:v>
                </c:pt>
                <c:pt idx="291">
                  <c:v>17.079389200000183</c:v>
                </c:pt>
                <c:pt idx="292">
                  <c:v>17.011366500000189</c:v>
                </c:pt>
                <c:pt idx="293">
                  <c:v>17.050377200000177</c:v>
                </c:pt>
                <c:pt idx="294">
                  <c:v>17.033899300000165</c:v>
                </c:pt>
                <c:pt idx="295">
                  <c:v>17.066885500000172</c:v>
                </c:pt>
                <c:pt idx="296">
                  <c:v>17.226823900000188</c:v>
                </c:pt>
                <c:pt idx="297">
                  <c:v>17.411053500000182</c:v>
                </c:pt>
                <c:pt idx="298">
                  <c:v>17.379737800000196</c:v>
                </c:pt>
                <c:pt idx="299">
                  <c:v>17.3131975000002</c:v>
                </c:pt>
                <c:pt idx="300">
                  <c:v>17.322154700000205</c:v>
                </c:pt>
                <c:pt idx="301">
                  <c:v>17.137115500000188</c:v>
                </c:pt>
                <c:pt idx="302">
                  <c:v>17.107882700000211</c:v>
                </c:pt>
                <c:pt idx="303">
                  <c:v>17.110730900000213</c:v>
                </c:pt>
                <c:pt idx="304">
                  <c:v>17.10804830000021</c:v>
                </c:pt>
                <c:pt idx="305">
                  <c:v>17.13903750000021</c:v>
                </c:pt>
                <c:pt idx="306">
                  <c:v>17.215587300000191</c:v>
                </c:pt>
                <c:pt idx="307">
                  <c:v>17.268527800000189</c:v>
                </c:pt>
                <c:pt idx="308">
                  <c:v>17.262550600000193</c:v>
                </c:pt>
                <c:pt idx="309">
                  <c:v>17.286280700000201</c:v>
                </c:pt>
                <c:pt idx="310">
                  <c:v>17.448565600000187</c:v>
                </c:pt>
                <c:pt idx="311">
                  <c:v>17.462665700000191</c:v>
                </c:pt>
                <c:pt idx="312">
                  <c:v>17.560808500000189</c:v>
                </c:pt>
                <c:pt idx="313">
                  <c:v>17.6816898000002</c:v>
                </c:pt>
                <c:pt idx="314">
                  <c:v>17.680461500000224</c:v>
                </c:pt>
                <c:pt idx="315">
                  <c:v>17.70430920000021</c:v>
                </c:pt>
                <c:pt idx="316">
                  <c:v>17.682923200000221</c:v>
                </c:pt>
                <c:pt idx="317">
                  <c:v>17.83995070000022</c:v>
                </c:pt>
                <c:pt idx="318">
                  <c:v>17.898493100000199</c:v>
                </c:pt>
                <c:pt idx="319">
                  <c:v>17.988614300000204</c:v>
                </c:pt>
                <c:pt idx="320">
                  <c:v>18.055622000000216</c:v>
                </c:pt>
                <c:pt idx="321">
                  <c:v>18.232931700000218</c:v>
                </c:pt>
                <c:pt idx="322">
                  <c:v>18.390309800000225</c:v>
                </c:pt>
                <c:pt idx="323">
                  <c:v>18.594935900000209</c:v>
                </c:pt>
                <c:pt idx="324">
                  <c:v>18.483225000000214</c:v>
                </c:pt>
                <c:pt idx="325">
                  <c:v>18.530785400000216</c:v>
                </c:pt>
                <c:pt idx="326">
                  <c:v>18.505021400000231</c:v>
                </c:pt>
                <c:pt idx="327">
                  <c:v>18.517028000000213</c:v>
                </c:pt>
                <c:pt idx="328">
                  <c:v>18.815065700000243</c:v>
                </c:pt>
                <c:pt idx="329">
                  <c:v>18.988294400000228</c:v>
                </c:pt>
                <c:pt idx="330">
                  <c:v>18.985102800000231</c:v>
                </c:pt>
                <c:pt idx="331">
                  <c:v>18.859310200000223</c:v>
                </c:pt>
                <c:pt idx="332">
                  <c:v>18.69338380000023</c:v>
                </c:pt>
                <c:pt idx="333">
                  <c:v>18.477946500000229</c:v>
                </c:pt>
                <c:pt idx="334">
                  <c:v>18.763741500000243</c:v>
                </c:pt>
                <c:pt idx="335">
                  <c:v>18.72858590000024</c:v>
                </c:pt>
                <c:pt idx="336">
                  <c:v>19.091345600000231</c:v>
                </c:pt>
                <c:pt idx="337">
                  <c:v>19.210314300000221</c:v>
                </c:pt>
                <c:pt idx="338">
                  <c:v>19.053775200000246</c:v>
                </c:pt>
                <c:pt idx="339">
                  <c:v>18.907819500000244</c:v>
                </c:pt>
                <c:pt idx="340">
                  <c:v>19.332447900000261</c:v>
                </c:pt>
                <c:pt idx="341">
                  <c:v>20.244441000000247</c:v>
                </c:pt>
                <c:pt idx="342">
                  <c:v>20.380819700000252</c:v>
                </c:pt>
                <c:pt idx="343">
                  <c:v>20.214443800000236</c:v>
                </c:pt>
                <c:pt idx="344">
                  <c:v>20.158404100000251</c:v>
                </c:pt>
                <c:pt idx="345">
                  <c:v>20.455687900000253</c:v>
                </c:pt>
                <c:pt idx="346">
                  <c:v>19.801682800000254</c:v>
                </c:pt>
                <c:pt idx="347">
                  <c:v>19.723455900000264</c:v>
                </c:pt>
                <c:pt idx="348">
                  <c:v>19.652769800000257</c:v>
                </c:pt>
                <c:pt idx="349">
                  <c:v>19.560226800000247</c:v>
                </c:pt>
                <c:pt idx="350">
                  <c:v>19.627112800000269</c:v>
                </c:pt>
                <c:pt idx="351">
                  <c:v>19.660317800000261</c:v>
                </c:pt>
                <c:pt idx="352">
                  <c:v>19.655666700000253</c:v>
                </c:pt>
                <c:pt idx="353">
                  <c:v>19.566480200000271</c:v>
                </c:pt>
                <c:pt idx="354">
                  <c:v>19.709773300000254</c:v>
                </c:pt>
                <c:pt idx="355">
                  <c:v>19.678089000000277</c:v>
                </c:pt>
                <c:pt idx="356">
                  <c:v>19.699773100000282</c:v>
                </c:pt>
                <c:pt idx="357">
                  <c:v>19.556887000000291</c:v>
                </c:pt>
                <c:pt idx="358">
                  <c:v>19.855430400000284</c:v>
                </c:pt>
                <c:pt idx="359">
                  <c:v>19.876640400000277</c:v>
                </c:pt>
                <c:pt idx="360">
                  <c:v>20.305321000000287</c:v>
                </c:pt>
                <c:pt idx="361">
                  <c:v>20.523095000000289</c:v>
                </c:pt>
                <c:pt idx="362">
                  <c:v>20.583461900000287</c:v>
                </c:pt>
                <c:pt idx="363">
                  <c:v>20.785685500000284</c:v>
                </c:pt>
                <c:pt idx="364">
                  <c:v>20.684972600000282</c:v>
                </c:pt>
                <c:pt idx="365">
                  <c:v>20.881597500000293</c:v>
                </c:pt>
                <c:pt idx="366">
                  <c:v>20.845841600000291</c:v>
                </c:pt>
                <c:pt idx="367">
                  <c:v>20.771221600000288</c:v>
                </c:pt>
                <c:pt idx="368">
                  <c:v>20.917934500000278</c:v>
                </c:pt>
                <c:pt idx="369">
                  <c:v>21.043417300000279</c:v>
                </c:pt>
                <c:pt idx="370">
                  <c:v>21.524768200000267</c:v>
                </c:pt>
                <c:pt idx="371">
                  <c:v>21.545272500000269</c:v>
                </c:pt>
                <c:pt idx="372">
                  <c:v>21.503495000000282</c:v>
                </c:pt>
                <c:pt idx="373">
                  <c:v>21.840043000000264</c:v>
                </c:pt>
                <c:pt idx="374">
                  <c:v>21.875540700000261</c:v>
                </c:pt>
                <c:pt idx="375">
                  <c:v>21.962795900000277</c:v>
                </c:pt>
                <c:pt idx="376">
                  <c:v>22.352671100000254</c:v>
                </c:pt>
                <c:pt idx="377">
                  <c:v>22.274722500000266</c:v>
                </c:pt>
                <c:pt idx="378">
                  <c:v>23.267727100000268</c:v>
                </c:pt>
                <c:pt idx="379">
                  <c:v>23.389676700000251</c:v>
                </c:pt>
                <c:pt idx="380">
                  <c:v>24.583390600000278</c:v>
                </c:pt>
                <c:pt idx="381">
                  <c:v>24.997022900000275</c:v>
                </c:pt>
                <c:pt idx="382">
                  <c:v>24.393536600000274</c:v>
                </c:pt>
                <c:pt idx="383">
                  <c:v>24.024936600000267</c:v>
                </c:pt>
                <c:pt idx="384">
                  <c:v>24.351245400000266</c:v>
                </c:pt>
                <c:pt idx="385">
                  <c:v>24.514778500000279</c:v>
                </c:pt>
                <c:pt idx="386">
                  <c:v>24.68859860000028</c:v>
                </c:pt>
                <c:pt idx="387">
                  <c:v>24.978498000000268</c:v>
                </c:pt>
                <c:pt idx="388">
                  <c:v>25.281022300000267</c:v>
                </c:pt>
                <c:pt idx="389">
                  <c:v>25.509901600000283</c:v>
                </c:pt>
                <c:pt idx="390">
                  <c:v>25.955685200000289</c:v>
                </c:pt>
                <c:pt idx="391">
                  <c:v>25.55514100000029</c:v>
                </c:pt>
                <c:pt idx="392">
                  <c:v>24.876922600000295</c:v>
                </c:pt>
                <c:pt idx="393">
                  <c:v>24.687904100000281</c:v>
                </c:pt>
                <c:pt idx="394">
                  <c:v>23.962004500000301</c:v>
                </c:pt>
                <c:pt idx="395">
                  <c:v>24.032458900000297</c:v>
                </c:pt>
                <c:pt idx="396">
                  <c:v>23.922918700000295</c:v>
                </c:pt>
                <c:pt idx="397">
                  <c:v>24.554660200000299</c:v>
                </c:pt>
                <c:pt idx="398">
                  <c:v>24.649835300000309</c:v>
                </c:pt>
                <c:pt idx="399">
                  <c:v>24.827704600000299</c:v>
                </c:pt>
                <c:pt idx="400">
                  <c:v>25.199817600000294</c:v>
                </c:pt>
                <c:pt idx="401">
                  <c:v>24.32191430000028</c:v>
                </c:pt>
                <c:pt idx="402">
                  <c:v>24.416201900000267</c:v>
                </c:pt>
                <c:pt idx="403">
                  <c:v>24.399931800000264</c:v>
                </c:pt>
                <c:pt idx="404">
                  <c:v>25.108601900000242</c:v>
                </c:pt>
                <c:pt idx="405">
                  <c:v>25.31029270000025</c:v>
                </c:pt>
                <c:pt idx="406">
                  <c:v>25.502926400000248</c:v>
                </c:pt>
                <c:pt idx="407">
                  <c:v>25.650316500000251</c:v>
                </c:pt>
                <c:pt idx="408">
                  <c:v>25.645177000000263</c:v>
                </c:pt>
                <c:pt idx="409">
                  <c:v>25.394585000000269</c:v>
                </c:pt>
                <c:pt idx="410">
                  <c:v>25.550997600000262</c:v>
                </c:pt>
                <c:pt idx="411">
                  <c:v>25.638092200000258</c:v>
                </c:pt>
                <c:pt idx="412">
                  <c:v>25.51423800000028</c:v>
                </c:pt>
                <c:pt idx="413">
                  <c:v>25.775873000000281</c:v>
                </c:pt>
                <c:pt idx="414">
                  <c:v>25.775305200000286</c:v>
                </c:pt>
                <c:pt idx="415">
                  <c:v>26.262721400000299</c:v>
                </c:pt>
                <c:pt idx="416">
                  <c:v>26.287661700000299</c:v>
                </c:pt>
                <c:pt idx="417">
                  <c:v>26.305393800000321</c:v>
                </c:pt>
                <c:pt idx="418">
                  <c:v>26.345324700000305</c:v>
                </c:pt>
                <c:pt idx="419">
                  <c:v>26.453442800000303</c:v>
                </c:pt>
                <c:pt idx="420">
                  <c:v>26.640272500000297</c:v>
                </c:pt>
                <c:pt idx="421">
                  <c:v>26.75736370000028</c:v>
                </c:pt>
                <c:pt idx="422">
                  <c:v>26.663973800000274</c:v>
                </c:pt>
                <c:pt idx="423">
                  <c:v>26.63249540000028</c:v>
                </c:pt>
                <c:pt idx="424">
                  <c:v>26.965176900000287</c:v>
                </c:pt>
                <c:pt idx="425">
                  <c:v>26.990362400000279</c:v>
                </c:pt>
                <c:pt idx="426">
                  <c:v>27.329182800000272</c:v>
                </c:pt>
                <c:pt idx="427">
                  <c:v>27.65275820000026</c:v>
                </c:pt>
                <c:pt idx="428">
                  <c:v>27.515662000000287</c:v>
                </c:pt>
                <c:pt idx="429">
                  <c:v>27.692374500000284</c:v>
                </c:pt>
                <c:pt idx="430">
                  <c:v>27.9249843000003</c:v>
                </c:pt>
                <c:pt idx="431">
                  <c:v>27.715365300000293</c:v>
                </c:pt>
                <c:pt idx="432">
                  <c:v>27.824540900000304</c:v>
                </c:pt>
                <c:pt idx="433">
                  <c:v>28.138508000000282</c:v>
                </c:pt>
                <c:pt idx="434">
                  <c:v>28.510150900000287</c:v>
                </c:pt>
                <c:pt idx="435">
                  <c:v>28.902792600000279</c:v>
                </c:pt>
                <c:pt idx="436">
                  <c:v>28.760953100000265</c:v>
                </c:pt>
                <c:pt idx="437">
                  <c:v>28.882710000000291</c:v>
                </c:pt>
                <c:pt idx="438">
                  <c:v>28.413224400000271</c:v>
                </c:pt>
                <c:pt idx="439">
                  <c:v>27.962268300000279</c:v>
                </c:pt>
                <c:pt idx="440">
                  <c:v>28.194013000000307</c:v>
                </c:pt>
                <c:pt idx="441">
                  <c:v>28.247890500000317</c:v>
                </c:pt>
                <c:pt idx="442">
                  <c:v>28.550916300000306</c:v>
                </c:pt>
                <c:pt idx="443">
                  <c:v>28.740715000000282</c:v>
                </c:pt>
                <c:pt idx="444">
                  <c:v>28.549888500000311</c:v>
                </c:pt>
                <c:pt idx="445">
                  <c:v>28.525847600000276</c:v>
                </c:pt>
                <c:pt idx="446">
                  <c:v>28.766158200000302</c:v>
                </c:pt>
                <c:pt idx="447">
                  <c:v>29.04116340000029</c:v>
                </c:pt>
                <c:pt idx="448">
                  <c:v>29.047770200000311</c:v>
                </c:pt>
                <c:pt idx="449">
                  <c:v>28.871019000000285</c:v>
                </c:pt>
                <c:pt idx="450">
                  <c:v>29.042039700000299</c:v>
                </c:pt>
                <c:pt idx="451">
                  <c:v>28.934045100000283</c:v>
                </c:pt>
                <c:pt idx="452">
                  <c:v>28.979469500000278</c:v>
                </c:pt>
                <c:pt idx="453">
                  <c:v>28.327874100000283</c:v>
                </c:pt>
                <c:pt idx="454">
                  <c:v>28.419997700000277</c:v>
                </c:pt>
                <c:pt idx="455">
                  <c:v>28.08277490000026</c:v>
                </c:pt>
                <c:pt idx="456">
                  <c:v>28.249148600000272</c:v>
                </c:pt>
                <c:pt idx="457">
                  <c:v>28.11477060000027</c:v>
                </c:pt>
                <c:pt idx="458">
                  <c:v>28.088445400000261</c:v>
                </c:pt>
                <c:pt idx="459">
                  <c:v>28.030294000000254</c:v>
                </c:pt>
                <c:pt idx="460">
                  <c:v>28.309645300000241</c:v>
                </c:pt>
                <c:pt idx="461">
                  <c:v>28.71034400000023</c:v>
                </c:pt>
                <c:pt idx="462">
                  <c:v>28.912321700000266</c:v>
                </c:pt>
                <c:pt idx="463">
                  <c:v>28.393268300000241</c:v>
                </c:pt>
                <c:pt idx="464">
                  <c:v>28.707054900000252</c:v>
                </c:pt>
                <c:pt idx="465">
                  <c:v>28.945788500000248</c:v>
                </c:pt>
                <c:pt idx="466">
                  <c:v>28.81114420000026</c:v>
                </c:pt>
                <c:pt idx="467">
                  <c:v>28.927688900000259</c:v>
                </c:pt>
                <c:pt idx="468">
                  <c:v>28.958639700000255</c:v>
                </c:pt>
                <c:pt idx="469">
                  <c:v>28.827247400000267</c:v>
                </c:pt>
                <c:pt idx="470">
                  <c:v>28.95648490000027</c:v>
                </c:pt>
                <c:pt idx="471">
                  <c:v>29.079274100000262</c:v>
                </c:pt>
                <c:pt idx="472">
                  <c:v>29.33502150000027</c:v>
                </c:pt>
                <c:pt idx="473">
                  <c:v>29.232532000000244</c:v>
                </c:pt>
                <c:pt idx="474">
                  <c:v>29.109973000000245</c:v>
                </c:pt>
                <c:pt idx="475">
                  <c:v>29.113029400000244</c:v>
                </c:pt>
                <c:pt idx="476">
                  <c:v>29.122974100000242</c:v>
                </c:pt>
                <c:pt idx="477">
                  <c:v>29.224452900000241</c:v>
                </c:pt>
                <c:pt idx="478">
                  <c:v>29.508544600000249</c:v>
                </c:pt>
                <c:pt idx="479">
                  <c:v>29.589073200000261</c:v>
                </c:pt>
                <c:pt idx="480">
                  <c:v>29.708129200000254</c:v>
                </c:pt>
                <c:pt idx="481">
                  <c:v>29.509090900000245</c:v>
                </c:pt>
                <c:pt idx="482">
                  <c:v>29.616284300000249</c:v>
                </c:pt>
                <c:pt idx="483">
                  <c:v>29.726497600000258</c:v>
                </c:pt>
                <c:pt idx="484">
                  <c:v>29.879783300000273</c:v>
                </c:pt>
                <c:pt idx="485">
                  <c:v>30.026437700000265</c:v>
                </c:pt>
                <c:pt idx="486">
                  <c:v>30.140928100000263</c:v>
                </c:pt>
                <c:pt idx="487">
                  <c:v>30.396324000000249</c:v>
                </c:pt>
                <c:pt idx="488">
                  <c:v>31.842952700000279</c:v>
                </c:pt>
                <c:pt idx="489">
                  <c:v>31.463026200000279</c:v>
                </c:pt>
                <c:pt idx="490">
                  <c:v>31.664697300000281</c:v>
                </c:pt>
                <c:pt idx="491">
                  <c:v>31.358112200000264</c:v>
                </c:pt>
                <c:pt idx="492">
                  <c:v>31.319692200000262</c:v>
                </c:pt>
                <c:pt idx="493">
                  <c:v>31.261144400000273</c:v>
                </c:pt>
                <c:pt idx="494">
                  <c:v>31.56627720000029</c:v>
                </c:pt>
                <c:pt idx="495">
                  <c:v>31.537703400000282</c:v>
                </c:pt>
                <c:pt idx="496">
                  <c:v>31.553308900000275</c:v>
                </c:pt>
                <c:pt idx="497">
                  <c:v>31.478261200000279</c:v>
                </c:pt>
                <c:pt idx="498">
                  <c:v>31.736697200000297</c:v>
                </c:pt>
                <c:pt idx="499">
                  <c:v>31.717078500000319</c:v>
                </c:pt>
                <c:pt idx="500">
                  <c:v>31.998630400000284</c:v>
                </c:pt>
                <c:pt idx="501">
                  <c:v>32.083294000000272</c:v>
                </c:pt>
                <c:pt idx="502">
                  <c:v>32.261110300000297</c:v>
                </c:pt>
                <c:pt idx="503">
                  <c:v>32.265615600000274</c:v>
                </c:pt>
                <c:pt idx="504">
                  <c:v>32.338044600000273</c:v>
                </c:pt>
                <c:pt idx="505">
                  <c:v>32.48817050000028</c:v>
                </c:pt>
                <c:pt idx="506">
                  <c:v>32.486650700000297</c:v>
                </c:pt>
                <c:pt idx="507">
                  <c:v>32.49351290000029</c:v>
                </c:pt>
                <c:pt idx="508">
                  <c:v>32.634837500000273</c:v>
                </c:pt>
                <c:pt idx="509">
                  <c:v>32.792460000000268</c:v>
                </c:pt>
                <c:pt idx="510">
                  <c:v>32.702191800000271</c:v>
                </c:pt>
                <c:pt idx="511">
                  <c:v>32.600547600000262</c:v>
                </c:pt>
                <c:pt idx="512">
                  <c:v>32.43440370000026</c:v>
                </c:pt>
                <c:pt idx="513">
                  <c:v>32.496732300000254</c:v>
                </c:pt>
                <c:pt idx="514">
                  <c:v>32.464394100000263</c:v>
                </c:pt>
                <c:pt idx="515">
                  <c:v>32.934783800000254</c:v>
                </c:pt>
                <c:pt idx="516">
                  <c:v>33.080566700000233</c:v>
                </c:pt>
                <c:pt idx="517">
                  <c:v>33.038359200000244</c:v>
                </c:pt>
                <c:pt idx="518">
                  <c:v>33.324002500000248</c:v>
                </c:pt>
                <c:pt idx="519">
                  <c:v>33.448667700000208</c:v>
                </c:pt>
                <c:pt idx="520">
                  <c:v>33.448109400000206</c:v>
                </c:pt>
                <c:pt idx="521">
                  <c:v>33.623277500000206</c:v>
                </c:pt>
                <c:pt idx="522">
                  <c:v>34.026241400000188</c:v>
                </c:pt>
                <c:pt idx="523">
                  <c:v>33.930502200000198</c:v>
                </c:pt>
                <c:pt idx="524">
                  <c:v>34.035310100000181</c:v>
                </c:pt>
                <c:pt idx="525">
                  <c:v>34.050309400000181</c:v>
                </c:pt>
                <c:pt idx="526">
                  <c:v>34.314668600000161</c:v>
                </c:pt>
                <c:pt idx="527">
                  <c:v>34.441159600000162</c:v>
                </c:pt>
                <c:pt idx="528">
                  <c:v>34.565506500000168</c:v>
                </c:pt>
                <c:pt idx="529">
                  <c:v>35.25870890000018</c:v>
                </c:pt>
                <c:pt idx="530">
                  <c:v>35.376794800000198</c:v>
                </c:pt>
                <c:pt idx="531">
                  <c:v>35.270335900000191</c:v>
                </c:pt>
                <c:pt idx="532">
                  <c:v>35.018211200000195</c:v>
                </c:pt>
                <c:pt idx="533">
                  <c:v>35.165060800000191</c:v>
                </c:pt>
                <c:pt idx="534">
                  <c:v>35.360769100000191</c:v>
                </c:pt>
                <c:pt idx="535">
                  <c:v>35.51338990000017</c:v>
                </c:pt>
                <c:pt idx="536">
                  <c:v>35.474200100000154</c:v>
                </c:pt>
                <c:pt idx="537">
                  <c:v>35.522379400000162</c:v>
                </c:pt>
                <c:pt idx="538">
                  <c:v>35.826555900000145</c:v>
                </c:pt>
                <c:pt idx="539">
                  <c:v>35.99354310000016</c:v>
                </c:pt>
                <c:pt idx="540">
                  <c:v>35.755112700000161</c:v>
                </c:pt>
                <c:pt idx="541">
                  <c:v>35.779476200000147</c:v>
                </c:pt>
                <c:pt idx="542">
                  <c:v>35.948286800000147</c:v>
                </c:pt>
                <c:pt idx="543">
                  <c:v>36.085575900000144</c:v>
                </c:pt>
                <c:pt idx="544">
                  <c:v>36.043164600000146</c:v>
                </c:pt>
                <c:pt idx="545">
                  <c:v>36.247690100000149</c:v>
                </c:pt>
                <c:pt idx="546">
                  <c:v>36.776499800000174</c:v>
                </c:pt>
                <c:pt idx="547">
                  <c:v>36.924834100000162</c:v>
                </c:pt>
                <c:pt idx="548">
                  <c:v>37.057861500000165</c:v>
                </c:pt>
                <c:pt idx="549">
                  <c:v>37.064435500000158</c:v>
                </c:pt>
                <c:pt idx="550">
                  <c:v>37.169058700000136</c:v>
                </c:pt>
                <c:pt idx="551">
                  <c:v>37.342088700000133</c:v>
                </c:pt>
                <c:pt idx="552">
                  <c:v>37.505487200000132</c:v>
                </c:pt>
                <c:pt idx="553">
                  <c:v>37.420257000000113</c:v>
                </c:pt>
                <c:pt idx="554">
                  <c:v>37.46096780000012</c:v>
                </c:pt>
                <c:pt idx="555">
                  <c:v>37.472983300000131</c:v>
                </c:pt>
                <c:pt idx="556">
                  <c:v>37.460049600000112</c:v>
                </c:pt>
                <c:pt idx="557">
                  <c:v>37.671966300000136</c:v>
                </c:pt>
                <c:pt idx="558">
                  <c:v>37.711054000000118</c:v>
                </c:pt>
                <c:pt idx="559">
                  <c:v>37.730936600000128</c:v>
                </c:pt>
                <c:pt idx="560">
                  <c:v>37.636995500000126</c:v>
                </c:pt>
                <c:pt idx="561">
                  <c:v>37.685060900000103</c:v>
                </c:pt>
                <c:pt idx="562">
                  <c:v>37.471496100000088</c:v>
                </c:pt>
                <c:pt idx="563">
                  <c:v>37.578657300000096</c:v>
                </c:pt>
                <c:pt idx="564">
                  <c:v>37.765760300000117</c:v>
                </c:pt>
                <c:pt idx="565">
                  <c:v>38.219720600000073</c:v>
                </c:pt>
                <c:pt idx="566">
                  <c:v>37.923490700000073</c:v>
                </c:pt>
                <c:pt idx="567">
                  <c:v>38.055948800000067</c:v>
                </c:pt>
                <c:pt idx="568">
                  <c:v>38.149280600000068</c:v>
                </c:pt>
                <c:pt idx="569">
                  <c:v>37.885838000000071</c:v>
                </c:pt>
                <c:pt idx="570">
                  <c:v>37.973770000000059</c:v>
                </c:pt>
                <c:pt idx="571">
                  <c:v>37.795227200000063</c:v>
                </c:pt>
                <c:pt idx="572">
                  <c:v>37.686176900000049</c:v>
                </c:pt>
                <c:pt idx="573">
                  <c:v>37.629122600000038</c:v>
                </c:pt>
                <c:pt idx="574">
                  <c:v>37.807551800000063</c:v>
                </c:pt>
                <c:pt idx="575">
                  <c:v>37.923925100000069</c:v>
                </c:pt>
                <c:pt idx="576">
                  <c:v>38.00171450000007</c:v>
                </c:pt>
                <c:pt idx="577">
                  <c:v>38.115962700000082</c:v>
                </c:pt>
                <c:pt idx="578">
                  <c:v>38.113759100000081</c:v>
                </c:pt>
                <c:pt idx="579">
                  <c:v>38.169336900000062</c:v>
                </c:pt>
                <c:pt idx="580">
                  <c:v>38.017619000000067</c:v>
                </c:pt>
                <c:pt idx="581">
                  <c:v>37.916706200000071</c:v>
                </c:pt>
                <c:pt idx="582">
                  <c:v>37.522863200000067</c:v>
                </c:pt>
                <c:pt idx="583">
                  <c:v>37.573882000000069</c:v>
                </c:pt>
                <c:pt idx="584">
                  <c:v>37.551135700000081</c:v>
                </c:pt>
                <c:pt idx="585">
                  <c:v>37.444819600000081</c:v>
                </c:pt>
                <c:pt idx="586">
                  <c:v>37.667265200000102</c:v>
                </c:pt>
                <c:pt idx="587">
                  <c:v>37.679586300000103</c:v>
                </c:pt>
                <c:pt idx="588">
                  <c:v>37.772009700000098</c:v>
                </c:pt>
                <c:pt idx="589">
                  <c:v>37.785250000000083</c:v>
                </c:pt>
                <c:pt idx="590">
                  <c:v>38.039701800000088</c:v>
                </c:pt>
                <c:pt idx="591">
                  <c:v>38.556120200000102</c:v>
                </c:pt>
                <c:pt idx="592">
                  <c:v>38.456726700000068</c:v>
                </c:pt>
                <c:pt idx="593">
                  <c:v>38.407769500000093</c:v>
                </c:pt>
                <c:pt idx="594">
                  <c:v>38.618230600000089</c:v>
                </c:pt>
                <c:pt idx="595">
                  <c:v>38.551518800000096</c:v>
                </c:pt>
                <c:pt idx="596">
                  <c:v>38.314276400000111</c:v>
                </c:pt>
                <c:pt idx="597">
                  <c:v>38.368052400000117</c:v>
                </c:pt>
                <c:pt idx="598">
                  <c:v>38.379655500000133</c:v>
                </c:pt>
                <c:pt idx="599">
                  <c:v>38.463170500000118</c:v>
                </c:pt>
                <c:pt idx="600">
                  <c:v>38.322005100000148</c:v>
                </c:pt>
                <c:pt idx="601">
                  <c:v>38.345294800000147</c:v>
                </c:pt>
                <c:pt idx="602">
                  <c:v>38.309706000000141</c:v>
                </c:pt>
                <c:pt idx="603">
                  <c:v>38.342266100000131</c:v>
                </c:pt>
                <c:pt idx="604">
                  <c:v>38.290710200000163</c:v>
                </c:pt>
                <c:pt idx="605">
                  <c:v>38.397917300000152</c:v>
                </c:pt>
                <c:pt idx="606">
                  <c:v>38.190420400000157</c:v>
                </c:pt>
                <c:pt idx="607">
                  <c:v>38.173486200000184</c:v>
                </c:pt>
                <c:pt idx="608">
                  <c:v>38.205830700000163</c:v>
                </c:pt>
                <c:pt idx="609">
                  <c:v>38.439364300000172</c:v>
                </c:pt>
                <c:pt idx="610">
                  <c:v>38.454043600000176</c:v>
                </c:pt>
                <c:pt idx="611">
                  <c:v>38.775729600000176</c:v>
                </c:pt>
                <c:pt idx="612">
                  <c:v>38.910039000000204</c:v>
                </c:pt>
                <c:pt idx="613">
                  <c:v>39.123310200000191</c:v>
                </c:pt>
                <c:pt idx="614">
                  <c:v>39.329989600000204</c:v>
                </c:pt>
                <c:pt idx="615">
                  <c:v>39.630354000000189</c:v>
                </c:pt>
                <c:pt idx="616">
                  <c:v>39.374804300000179</c:v>
                </c:pt>
                <c:pt idx="617">
                  <c:v>39.485936400000178</c:v>
                </c:pt>
                <c:pt idx="618">
                  <c:v>39.380088200000166</c:v>
                </c:pt>
                <c:pt idx="619">
                  <c:v>38.992188000000169</c:v>
                </c:pt>
                <c:pt idx="620">
                  <c:v>38.951710500000168</c:v>
                </c:pt>
                <c:pt idx="621">
                  <c:v>39.071975200000161</c:v>
                </c:pt>
                <c:pt idx="622">
                  <c:v>39.185141400000155</c:v>
                </c:pt>
                <c:pt idx="623">
                  <c:v>39.241660200000169</c:v>
                </c:pt>
                <c:pt idx="624">
                  <c:v>39.246132800000133</c:v>
                </c:pt>
                <c:pt idx="625">
                  <c:v>39.100242700000145</c:v>
                </c:pt>
                <c:pt idx="626">
                  <c:v>39.084828700000138</c:v>
                </c:pt>
                <c:pt idx="627">
                  <c:v>39.027069300000129</c:v>
                </c:pt>
                <c:pt idx="628">
                  <c:v>39.160250600000147</c:v>
                </c:pt>
                <c:pt idx="629">
                  <c:v>39.117756300000138</c:v>
                </c:pt>
                <c:pt idx="630">
                  <c:v>39.200040900000133</c:v>
                </c:pt>
                <c:pt idx="631">
                  <c:v>39.390079400000097</c:v>
                </c:pt>
                <c:pt idx="632">
                  <c:v>39.578730500000113</c:v>
                </c:pt>
                <c:pt idx="633">
                  <c:v>39.94055590000012</c:v>
                </c:pt>
                <c:pt idx="634">
                  <c:v>40.590016700000128</c:v>
                </c:pt>
                <c:pt idx="635">
                  <c:v>40.693949000000117</c:v>
                </c:pt>
                <c:pt idx="636">
                  <c:v>41.139057300000118</c:v>
                </c:pt>
                <c:pt idx="637">
                  <c:v>41.443864400000123</c:v>
                </c:pt>
                <c:pt idx="638">
                  <c:v>41.320928000000137</c:v>
                </c:pt>
                <c:pt idx="639">
                  <c:v>41.716641900000148</c:v>
                </c:pt>
                <c:pt idx="640">
                  <c:v>41.685837300000152</c:v>
                </c:pt>
                <c:pt idx="641">
                  <c:v>41.744980300000158</c:v>
                </c:pt>
                <c:pt idx="642">
                  <c:v>42.231888000000133</c:v>
                </c:pt>
                <c:pt idx="643">
                  <c:v>41.685961000000127</c:v>
                </c:pt>
                <c:pt idx="644">
                  <c:v>41.569934200000148</c:v>
                </c:pt>
                <c:pt idx="645">
                  <c:v>41.406771000000141</c:v>
                </c:pt>
                <c:pt idx="646">
                  <c:v>41.761203100000131</c:v>
                </c:pt>
                <c:pt idx="647">
                  <c:v>41.543639100000142</c:v>
                </c:pt>
                <c:pt idx="648">
                  <c:v>41.431264100000128</c:v>
                </c:pt>
                <c:pt idx="649">
                  <c:v>41.025138700000149</c:v>
                </c:pt>
                <c:pt idx="650">
                  <c:v>41.148187400000147</c:v>
                </c:pt>
                <c:pt idx="651">
                  <c:v>41.079912700000129</c:v>
                </c:pt>
                <c:pt idx="652">
                  <c:v>40.801990200000127</c:v>
                </c:pt>
                <c:pt idx="653">
                  <c:v>41.186063200000113</c:v>
                </c:pt>
                <c:pt idx="654">
                  <c:v>41.723099900000115</c:v>
                </c:pt>
                <c:pt idx="655">
                  <c:v>41.42404840000011</c:v>
                </c:pt>
                <c:pt idx="656">
                  <c:v>41.480511400000111</c:v>
                </c:pt>
                <c:pt idx="657">
                  <c:v>41.303831800000097</c:v>
                </c:pt>
                <c:pt idx="658">
                  <c:v>41.272345700000088</c:v>
                </c:pt>
                <c:pt idx="659">
                  <c:v>41.424466400000128</c:v>
                </c:pt>
                <c:pt idx="660">
                  <c:v>41.431757400000137</c:v>
                </c:pt>
                <c:pt idx="661">
                  <c:v>41.999307900000126</c:v>
                </c:pt>
                <c:pt idx="662">
                  <c:v>41.749333300000124</c:v>
                </c:pt>
                <c:pt idx="663">
                  <c:v>41.466863200000127</c:v>
                </c:pt>
                <c:pt idx="664">
                  <c:v>41.753615900000113</c:v>
                </c:pt>
                <c:pt idx="665">
                  <c:v>42.087247000000104</c:v>
                </c:pt>
                <c:pt idx="666">
                  <c:v>42.150513500000123</c:v>
                </c:pt>
                <c:pt idx="667">
                  <c:v>42.608740500000138</c:v>
                </c:pt>
                <c:pt idx="668">
                  <c:v>42.437402200000143</c:v>
                </c:pt>
                <c:pt idx="669">
                  <c:v>42.51116160000015</c:v>
                </c:pt>
                <c:pt idx="670">
                  <c:v>43.469083100000127</c:v>
                </c:pt>
                <c:pt idx="671">
                  <c:v>43.628487000000128</c:v>
                </c:pt>
                <c:pt idx="672">
                  <c:v>43.422853400000115</c:v>
                </c:pt>
                <c:pt idx="673">
                  <c:v>44.008494600000112</c:v>
                </c:pt>
                <c:pt idx="674">
                  <c:v>44.12673890000012</c:v>
                </c:pt>
                <c:pt idx="675">
                  <c:v>44.173533900000116</c:v>
                </c:pt>
                <c:pt idx="676">
                  <c:v>43.958921500000137</c:v>
                </c:pt>
                <c:pt idx="677">
                  <c:v>43.806441600000134</c:v>
                </c:pt>
                <c:pt idx="678">
                  <c:v>43.851747300000142</c:v>
                </c:pt>
                <c:pt idx="679">
                  <c:v>43.903420500000159</c:v>
                </c:pt>
                <c:pt idx="680">
                  <c:v>44.051316900000153</c:v>
                </c:pt>
                <c:pt idx="681">
                  <c:v>44.143841600000179</c:v>
                </c:pt>
                <c:pt idx="682">
                  <c:v>44.400863600000193</c:v>
                </c:pt>
                <c:pt idx="683">
                  <c:v>44.482272100000174</c:v>
                </c:pt>
                <c:pt idx="684">
                  <c:v>44.422324100000203</c:v>
                </c:pt>
                <c:pt idx="685">
                  <c:v>44.472712100000187</c:v>
                </c:pt>
                <c:pt idx="686">
                  <c:v>44.439552500000183</c:v>
                </c:pt>
                <c:pt idx="687">
                  <c:v>44.17022780000017</c:v>
                </c:pt>
                <c:pt idx="688">
                  <c:v>43.81444720000016</c:v>
                </c:pt>
                <c:pt idx="689">
                  <c:v>43.655274600000183</c:v>
                </c:pt>
                <c:pt idx="690">
                  <c:v>43.637664900000182</c:v>
                </c:pt>
                <c:pt idx="691">
                  <c:v>43.639804900000172</c:v>
                </c:pt>
                <c:pt idx="692">
                  <c:v>43.946170900000169</c:v>
                </c:pt>
                <c:pt idx="693">
                  <c:v>43.561246800000177</c:v>
                </c:pt>
                <c:pt idx="694">
                  <c:v>43.727267100000191</c:v>
                </c:pt>
                <c:pt idx="695">
                  <c:v>43.66011380000019</c:v>
                </c:pt>
                <c:pt idx="696">
                  <c:v>43.685963500000177</c:v>
                </c:pt>
                <c:pt idx="697">
                  <c:v>43.640704000000149</c:v>
                </c:pt>
                <c:pt idx="698">
                  <c:v>43.740184200000144</c:v>
                </c:pt>
                <c:pt idx="699">
                  <c:v>43.263316000000152</c:v>
                </c:pt>
                <c:pt idx="700">
                  <c:v>43.307018500000162</c:v>
                </c:pt>
                <c:pt idx="701">
                  <c:v>43.087759300000151</c:v>
                </c:pt>
                <c:pt idx="702">
                  <c:v>42.937682500000157</c:v>
                </c:pt>
                <c:pt idx="703">
                  <c:v>42.887157700000159</c:v>
                </c:pt>
                <c:pt idx="704">
                  <c:v>43.06289130000016</c:v>
                </c:pt>
                <c:pt idx="705">
                  <c:v>43.11739830000019</c:v>
                </c:pt>
                <c:pt idx="706">
                  <c:v>43.777139300000179</c:v>
                </c:pt>
                <c:pt idx="707">
                  <c:v>43.656728400000169</c:v>
                </c:pt>
                <c:pt idx="708">
                  <c:v>42.958849700000172</c:v>
                </c:pt>
                <c:pt idx="709">
                  <c:v>43.07437650000017</c:v>
                </c:pt>
                <c:pt idx="710">
                  <c:v>43.037821400000162</c:v>
                </c:pt>
                <c:pt idx="711">
                  <c:v>42.871318500000143</c:v>
                </c:pt>
                <c:pt idx="712">
                  <c:v>43.094385300000141</c:v>
                </c:pt>
                <c:pt idx="713">
                  <c:v>43.326709900000139</c:v>
                </c:pt>
                <c:pt idx="714">
                  <c:v>43.190906700000141</c:v>
                </c:pt>
                <c:pt idx="715">
                  <c:v>43.097776800000133</c:v>
                </c:pt>
                <c:pt idx="716">
                  <c:v>42.97787390000012</c:v>
                </c:pt>
                <c:pt idx="717">
                  <c:v>42.816656100000117</c:v>
                </c:pt>
                <c:pt idx="718">
                  <c:v>42.470674300000134</c:v>
                </c:pt>
                <c:pt idx="719">
                  <c:v>42.352409900000112</c:v>
                </c:pt>
                <c:pt idx="720">
                  <c:v>42.355394600000132</c:v>
                </c:pt>
                <c:pt idx="721">
                  <c:v>42.498018800000153</c:v>
                </c:pt>
                <c:pt idx="722">
                  <c:v>42.762932600000127</c:v>
                </c:pt>
                <c:pt idx="723">
                  <c:v>42.572148500000132</c:v>
                </c:pt>
                <c:pt idx="724">
                  <c:v>42.680728800000111</c:v>
                </c:pt>
                <c:pt idx="725">
                  <c:v>42.418489800000117</c:v>
                </c:pt>
                <c:pt idx="726">
                  <c:v>41.589396100000101</c:v>
                </c:pt>
                <c:pt idx="727">
                  <c:v>41.443669100000101</c:v>
                </c:pt>
                <c:pt idx="728">
                  <c:v>41.294034700000104</c:v>
                </c:pt>
                <c:pt idx="729">
                  <c:v>41.496249100000114</c:v>
                </c:pt>
                <c:pt idx="730">
                  <c:v>41.599050300000108</c:v>
                </c:pt>
                <c:pt idx="731">
                  <c:v>41.676438200000113</c:v>
                </c:pt>
                <c:pt idx="732">
                  <c:v>41.842045700000099</c:v>
                </c:pt>
                <c:pt idx="733">
                  <c:v>41.742883400000096</c:v>
                </c:pt>
                <c:pt idx="734">
                  <c:v>41.563066400000068</c:v>
                </c:pt>
                <c:pt idx="735">
                  <c:v>41.444813300000071</c:v>
                </c:pt>
                <c:pt idx="736">
                  <c:v>41.144744000000081</c:v>
                </c:pt>
                <c:pt idx="737">
                  <c:v>41.206436900000057</c:v>
                </c:pt>
                <c:pt idx="738">
                  <c:v>41.228726600000051</c:v>
                </c:pt>
                <c:pt idx="739">
                  <c:v>41.209348300000052</c:v>
                </c:pt>
                <c:pt idx="740">
                  <c:v>41.13444590000006</c:v>
                </c:pt>
                <c:pt idx="741">
                  <c:v>41.270501000000053</c:v>
                </c:pt>
                <c:pt idx="742">
                  <c:v>41.411846700000069</c:v>
                </c:pt>
                <c:pt idx="743">
                  <c:v>41.587839000000073</c:v>
                </c:pt>
                <c:pt idx="744">
                  <c:v>41.801201200000079</c:v>
                </c:pt>
                <c:pt idx="745">
                  <c:v>41.555017100000072</c:v>
                </c:pt>
                <c:pt idx="746">
                  <c:v>41.675273500000067</c:v>
                </c:pt>
                <c:pt idx="747">
                  <c:v>41.517616700000048</c:v>
                </c:pt>
                <c:pt idx="748">
                  <c:v>41.67416790000005</c:v>
                </c:pt>
                <c:pt idx="749">
                  <c:v>41.86405690000008</c:v>
                </c:pt>
                <c:pt idx="750">
                  <c:v>41.951709100000059</c:v>
                </c:pt>
                <c:pt idx="751">
                  <c:v>41.516171100000079</c:v>
                </c:pt>
                <c:pt idx="752">
                  <c:v>41.651667500000045</c:v>
                </c:pt>
                <c:pt idx="753">
                  <c:v>41.58847480000005</c:v>
                </c:pt>
                <c:pt idx="754">
                  <c:v>41.508182000000062</c:v>
                </c:pt>
                <c:pt idx="755">
                  <c:v>41.755790100000056</c:v>
                </c:pt>
                <c:pt idx="756">
                  <c:v>41.860324500000033</c:v>
                </c:pt>
                <c:pt idx="757">
                  <c:v>42.153723000000042</c:v>
                </c:pt>
                <c:pt idx="758">
                  <c:v>42.162182700000031</c:v>
                </c:pt>
                <c:pt idx="759">
                  <c:v>42.101033000000029</c:v>
                </c:pt>
                <c:pt idx="760">
                  <c:v>42.612713300000024</c:v>
                </c:pt>
                <c:pt idx="761">
                  <c:v>42.594580200000017</c:v>
                </c:pt>
                <c:pt idx="762">
                  <c:v>42.596061500000012</c:v>
                </c:pt>
                <c:pt idx="763">
                  <c:v>42.662646300000027</c:v>
                </c:pt>
                <c:pt idx="764">
                  <c:v>43.173464100000004</c:v>
                </c:pt>
                <c:pt idx="765">
                  <c:v>43.216139200000001</c:v>
                </c:pt>
                <c:pt idx="766">
                  <c:v>43.237895600000002</c:v>
                </c:pt>
                <c:pt idx="767">
                  <c:v>43.178360599999976</c:v>
                </c:pt>
                <c:pt idx="768">
                  <c:v>42.702856799999992</c:v>
                </c:pt>
                <c:pt idx="769">
                  <c:v>42.754400799999992</c:v>
                </c:pt>
                <c:pt idx="770">
                  <c:v>42.760034200000007</c:v>
                </c:pt>
                <c:pt idx="771">
                  <c:v>43.402332999999977</c:v>
                </c:pt>
                <c:pt idx="772">
                  <c:v>43.353443999999982</c:v>
                </c:pt>
                <c:pt idx="773">
                  <c:v>43.299008899999983</c:v>
                </c:pt>
                <c:pt idx="774">
                  <c:v>43.505265099999988</c:v>
                </c:pt>
                <c:pt idx="775">
                  <c:v>43.972259399999999</c:v>
                </c:pt>
                <c:pt idx="776">
                  <c:v>44.214796799999981</c:v>
                </c:pt>
                <c:pt idx="777">
                  <c:v>44.109060899999996</c:v>
                </c:pt>
                <c:pt idx="778">
                  <c:v>44.360219300000026</c:v>
                </c:pt>
                <c:pt idx="779">
                  <c:v>44.443493800000013</c:v>
                </c:pt>
                <c:pt idx="780">
                  <c:v>44.581421500000019</c:v>
                </c:pt>
                <c:pt idx="781">
                  <c:v>44.220184800000006</c:v>
                </c:pt>
                <c:pt idx="782">
                  <c:v>44.216039900000006</c:v>
                </c:pt>
                <c:pt idx="783">
                  <c:v>44.198391800000003</c:v>
                </c:pt>
                <c:pt idx="784">
                  <c:v>44.193315699999999</c:v>
                </c:pt>
                <c:pt idx="785">
                  <c:v>44.581828100000003</c:v>
                </c:pt>
                <c:pt idx="786">
                  <c:v>44.925411000000004</c:v>
                </c:pt>
                <c:pt idx="787">
                  <c:v>44.909714200000003</c:v>
                </c:pt>
                <c:pt idx="788">
                  <c:v>44.828990000000026</c:v>
                </c:pt>
                <c:pt idx="789">
                  <c:v>44.699949700000019</c:v>
                </c:pt>
                <c:pt idx="790">
                  <c:v>44.819878000000024</c:v>
                </c:pt>
                <c:pt idx="791">
                  <c:v>44.982456000000042</c:v>
                </c:pt>
                <c:pt idx="792">
                  <c:v>45.224164200000018</c:v>
                </c:pt>
                <c:pt idx="793">
                  <c:v>45.197482800000017</c:v>
                </c:pt>
                <c:pt idx="794">
                  <c:v>45.23332390000003</c:v>
                </c:pt>
                <c:pt idx="795">
                  <c:v>45.581925700000063</c:v>
                </c:pt>
                <c:pt idx="796">
                  <c:v>45.501468100000061</c:v>
                </c:pt>
                <c:pt idx="797">
                  <c:v>45.906212000000068</c:v>
                </c:pt>
                <c:pt idx="798">
                  <c:v>46.09503470000007</c:v>
                </c:pt>
                <c:pt idx="799">
                  <c:v>46.204193200000063</c:v>
                </c:pt>
                <c:pt idx="800">
                  <c:v>45.952736500000071</c:v>
                </c:pt>
                <c:pt idx="801">
                  <c:v>45.728690900000089</c:v>
                </c:pt>
                <c:pt idx="802">
                  <c:v>45.7965394000001</c:v>
                </c:pt>
                <c:pt idx="803">
                  <c:v>46.372373400000093</c:v>
                </c:pt>
                <c:pt idx="804">
                  <c:v>46.38063550000011</c:v>
                </c:pt>
                <c:pt idx="805">
                  <c:v>46.071172300000107</c:v>
                </c:pt>
                <c:pt idx="806">
                  <c:v>45.795888800000093</c:v>
                </c:pt>
                <c:pt idx="807">
                  <c:v>46.236257400000099</c:v>
                </c:pt>
                <c:pt idx="808">
                  <c:v>46.361726800000099</c:v>
                </c:pt>
                <c:pt idx="809">
                  <c:v>46.614657800000117</c:v>
                </c:pt>
                <c:pt idx="810">
                  <c:v>46.446874300000097</c:v>
                </c:pt>
                <c:pt idx="811">
                  <c:v>46.398571800000127</c:v>
                </c:pt>
                <c:pt idx="812">
                  <c:v>46.66210620000011</c:v>
                </c:pt>
                <c:pt idx="813">
                  <c:v>46.756965700000094</c:v>
                </c:pt>
                <c:pt idx="814">
                  <c:v>46.753711800000097</c:v>
                </c:pt>
                <c:pt idx="815">
                  <c:v>46.233807200000101</c:v>
                </c:pt>
                <c:pt idx="816">
                  <c:v>46.240938100000093</c:v>
                </c:pt>
                <c:pt idx="817">
                  <c:v>46.346633400000115</c:v>
                </c:pt>
                <c:pt idx="818">
                  <c:v>46.248586300000106</c:v>
                </c:pt>
                <c:pt idx="819">
                  <c:v>46.02796590000009</c:v>
                </c:pt>
                <c:pt idx="820">
                  <c:v>46.139468600000065</c:v>
                </c:pt>
                <c:pt idx="821">
                  <c:v>45.948965700000088</c:v>
                </c:pt>
                <c:pt idx="822">
                  <c:v>45.743291100000086</c:v>
                </c:pt>
                <c:pt idx="823">
                  <c:v>45.642685600000092</c:v>
                </c:pt>
                <c:pt idx="824">
                  <c:v>45.800351500000097</c:v>
                </c:pt>
                <c:pt idx="825">
                  <c:v>46.162565000000107</c:v>
                </c:pt>
                <c:pt idx="826">
                  <c:v>46.384454300000108</c:v>
                </c:pt>
                <c:pt idx="827">
                  <c:v>46.608327300000148</c:v>
                </c:pt>
                <c:pt idx="828">
                  <c:v>46.633658700000161</c:v>
                </c:pt>
                <c:pt idx="829">
                  <c:v>46.445376500000158</c:v>
                </c:pt>
                <c:pt idx="830">
                  <c:v>46.254411700000126</c:v>
                </c:pt>
                <c:pt idx="831">
                  <c:v>46.255510300000125</c:v>
                </c:pt>
                <c:pt idx="832">
                  <c:v>46.531206200000128</c:v>
                </c:pt>
                <c:pt idx="833">
                  <c:v>46.805502900000121</c:v>
                </c:pt>
                <c:pt idx="834">
                  <c:v>46.696204800000118</c:v>
                </c:pt>
                <c:pt idx="835">
                  <c:v>46.687464600000133</c:v>
                </c:pt>
                <c:pt idx="836">
                  <c:v>46.80505190000013</c:v>
                </c:pt>
                <c:pt idx="837">
                  <c:v>46.84163690000014</c:v>
                </c:pt>
                <c:pt idx="838">
                  <c:v>47.183210400000156</c:v>
                </c:pt>
                <c:pt idx="839">
                  <c:v>46.948022600000151</c:v>
                </c:pt>
                <c:pt idx="840">
                  <c:v>47.120009300000156</c:v>
                </c:pt>
                <c:pt idx="841">
                  <c:v>46.987133900000181</c:v>
                </c:pt>
                <c:pt idx="842">
                  <c:v>46.838504600000164</c:v>
                </c:pt>
                <c:pt idx="843">
                  <c:v>47.329971400000169</c:v>
                </c:pt>
                <c:pt idx="844">
                  <c:v>47.503144200000172</c:v>
                </c:pt>
                <c:pt idx="845">
                  <c:v>47.675023700000139</c:v>
                </c:pt>
                <c:pt idx="846">
                  <c:v>47.731222900000162</c:v>
                </c:pt>
                <c:pt idx="847">
                  <c:v>48.205488300000177</c:v>
                </c:pt>
                <c:pt idx="848">
                  <c:v>48.136502900000181</c:v>
                </c:pt>
                <c:pt idx="849">
                  <c:v>48.236061000000177</c:v>
                </c:pt>
                <c:pt idx="850">
                  <c:v>48.091857500000181</c:v>
                </c:pt>
                <c:pt idx="851">
                  <c:v>48.657690400000163</c:v>
                </c:pt>
                <c:pt idx="852">
                  <c:v>48.836024600000187</c:v>
                </c:pt>
                <c:pt idx="853">
                  <c:v>48.540398600000188</c:v>
                </c:pt>
                <c:pt idx="854">
                  <c:v>48.412750400000171</c:v>
                </c:pt>
                <c:pt idx="855">
                  <c:v>48.306501100000162</c:v>
                </c:pt>
                <c:pt idx="856">
                  <c:v>47.892751600000167</c:v>
                </c:pt>
                <c:pt idx="857">
                  <c:v>47.835084600000144</c:v>
                </c:pt>
                <c:pt idx="858">
                  <c:v>48.051981300000143</c:v>
                </c:pt>
                <c:pt idx="859">
                  <c:v>47.960961500000153</c:v>
                </c:pt>
                <c:pt idx="860">
                  <c:v>48.089573500000157</c:v>
                </c:pt>
                <c:pt idx="861">
                  <c:v>48.090698400000178</c:v>
                </c:pt>
                <c:pt idx="862">
                  <c:v>48.085779400000185</c:v>
                </c:pt>
                <c:pt idx="863">
                  <c:v>47.966404200000177</c:v>
                </c:pt>
                <c:pt idx="864">
                  <c:v>48.057995900000194</c:v>
                </c:pt>
                <c:pt idx="865">
                  <c:v>47.94805060000018</c:v>
                </c:pt>
                <c:pt idx="866">
                  <c:v>48.250789500000188</c:v>
                </c:pt>
                <c:pt idx="867">
                  <c:v>48.394825300000207</c:v>
                </c:pt>
                <c:pt idx="868">
                  <c:v>48.112411600000215</c:v>
                </c:pt>
                <c:pt idx="869">
                  <c:v>48.154722200000208</c:v>
                </c:pt>
                <c:pt idx="870">
                  <c:v>48.323444500000207</c:v>
                </c:pt>
                <c:pt idx="871">
                  <c:v>48.446586700000218</c:v>
                </c:pt>
                <c:pt idx="872">
                  <c:v>48.466320900000206</c:v>
                </c:pt>
                <c:pt idx="873">
                  <c:v>48.431090700000198</c:v>
                </c:pt>
                <c:pt idx="874">
                  <c:v>48.436360300000182</c:v>
                </c:pt>
                <c:pt idx="875">
                  <c:v>48.533239700000166</c:v>
                </c:pt>
                <c:pt idx="876">
                  <c:v>48.680971800000172</c:v>
                </c:pt>
                <c:pt idx="877">
                  <c:v>48.672794900000163</c:v>
                </c:pt>
                <c:pt idx="878">
                  <c:v>48.57979360000013</c:v>
                </c:pt>
                <c:pt idx="879">
                  <c:v>48.72663430000015</c:v>
                </c:pt>
                <c:pt idx="880">
                  <c:v>48.896507800000144</c:v>
                </c:pt>
                <c:pt idx="881">
                  <c:v>48.867102900000134</c:v>
                </c:pt>
                <c:pt idx="882">
                  <c:v>48.743160500000137</c:v>
                </c:pt>
                <c:pt idx="883">
                  <c:v>48.817644800000167</c:v>
                </c:pt>
                <c:pt idx="884">
                  <c:v>48.618047700000155</c:v>
                </c:pt>
                <c:pt idx="885">
                  <c:v>48.523791900000134</c:v>
                </c:pt>
                <c:pt idx="886">
                  <c:v>48.412517400000169</c:v>
                </c:pt>
                <c:pt idx="887">
                  <c:v>48.52361200000017</c:v>
                </c:pt>
                <c:pt idx="888">
                  <c:v>48.585867600000164</c:v>
                </c:pt>
                <c:pt idx="889">
                  <c:v>48.645386300000169</c:v>
                </c:pt>
                <c:pt idx="890">
                  <c:v>48.70439120000016</c:v>
                </c:pt>
                <c:pt idx="891">
                  <c:v>48.828591500000137</c:v>
                </c:pt>
                <c:pt idx="892">
                  <c:v>49.060231900000133</c:v>
                </c:pt>
                <c:pt idx="893">
                  <c:v>49.205343700000114</c:v>
                </c:pt>
                <c:pt idx="894">
                  <c:v>49.647027500000142</c:v>
                </c:pt>
                <c:pt idx="895">
                  <c:v>49.681117800000131</c:v>
                </c:pt>
                <c:pt idx="896">
                  <c:v>49.617743000000104</c:v>
                </c:pt>
                <c:pt idx="897">
                  <c:v>49.401213600000119</c:v>
                </c:pt>
                <c:pt idx="898">
                  <c:v>49.77349620000011</c:v>
                </c:pt>
                <c:pt idx="899">
                  <c:v>49.90569300000012</c:v>
                </c:pt>
                <c:pt idx="900">
                  <c:v>49.925876400000099</c:v>
                </c:pt>
                <c:pt idx="901">
                  <c:v>49.820358500000104</c:v>
                </c:pt>
                <c:pt idx="902">
                  <c:v>49.590361600000101</c:v>
                </c:pt>
                <c:pt idx="903">
                  <c:v>49.751132900000108</c:v>
                </c:pt>
                <c:pt idx="904">
                  <c:v>50.04874980000011</c:v>
                </c:pt>
                <c:pt idx="905">
                  <c:v>50.609514600000139</c:v>
                </c:pt>
                <c:pt idx="906">
                  <c:v>50.645194600000139</c:v>
                </c:pt>
                <c:pt idx="907">
                  <c:v>50.482222500000162</c:v>
                </c:pt>
                <c:pt idx="908">
                  <c:v>50.777050900000177</c:v>
                </c:pt>
                <c:pt idx="909">
                  <c:v>50.785185900000158</c:v>
                </c:pt>
                <c:pt idx="910">
                  <c:v>51.105614900000162</c:v>
                </c:pt>
                <c:pt idx="911">
                  <c:v>51.041574800000177</c:v>
                </c:pt>
                <c:pt idx="912">
                  <c:v>50.936128300000178</c:v>
                </c:pt>
                <c:pt idx="913">
                  <c:v>51.417776000000167</c:v>
                </c:pt>
                <c:pt idx="914">
                  <c:v>51.615324800000167</c:v>
                </c:pt>
                <c:pt idx="915">
                  <c:v>51.695238000000153</c:v>
                </c:pt>
                <c:pt idx="916">
                  <c:v>51.883803200000138</c:v>
                </c:pt>
                <c:pt idx="917">
                  <c:v>51.987570900000151</c:v>
                </c:pt>
                <c:pt idx="918">
                  <c:v>52.052227900000133</c:v>
                </c:pt>
                <c:pt idx="919">
                  <c:v>51.945770100000118</c:v>
                </c:pt>
                <c:pt idx="920">
                  <c:v>51.945149000000107</c:v>
                </c:pt>
                <c:pt idx="921">
                  <c:v>52.240495400000107</c:v>
                </c:pt>
                <c:pt idx="922">
                  <c:v>52.245358700000111</c:v>
                </c:pt>
                <c:pt idx="923">
                  <c:v>52.343381900000118</c:v>
                </c:pt>
                <c:pt idx="924">
                  <c:v>52.503336700000112</c:v>
                </c:pt>
                <c:pt idx="925">
                  <c:v>52.504555900000142</c:v>
                </c:pt>
                <c:pt idx="926">
                  <c:v>52.746625400000148</c:v>
                </c:pt>
                <c:pt idx="927">
                  <c:v>52.812044100000129</c:v>
                </c:pt>
                <c:pt idx="928">
                  <c:v>52.478024600000133</c:v>
                </c:pt>
                <c:pt idx="929">
                  <c:v>52.463981100000147</c:v>
                </c:pt>
                <c:pt idx="930">
                  <c:v>52.7038486000001</c:v>
                </c:pt>
                <c:pt idx="931">
                  <c:v>52.597227400000122</c:v>
                </c:pt>
                <c:pt idx="932">
                  <c:v>52.994592500000117</c:v>
                </c:pt>
                <c:pt idx="933">
                  <c:v>53.100980600000121</c:v>
                </c:pt>
                <c:pt idx="934">
                  <c:v>53.579380500000127</c:v>
                </c:pt>
                <c:pt idx="935">
                  <c:v>53.686085200000107</c:v>
                </c:pt>
                <c:pt idx="936">
                  <c:v>54.1176065000001</c:v>
                </c:pt>
                <c:pt idx="937">
                  <c:v>54.015744800000107</c:v>
                </c:pt>
                <c:pt idx="938">
                  <c:v>53.475950400000102</c:v>
                </c:pt>
                <c:pt idx="939">
                  <c:v>53.639205800000141</c:v>
                </c:pt>
                <c:pt idx="940">
                  <c:v>53.648893600000143</c:v>
                </c:pt>
                <c:pt idx="941">
                  <c:v>53.649705500000138</c:v>
                </c:pt>
                <c:pt idx="942">
                  <c:v>53.58827770000012</c:v>
                </c:pt>
                <c:pt idx="943">
                  <c:v>53.498152700000112</c:v>
                </c:pt>
                <c:pt idx="944">
                  <c:v>53.308010100000097</c:v>
                </c:pt>
                <c:pt idx="945">
                  <c:v>53.406199400000112</c:v>
                </c:pt>
                <c:pt idx="946">
                  <c:v>53.217590000000129</c:v>
                </c:pt>
                <c:pt idx="947">
                  <c:v>53.454740500000142</c:v>
                </c:pt>
                <c:pt idx="948">
                  <c:v>53.157152400000143</c:v>
                </c:pt>
                <c:pt idx="949">
                  <c:v>53.228141100000109</c:v>
                </c:pt>
                <c:pt idx="950">
                  <c:v>53.27208600000013</c:v>
                </c:pt>
                <c:pt idx="951">
                  <c:v>53.279821000000133</c:v>
                </c:pt>
                <c:pt idx="952">
                  <c:v>53.107604500000143</c:v>
                </c:pt>
                <c:pt idx="953">
                  <c:v>53.138436600000148</c:v>
                </c:pt>
                <c:pt idx="954">
                  <c:v>53.37603950000014</c:v>
                </c:pt>
                <c:pt idx="955">
                  <c:v>53.590459800000147</c:v>
                </c:pt>
                <c:pt idx="956">
                  <c:v>53.596504400000143</c:v>
                </c:pt>
                <c:pt idx="957">
                  <c:v>53.697910400000183</c:v>
                </c:pt>
                <c:pt idx="958">
                  <c:v>53.523296700000181</c:v>
                </c:pt>
                <c:pt idx="959">
                  <c:v>53.504283000000157</c:v>
                </c:pt>
                <c:pt idx="960">
                  <c:v>53.873777800000177</c:v>
                </c:pt>
                <c:pt idx="961">
                  <c:v>53.965421700000178</c:v>
                </c:pt>
                <c:pt idx="962">
                  <c:v>54.201652400000171</c:v>
                </c:pt>
                <c:pt idx="963">
                  <c:v>54.603981000000168</c:v>
                </c:pt>
                <c:pt idx="964">
                  <c:v>55.049853200000179</c:v>
                </c:pt>
                <c:pt idx="965">
                  <c:v>55.02696340000017</c:v>
                </c:pt>
                <c:pt idx="966">
                  <c:v>55.564622700000179</c:v>
                </c:pt>
                <c:pt idx="967">
                  <c:v>55.616597700000177</c:v>
                </c:pt>
                <c:pt idx="968">
                  <c:v>55.345435100000181</c:v>
                </c:pt>
                <c:pt idx="969">
                  <c:v>55.059606300000198</c:v>
                </c:pt>
                <c:pt idx="970">
                  <c:v>54.927229200000191</c:v>
                </c:pt>
                <c:pt idx="971">
                  <c:v>54.581554800000177</c:v>
                </c:pt>
                <c:pt idx="972">
                  <c:v>54.531164900000178</c:v>
                </c:pt>
                <c:pt idx="973">
                  <c:v>54.635496300000199</c:v>
                </c:pt>
                <c:pt idx="974">
                  <c:v>54.047543600000189</c:v>
                </c:pt>
                <c:pt idx="975">
                  <c:v>54.155958400000181</c:v>
                </c:pt>
                <c:pt idx="976">
                  <c:v>54.457081300000183</c:v>
                </c:pt>
                <c:pt idx="977">
                  <c:v>54.439882200000177</c:v>
                </c:pt>
                <c:pt idx="978">
                  <c:v>54.244682000000189</c:v>
                </c:pt>
                <c:pt idx="979">
                  <c:v>54.227930000000171</c:v>
                </c:pt>
                <c:pt idx="980">
                  <c:v>54.088889600000158</c:v>
                </c:pt>
                <c:pt idx="981">
                  <c:v>54.197096100000188</c:v>
                </c:pt>
                <c:pt idx="982">
                  <c:v>54.475589900000173</c:v>
                </c:pt>
                <c:pt idx="983">
                  <c:v>54.563846600000183</c:v>
                </c:pt>
                <c:pt idx="984">
                  <c:v>54.780417700000172</c:v>
                </c:pt>
                <c:pt idx="985">
                  <c:v>54.264862200000202</c:v>
                </c:pt>
                <c:pt idx="986">
                  <c:v>54.182692800000211</c:v>
                </c:pt>
                <c:pt idx="987">
                  <c:v>54.422581400000233</c:v>
                </c:pt>
                <c:pt idx="988">
                  <c:v>54.555449100000232</c:v>
                </c:pt>
                <c:pt idx="989">
                  <c:v>54.662376400000198</c:v>
                </c:pt>
                <c:pt idx="990">
                  <c:v>54.438661200000197</c:v>
                </c:pt>
                <c:pt idx="991">
                  <c:v>54.308298300000168</c:v>
                </c:pt>
                <c:pt idx="992">
                  <c:v>54.332210500000187</c:v>
                </c:pt>
                <c:pt idx="993">
                  <c:v>54.1626003000002</c:v>
                </c:pt>
                <c:pt idx="994">
                  <c:v>53.78022180000017</c:v>
                </c:pt>
                <c:pt idx="995">
                  <c:v>54.137538300000173</c:v>
                </c:pt>
                <c:pt idx="996">
                  <c:v>54.0682648000002</c:v>
                </c:pt>
                <c:pt idx="997">
                  <c:v>53.71236470000018</c:v>
                </c:pt>
                <c:pt idx="998">
                  <c:v>53.26104370000018</c:v>
                </c:pt>
                <c:pt idx="999">
                  <c:v>53.540208300000167</c:v>
                </c:pt>
                <c:pt idx="1000">
                  <c:v>53.418254800000177</c:v>
                </c:pt>
                <c:pt idx="1001">
                  <c:v>53.264805300000198</c:v>
                </c:pt>
                <c:pt idx="1002">
                  <c:v>53.399644200000182</c:v>
                </c:pt>
                <c:pt idx="1003">
                  <c:v>53.570153900000172</c:v>
                </c:pt>
                <c:pt idx="1004">
                  <c:v>53.85841560000015</c:v>
                </c:pt>
                <c:pt idx="1005">
                  <c:v>53.801130800000173</c:v>
                </c:pt>
                <c:pt idx="1006">
                  <c:v>53.883834400000168</c:v>
                </c:pt>
                <c:pt idx="1007">
                  <c:v>53.900876100000183</c:v>
                </c:pt>
                <c:pt idx="1008">
                  <c:v>53.856370800000192</c:v>
                </c:pt>
                <c:pt idx="1009">
                  <c:v>54.234744100000178</c:v>
                </c:pt>
                <c:pt idx="1010">
                  <c:v>54.424316100000162</c:v>
                </c:pt>
                <c:pt idx="1011">
                  <c:v>54.520440100000172</c:v>
                </c:pt>
                <c:pt idx="1012">
                  <c:v>54.626034500000159</c:v>
                </c:pt>
                <c:pt idx="1013">
                  <c:v>54.675627000000148</c:v>
                </c:pt>
                <c:pt idx="1014">
                  <c:v>54.695323100000159</c:v>
                </c:pt>
                <c:pt idx="1015">
                  <c:v>54.611358500000158</c:v>
                </c:pt>
                <c:pt idx="1016">
                  <c:v>54.839934200000172</c:v>
                </c:pt>
                <c:pt idx="1017">
                  <c:v>54.961767900000197</c:v>
                </c:pt>
                <c:pt idx="1018">
                  <c:v>55.138507300000157</c:v>
                </c:pt>
                <c:pt idx="1019">
                  <c:v>55.14466470000017</c:v>
                </c:pt>
                <c:pt idx="1020">
                  <c:v>55.236185400000167</c:v>
                </c:pt>
                <c:pt idx="1021">
                  <c:v>55.346375900000183</c:v>
                </c:pt>
                <c:pt idx="1022">
                  <c:v>55.386307800000203</c:v>
                </c:pt>
                <c:pt idx="1023">
                  <c:v>55.401237900000197</c:v>
                </c:pt>
                <c:pt idx="1024">
                  <c:v>55.714400300000172</c:v>
                </c:pt>
                <c:pt idx="1025">
                  <c:v>55.600125600000183</c:v>
                </c:pt>
                <c:pt idx="1026">
                  <c:v>55.68755940000019</c:v>
                </c:pt>
                <c:pt idx="1027">
                  <c:v>55.91924270000019</c:v>
                </c:pt>
                <c:pt idx="1028">
                  <c:v>55.818599100000178</c:v>
                </c:pt>
                <c:pt idx="1029">
                  <c:v>55.738811700000191</c:v>
                </c:pt>
                <c:pt idx="1030">
                  <c:v>55.658956600000181</c:v>
                </c:pt>
                <c:pt idx="1031">
                  <c:v>55.900833900000158</c:v>
                </c:pt>
                <c:pt idx="1032">
                  <c:v>56.078740700000161</c:v>
                </c:pt>
                <c:pt idx="1033">
                  <c:v>56.272264500000183</c:v>
                </c:pt>
                <c:pt idx="1034">
                  <c:v>56.658846600000182</c:v>
                </c:pt>
                <c:pt idx="1035">
                  <c:v>56.542006900000153</c:v>
                </c:pt>
                <c:pt idx="1036">
                  <c:v>56.269957200000142</c:v>
                </c:pt>
                <c:pt idx="1037">
                  <c:v>56.002053600000153</c:v>
                </c:pt>
                <c:pt idx="1038">
                  <c:v>56.428112500000147</c:v>
                </c:pt>
                <c:pt idx="1039">
                  <c:v>56.260011200000172</c:v>
                </c:pt>
                <c:pt idx="1040">
                  <c:v>56.206461900000143</c:v>
                </c:pt>
                <c:pt idx="1041">
                  <c:v>56.564708000000152</c:v>
                </c:pt>
                <c:pt idx="1042">
                  <c:v>56.769441400000183</c:v>
                </c:pt>
                <c:pt idx="1043">
                  <c:v>56.583381900000177</c:v>
                </c:pt>
                <c:pt idx="1044">
                  <c:v>56.655598000000197</c:v>
                </c:pt>
                <c:pt idx="1045">
                  <c:v>56.8638897000002</c:v>
                </c:pt>
                <c:pt idx="1046">
                  <c:v>57.269017600000232</c:v>
                </c:pt>
                <c:pt idx="1047">
                  <c:v>57.297884800000197</c:v>
                </c:pt>
                <c:pt idx="1048">
                  <c:v>57.296434600000197</c:v>
                </c:pt>
                <c:pt idx="1049">
                  <c:v>57.488895400000168</c:v>
                </c:pt>
                <c:pt idx="1050">
                  <c:v>57.088111900000179</c:v>
                </c:pt>
                <c:pt idx="1051">
                  <c:v>57.171195900000171</c:v>
                </c:pt>
                <c:pt idx="1052">
                  <c:v>57.6584086000002</c:v>
                </c:pt>
                <c:pt idx="1053">
                  <c:v>57.430347500000217</c:v>
                </c:pt>
                <c:pt idx="1054">
                  <c:v>57.51177840000021</c:v>
                </c:pt>
                <c:pt idx="1055">
                  <c:v>57.743123300000221</c:v>
                </c:pt>
                <c:pt idx="1056">
                  <c:v>57.8730234000002</c:v>
                </c:pt>
                <c:pt idx="1057">
                  <c:v>57.846804100000227</c:v>
                </c:pt>
                <c:pt idx="1058">
                  <c:v>57.676764300000222</c:v>
                </c:pt>
                <c:pt idx="1059">
                  <c:v>58.017226200000231</c:v>
                </c:pt>
                <c:pt idx="1060">
                  <c:v>58.249191200000233</c:v>
                </c:pt>
                <c:pt idx="1061">
                  <c:v>58.806414100000232</c:v>
                </c:pt>
                <c:pt idx="1062">
                  <c:v>59.31216350000021</c:v>
                </c:pt>
                <c:pt idx="1063">
                  <c:v>59.164513000000227</c:v>
                </c:pt>
                <c:pt idx="1064">
                  <c:v>59.651468200000217</c:v>
                </c:pt>
                <c:pt idx="1065">
                  <c:v>59.919130200000211</c:v>
                </c:pt>
                <c:pt idx="1066">
                  <c:v>60.431912900000178</c:v>
                </c:pt>
                <c:pt idx="1067">
                  <c:v>60.751157200000222</c:v>
                </c:pt>
                <c:pt idx="1068">
                  <c:v>60.636975400000239</c:v>
                </c:pt>
                <c:pt idx="1069">
                  <c:v>60.592710000000238</c:v>
                </c:pt>
                <c:pt idx="1070">
                  <c:v>60.644052400000213</c:v>
                </c:pt>
                <c:pt idx="1071">
                  <c:v>60.71380480000024</c:v>
                </c:pt>
                <c:pt idx="1072">
                  <c:v>60.703446000000262</c:v>
                </c:pt>
                <c:pt idx="1073">
                  <c:v>60.728304800000217</c:v>
                </c:pt>
                <c:pt idx="1074">
                  <c:v>60.677237100000262</c:v>
                </c:pt>
                <c:pt idx="1075">
                  <c:v>61.146517000000223</c:v>
                </c:pt>
                <c:pt idx="1076">
                  <c:v>61.263123000000249</c:v>
                </c:pt>
                <c:pt idx="1077">
                  <c:v>61.744536400000243</c:v>
                </c:pt>
                <c:pt idx="1078">
                  <c:v>61.863755700000269</c:v>
                </c:pt>
                <c:pt idx="1079">
                  <c:v>62.365316400000268</c:v>
                </c:pt>
                <c:pt idx="1080">
                  <c:v>62.821986000000237</c:v>
                </c:pt>
                <c:pt idx="1081">
                  <c:v>62.353271600000241</c:v>
                </c:pt>
                <c:pt idx="1082">
                  <c:v>62.441522700000249</c:v>
                </c:pt>
                <c:pt idx="1083">
                  <c:v>62.386343300000242</c:v>
                </c:pt>
                <c:pt idx="1084">
                  <c:v>62.618745300000242</c:v>
                </c:pt>
                <c:pt idx="1085">
                  <c:v>62.648901300000233</c:v>
                </c:pt>
                <c:pt idx="1086">
                  <c:v>62.774370100000219</c:v>
                </c:pt>
                <c:pt idx="1087">
                  <c:v>62.597252400000229</c:v>
                </c:pt>
                <c:pt idx="1088">
                  <c:v>62.643308000000218</c:v>
                </c:pt>
                <c:pt idx="1089">
                  <c:v>62.946821300000217</c:v>
                </c:pt>
                <c:pt idx="1090">
                  <c:v>62.999698400000213</c:v>
                </c:pt>
                <c:pt idx="1091">
                  <c:v>63.434459600000231</c:v>
                </c:pt>
                <c:pt idx="1092">
                  <c:v>63.524082400000232</c:v>
                </c:pt>
                <c:pt idx="1093">
                  <c:v>63.919443600000207</c:v>
                </c:pt>
                <c:pt idx="1094">
                  <c:v>64.440729900000207</c:v>
                </c:pt>
                <c:pt idx="1095">
                  <c:v>65.316598400000217</c:v>
                </c:pt>
                <c:pt idx="1096">
                  <c:v>65.747676300000194</c:v>
                </c:pt>
                <c:pt idx="1097">
                  <c:v>66.035698900000227</c:v>
                </c:pt>
                <c:pt idx="1098">
                  <c:v>66.475687500000205</c:v>
                </c:pt>
                <c:pt idx="1099">
                  <c:v>66.476846000000208</c:v>
                </c:pt>
                <c:pt idx="1100">
                  <c:v>67.056479800000218</c:v>
                </c:pt>
                <c:pt idx="1101">
                  <c:v>67.314337500000221</c:v>
                </c:pt>
                <c:pt idx="1102">
                  <c:v>67.192905400000214</c:v>
                </c:pt>
                <c:pt idx="1103">
                  <c:v>66.680665800000227</c:v>
                </c:pt>
                <c:pt idx="1104">
                  <c:v>67.216304700000194</c:v>
                </c:pt>
                <c:pt idx="1105">
                  <c:v>67.213370200000213</c:v>
                </c:pt>
                <c:pt idx="1106">
                  <c:v>67.006724800000214</c:v>
                </c:pt>
                <c:pt idx="1107">
                  <c:v>67.041365700000185</c:v>
                </c:pt>
                <c:pt idx="1108">
                  <c:v>67.058628800000207</c:v>
                </c:pt>
                <c:pt idx="1109">
                  <c:v>66.959558400000191</c:v>
                </c:pt>
                <c:pt idx="1110">
                  <c:v>67.416734000000204</c:v>
                </c:pt>
                <c:pt idx="1111">
                  <c:v>67.537382200000224</c:v>
                </c:pt>
                <c:pt idx="1112">
                  <c:v>67.605076400000243</c:v>
                </c:pt>
                <c:pt idx="1113">
                  <c:v>67.612972200000215</c:v>
                </c:pt>
                <c:pt idx="1114">
                  <c:v>67.580251700000218</c:v>
                </c:pt>
                <c:pt idx="1115">
                  <c:v>67.416389400000227</c:v>
                </c:pt>
                <c:pt idx="1116">
                  <c:v>67.458579800000209</c:v>
                </c:pt>
                <c:pt idx="1117">
                  <c:v>67.35910590000023</c:v>
                </c:pt>
                <c:pt idx="1118">
                  <c:v>67.4007706000002</c:v>
                </c:pt>
                <c:pt idx="1119">
                  <c:v>67.845547000000224</c:v>
                </c:pt>
                <c:pt idx="1120">
                  <c:v>67.793372200000206</c:v>
                </c:pt>
                <c:pt idx="1121">
                  <c:v>67.676234300000232</c:v>
                </c:pt>
                <c:pt idx="1122">
                  <c:v>67.536866100000225</c:v>
                </c:pt>
                <c:pt idx="1123">
                  <c:v>67.043310400000223</c:v>
                </c:pt>
                <c:pt idx="1124">
                  <c:v>66.851131400000256</c:v>
                </c:pt>
                <c:pt idx="1125">
                  <c:v>66.910542300000245</c:v>
                </c:pt>
                <c:pt idx="1126">
                  <c:v>66.916030000000234</c:v>
                </c:pt>
                <c:pt idx="1127">
                  <c:v>65.720855200000216</c:v>
                </c:pt>
                <c:pt idx="1128">
                  <c:v>65.317589000000225</c:v>
                </c:pt>
                <c:pt idx="1129">
                  <c:v>65.671846400000234</c:v>
                </c:pt>
                <c:pt idx="1130">
                  <c:v>65.747198200000255</c:v>
                </c:pt>
                <c:pt idx="1131">
                  <c:v>65.765193700000268</c:v>
                </c:pt>
                <c:pt idx="1132">
                  <c:v>65.638699700000274</c:v>
                </c:pt>
                <c:pt idx="1133">
                  <c:v>65.65067050000026</c:v>
                </c:pt>
                <c:pt idx="1134">
                  <c:v>65.462006800000268</c:v>
                </c:pt>
                <c:pt idx="1135">
                  <c:v>65.324959800000258</c:v>
                </c:pt>
                <c:pt idx="1136">
                  <c:v>65.255981500000246</c:v>
                </c:pt>
                <c:pt idx="1137">
                  <c:v>65.262368400000256</c:v>
                </c:pt>
                <c:pt idx="1138">
                  <c:v>65.489020300000206</c:v>
                </c:pt>
                <c:pt idx="1139">
                  <c:v>65.318689600000226</c:v>
                </c:pt>
                <c:pt idx="1140">
                  <c:v>65.513295600000234</c:v>
                </c:pt>
                <c:pt idx="1141">
                  <c:v>65.481436000000244</c:v>
                </c:pt>
                <c:pt idx="1142">
                  <c:v>65.646111000000246</c:v>
                </c:pt>
                <c:pt idx="1143">
                  <c:v>65.766476400000244</c:v>
                </c:pt>
                <c:pt idx="1144">
                  <c:v>65.989817400000248</c:v>
                </c:pt>
                <c:pt idx="1145">
                  <c:v>66.179212900000266</c:v>
                </c:pt>
                <c:pt idx="1146">
                  <c:v>66.342258800000238</c:v>
                </c:pt>
                <c:pt idx="1147">
                  <c:v>66.896499900000265</c:v>
                </c:pt>
                <c:pt idx="1148">
                  <c:v>66.829272900000277</c:v>
                </c:pt>
                <c:pt idx="1149">
                  <c:v>67.435062300000268</c:v>
                </c:pt>
                <c:pt idx="1150">
                  <c:v>67.401641700000269</c:v>
                </c:pt>
                <c:pt idx="1151">
                  <c:v>67.356931200000261</c:v>
                </c:pt>
                <c:pt idx="1152">
                  <c:v>67.542152400000248</c:v>
                </c:pt>
                <c:pt idx="1153">
                  <c:v>67.849393100000214</c:v>
                </c:pt>
                <c:pt idx="1154">
                  <c:v>67.265121600000214</c:v>
                </c:pt>
                <c:pt idx="1155">
                  <c:v>67.254816800000214</c:v>
                </c:pt>
                <c:pt idx="1156">
                  <c:v>67.640583700000235</c:v>
                </c:pt>
                <c:pt idx="1157">
                  <c:v>67.316317200000199</c:v>
                </c:pt>
                <c:pt idx="1158">
                  <c:v>67.114464600000204</c:v>
                </c:pt>
                <c:pt idx="1159">
                  <c:v>67.777704600000206</c:v>
                </c:pt>
                <c:pt idx="1160">
                  <c:v>67.738636100000221</c:v>
                </c:pt>
                <c:pt idx="1161">
                  <c:v>67.680929800000214</c:v>
                </c:pt>
                <c:pt idx="1162">
                  <c:v>67.743139000000241</c:v>
                </c:pt>
                <c:pt idx="1163">
                  <c:v>67.63335390000023</c:v>
                </c:pt>
                <c:pt idx="1164">
                  <c:v>67.308696100000205</c:v>
                </c:pt>
                <c:pt idx="1165">
                  <c:v>67.228385100000224</c:v>
                </c:pt>
                <c:pt idx="1166">
                  <c:v>67.408760100000208</c:v>
                </c:pt>
                <c:pt idx="1167">
                  <c:v>67.435650200000197</c:v>
                </c:pt>
                <c:pt idx="1168">
                  <c:v>67.814548500000186</c:v>
                </c:pt>
                <c:pt idx="1169">
                  <c:v>67.719631600000213</c:v>
                </c:pt>
                <c:pt idx="1170">
                  <c:v>67.581689400000187</c:v>
                </c:pt>
                <c:pt idx="1171">
                  <c:v>67.724213600000198</c:v>
                </c:pt>
                <c:pt idx="1172">
                  <c:v>67.465840900000174</c:v>
                </c:pt>
                <c:pt idx="1173">
                  <c:v>67.456130500000214</c:v>
                </c:pt>
                <c:pt idx="1174">
                  <c:v>68.043700900000232</c:v>
                </c:pt>
                <c:pt idx="1175">
                  <c:v>67.739305600000208</c:v>
                </c:pt>
                <c:pt idx="1176">
                  <c:v>68.074181500000236</c:v>
                </c:pt>
                <c:pt idx="1177">
                  <c:v>67.956038500000233</c:v>
                </c:pt>
                <c:pt idx="1178">
                  <c:v>68.4165160000002</c:v>
                </c:pt>
                <c:pt idx="1179">
                  <c:v>68.76441990000022</c:v>
                </c:pt>
                <c:pt idx="1180">
                  <c:v>68.817010900000227</c:v>
                </c:pt>
                <c:pt idx="1181">
                  <c:v>68.636439000000195</c:v>
                </c:pt>
                <c:pt idx="1182">
                  <c:v>68.823592300000243</c:v>
                </c:pt>
                <c:pt idx="1183">
                  <c:v>68.849961500000248</c:v>
                </c:pt>
                <c:pt idx="1184">
                  <c:v>69.222876600000234</c:v>
                </c:pt>
                <c:pt idx="1185">
                  <c:v>69.516647000000233</c:v>
                </c:pt>
                <c:pt idx="1186">
                  <c:v>70.19178940000026</c:v>
                </c:pt>
                <c:pt idx="1187">
                  <c:v>70.608817700000245</c:v>
                </c:pt>
                <c:pt idx="1188">
                  <c:v>70.352171200000242</c:v>
                </c:pt>
                <c:pt idx="1189">
                  <c:v>70.587540600000281</c:v>
                </c:pt>
                <c:pt idx="1190">
                  <c:v>70.295166200000295</c:v>
                </c:pt>
                <c:pt idx="1191">
                  <c:v>70.094784000000288</c:v>
                </c:pt>
                <c:pt idx="1192">
                  <c:v>70.308144500000296</c:v>
                </c:pt>
                <c:pt idx="1193">
                  <c:v>70.429890400000303</c:v>
                </c:pt>
                <c:pt idx="1194">
                  <c:v>70.279623100000293</c:v>
                </c:pt>
                <c:pt idx="1195">
                  <c:v>70.908732200000287</c:v>
                </c:pt>
                <c:pt idx="1196">
                  <c:v>71.038727100000287</c:v>
                </c:pt>
                <c:pt idx="1197">
                  <c:v>71.244554900000296</c:v>
                </c:pt>
                <c:pt idx="1198">
                  <c:v>71.461715300000293</c:v>
                </c:pt>
                <c:pt idx="1199">
                  <c:v>71.474123400000281</c:v>
                </c:pt>
                <c:pt idx="1200">
                  <c:v>71.499965300000284</c:v>
                </c:pt>
                <c:pt idx="1201">
                  <c:v>71.151695500000272</c:v>
                </c:pt>
                <c:pt idx="1202">
                  <c:v>71.347400500000276</c:v>
                </c:pt>
                <c:pt idx="1203">
                  <c:v>71.440681100000276</c:v>
                </c:pt>
                <c:pt idx="1204">
                  <c:v>71.10213640000029</c:v>
                </c:pt>
                <c:pt idx="1205">
                  <c:v>71.372197200000286</c:v>
                </c:pt>
                <c:pt idx="1206">
                  <c:v>71.415870500000295</c:v>
                </c:pt>
                <c:pt idx="1207">
                  <c:v>71.570452000000245</c:v>
                </c:pt>
                <c:pt idx="1208">
                  <c:v>71.91169740000025</c:v>
                </c:pt>
                <c:pt idx="1209">
                  <c:v>71.93134980000022</c:v>
                </c:pt>
                <c:pt idx="1210">
                  <c:v>71.579183500000227</c:v>
                </c:pt>
                <c:pt idx="1211">
                  <c:v>72.032892500000216</c:v>
                </c:pt>
                <c:pt idx="1212">
                  <c:v>72.193446500000206</c:v>
                </c:pt>
                <c:pt idx="1213">
                  <c:v>72.652436400000212</c:v>
                </c:pt>
                <c:pt idx="1214">
                  <c:v>72.974720300000214</c:v>
                </c:pt>
                <c:pt idx="1215">
                  <c:v>72.447143400000186</c:v>
                </c:pt>
                <c:pt idx="1216">
                  <c:v>72.588200400000176</c:v>
                </c:pt>
                <c:pt idx="1217">
                  <c:v>72.328937400000186</c:v>
                </c:pt>
                <c:pt idx="1218">
                  <c:v>72.447209700000187</c:v>
                </c:pt>
                <c:pt idx="1219">
                  <c:v>72.366498000000192</c:v>
                </c:pt>
                <c:pt idx="1220">
                  <c:v>72.631181200000185</c:v>
                </c:pt>
                <c:pt idx="1221">
                  <c:v>73.249332500000193</c:v>
                </c:pt>
                <c:pt idx="1222">
                  <c:v>73.513612500000164</c:v>
                </c:pt>
                <c:pt idx="1223">
                  <c:v>73.349020700000182</c:v>
                </c:pt>
                <c:pt idx="1224">
                  <c:v>73.762206500000147</c:v>
                </c:pt>
                <c:pt idx="1225">
                  <c:v>73.941662900000154</c:v>
                </c:pt>
                <c:pt idx="1226">
                  <c:v>73.874104200000161</c:v>
                </c:pt>
                <c:pt idx="1227">
                  <c:v>73.864142600000164</c:v>
                </c:pt>
                <c:pt idx="1228">
                  <c:v>73.628893700000134</c:v>
                </c:pt>
                <c:pt idx="1229">
                  <c:v>73.502230500000152</c:v>
                </c:pt>
                <c:pt idx="1230">
                  <c:v>74.301159200000157</c:v>
                </c:pt>
                <c:pt idx="1231">
                  <c:v>74.589813200000179</c:v>
                </c:pt>
                <c:pt idx="1232">
                  <c:v>75.222975400000166</c:v>
                </c:pt>
                <c:pt idx="1233">
                  <c:v>75.672569100000175</c:v>
                </c:pt>
                <c:pt idx="1234">
                  <c:v>75.822600600000143</c:v>
                </c:pt>
                <c:pt idx="1235">
                  <c:v>75.515167900000151</c:v>
                </c:pt>
                <c:pt idx="1236">
                  <c:v>75.590756500000154</c:v>
                </c:pt>
                <c:pt idx="1237">
                  <c:v>75.093335900000156</c:v>
                </c:pt>
                <c:pt idx="1238">
                  <c:v>74.655210800000148</c:v>
                </c:pt>
                <c:pt idx="1239">
                  <c:v>74.658256100000145</c:v>
                </c:pt>
                <c:pt idx="1240">
                  <c:v>74.426368000000153</c:v>
                </c:pt>
                <c:pt idx="1241">
                  <c:v>74.345696100000154</c:v>
                </c:pt>
                <c:pt idx="1242">
                  <c:v>74.14357300000016</c:v>
                </c:pt>
                <c:pt idx="1243">
                  <c:v>74.032732900000155</c:v>
                </c:pt>
                <c:pt idx="1244">
                  <c:v>73.874751800000183</c:v>
                </c:pt>
                <c:pt idx="1245">
                  <c:v>73.974441100000206</c:v>
                </c:pt>
                <c:pt idx="1246">
                  <c:v>74.362461100000175</c:v>
                </c:pt>
                <c:pt idx="1247">
                  <c:v>74.468493400000185</c:v>
                </c:pt>
                <c:pt idx="1248">
                  <c:v>74.087531100000191</c:v>
                </c:pt>
                <c:pt idx="1249">
                  <c:v>74.492675600000169</c:v>
                </c:pt>
                <c:pt idx="1250">
                  <c:v>74.740154500000131</c:v>
                </c:pt>
                <c:pt idx="1251">
                  <c:v>74.935920500000151</c:v>
                </c:pt>
                <c:pt idx="1252">
                  <c:v>75.127724900000146</c:v>
                </c:pt>
                <c:pt idx="1253">
                  <c:v>75.432649300000151</c:v>
                </c:pt>
                <c:pt idx="1254">
                  <c:v>75.274981000000139</c:v>
                </c:pt>
                <c:pt idx="1255">
                  <c:v>75.244445800000136</c:v>
                </c:pt>
                <c:pt idx="1256">
                  <c:v>75.232122800000155</c:v>
                </c:pt>
                <c:pt idx="1257">
                  <c:v>75.538897500000161</c:v>
                </c:pt>
                <c:pt idx="1258">
                  <c:v>75.303728900000166</c:v>
                </c:pt>
                <c:pt idx="1259">
                  <c:v>75.227931700000156</c:v>
                </c:pt>
                <c:pt idx="1260">
                  <c:v>74.492790000000156</c:v>
                </c:pt>
                <c:pt idx="1261">
                  <c:v>74.767517400000145</c:v>
                </c:pt>
                <c:pt idx="1262">
                  <c:v>74.872701300000116</c:v>
                </c:pt>
                <c:pt idx="1263">
                  <c:v>75.509587100000132</c:v>
                </c:pt>
                <c:pt idx="1264">
                  <c:v>75.396126500000136</c:v>
                </c:pt>
                <c:pt idx="1265">
                  <c:v>75.699970900000139</c:v>
                </c:pt>
                <c:pt idx="1266">
                  <c:v>75.680655900000133</c:v>
                </c:pt>
                <c:pt idx="1267">
                  <c:v>75.377224100000134</c:v>
                </c:pt>
                <c:pt idx="1268">
                  <c:v>75.601966400000165</c:v>
                </c:pt>
                <c:pt idx="1269">
                  <c:v>75.841455500000137</c:v>
                </c:pt>
                <c:pt idx="1270">
                  <c:v>75.839105300000156</c:v>
                </c:pt>
                <c:pt idx="1271">
                  <c:v>76.031976800000123</c:v>
                </c:pt>
                <c:pt idx="1272">
                  <c:v>75.503619800000124</c:v>
                </c:pt>
                <c:pt idx="1273">
                  <c:v>75.716304100000116</c:v>
                </c:pt>
                <c:pt idx="1274">
                  <c:v>75.692683100000124</c:v>
                </c:pt>
                <c:pt idx="1275">
                  <c:v>75.485849100000095</c:v>
                </c:pt>
                <c:pt idx="1276">
                  <c:v>75.883196500000096</c:v>
                </c:pt>
                <c:pt idx="1277">
                  <c:v>75.8089583000001</c:v>
                </c:pt>
                <c:pt idx="1278">
                  <c:v>76.453333100000108</c:v>
                </c:pt>
                <c:pt idx="1279">
                  <c:v>77.169233600000126</c:v>
                </c:pt>
                <c:pt idx="1280">
                  <c:v>76.65090050000012</c:v>
                </c:pt>
                <c:pt idx="1281">
                  <c:v>76.460003800000109</c:v>
                </c:pt>
                <c:pt idx="1282">
                  <c:v>75.973923800000094</c:v>
                </c:pt>
                <c:pt idx="1283">
                  <c:v>76.181104500000131</c:v>
                </c:pt>
                <c:pt idx="1284">
                  <c:v>76.422895900000114</c:v>
                </c:pt>
                <c:pt idx="1285">
                  <c:v>76.595268100000098</c:v>
                </c:pt>
                <c:pt idx="1286">
                  <c:v>75.831898600000073</c:v>
                </c:pt>
                <c:pt idx="1287">
                  <c:v>76.272211700000085</c:v>
                </c:pt>
                <c:pt idx="1288">
                  <c:v>76.857521400000067</c:v>
                </c:pt>
                <c:pt idx="1289">
                  <c:v>76.899104400000056</c:v>
                </c:pt>
                <c:pt idx="1290">
                  <c:v>77.106768000000031</c:v>
                </c:pt>
                <c:pt idx="1291">
                  <c:v>77.602488100000016</c:v>
                </c:pt>
                <c:pt idx="1292">
                  <c:v>77.511010900000016</c:v>
                </c:pt>
                <c:pt idx="1293">
                  <c:v>77.671166300000024</c:v>
                </c:pt>
                <c:pt idx="1294">
                  <c:v>78.133397499999987</c:v>
                </c:pt>
                <c:pt idx="1295">
                  <c:v>78.067887200000001</c:v>
                </c:pt>
                <c:pt idx="1296">
                  <c:v>77.880869799999999</c:v>
                </c:pt>
                <c:pt idx="1297">
                  <c:v>77.794633500000003</c:v>
                </c:pt>
                <c:pt idx="1298">
                  <c:v>76.998048999999995</c:v>
                </c:pt>
                <c:pt idx="1299">
                  <c:v>77.537536399999979</c:v>
                </c:pt>
                <c:pt idx="1300">
                  <c:v>78.27825399999999</c:v>
                </c:pt>
                <c:pt idx="1301">
                  <c:v>78.39260800000001</c:v>
                </c:pt>
                <c:pt idx="1302">
                  <c:v>79.199871300000041</c:v>
                </c:pt>
                <c:pt idx="1303">
                  <c:v>78.631038100000026</c:v>
                </c:pt>
                <c:pt idx="1304">
                  <c:v>78.589302500000016</c:v>
                </c:pt>
                <c:pt idx="1305">
                  <c:v>78.890779000000009</c:v>
                </c:pt>
                <c:pt idx="1306">
                  <c:v>78.935129600000025</c:v>
                </c:pt>
                <c:pt idx="1307">
                  <c:v>79.020127700000003</c:v>
                </c:pt>
                <c:pt idx="1308">
                  <c:v>79.003094000000004</c:v>
                </c:pt>
                <c:pt idx="1309">
                  <c:v>78.776588299999986</c:v>
                </c:pt>
                <c:pt idx="1310">
                  <c:v>78.859760299999991</c:v>
                </c:pt>
                <c:pt idx="1311">
                  <c:v>79.398242899999985</c:v>
                </c:pt>
                <c:pt idx="1312">
                  <c:v>79.428730599999966</c:v>
                </c:pt>
                <c:pt idx="1313">
                  <c:v>79.616710499999996</c:v>
                </c:pt>
                <c:pt idx="1314">
                  <c:v>80.603268399999976</c:v>
                </c:pt>
                <c:pt idx="1315">
                  <c:v>81.382937400000003</c:v>
                </c:pt>
                <c:pt idx="1316">
                  <c:v>81.244353299999986</c:v>
                </c:pt>
                <c:pt idx="1317">
                  <c:v>81.362614500000007</c:v>
                </c:pt>
                <c:pt idx="1318">
                  <c:v>81.181617499999973</c:v>
                </c:pt>
                <c:pt idx="1319">
                  <c:v>81.166895099999991</c:v>
                </c:pt>
                <c:pt idx="1320">
                  <c:v>81.501337699999993</c:v>
                </c:pt>
                <c:pt idx="1321">
                  <c:v>80.882799699999993</c:v>
                </c:pt>
                <c:pt idx="1322">
                  <c:v>81.122867299999996</c:v>
                </c:pt>
                <c:pt idx="1323">
                  <c:v>81.328624600000026</c:v>
                </c:pt>
                <c:pt idx="1324">
                  <c:v>80.576623200000029</c:v>
                </c:pt>
                <c:pt idx="1325">
                  <c:v>79.783631800000009</c:v>
                </c:pt>
                <c:pt idx="1326">
                  <c:v>80.26505720000003</c:v>
                </c:pt>
                <c:pt idx="1327">
                  <c:v>80.658905400000052</c:v>
                </c:pt>
                <c:pt idx="1328">
                  <c:v>81.266166600000005</c:v>
                </c:pt>
                <c:pt idx="1329">
                  <c:v>81.59003180000002</c:v>
                </c:pt>
                <c:pt idx="1330">
                  <c:v>81.749549500000043</c:v>
                </c:pt>
                <c:pt idx="1331">
                  <c:v>82.664973700000004</c:v>
                </c:pt>
                <c:pt idx="1332">
                  <c:v>81.430281800000003</c:v>
                </c:pt>
                <c:pt idx="1333">
                  <c:v>81.989738900000035</c:v>
                </c:pt>
                <c:pt idx="1334">
                  <c:v>82.125973400000035</c:v>
                </c:pt>
                <c:pt idx="1335">
                  <c:v>80.801589500000048</c:v>
                </c:pt>
                <c:pt idx="1336">
                  <c:v>81.295173900000023</c:v>
                </c:pt>
                <c:pt idx="1337">
                  <c:v>81.464166900000052</c:v>
                </c:pt>
                <c:pt idx="1338">
                  <c:v>81.644996400000025</c:v>
                </c:pt>
                <c:pt idx="1339">
                  <c:v>82.152315900000005</c:v>
                </c:pt>
                <c:pt idx="1340">
                  <c:v>82.185286400000024</c:v>
                </c:pt>
                <c:pt idx="1341">
                  <c:v>82.433284000000029</c:v>
                </c:pt>
                <c:pt idx="1342">
                  <c:v>81.868785100000039</c:v>
                </c:pt>
                <c:pt idx="1343">
                  <c:v>81.286080200000029</c:v>
                </c:pt>
                <c:pt idx="1344">
                  <c:v>80.862570800000029</c:v>
                </c:pt>
                <c:pt idx="1345">
                  <c:v>80.533664600000066</c:v>
                </c:pt>
                <c:pt idx="1346">
                  <c:v>81.271706100000046</c:v>
                </c:pt>
                <c:pt idx="1347">
                  <c:v>82.068362800000045</c:v>
                </c:pt>
                <c:pt idx="1348">
                  <c:v>82.22137390000006</c:v>
                </c:pt>
                <c:pt idx="1349">
                  <c:v>82.793277800000055</c:v>
                </c:pt>
                <c:pt idx="1350">
                  <c:v>82.584620400000048</c:v>
                </c:pt>
                <c:pt idx="1351">
                  <c:v>81.578638000000055</c:v>
                </c:pt>
                <c:pt idx="1352">
                  <c:v>81.273559700000035</c:v>
                </c:pt>
                <c:pt idx="1353">
                  <c:v>81.926826600000012</c:v>
                </c:pt>
                <c:pt idx="1354">
                  <c:v>82.286701400000013</c:v>
                </c:pt>
                <c:pt idx="1355">
                  <c:v>82.2641347</c:v>
                </c:pt>
                <c:pt idx="1356">
                  <c:v>82.665762699999988</c:v>
                </c:pt>
                <c:pt idx="1357">
                  <c:v>82.220175400000002</c:v>
                </c:pt>
                <c:pt idx="1358">
                  <c:v>81.847068000000007</c:v>
                </c:pt>
                <c:pt idx="1359">
                  <c:v>82.605504200000013</c:v>
                </c:pt>
                <c:pt idx="1360">
                  <c:v>82.905775599999984</c:v>
                </c:pt>
                <c:pt idx="1361">
                  <c:v>82.766067999999976</c:v>
                </c:pt>
                <c:pt idx="1362">
                  <c:v>82.340507799999997</c:v>
                </c:pt>
                <c:pt idx="1363">
                  <c:v>82.772386899999972</c:v>
                </c:pt>
                <c:pt idx="1364">
                  <c:v>82.390998699999997</c:v>
                </c:pt>
                <c:pt idx="1365">
                  <c:v>82.501165299999982</c:v>
                </c:pt>
                <c:pt idx="1366">
                  <c:v>82.447820699999994</c:v>
                </c:pt>
                <c:pt idx="1367">
                  <c:v>82.239187599999994</c:v>
                </c:pt>
                <c:pt idx="1368">
                  <c:v>82.933370999999994</c:v>
                </c:pt>
                <c:pt idx="1369">
                  <c:v>83.376000100000013</c:v>
                </c:pt>
                <c:pt idx="1370">
                  <c:v>83.792426500000005</c:v>
                </c:pt>
                <c:pt idx="1371">
                  <c:v>84.693568400000004</c:v>
                </c:pt>
                <c:pt idx="1372">
                  <c:v>84.685434500000014</c:v>
                </c:pt>
                <c:pt idx="1373">
                  <c:v>84.815120200000024</c:v>
                </c:pt>
                <c:pt idx="1374">
                  <c:v>84.687520600000013</c:v>
                </c:pt>
                <c:pt idx="1375">
                  <c:v>84.987347700000001</c:v>
                </c:pt>
                <c:pt idx="1376">
                  <c:v>85.072810599999997</c:v>
                </c:pt>
                <c:pt idx="1377">
                  <c:v>84.668749600000027</c:v>
                </c:pt>
                <c:pt idx="1378">
                  <c:v>84.956629000000007</c:v>
                </c:pt>
                <c:pt idx="1379">
                  <c:v>85.258912600000002</c:v>
                </c:pt>
                <c:pt idx="1380">
                  <c:v>86.021841800000004</c:v>
                </c:pt>
                <c:pt idx="1381">
                  <c:v>85.891306700000001</c:v>
                </c:pt>
                <c:pt idx="1382">
                  <c:v>86.538420399999993</c:v>
                </c:pt>
                <c:pt idx="1383">
                  <c:v>86.266883500000006</c:v>
                </c:pt>
                <c:pt idx="1384">
                  <c:v>85.676146799999998</c:v>
                </c:pt>
                <c:pt idx="1385">
                  <c:v>85.748739999999984</c:v>
                </c:pt>
                <c:pt idx="1386">
                  <c:v>86.021628899999982</c:v>
                </c:pt>
                <c:pt idx="1387">
                  <c:v>86.308680999999979</c:v>
                </c:pt>
                <c:pt idx="1388">
                  <c:v>86.022410599999944</c:v>
                </c:pt>
                <c:pt idx="1389">
                  <c:v>87.231670199999954</c:v>
                </c:pt>
                <c:pt idx="1390">
                  <c:v>87.604257799999942</c:v>
                </c:pt>
                <c:pt idx="1391">
                  <c:v>87.988964199999955</c:v>
                </c:pt>
                <c:pt idx="1392">
                  <c:v>87.64980119999997</c:v>
                </c:pt>
                <c:pt idx="1393">
                  <c:v>87.696601699999945</c:v>
                </c:pt>
                <c:pt idx="1394">
                  <c:v>87.432626199999945</c:v>
                </c:pt>
                <c:pt idx="1395">
                  <c:v>86.971916899999954</c:v>
                </c:pt>
                <c:pt idx="1396">
                  <c:v>87.100194399999936</c:v>
                </c:pt>
                <c:pt idx="1397">
                  <c:v>87.402442799999946</c:v>
                </c:pt>
                <c:pt idx="1398">
                  <c:v>86.94122779999995</c:v>
                </c:pt>
                <c:pt idx="1399">
                  <c:v>86.820892399999948</c:v>
                </c:pt>
                <c:pt idx="1400">
                  <c:v>86.682766099999995</c:v>
                </c:pt>
                <c:pt idx="1401">
                  <c:v>86.430537699999974</c:v>
                </c:pt>
                <c:pt idx="1402">
                  <c:v>86.949646499999972</c:v>
                </c:pt>
                <c:pt idx="1403">
                  <c:v>86.709791699999968</c:v>
                </c:pt>
                <c:pt idx="1404">
                  <c:v>87.046108199999935</c:v>
                </c:pt>
                <c:pt idx="1405">
                  <c:v>87.556444299999967</c:v>
                </c:pt>
                <c:pt idx="1406">
                  <c:v>88.10871719999993</c:v>
                </c:pt>
                <c:pt idx="1407">
                  <c:v>88.550134899999904</c:v>
                </c:pt>
                <c:pt idx="1408">
                  <c:v>88.666030599999914</c:v>
                </c:pt>
                <c:pt idx="1409">
                  <c:v>89.127880099999899</c:v>
                </c:pt>
                <c:pt idx="1410">
                  <c:v>89.013779599999879</c:v>
                </c:pt>
                <c:pt idx="1411">
                  <c:v>88.537817599999897</c:v>
                </c:pt>
                <c:pt idx="1412">
                  <c:v>88.535082399999894</c:v>
                </c:pt>
                <c:pt idx="1413">
                  <c:v>88.202787599999908</c:v>
                </c:pt>
                <c:pt idx="1414">
                  <c:v>88.360289899999913</c:v>
                </c:pt>
                <c:pt idx="1415">
                  <c:v>88.350101999999893</c:v>
                </c:pt>
                <c:pt idx="1416">
                  <c:v>88.658056699999904</c:v>
                </c:pt>
                <c:pt idx="1417">
                  <c:v>88.906757299999924</c:v>
                </c:pt>
                <c:pt idx="1418">
                  <c:v>89.31226699999992</c:v>
                </c:pt>
                <c:pt idx="1419">
                  <c:v>89.329667899999933</c:v>
                </c:pt>
                <c:pt idx="1420">
                  <c:v>89.585155599999936</c:v>
                </c:pt>
                <c:pt idx="1421">
                  <c:v>89.355548899999931</c:v>
                </c:pt>
                <c:pt idx="1422">
                  <c:v>89.495684599999905</c:v>
                </c:pt>
                <c:pt idx="1423">
                  <c:v>89.824274599999896</c:v>
                </c:pt>
                <c:pt idx="1424">
                  <c:v>90.228175199999882</c:v>
                </c:pt>
                <c:pt idx="1425">
                  <c:v>90.905731899999864</c:v>
                </c:pt>
                <c:pt idx="1426">
                  <c:v>91.284084499999864</c:v>
                </c:pt>
                <c:pt idx="1427">
                  <c:v>91.444312999999838</c:v>
                </c:pt>
                <c:pt idx="1428">
                  <c:v>91.034226399999824</c:v>
                </c:pt>
                <c:pt idx="1429">
                  <c:v>90.911821399999852</c:v>
                </c:pt>
                <c:pt idx="1430">
                  <c:v>90.854084899999833</c:v>
                </c:pt>
                <c:pt idx="1431">
                  <c:v>91.812584799999854</c:v>
                </c:pt>
                <c:pt idx="1432">
                  <c:v>92.066950099999858</c:v>
                </c:pt>
                <c:pt idx="1433">
                  <c:v>92.023794499999866</c:v>
                </c:pt>
                <c:pt idx="1434">
                  <c:v>92.355624799999859</c:v>
                </c:pt>
                <c:pt idx="1435">
                  <c:v>92.776165899999853</c:v>
                </c:pt>
                <c:pt idx="1436">
                  <c:v>92.933845599999884</c:v>
                </c:pt>
                <c:pt idx="1437">
                  <c:v>93.166907199999883</c:v>
                </c:pt>
                <c:pt idx="1438">
                  <c:v>93.029294199999896</c:v>
                </c:pt>
                <c:pt idx="1439">
                  <c:v>93.356567599999906</c:v>
                </c:pt>
                <c:pt idx="1440">
                  <c:v>93.032449199999917</c:v>
                </c:pt>
                <c:pt idx="1441">
                  <c:v>92.943477799999926</c:v>
                </c:pt>
                <c:pt idx="1442">
                  <c:v>92.809447699999893</c:v>
                </c:pt>
                <c:pt idx="1443">
                  <c:v>93.226754699999887</c:v>
                </c:pt>
                <c:pt idx="1444">
                  <c:v>93.338821899999886</c:v>
                </c:pt>
                <c:pt idx="1445">
                  <c:v>93.081864999999894</c:v>
                </c:pt>
                <c:pt idx="1446">
                  <c:v>94.005934499999896</c:v>
                </c:pt>
                <c:pt idx="1447">
                  <c:v>94.006212199999922</c:v>
                </c:pt>
                <c:pt idx="1448">
                  <c:v>93.874726099999947</c:v>
                </c:pt>
                <c:pt idx="1449">
                  <c:v>94.214713299999914</c:v>
                </c:pt>
                <c:pt idx="1450">
                  <c:v>95.108339999999913</c:v>
                </c:pt>
                <c:pt idx="1451">
                  <c:v>95.752182499999904</c:v>
                </c:pt>
                <c:pt idx="1452">
                  <c:v>95.599854399999899</c:v>
                </c:pt>
                <c:pt idx="1453">
                  <c:v>96.063888199999909</c:v>
                </c:pt>
                <c:pt idx="1454">
                  <c:v>96.444068499999915</c:v>
                </c:pt>
                <c:pt idx="1455">
                  <c:v>96.692626699999934</c:v>
                </c:pt>
                <c:pt idx="1456">
                  <c:v>96.467622599999913</c:v>
                </c:pt>
                <c:pt idx="1457">
                  <c:v>96.754158899999894</c:v>
                </c:pt>
                <c:pt idx="1458">
                  <c:v>96.715694399999904</c:v>
                </c:pt>
                <c:pt idx="1459">
                  <c:v>96.540299599999898</c:v>
                </c:pt>
                <c:pt idx="1460">
                  <c:v>96.325166799999906</c:v>
                </c:pt>
                <c:pt idx="1461">
                  <c:v>96.744096499999912</c:v>
                </c:pt>
                <c:pt idx="1462">
                  <c:v>96.56007919999989</c:v>
                </c:pt>
                <c:pt idx="1463">
                  <c:v>96.508074499999907</c:v>
                </c:pt>
                <c:pt idx="1464">
                  <c:v>96.374316799999903</c:v>
                </c:pt>
                <c:pt idx="1465">
                  <c:v>96.306939699999873</c:v>
                </c:pt>
                <c:pt idx="1466">
                  <c:v>95.403572399999902</c:v>
                </c:pt>
                <c:pt idx="1467">
                  <c:v>95.930854099999905</c:v>
                </c:pt>
                <c:pt idx="1468">
                  <c:v>95.693472599999922</c:v>
                </c:pt>
                <c:pt idx="1469">
                  <c:v>96.121937899999921</c:v>
                </c:pt>
                <c:pt idx="1470">
                  <c:v>96.622522299999943</c:v>
                </c:pt>
                <c:pt idx="1471">
                  <c:v>97.152250699999911</c:v>
                </c:pt>
                <c:pt idx="1472">
                  <c:v>97.004173899999913</c:v>
                </c:pt>
                <c:pt idx="1473">
                  <c:v>97.733707999999922</c:v>
                </c:pt>
                <c:pt idx="1474">
                  <c:v>97.863578899999936</c:v>
                </c:pt>
                <c:pt idx="1475">
                  <c:v>96.207801299999929</c:v>
                </c:pt>
                <c:pt idx="1476">
                  <c:v>96.494631299999909</c:v>
                </c:pt>
                <c:pt idx="1477">
                  <c:v>94.914862999999926</c:v>
                </c:pt>
                <c:pt idx="1478">
                  <c:v>94.936472099999904</c:v>
                </c:pt>
                <c:pt idx="1479">
                  <c:v>95.528381599999875</c:v>
                </c:pt>
                <c:pt idx="1480">
                  <c:v>95.868596699999898</c:v>
                </c:pt>
                <c:pt idx="1481">
                  <c:v>96.193673199999864</c:v>
                </c:pt>
                <c:pt idx="1482">
                  <c:v>96.562122399999836</c:v>
                </c:pt>
                <c:pt idx="1483">
                  <c:v>97.462078099999871</c:v>
                </c:pt>
                <c:pt idx="1484">
                  <c:v>98.215041799999867</c:v>
                </c:pt>
                <c:pt idx="1485">
                  <c:v>98.251210899999862</c:v>
                </c:pt>
                <c:pt idx="1486">
                  <c:v>98.105101599999884</c:v>
                </c:pt>
                <c:pt idx="1487">
                  <c:v>98.888241699999867</c:v>
                </c:pt>
                <c:pt idx="1488">
                  <c:v>99.423252399999853</c:v>
                </c:pt>
                <c:pt idx="1489">
                  <c:v>98.961145899999849</c:v>
                </c:pt>
                <c:pt idx="1490">
                  <c:v>99.126717099999851</c:v>
                </c:pt>
                <c:pt idx="1491">
                  <c:v>100.26343579999981</c:v>
                </c:pt>
                <c:pt idx="1492">
                  <c:v>99.649084099999826</c:v>
                </c:pt>
                <c:pt idx="1493">
                  <c:v>100.1068134999998</c:v>
                </c:pt>
                <c:pt idx="1494">
                  <c:v>100.1972879999998</c:v>
                </c:pt>
                <c:pt idx="1495">
                  <c:v>100.3359661999998</c:v>
                </c:pt>
                <c:pt idx="1496">
                  <c:v>100.46240249999983</c:v>
                </c:pt>
                <c:pt idx="1497">
                  <c:v>100.52413429999984</c:v>
                </c:pt>
                <c:pt idx="1498">
                  <c:v>100.81412709999987</c:v>
                </c:pt>
                <c:pt idx="1499">
                  <c:v>100.77189359999986</c:v>
                </c:pt>
                <c:pt idx="1500">
                  <c:v>100.90963299999984</c:v>
                </c:pt>
                <c:pt idx="1501">
                  <c:v>101.16375479999982</c:v>
                </c:pt>
                <c:pt idx="1502">
                  <c:v>101.74181659999984</c:v>
                </c:pt>
                <c:pt idx="1503">
                  <c:v>101.72375399999987</c:v>
                </c:pt>
                <c:pt idx="1504">
                  <c:v>101.21177329999983</c:v>
                </c:pt>
                <c:pt idx="1505">
                  <c:v>101.75409139999982</c:v>
                </c:pt>
                <c:pt idx="1506">
                  <c:v>101.6393201999998</c:v>
                </c:pt>
                <c:pt idx="1507">
                  <c:v>101.11700999999979</c:v>
                </c:pt>
                <c:pt idx="1508">
                  <c:v>100.8454164999998</c:v>
                </c:pt>
                <c:pt idx="1509">
                  <c:v>100.59386179999983</c:v>
                </c:pt>
                <c:pt idx="1510">
                  <c:v>101.07638409999984</c:v>
                </c:pt>
                <c:pt idx="1511">
                  <c:v>100.2619296999998</c:v>
                </c:pt>
                <c:pt idx="1512">
                  <c:v>100.31572599999983</c:v>
                </c:pt>
                <c:pt idx="1513">
                  <c:v>100.67283739999984</c:v>
                </c:pt>
                <c:pt idx="1514">
                  <c:v>101.47591539999986</c:v>
                </c:pt>
                <c:pt idx="1515">
                  <c:v>102.10085649999991</c:v>
                </c:pt>
                <c:pt idx="1516">
                  <c:v>101.06045939999991</c:v>
                </c:pt>
                <c:pt idx="1517">
                  <c:v>98.341368399999922</c:v>
                </c:pt>
                <c:pt idx="1518">
                  <c:v>97.493273599999952</c:v>
                </c:pt>
                <c:pt idx="1519">
                  <c:v>95.846050399999939</c:v>
                </c:pt>
                <c:pt idx="1520">
                  <c:v>96.721677699999944</c:v>
                </c:pt>
                <c:pt idx="1521">
                  <c:v>96.857935999999967</c:v>
                </c:pt>
                <c:pt idx="1522">
                  <c:v>97.000334099999975</c:v>
                </c:pt>
                <c:pt idx="1523">
                  <c:v>97.965623699999966</c:v>
                </c:pt>
                <c:pt idx="1524">
                  <c:v>98.053548799999916</c:v>
                </c:pt>
                <c:pt idx="1525">
                  <c:v>98.174664799999945</c:v>
                </c:pt>
                <c:pt idx="1526">
                  <c:v>98.148493699999946</c:v>
                </c:pt>
                <c:pt idx="1527">
                  <c:v>97.680507599999956</c:v>
                </c:pt>
                <c:pt idx="1528">
                  <c:v>97.918469699999932</c:v>
                </c:pt>
                <c:pt idx="1529">
                  <c:v>98.085643099999913</c:v>
                </c:pt>
                <c:pt idx="1530">
                  <c:v>98.723529599999907</c:v>
                </c:pt>
                <c:pt idx="1531">
                  <c:v>97.401445499999895</c:v>
                </c:pt>
                <c:pt idx="1532">
                  <c:v>97.455970399999885</c:v>
                </c:pt>
                <c:pt idx="1533">
                  <c:v>98.115852299999887</c:v>
                </c:pt>
                <c:pt idx="1534">
                  <c:v>98.397389899999865</c:v>
                </c:pt>
                <c:pt idx="1535">
                  <c:v>98.522033699999866</c:v>
                </c:pt>
                <c:pt idx="1536">
                  <c:v>99.126749199999836</c:v>
                </c:pt>
                <c:pt idx="1537">
                  <c:v>99.210910599999821</c:v>
                </c:pt>
                <c:pt idx="1538">
                  <c:v>99.041543099999842</c:v>
                </c:pt>
                <c:pt idx="1539">
                  <c:v>99.080965799999831</c:v>
                </c:pt>
                <c:pt idx="1540">
                  <c:v>99.432903099999805</c:v>
                </c:pt>
                <c:pt idx="1541">
                  <c:v>99.494159999999823</c:v>
                </c:pt>
                <c:pt idx="1542">
                  <c:v>99.672268199999806</c:v>
                </c:pt>
                <c:pt idx="1543">
                  <c:v>99.90403039999984</c:v>
                </c:pt>
                <c:pt idx="1544">
                  <c:v>100.2809334999998</c:v>
                </c:pt>
                <c:pt idx="1545">
                  <c:v>100.8140424999998</c:v>
                </c:pt>
                <c:pt idx="1546">
                  <c:v>101.25299789999983</c:v>
                </c:pt>
                <c:pt idx="1547">
                  <c:v>101.47023349999982</c:v>
                </c:pt>
                <c:pt idx="1548">
                  <c:v>101.72030529999979</c:v>
                </c:pt>
                <c:pt idx="1549">
                  <c:v>101.84173619999979</c:v>
                </c:pt>
                <c:pt idx="1550">
                  <c:v>101.96559019999977</c:v>
                </c:pt>
                <c:pt idx="1551">
                  <c:v>102.04851509999973</c:v>
                </c:pt>
                <c:pt idx="1552">
                  <c:v>102.13879949999973</c:v>
                </c:pt>
                <c:pt idx="1553">
                  <c:v>102.87333519999974</c:v>
                </c:pt>
                <c:pt idx="1554">
                  <c:v>103.08246809999972</c:v>
                </c:pt>
                <c:pt idx="1555">
                  <c:v>102.71150749999975</c:v>
                </c:pt>
                <c:pt idx="1556">
                  <c:v>102.75472379999972</c:v>
                </c:pt>
                <c:pt idx="1557">
                  <c:v>102.95413989999975</c:v>
                </c:pt>
                <c:pt idx="1558">
                  <c:v>103.04780959999977</c:v>
                </c:pt>
                <c:pt idx="1559">
                  <c:v>103.30176149999981</c:v>
                </c:pt>
                <c:pt idx="1560">
                  <c:v>103.18424779999984</c:v>
                </c:pt>
                <c:pt idx="1561">
                  <c:v>104.29292729999982</c:v>
                </c:pt>
                <c:pt idx="1562">
                  <c:v>104.19863339999984</c:v>
                </c:pt>
                <c:pt idx="1563">
                  <c:v>104.32175889999984</c:v>
                </c:pt>
                <c:pt idx="1564">
                  <c:v>104.19819719999985</c:v>
                </c:pt>
                <c:pt idx="1565">
                  <c:v>104.39097709999983</c:v>
                </c:pt>
                <c:pt idx="1566">
                  <c:v>104.89189719999983</c:v>
                </c:pt>
                <c:pt idx="1567">
                  <c:v>105.19794979999983</c:v>
                </c:pt>
                <c:pt idx="1568">
                  <c:v>104.91392749999982</c:v>
                </c:pt>
                <c:pt idx="1569">
                  <c:v>105.24971149999978</c:v>
                </c:pt>
                <c:pt idx="1570">
                  <c:v>105.4726227999998</c:v>
                </c:pt>
                <c:pt idx="1571">
                  <c:v>105.32979799999977</c:v>
                </c:pt>
                <c:pt idx="1572">
                  <c:v>105.66178419999979</c:v>
                </c:pt>
                <c:pt idx="1573">
                  <c:v>105.36209969999977</c:v>
                </c:pt>
                <c:pt idx="1574">
                  <c:v>105.13925639999977</c:v>
                </c:pt>
                <c:pt idx="1575">
                  <c:v>105.46840709999978</c:v>
                </c:pt>
                <c:pt idx="1576">
                  <c:v>105.5332963999998</c:v>
                </c:pt>
                <c:pt idx="1577">
                  <c:v>106.23349129999977</c:v>
                </c:pt>
                <c:pt idx="1578">
                  <c:v>106.00623719999977</c:v>
                </c:pt>
                <c:pt idx="1579">
                  <c:v>106.49198499999981</c:v>
                </c:pt>
                <c:pt idx="1580">
                  <c:v>106.96331489999982</c:v>
                </c:pt>
                <c:pt idx="1581">
                  <c:v>107.22146219999983</c:v>
                </c:pt>
                <c:pt idx="1582">
                  <c:v>107.85201629999985</c:v>
                </c:pt>
                <c:pt idx="1583">
                  <c:v>108.05248899999987</c:v>
                </c:pt>
                <c:pt idx="1584">
                  <c:v>108.4476501999999</c:v>
                </c:pt>
                <c:pt idx="1585">
                  <c:v>108.75211579999986</c:v>
                </c:pt>
                <c:pt idx="1586">
                  <c:v>107.63592139999987</c:v>
                </c:pt>
                <c:pt idx="1587">
                  <c:v>107.8310571999999</c:v>
                </c:pt>
                <c:pt idx="1588">
                  <c:v>108.21292189999987</c:v>
                </c:pt>
                <c:pt idx="1589">
                  <c:v>108.91450139999986</c:v>
                </c:pt>
                <c:pt idx="1590">
                  <c:v>108.89410459999986</c:v>
                </c:pt>
                <c:pt idx="1591">
                  <c:v>109.84184379999986</c:v>
                </c:pt>
                <c:pt idx="1592">
                  <c:v>109.27121929999988</c:v>
                </c:pt>
                <c:pt idx="1593">
                  <c:v>109.98968439999985</c:v>
                </c:pt>
                <c:pt idx="1594">
                  <c:v>109.31092719999987</c:v>
                </c:pt>
                <c:pt idx="1595">
                  <c:v>110.27421859999986</c:v>
                </c:pt>
                <c:pt idx="1596">
                  <c:v>110.32663499999984</c:v>
                </c:pt>
                <c:pt idx="1597">
                  <c:v>110.38585129999987</c:v>
                </c:pt>
                <c:pt idx="1598">
                  <c:v>109.86758749999987</c:v>
                </c:pt>
                <c:pt idx="1599">
                  <c:v>109.67190729999983</c:v>
                </c:pt>
                <c:pt idx="1600">
                  <c:v>111.06165149999985</c:v>
                </c:pt>
                <c:pt idx="1601">
                  <c:v>111.54329549999984</c:v>
                </c:pt>
                <c:pt idx="1602">
                  <c:v>110.92115259999984</c:v>
                </c:pt>
                <c:pt idx="1603">
                  <c:v>111.51201139999984</c:v>
                </c:pt>
                <c:pt idx="1604">
                  <c:v>111.46199739999982</c:v>
                </c:pt>
                <c:pt idx="1605">
                  <c:v>111.48945139999982</c:v>
                </c:pt>
                <c:pt idx="1606">
                  <c:v>111.35230299999979</c:v>
                </c:pt>
                <c:pt idx="1607">
                  <c:v>111.51174589999977</c:v>
                </c:pt>
                <c:pt idx="1608">
                  <c:v>111.39336789999975</c:v>
                </c:pt>
                <c:pt idx="1609">
                  <c:v>111.4053686999997</c:v>
                </c:pt>
                <c:pt idx="1610">
                  <c:v>111.9775831999997</c:v>
                </c:pt>
                <c:pt idx="1611">
                  <c:v>112.26044859999971</c:v>
                </c:pt>
                <c:pt idx="1612">
                  <c:v>112.29066429999972</c:v>
                </c:pt>
                <c:pt idx="1613">
                  <c:v>112.57358909999975</c:v>
                </c:pt>
                <c:pt idx="1614">
                  <c:v>112.34934699999974</c:v>
                </c:pt>
                <c:pt idx="1615">
                  <c:v>112.40445069999976</c:v>
                </c:pt>
                <c:pt idx="1616">
                  <c:v>112.37045419999974</c:v>
                </c:pt>
                <c:pt idx="1617">
                  <c:v>112.70662269999971</c:v>
                </c:pt>
                <c:pt idx="1618">
                  <c:v>112.84215679999971</c:v>
                </c:pt>
                <c:pt idx="1619">
                  <c:v>112.24204039999974</c:v>
                </c:pt>
                <c:pt idx="1620">
                  <c:v>112.46538619999976</c:v>
                </c:pt>
                <c:pt idx="1621">
                  <c:v>112.99161369999973</c:v>
                </c:pt>
                <c:pt idx="1622">
                  <c:v>112.85068889999974</c:v>
                </c:pt>
                <c:pt idx="1623">
                  <c:v>112.56638619999976</c:v>
                </c:pt>
                <c:pt idx="1624">
                  <c:v>112.24029539999972</c:v>
                </c:pt>
                <c:pt idx="1625">
                  <c:v>112.62332579999973</c:v>
                </c:pt>
                <c:pt idx="1626">
                  <c:v>112.64997869999975</c:v>
                </c:pt>
                <c:pt idx="1627">
                  <c:v>112.48193149999977</c:v>
                </c:pt>
                <c:pt idx="1628">
                  <c:v>112.78997559999975</c:v>
                </c:pt>
                <c:pt idx="1629">
                  <c:v>113.44330549999975</c:v>
                </c:pt>
                <c:pt idx="1630">
                  <c:v>113.27670959999976</c:v>
                </c:pt>
                <c:pt idx="1631">
                  <c:v>113.28696649999976</c:v>
                </c:pt>
                <c:pt idx="1632">
                  <c:v>113.22969369999979</c:v>
                </c:pt>
                <c:pt idx="1633">
                  <c:v>113.65999119999977</c:v>
                </c:pt>
                <c:pt idx="1634">
                  <c:v>114.20471839999973</c:v>
                </c:pt>
                <c:pt idx="1635">
                  <c:v>114.42177739999973</c:v>
                </c:pt>
                <c:pt idx="1636">
                  <c:v>113.97509049999974</c:v>
                </c:pt>
                <c:pt idx="1637">
                  <c:v>114.83035529999977</c:v>
                </c:pt>
                <c:pt idx="1638">
                  <c:v>114.81809719999978</c:v>
                </c:pt>
                <c:pt idx="1639">
                  <c:v>115.23674529999974</c:v>
                </c:pt>
                <c:pt idx="1640">
                  <c:v>115.74064569999973</c:v>
                </c:pt>
                <c:pt idx="1641">
                  <c:v>116.30861679999973</c:v>
                </c:pt>
                <c:pt idx="1642">
                  <c:v>116.3678413999997</c:v>
                </c:pt>
                <c:pt idx="1643">
                  <c:v>117.32007599999967</c:v>
                </c:pt>
                <c:pt idx="1644">
                  <c:v>117.75763639999965</c:v>
                </c:pt>
                <c:pt idx="1645">
                  <c:v>117.23157279999965</c:v>
                </c:pt>
                <c:pt idx="1646">
                  <c:v>104.5540333999997</c:v>
                </c:pt>
                <c:pt idx="1647">
                  <c:v>106.89016579999971</c:v>
                </c:pt>
                <c:pt idx="1648">
                  <c:v>106.14186249999968</c:v>
                </c:pt>
                <c:pt idx="1649">
                  <c:v>108.00532409999963</c:v>
                </c:pt>
                <c:pt idx="1650">
                  <c:v>109.16146699999962</c:v>
                </c:pt>
                <c:pt idx="1651">
                  <c:v>108.98199619999964</c:v>
                </c:pt>
                <c:pt idx="1652">
                  <c:v>110.38454679999963</c:v>
                </c:pt>
                <c:pt idx="1653">
                  <c:v>110.9022826999996</c:v>
                </c:pt>
                <c:pt idx="1654">
                  <c:v>110.1994720999996</c:v>
                </c:pt>
                <c:pt idx="1655">
                  <c:v>110.82708709999957</c:v>
                </c:pt>
                <c:pt idx="1656">
                  <c:v>109.70367899999958</c:v>
                </c:pt>
                <c:pt idx="1657">
                  <c:v>109.26385189999959</c:v>
                </c:pt>
                <c:pt idx="1658">
                  <c:v>109.10050069999961</c:v>
                </c:pt>
                <c:pt idx="1659">
                  <c:v>110.11753379999961</c:v>
                </c:pt>
                <c:pt idx="1660">
                  <c:v>110.3472996999996</c:v>
                </c:pt>
                <c:pt idx="1661">
                  <c:v>110.2579987999996</c:v>
                </c:pt>
                <c:pt idx="1662">
                  <c:v>111.3955614999996</c:v>
                </c:pt>
                <c:pt idx="1663">
                  <c:v>111.51831279999961</c:v>
                </c:pt>
                <c:pt idx="1664">
                  <c:v>111.12753909999964</c:v>
                </c:pt>
                <c:pt idx="1665">
                  <c:v>111.66995159999962</c:v>
                </c:pt>
                <c:pt idx="1666">
                  <c:v>112.50351119999959</c:v>
                </c:pt>
                <c:pt idx="1667">
                  <c:v>113.03152339999959</c:v>
                </c:pt>
                <c:pt idx="1668">
                  <c:v>111.9831477999996</c:v>
                </c:pt>
                <c:pt idx="1669">
                  <c:v>112.1270477999996</c:v>
                </c:pt>
                <c:pt idx="1670">
                  <c:v>112.57786259999958</c:v>
                </c:pt>
                <c:pt idx="1671">
                  <c:v>112.82451689999955</c:v>
                </c:pt>
                <c:pt idx="1672">
                  <c:v>113.60284389999956</c:v>
                </c:pt>
                <c:pt idx="1673">
                  <c:v>113.44235009999952</c:v>
                </c:pt>
                <c:pt idx="1674">
                  <c:v>114.25762919999949</c:v>
                </c:pt>
                <c:pt idx="1675">
                  <c:v>114.09438519999949</c:v>
                </c:pt>
                <c:pt idx="1676">
                  <c:v>114.88844289999949</c:v>
                </c:pt>
                <c:pt idx="1677">
                  <c:v>115.60927979999946</c:v>
                </c:pt>
                <c:pt idx="1678">
                  <c:v>115.43537599999945</c:v>
                </c:pt>
                <c:pt idx="1679">
                  <c:v>115.54755729999945</c:v>
                </c:pt>
                <c:pt idx="1680">
                  <c:v>115.34105579999947</c:v>
                </c:pt>
                <c:pt idx="1681">
                  <c:v>115.70036969999946</c:v>
                </c:pt>
                <c:pt idx="1682">
                  <c:v>115.98672399999943</c:v>
                </c:pt>
                <c:pt idx="1683">
                  <c:v>116.52749399999944</c:v>
                </c:pt>
                <c:pt idx="1684">
                  <c:v>117.27667279999947</c:v>
                </c:pt>
                <c:pt idx="1685">
                  <c:v>117.0963207999995</c:v>
                </c:pt>
                <c:pt idx="1686">
                  <c:v>117.85832049999949</c:v>
                </c:pt>
                <c:pt idx="1687">
                  <c:v>117.9692134999995</c:v>
                </c:pt>
                <c:pt idx="1688">
                  <c:v>118.37794949999947</c:v>
                </c:pt>
                <c:pt idx="1689">
                  <c:v>118.86241029999947</c:v>
                </c:pt>
                <c:pt idx="1690">
                  <c:v>119.6103401999995</c:v>
                </c:pt>
                <c:pt idx="1691">
                  <c:v>119.37852309999948</c:v>
                </c:pt>
                <c:pt idx="1692">
                  <c:v>119.26793319999948</c:v>
                </c:pt>
                <c:pt idx="1693">
                  <c:v>119.20549489999948</c:v>
                </c:pt>
                <c:pt idx="1694">
                  <c:v>119.47257899999943</c:v>
                </c:pt>
                <c:pt idx="1695">
                  <c:v>120.46329549999943</c:v>
                </c:pt>
                <c:pt idx="1696">
                  <c:v>120.94664939999946</c:v>
                </c:pt>
                <c:pt idx="1697">
                  <c:v>121.26314619999943</c:v>
                </c:pt>
                <c:pt idx="1698">
                  <c:v>121.20869749999943</c:v>
                </c:pt>
                <c:pt idx="1699">
                  <c:v>121.70688769999941</c:v>
                </c:pt>
                <c:pt idx="1700">
                  <c:v>122.1074069999994</c:v>
                </c:pt>
                <c:pt idx="1701">
                  <c:v>121.65422439999941</c:v>
                </c:pt>
                <c:pt idx="1702">
                  <c:v>121.3676763999994</c:v>
                </c:pt>
                <c:pt idx="1703">
                  <c:v>121.39386159999943</c:v>
                </c:pt>
                <c:pt idx="1704">
                  <c:v>120.8528230999994</c:v>
                </c:pt>
                <c:pt idx="1705">
                  <c:v>120.6402359999994</c:v>
                </c:pt>
                <c:pt idx="1706">
                  <c:v>120.97916509999941</c:v>
                </c:pt>
                <c:pt idx="1707">
                  <c:v>120.80022409999943</c:v>
                </c:pt>
                <c:pt idx="1708">
                  <c:v>120.8085145999994</c:v>
                </c:pt>
                <c:pt idx="1709">
                  <c:v>121.24220519999942</c:v>
                </c:pt>
                <c:pt idx="1710">
                  <c:v>120.44419729999944</c:v>
                </c:pt>
                <c:pt idx="1711">
                  <c:v>121.37194019999944</c:v>
                </c:pt>
                <c:pt idx="1712">
                  <c:v>121.06386879999943</c:v>
                </c:pt>
                <c:pt idx="1713">
                  <c:v>121.37246059999947</c:v>
                </c:pt>
                <c:pt idx="1714">
                  <c:v>121.93663749999946</c:v>
                </c:pt>
                <c:pt idx="1715">
                  <c:v>122.31304209999944</c:v>
                </c:pt>
                <c:pt idx="1716">
                  <c:v>122.76927409999945</c:v>
                </c:pt>
                <c:pt idx="1717">
                  <c:v>122.66561699999943</c:v>
                </c:pt>
                <c:pt idx="1718">
                  <c:v>122.79748049999942</c:v>
                </c:pt>
                <c:pt idx="1719">
                  <c:v>122.97232729999941</c:v>
                </c:pt>
                <c:pt idx="1720">
                  <c:v>123.29299249999943</c:v>
                </c:pt>
                <c:pt idx="1721">
                  <c:v>123.38546979999943</c:v>
                </c:pt>
                <c:pt idx="1722">
                  <c:v>123.46721919999941</c:v>
                </c:pt>
                <c:pt idx="1723">
                  <c:v>123.64044859999943</c:v>
                </c:pt>
                <c:pt idx="1724">
                  <c:v>124.98787149999941</c:v>
                </c:pt>
                <c:pt idx="1725">
                  <c:v>125.78262439999941</c:v>
                </c:pt>
                <c:pt idx="1726">
                  <c:v>125.4754638999994</c:v>
                </c:pt>
                <c:pt idx="1727">
                  <c:v>125.3034490999994</c:v>
                </c:pt>
                <c:pt idx="1728">
                  <c:v>125.46167729999942</c:v>
                </c:pt>
                <c:pt idx="1729">
                  <c:v>125.8948960999994</c:v>
                </c:pt>
                <c:pt idx="1730">
                  <c:v>125.99642709999939</c:v>
                </c:pt>
                <c:pt idx="1731">
                  <c:v>126.0754404999994</c:v>
                </c:pt>
                <c:pt idx="1732">
                  <c:v>126.5984409999994</c:v>
                </c:pt>
                <c:pt idx="1733">
                  <c:v>127.0351224999994</c:v>
                </c:pt>
                <c:pt idx="1734">
                  <c:v>127.7301237999994</c:v>
                </c:pt>
                <c:pt idx="1735">
                  <c:v>128.10904259999941</c:v>
                </c:pt>
                <c:pt idx="1736">
                  <c:v>127.51634009999941</c:v>
                </c:pt>
                <c:pt idx="1737">
                  <c:v>127.76270349999939</c:v>
                </c:pt>
                <c:pt idx="1738">
                  <c:v>127.37109289999943</c:v>
                </c:pt>
                <c:pt idx="1739">
                  <c:v>127.3497294999994</c:v>
                </c:pt>
                <c:pt idx="1740">
                  <c:v>127.75016329999939</c:v>
                </c:pt>
                <c:pt idx="1741">
                  <c:v>127.9494256999994</c:v>
                </c:pt>
                <c:pt idx="1742">
                  <c:v>127.86039229999938</c:v>
                </c:pt>
                <c:pt idx="1743">
                  <c:v>127.86871719999935</c:v>
                </c:pt>
                <c:pt idx="1744">
                  <c:v>127.31476149999938</c:v>
                </c:pt>
                <c:pt idx="1745">
                  <c:v>127.51023229999943</c:v>
                </c:pt>
                <c:pt idx="1746">
                  <c:v>127.39691919999943</c:v>
                </c:pt>
                <c:pt idx="1747">
                  <c:v>127.68906039999939</c:v>
                </c:pt>
                <c:pt idx="1748">
                  <c:v>128.0000904999994</c:v>
                </c:pt>
                <c:pt idx="1749">
                  <c:v>127.35126369999938</c:v>
                </c:pt>
                <c:pt idx="1750">
                  <c:v>127.18825009999937</c:v>
                </c:pt>
                <c:pt idx="1751">
                  <c:v>127.46760539999937</c:v>
                </c:pt>
                <c:pt idx="1752">
                  <c:v>127.9144258999994</c:v>
                </c:pt>
                <c:pt idx="1753">
                  <c:v>128.12319259999941</c:v>
                </c:pt>
                <c:pt idx="1754">
                  <c:v>128.13291649999937</c:v>
                </c:pt>
                <c:pt idx="1755">
                  <c:v>127.91207019999935</c:v>
                </c:pt>
                <c:pt idx="1756">
                  <c:v>127.75562449999939</c:v>
                </c:pt>
                <c:pt idx="1757">
                  <c:v>128.00532509999937</c:v>
                </c:pt>
                <c:pt idx="1758">
                  <c:v>127.05212949999938</c:v>
                </c:pt>
                <c:pt idx="1759">
                  <c:v>127.19483779999936</c:v>
                </c:pt>
                <c:pt idx="1760">
                  <c:v>126.62793459999941</c:v>
                </c:pt>
                <c:pt idx="1761">
                  <c:v>126.86511599999935</c:v>
                </c:pt>
                <c:pt idx="1762">
                  <c:v>126.67615939999934</c:v>
                </c:pt>
                <c:pt idx="1763">
                  <c:v>126.18799789999935</c:v>
                </c:pt>
                <c:pt idx="1764">
                  <c:v>126.54395679999929</c:v>
                </c:pt>
                <c:pt idx="1765">
                  <c:v>126.43306829999932</c:v>
                </c:pt>
                <c:pt idx="1766">
                  <c:v>126.82394359999932</c:v>
                </c:pt>
                <c:pt idx="1767">
                  <c:v>126.79458989999932</c:v>
                </c:pt>
                <c:pt idx="1768">
                  <c:v>126.42626289999934</c:v>
                </c:pt>
                <c:pt idx="1769">
                  <c:v>126.55418889999935</c:v>
                </c:pt>
                <c:pt idx="1770">
                  <c:v>126.00066639999935</c:v>
                </c:pt>
                <c:pt idx="1771">
                  <c:v>126.41882319999932</c:v>
                </c:pt>
                <c:pt idx="1772">
                  <c:v>127.00445519999931</c:v>
                </c:pt>
                <c:pt idx="1773">
                  <c:v>127.31431469999931</c:v>
                </c:pt>
                <c:pt idx="1774">
                  <c:v>127.8841549999993</c:v>
                </c:pt>
                <c:pt idx="1775">
                  <c:v>127.5335556999993</c:v>
                </c:pt>
                <c:pt idx="1776">
                  <c:v>127.71867609999931</c:v>
                </c:pt>
                <c:pt idx="1777">
                  <c:v>127.65776919999929</c:v>
                </c:pt>
                <c:pt idx="1778">
                  <c:v>127.62826669999932</c:v>
                </c:pt>
                <c:pt idx="1779">
                  <c:v>127.67648149999928</c:v>
                </c:pt>
                <c:pt idx="1780">
                  <c:v>127.28916579999932</c:v>
                </c:pt>
                <c:pt idx="1781">
                  <c:v>127.33539359999932</c:v>
                </c:pt>
                <c:pt idx="1782">
                  <c:v>127.3029862999993</c:v>
                </c:pt>
                <c:pt idx="1783">
                  <c:v>127.94562939999933</c:v>
                </c:pt>
                <c:pt idx="1784">
                  <c:v>128.15526049999932</c:v>
                </c:pt>
                <c:pt idx="1785">
                  <c:v>127.72978949999936</c:v>
                </c:pt>
                <c:pt idx="1786">
                  <c:v>127.77389009999931</c:v>
                </c:pt>
                <c:pt idx="1787">
                  <c:v>127.86622119999933</c:v>
                </c:pt>
                <c:pt idx="1788">
                  <c:v>128.14552079999936</c:v>
                </c:pt>
                <c:pt idx="1789">
                  <c:v>127.81300979999934</c:v>
                </c:pt>
                <c:pt idx="1790">
                  <c:v>127.55130269999935</c:v>
                </c:pt>
                <c:pt idx="1791">
                  <c:v>127.31559289999934</c:v>
                </c:pt>
                <c:pt idx="1792">
                  <c:v>127.71081119999934</c:v>
                </c:pt>
                <c:pt idx="1793">
                  <c:v>128.25240089999937</c:v>
                </c:pt>
                <c:pt idx="1794">
                  <c:v>128.49057419999937</c:v>
                </c:pt>
                <c:pt idx="1795">
                  <c:v>129.24416419999937</c:v>
                </c:pt>
                <c:pt idx="1796">
                  <c:v>129.58422899999937</c:v>
                </c:pt>
                <c:pt idx="1797">
                  <c:v>129.68642039999941</c:v>
                </c:pt>
                <c:pt idx="1798">
                  <c:v>130.21114399999942</c:v>
                </c:pt>
                <c:pt idx="1799">
                  <c:v>130.01431759999943</c:v>
                </c:pt>
                <c:pt idx="1800">
                  <c:v>130.56358269999944</c:v>
                </c:pt>
                <c:pt idx="1801">
                  <c:v>130.68274909999943</c:v>
                </c:pt>
                <c:pt idx="1802">
                  <c:v>132.35221439999941</c:v>
                </c:pt>
                <c:pt idx="1803">
                  <c:v>132.85512419999944</c:v>
                </c:pt>
                <c:pt idx="1804">
                  <c:v>133.48049629999946</c:v>
                </c:pt>
                <c:pt idx="1805">
                  <c:v>133.42768329999944</c:v>
                </c:pt>
                <c:pt idx="1806">
                  <c:v>133.39471069999939</c:v>
                </c:pt>
                <c:pt idx="1807">
                  <c:v>133.51346529999941</c:v>
                </c:pt>
                <c:pt idx="1808">
                  <c:v>133.6071910999994</c:v>
                </c:pt>
                <c:pt idx="1809">
                  <c:v>133.96491279999941</c:v>
                </c:pt>
                <c:pt idx="1810">
                  <c:v>134.99052909999941</c:v>
                </c:pt>
                <c:pt idx="1811">
                  <c:v>135.29968779999936</c:v>
                </c:pt>
                <c:pt idx="1812">
                  <c:v>135.31191389999938</c:v>
                </c:pt>
                <c:pt idx="1813">
                  <c:v>135.58126439999936</c:v>
                </c:pt>
                <c:pt idx="1814">
                  <c:v>135.86386949999931</c:v>
                </c:pt>
                <c:pt idx="1815">
                  <c:v>136.03122859999934</c:v>
                </c:pt>
                <c:pt idx="1816">
                  <c:v>136.28507019999941</c:v>
                </c:pt>
                <c:pt idx="1817">
                  <c:v>136.23391049999941</c:v>
                </c:pt>
                <c:pt idx="1818">
                  <c:v>136.78493359999936</c:v>
                </c:pt>
                <c:pt idx="1819">
                  <c:v>136.66217399999937</c:v>
                </c:pt>
                <c:pt idx="1820">
                  <c:v>137.60657689999937</c:v>
                </c:pt>
                <c:pt idx="1821">
                  <c:v>137.26173889999936</c:v>
                </c:pt>
                <c:pt idx="1822">
                  <c:v>137.06749369999932</c:v>
                </c:pt>
                <c:pt idx="1823">
                  <c:v>137.24099769999935</c:v>
                </c:pt>
                <c:pt idx="1824">
                  <c:v>138.09566439999935</c:v>
                </c:pt>
                <c:pt idx="1825">
                  <c:v>137.58778949999936</c:v>
                </c:pt>
                <c:pt idx="1826">
                  <c:v>136.68234909999936</c:v>
                </c:pt>
                <c:pt idx="1827">
                  <c:v>136.43910289999934</c:v>
                </c:pt>
                <c:pt idx="1828">
                  <c:v>136.85344199999938</c:v>
                </c:pt>
                <c:pt idx="1829">
                  <c:v>136.48279589999939</c:v>
                </c:pt>
                <c:pt idx="1830">
                  <c:v>135.1926440999994</c:v>
                </c:pt>
                <c:pt idx="1831">
                  <c:v>136.88973159999941</c:v>
                </c:pt>
                <c:pt idx="1832">
                  <c:v>137.49845369999937</c:v>
                </c:pt>
                <c:pt idx="1833">
                  <c:v>137.99787169999939</c:v>
                </c:pt>
                <c:pt idx="1834">
                  <c:v>137.92041009999943</c:v>
                </c:pt>
                <c:pt idx="1835">
                  <c:v>138.41728729999946</c:v>
                </c:pt>
                <c:pt idx="1836">
                  <c:v>139.03962499999943</c:v>
                </c:pt>
                <c:pt idx="1837">
                  <c:v>139.01882579999946</c:v>
                </c:pt>
                <c:pt idx="1838">
                  <c:v>138.99160909999947</c:v>
                </c:pt>
                <c:pt idx="1839">
                  <c:v>139.20585869999948</c:v>
                </c:pt>
                <c:pt idx="1840">
                  <c:v>139.54656699999953</c:v>
                </c:pt>
                <c:pt idx="1841">
                  <c:v>139.60527929999949</c:v>
                </c:pt>
                <c:pt idx="1842">
                  <c:v>139.01831029999951</c:v>
                </c:pt>
                <c:pt idx="1843">
                  <c:v>139.88460349999951</c:v>
                </c:pt>
                <c:pt idx="1844">
                  <c:v>140.44769569999951</c:v>
                </c:pt>
                <c:pt idx="1845">
                  <c:v>140.61543879999948</c:v>
                </c:pt>
                <c:pt idx="1846">
                  <c:v>140.68332449999946</c:v>
                </c:pt>
                <c:pt idx="1847">
                  <c:v>140.82876519999951</c:v>
                </c:pt>
                <c:pt idx="1848">
                  <c:v>141.12516599999952</c:v>
                </c:pt>
                <c:pt idx="1849">
                  <c:v>141.49286479999952</c:v>
                </c:pt>
                <c:pt idx="1850">
                  <c:v>141.5321900999995</c:v>
                </c:pt>
                <c:pt idx="1851">
                  <c:v>141.24023129999955</c:v>
                </c:pt>
                <c:pt idx="1852">
                  <c:v>141.12701659999951</c:v>
                </c:pt>
                <c:pt idx="1853">
                  <c:v>141.43141259999953</c:v>
                </c:pt>
                <c:pt idx="1854">
                  <c:v>141.24930149999955</c:v>
                </c:pt>
                <c:pt idx="1855">
                  <c:v>140.99564839999954</c:v>
                </c:pt>
                <c:pt idx="1856">
                  <c:v>141.65688039999952</c:v>
                </c:pt>
                <c:pt idx="1857">
                  <c:v>142.21535629999954</c:v>
                </c:pt>
                <c:pt idx="1858">
                  <c:v>142.10500299999956</c:v>
                </c:pt>
                <c:pt idx="1859">
                  <c:v>142.66925709999953</c:v>
                </c:pt>
                <c:pt idx="1860">
                  <c:v>141.87581029999956</c:v>
                </c:pt>
                <c:pt idx="1861">
                  <c:v>141.54486839999959</c:v>
                </c:pt>
                <c:pt idx="1862">
                  <c:v>141.99405399999958</c:v>
                </c:pt>
                <c:pt idx="1863">
                  <c:v>141.65512579999958</c:v>
                </c:pt>
                <c:pt idx="1864">
                  <c:v>141.61364079999959</c:v>
                </c:pt>
                <c:pt idx="1865">
                  <c:v>141.47743309999959</c:v>
                </c:pt>
                <c:pt idx="1866">
                  <c:v>141.77758849999958</c:v>
                </c:pt>
                <c:pt idx="1867">
                  <c:v>141.56353039999959</c:v>
                </c:pt>
                <c:pt idx="1868">
                  <c:v>141.5360511999996</c:v>
                </c:pt>
                <c:pt idx="1869">
                  <c:v>141.4990535999996</c:v>
                </c:pt>
                <c:pt idx="1870">
                  <c:v>141.90901599999961</c:v>
                </c:pt>
                <c:pt idx="1871">
                  <c:v>141.98613289999963</c:v>
                </c:pt>
                <c:pt idx="1872">
                  <c:v>141.89225159999964</c:v>
                </c:pt>
                <c:pt idx="1873">
                  <c:v>142.09417589999967</c:v>
                </c:pt>
                <c:pt idx="1874">
                  <c:v>142.18248889999967</c:v>
                </c:pt>
                <c:pt idx="1875">
                  <c:v>142.54245979999962</c:v>
                </c:pt>
                <c:pt idx="1876">
                  <c:v>142.28703179999962</c:v>
                </c:pt>
                <c:pt idx="1877">
                  <c:v>142.26270449999959</c:v>
                </c:pt>
                <c:pt idx="1878">
                  <c:v>142.02476159999961</c:v>
                </c:pt>
                <c:pt idx="1879">
                  <c:v>141.82813319999963</c:v>
                </c:pt>
                <c:pt idx="1880">
                  <c:v>141.90310649999964</c:v>
                </c:pt>
                <c:pt idx="1881">
                  <c:v>141.76677149999963</c:v>
                </c:pt>
                <c:pt idx="1882">
                  <c:v>141.83149839999962</c:v>
                </c:pt>
                <c:pt idx="1883">
                  <c:v>141.64092109999964</c:v>
                </c:pt>
                <c:pt idx="1884">
                  <c:v>141.1372853999996</c:v>
                </c:pt>
                <c:pt idx="1885">
                  <c:v>140.49897419999962</c:v>
                </c:pt>
                <c:pt idx="1886">
                  <c:v>140.6956304999996</c:v>
                </c:pt>
                <c:pt idx="1887">
                  <c:v>140.40698609999961</c:v>
                </c:pt>
                <c:pt idx="1888">
                  <c:v>140.00011859999961</c:v>
                </c:pt>
                <c:pt idx="1889">
                  <c:v>139.87073049999958</c:v>
                </c:pt>
                <c:pt idx="1890">
                  <c:v>140.10403659999957</c:v>
                </c:pt>
                <c:pt idx="1891">
                  <c:v>139.74558209999958</c:v>
                </c:pt>
                <c:pt idx="1892">
                  <c:v>139.44047949999958</c:v>
                </c:pt>
                <c:pt idx="1893">
                  <c:v>139.65838239999954</c:v>
                </c:pt>
                <c:pt idx="1894">
                  <c:v>139.95188989999954</c:v>
                </c:pt>
                <c:pt idx="1895">
                  <c:v>139.83268749999951</c:v>
                </c:pt>
                <c:pt idx="1896">
                  <c:v>138.97250539999951</c:v>
                </c:pt>
                <c:pt idx="1897">
                  <c:v>138.52051399999951</c:v>
                </c:pt>
                <c:pt idx="1898">
                  <c:v>138.40210429999954</c:v>
                </c:pt>
                <c:pt idx="1899">
                  <c:v>137.62615459999955</c:v>
                </c:pt>
                <c:pt idx="1900">
                  <c:v>137.45230589999954</c:v>
                </c:pt>
                <c:pt idx="1901">
                  <c:v>137.03763339999955</c:v>
                </c:pt>
                <c:pt idx="1902">
                  <c:v>137.24044579999952</c:v>
                </c:pt>
                <c:pt idx="1903">
                  <c:v>136.36711889999953</c:v>
                </c:pt>
                <c:pt idx="1904">
                  <c:v>137.16802329999953</c:v>
                </c:pt>
                <c:pt idx="1905">
                  <c:v>137.54475119999955</c:v>
                </c:pt>
                <c:pt idx="1906">
                  <c:v>137.82284049999959</c:v>
                </c:pt>
                <c:pt idx="1907">
                  <c:v>137.99054989999954</c:v>
                </c:pt>
                <c:pt idx="1908">
                  <c:v>138.76340489999959</c:v>
                </c:pt>
                <c:pt idx="1909">
                  <c:v>139.45439509999957</c:v>
                </c:pt>
                <c:pt idx="1910">
                  <c:v>138.75969559999959</c:v>
                </c:pt>
                <c:pt idx="1911">
                  <c:v>139.2400101999996</c:v>
                </c:pt>
                <c:pt idx="1912">
                  <c:v>139.42482299999955</c:v>
                </c:pt>
                <c:pt idx="1913">
                  <c:v>139.75674409999951</c:v>
                </c:pt>
                <c:pt idx="1914">
                  <c:v>140.27662849999953</c:v>
                </c:pt>
                <c:pt idx="1915">
                  <c:v>139.56067949999954</c:v>
                </c:pt>
                <c:pt idx="1916">
                  <c:v>139.32496089999958</c:v>
                </c:pt>
                <c:pt idx="1917">
                  <c:v>139.31634089999957</c:v>
                </c:pt>
                <c:pt idx="1918">
                  <c:v>139.66639759999958</c:v>
                </c:pt>
                <c:pt idx="1919">
                  <c:v>139.8131956999996</c:v>
                </c:pt>
                <c:pt idx="1920">
                  <c:v>139.9318599999996</c:v>
                </c:pt>
                <c:pt idx="1921">
                  <c:v>139.67128789999964</c:v>
                </c:pt>
                <c:pt idx="1922">
                  <c:v>139.6430991999996</c:v>
                </c:pt>
                <c:pt idx="1923">
                  <c:v>139.46481519999963</c:v>
                </c:pt>
                <c:pt idx="1924">
                  <c:v>139.6567583999996</c:v>
                </c:pt>
                <c:pt idx="1925">
                  <c:v>139.77613259999961</c:v>
                </c:pt>
                <c:pt idx="1926">
                  <c:v>139.80190249999961</c:v>
                </c:pt>
                <c:pt idx="1927">
                  <c:v>140.07615869999964</c:v>
                </c:pt>
                <c:pt idx="1928">
                  <c:v>140.28172389999963</c:v>
                </c:pt>
                <c:pt idx="1929">
                  <c:v>140.46887469999962</c:v>
                </c:pt>
                <c:pt idx="1930">
                  <c:v>139.95771829999964</c:v>
                </c:pt>
                <c:pt idx="1931">
                  <c:v>140.10604739999962</c:v>
                </c:pt>
                <c:pt idx="1932">
                  <c:v>140.05646769999967</c:v>
                </c:pt>
                <c:pt idx="1933">
                  <c:v>139.88573809999966</c:v>
                </c:pt>
                <c:pt idx="1934">
                  <c:v>139.85157459999962</c:v>
                </c:pt>
                <c:pt idx="1935">
                  <c:v>139.50775079999963</c:v>
                </c:pt>
                <c:pt idx="1936">
                  <c:v>139.93417619999965</c:v>
                </c:pt>
                <c:pt idx="1937">
                  <c:v>139.99585949999965</c:v>
                </c:pt>
                <c:pt idx="1938">
                  <c:v>140.15290649999969</c:v>
                </c:pt>
                <c:pt idx="1939">
                  <c:v>140.04020819999968</c:v>
                </c:pt>
                <c:pt idx="1940">
                  <c:v>140.18929409999967</c:v>
                </c:pt>
                <c:pt idx="1941">
                  <c:v>140.3102846999997</c:v>
                </c:pt>
                <c:pt idx="1942">
                  <c:v>140.07771749999969</c:v>
                </c:pt>
                <c:pt idx="1943">
                  <c:v>140.37687469999969</c:v>
                </c:pt>
                <c:pt idx="1944">
                  <c:v>140.48895569999965</c:v>
                </c:pt>
                <c:pt idx="1945">
                  <c:v>140.19913299999965</c:v>
                </c:pt>
                <c:pt idx="1946">
                  <c:v>140.18162019999966</c:v>
                </c:pt>
                <c:pt idx="1947">
                  <c:v>140.14713919999963</c:v>
                </c:pt>
                <c:pt idx="1948">
                  <c:v>140.32002219999967</c:v>
                </c:pt>
                <c:pt idx="1949">
                  <c:v>140.44608919999965</c:v>
                </c:pt>
                <c:pt idx="1950">
                  <c:v>140.59063659999964</c:v>
                </c:pt>
                <c:pt idx="1951">
                  <c:v>140.54295519999962</c:v>
                </c:pt>
                <c:pt idx="1952">
                  <c:v>140.63622209999963</c:v>
                </c:pt>
                <c:pt idx="1953">
                  <c:v>140.47750069999964</c:v>
                </c:pt>
                <c:pt idx="1954">
                  <c:v>140.13622229999959</c:v>
                </c:pt>
                <c:pt idx="1955">
                  <c:v>139.06910369999963</c:v>
                </c:pt>
                <c:pt idx="1956">
                  <c:v>139.35043879999961</c:v>
                </c:pt>
                <c:pt idx="1957">
                  <c:v>139.8602549999996</c:v>
                </c:pt>
                <c:pt idx="1958">
                  <c:v>139.02981969999959</c:v>
                </c:pt>
                <c:pt idx="1959">
                  <c:v>139.1540344999996</c:v>
                </c:pt>
                <c:pt idx="1960">
                  <c:v>139.22559199999961</c:v>
                </c:pt>
                <c:pt idx="1961">
                  <c:v>139.04552179999959</c:v>
                </c:pt>
                <c:pt idx="1962">
                  <c:v>139.23667239999961</c:v>
                </c:pt>
                <c:pt idx="1963">
                  <c:v>139.45852439999959</c:v>
                </c:pt>
                <c:pt idx="1964">
                  <c:v>139.35217119999959</c:v>
                </c:pt>
                <c:pt idx="1965">
                  <c:v>139.45257209999963</c:v>
                </c:pt>
                <c:pt idx="1966">
                  <c:v>139.54053169999963</c:v>
                </c:pt>
                <c:pt idx="1967">
                  <c:v>139.7204097999996</c:v>
                </c:pt>
                <c:pt idx="1968">
                  <c:v>139.6193011999996</c:v>
                </c:pt>
                <c:pt idx="1969">
                  <c:v>139.76501359999958</c:v>
                </c:pt>
                <c:pt idx="1970">
                  <c:v>138.96866029999961</c:v>
                </c:pt>
                <c:pt idx="1971">
                  <c:v>139.33357179999959</c:v>
                </c:pt>
                <c:pt idx="1972">
                  <c:v>139.4395581999996</c:v>
                </c:pt>
                <c:pt idx="1973">
                  <c:v>139.53274339999959</c:v>
                </c:pt>
                <c:pt idx="1974">
                  <c:v>139.23097719999964</c:v>
                </c:pt>
                <c:pt idx="1975">
                  <c:v>139.60251569999963</c:v>
                </c:pt>
                <c:pt idx="1976">
                  <c:v>140.09235179999965</c:v>
                </c:pt>
                <c:pt idx="1977">
                  <c:v>140.05431179999962</c:v>
                </c:pt>
                <c:pt idx="1978">
                  <c:v>140.64546559999962</c:v>
                </c:pt>
                <c:pt idx="1979">
                  <c:v>140.81722479999959</c:v>
                </c:pt>
                <c:pt idx="1980">
                  <c:v>140.61429699999962</c:v>
                </c:pt>
                <c:pt idx="1981">
                  <c:v>140.64459699999966</c:v>
                </c:pt>
                <c:pt idx="1982">
                  <c:v>140.88545469999963</c:v>
                </c:pt>
                <c:pt idx="1983">
                  <c:v>140.75716459999964</c:v>
                </c:pt>
                <c:pt idx="1984">
                  <c:v>140.26803849999965</c:v>
                </c:pt>
                <c:pt idx="1985">
                  <c:v>140.41128999999967</c:v>
                </c:pt>
                <c:pt idx="1986">
                  <c:v>140.60464639999969</c:v>
                </c:pt>
                <c:pt idx="1987">
                  <c:v>140.15142779999971</c:v>
                </c:pt>
                <c:pt idx="1988">
                  <c:v>139.9570771999997</c:v>
                </c:pt>
                <c:pt idx="1989">
                  <c:v>139.87788109999971</c:v>
                </c:pt>
                <c:pt idx="1990">
                  <c:v>139.53201449999972</c:v>
                </c:pt>
                <c:pt idx="1991">
                  <c:v>139.46062789999974</c:v>
                </c:pt>
                <c:pt idx="1992">
                  <c:v>140.24371489999973</c:v>
                </c:pt>
                <c:pt idx="1993">
                  <c:v>140.76069849999976</c:v>
                </c:pt>
                <c:pt idx="1994">
                  <c:v>140.95398239999977</c:v>
                </c:pt>
                <c:pt idx="1995">
                  <c:v>141.25343169999979</c:v>
                </c:pt>
                <c:pt idx="1996">
                  <c:v>141.28433009999978</c:v>
                </c:pt>
                <c:pt idx="1997">
                  <c:v>140.91447919999976</c:v>
                </c:pt>
                <c:pt idx="1998">
                  <c:v>140.27699639999977</c:v>
                </c:pt>
                <c:pt idx="1999">
                  <c:v>140.52657419999974</c:v>
                </c:pt>
                <c:pt idx="2000">
                  <c:v>141.2678092999997</c:v>
                </c:pt>
                <c:pt idx="2001">
                  <c:v>141.40300359999969</c:v>
                </c:pt>
                <c:pt idx="2002">
                  <c:v>140.87569649999972</c:v>
                </c:pt>
                <c:pt idx="2003">
                  <c:v>140.86322949999973</c:v>
                </c:pt>
                <c:pt idx="2004">
                  <c:v>141.39776239999969</c:v>
                </c:pt>
                <c:pt idx="2005">
                  <c:v>141.27285689999968</c:v>
                </c:pt>
                <c:pt idx="2006">
                  <c:v>140.45816549999967</c:v>
                </c:pt>
                <c:pt idx="2007">
                  <c:v>140.61956069999965</c:v>
                </c:pt>
                <c:pt idx="2008">
                  <c:v>141.10114749999966</c:v>
                </c:pt>
                <c:pt idx="2009">
                  <c:v>140.66471169999969</c:v>
                </c:pt>
                <c:pt idx="2010">
                  <c:v>141.4023164999997</c:v>
                </c:pt>
                <c:pt idx="2011">
                  <c:v>141.60846739999968</c:v>
                </c:pt>
                <c:pt idx="2012">
                  <c:v>141.83289959999971</c:v>
                </c:pt>
                <c:pt idx="2013">
                  <c:v>142.36963659999969</c:v>
                </c:pt>
                <c:pt idx="2014">
                  <c:v>142.1392187999997</c:v>
                </c:pt>
                <c:pt idx="2015">
                  <c:v>141.76841339999967</c:v>
                </c:pt>
                <c:pt idx="2016">
                  <c:v>141.33300149999971</c:v>
                </c:pt>
                <c:pt idx="2017">
                  <c:v>141.11851699999968</c:v>
                </c:pt>
                <c:pt idx="2018">
                  <c:v>140.9824880999997</c:v>
                </c:pt>
                <c:pt idx="2019">
                  <c:v>140.81415639999966</c:v>
                </c:pt>
                <c:pt idx="2020">
                  <c:v>141.25496119999968</c:v>
                </c:pt>
                <c:pt idx="2021">
                  <c:v>141.69458599999967</c:v>
                </c:pt>
                <c:pt idx="2022">
                  <c:v>141.12420879999968</c:v>
                </c:pt>
                <c:pt idx="2023">
                  <c:v>141.13199209999965</c:v>
                </c:pt>
                <c:pt idx="2024">
                  <c:v>141.18744729999966</c:v>
                </c:pt>
                <c:pt idx="2025">
                  <c:v>141.12223369999967</c:v>
                </c:pt>
                <c:pt idx="2026">
                  <c:v>140.77192189999965</c:v>
                </c:pt>
                <c:pt idx="2027">
                  <c:v>140.12886649999965</c:v>
                </c:pt>
                <c:pt idx="2028">
                  <c:v>140.21081589999969</c:v>
                </c:pt>
                <c:pt idx="2029">
                  <c:v>140.46403049999969</c:v>
                </c:pt>
                <c:pt idx="2030">
                  <c:v>140.49493589999966</c:v>
                </c:pt>
                <c:pt idx="2031">
                  <c:v>140.53536829999965</c:v>
                </c:pt>
                <c:pt idx="2032">
                  <c:v>141.02591039999959</c:v>
                </c:pt>
                <c:pt idx="2033">
                  <c:v>140.47790249999963</c:v>
                </c:pt>
                <c:pt idx="2034">
                  <c:v>140.58484019999963</c:v>
                </c:pt>
                <c:pt idx="2035">
                  <c:v>140.4247588999996</c:v>
                </c:pt>
                <c:pt idx="2036">
                  <c:v>140.2477867999996</c:v>
                </c:pt>
                <c:pt idx="2037">
                  <c:v>139.75158969999964</c:v>
                </c:pt>
                <c:pt idx="2038">
                  <c:v>140.00407679999967</c:v>
                </c:pt>
                <c:pt idx="2039">
                  <c:v>140.52404709999965</c:v>
                </c:pt>
                <c:pt idx="2040">
                  <c:v>141.26928209999966</c:v>
                </c:pt>
                <c:pt idx="2041">
                  <c:v>141.34883629999968</c:v>
                </c:pt>
                <c:pt idx="2042">
                  <c:v>141.31996959999972</c:v>
                </c:pt>
                <c:pt idx="2043">
                  <c:v>141.19885829999973</c:v>
                </c:pt>
                <c:pt idx="2044">
                  <c:v>141.52818629999965</c:v>
                </c:pt>
                <c:pt idx="2045">
                  <c:v>141.75360789999971</c:v>
                </c:pt>
                <c:pt idx="2046">
                  <c:v>141.78744819999966</c:v>
                </c:pt>
                <c:pt idx="2047">
                  <c:v>141.74321739999965</c:v>
                </c:pt>
                <c:pt idx="2048">
                  <c:v>141.84684149999964</c:v>
                </c:pt>
                <c:pt idx="2049">
                  <c:v>141.88941659999963</c:v>
                </c:pt>
                <c:pt idx="2050">
                  <c:v>142.4207332999996</c:v>
                </c:pt>
                <c:pt idx="2051">
                  <c:v>142.51010849999966</c:v>
                </c:pt>
                <c:pt idx="2052">
                  <c:v>143.83094579999965</c:v>
                </c:pt>
                <c:pt idx="2053">
                  <c:v>143.93066219999966</c:v>
                </c:pt>
                <c:pt idx="2054">
                  <c:v>144.54006269999965</c:v>
                </c:pt>
                <c:pt idx="2055">
                  <c:v>144.27884479999969</c:v>
                </c:pt>
                <c:pt idx="2056">
                  <c:v>144.54795009999972</c:v>
                </c:pt>
                <c:pt idx="2057">
                  <c:v>145.18879529999967</c:v>
                </c:pt>
                <c:pt idx="2058">
                  <c:v>144.8585747999997</c:v>
                </c:pt>
                <c:pt idx="2059">
                  <c:v>144.80240409999971</c:v>
                </c:pt>
                <c:pt idx="2060">
                  <c:v>145.17066629999968</c:v>
                </c:pt>
                <c:pt idx="2061">
                  <c:v>144.83004519999966</c:v>
                </c:pt>
                <c:pt idx="2062">
                  <c:v>145.07686499999971</c:v>
                </c:pt>
                <c:pt idx="2063">
                  <c:v>145.37188519999975</c:v>
                </c:pt>
                <c:pt idx="2064">
                  <c:v>145.54035489999981</c:v>
                </c:pt>
                <c:pt idx="2065">
                  <c:v>145.76685159999977</c:v>
                </c:pt>
                <c:pt idx="2066">
                  <c:v>145.69670399999978</c:v>
                </c:pt>
                <c:pt idx="2067">
                  <c:v>146.50552129999977</c:v>
                </c:pt>
                <c:pt idx="2068">
                  <c:v>146.36085479999977</c:v>
                </c:pt>
                <c:pt idx="2069">
                  <c:v>146.37755889999974</c:v>
                </c:pt>
                <c:pt idx="2070">
                  <c:v>146.04924419999975</c:v>
                </c:pt>
                <c:pt idx="2071">
                  <c:v>146.65377549999974</c:v>
                </c:pt>
                <c:pt idx="2072">
                  <c:v>146.76796669999973</c:v>
                </c:pt>
                <c:pt idx="2073">
                  <c:v>147.72984369999978</c:v>
                </c:pt>
                <c:pt idx="2074">
                  <c:v>147.93067709999974</c:v>
                </c:pt>
                <c:pt idx="2075">
                  <c:v>147.94411669999974</c:v>
                </c:pt>
                <c:pt idx="2076">
                  <c:v>147.87978709999976</c:v>
                </c:pt>
                <c:pt idx="2077">
                  <c:v>147.08438279999979</c:v>
                </c:pt>
                <c:pt idx="2078">
                  <c:v>146.55864699999981</c:v>
                </c:pt>
                <c:pt idx="2079">
                  <c:v>146.12834689999977</c:v>
                </c:pt>
                <c:pt idx="2080">
                  <c:v>145.96361049999976</c:v>
                </c:pt>
                <c:pt idx="2081">
                  <c:v>146.54947859999979</c:v>
                </c:pt>
                <c:pt idx="2082">
                  <c:v>146.56769639999979</c:v>
                </c:pt>
                <c:pt idx="2083">
                  <c:v>147.15510339999983</c:v>
                </c:pt>
                <c:pt idx="2084">
                  <c:v>147.62912499999979</c:v>
                </c:pt>
                <c:pt idx="2085">
                  <c:v>147.07713619999981</c:v>
                </c:pt>
                <c:pt idx="2086">
                  <c:v>147.93900999999977</c:v>
                </c:pt>
                <c:pt idx="2087">
                  <c:v>147.13567479999975</c:v>
                </c:pt>
                <c:pt idx="2088">
                  <c:v>147.21242529999978</c:v>
                </c:pt>
                <c:pt idx="2089">
                  <c:v>147.61243929999978</c:v>
                </c:pt>
                <c:pt idx="2090">
                  <c:v>147.4525222999998</c:v>
                </c:pt>
                <c:pt idx="2091">
                  <c:v>147.40634269999981</c:v>
                </c:pt>
                <c:pt idx="2092">
                  <c:v>147.83407159999976</c:v>
                </c:pt>
                <c:pt idx="2093">
                  <c:v>146.92858879999977</c:v>
                </c:pt>
                <c:pt idx="2094">
                  <c:v>146.5077334999998</c:v>
                </c:pt>
                <c:pt idx="2095">
                  <c:v>146.17799239999977</c:v>
                </c:pt>
                <c:pt idx="2096">
                  <c:v>145.94662479999977</c:v>
                </c:pt>
                <c:pt idx="2097">
                  <c:v>146.27554869999977</c:v>
                </c:pt>
                <c:pt idx="2098">
                  <c:v>147.70334739999976</c:v>
                </c:pt>
                <c:pt idx="2099">
                  <c:v>147.81197299999974</c:v>
                </c:pt>
                <c:pt idx="2100">
                  <c:v>148.6003107999997</c:v>
                </c:pt>
                <c:pt idx="2101">
                  <c:v>148.04565449999973</c:v>
                </c:pt>
                <c:pt idx="2102">
                  <c:v>148.46352969999975</c:v>
                </c:pt>
                <c:pt idx="2103">
                  <c:v>149.22902339999973</c:v>
                </c:pt>
                <c:pt idx="2104">
                  <c:v>149.49148899999972</c:v>
                </c:pt>
                <c:pt idx="2105">
                  <c:v>149.88758129999974</c:v>
                </c:pt>
                <c:pt idx="2106">
                  <c:v>149.27643189999978</c:v>
                </c:pt>
                <c:pt idx="2107">
                  <c:v>146.71238249999976</c:v>
                </c:pt>
                <c:pt idx="2108">
                  <c:v>147.15565019999977</c:v>
                </c:pt>
                <c:pt idx="2109">
                  <c:v>147.19661069999975</c:v>
                </c:pt>
                <c:pt idx="2110">
                  <c:v>146.30942429999973</c:v>
                </c:pt>
                <c:pt idx="2111">
                  <c:v>146.44671949999974</c:v>
                </c:pt>
                <c:pt idx="2112">
                  <c:v>146.64523329999972</c:v>
                </c:pt>
                <c:pt idx="2113">
                  <c:v>146.92563869999975</c:v>
                </c:pt>
                <c:pt idx="2114">
                  <c:v>146.84863009999972</c:v>
                </c:pt>
                <c:pt idx="2115">
                  <c:v>146.70145689999976</c:v>
                </c:pt>
                <c:pt idx="2116">
                  <c:v>146.84682459999974</c:v>
                </c:pt>
                <c:pt idx="2117">
                  <c:v>147.1152195999997</c:v>
                </c:pt>
                <c:pt idx="2118">
                  <c:v>147.06108259999971</c:v>
                </c:pt>
                <c:pt idx="2119">
                  <c:v>146.94480359999969</c:v>
                </c:pt>
                <c:pt idx="2120">
                  <c:v>147.4723441999997</c:v>
                </c:pt>
                <c:pt idx="2121">
                  <c:v>146.88997569999972</c:v>
                </c:pt>
                <c:pt idx="2122">
                  <c:v>146.79596309999971</c:v>
                </c:pt>
                <c:pt idx="2123">
                  <c:v>146.80006679999971</c:v>
                </c:pt>
                <c:pt idx="2124">
                  <c:v>146.8380599999997</c:v>
                </c:pt>
                <c:pt idx="2125">
                  <c:v>146.85727479999966</c:v>
                </c:pt>
                <c:pt idx="2126">
                  <c:v>147.26630519999966</c:v>
                </c:pt>
                <c:pt idx="2127">
                  <c:v>147.23077669999967</c:v>
                </c:pt>
                <c:pt idx="2128">
                  <c:v>147.61714509999968</c:v>
                </c:pt>
                <c:pt idx="2129">
                  <c:v>147.1975718999997</c:v>
                </c:pt>
                <c:pt idx="2130">
                  <c:v>147.10768729999967</c:v>
                </c:pt>
                <c:pt idx="2131">
                  <c:v>147.36358789999969</c:v>
                </c:pt>
                <c:pt idx="2132">
                  <c:v>147.02322249999969</c:v>
                </c:pt>
                <c:pt idx="2133">
                  <c:v>147.3767853999997</c:v>
                </c:pt>
                <c:pt idx="2134">
                  <c:v>146.98403139999971</c:v>
                </c:pt>
                <c:pt idx="2135">
                  <c:v>147.49150029999973</c:v>
                </c:pt>
                <c:pt idx="2136">
                  <c:v>147.19178859999974</c:v>
                </c:pt>
                <c:pt idx="2137">
                  <c:v>147.08757729999974</c:v>
                </c:pt>
                <c:pt idx="2138">
                  <c:v>147.34954189999971</c:v>
                </c:pt>
                <c:pt idx="2139">
                  <c:v>147.36376899999968</c:v>
                </c:pt>
                <c:pt idx="2140">
                  <c:v>147.57476529999968</c:v>
                </c:pt>
                <c:pt idx="2141">
                  <c:v>147.43649909999968</c:v>
                </c:pt>
                <c:pt idx="2142">
                  <c:v>147.71495209999966</c:v>
                </c:pt>
                <c:pt idx="2143">
                  <c:v>148.02640489999965</c:v>
                </c:pt>
                <c:pt idx="2144">
                  <c:v>147.91096099999965</c:v>
                </c:pt>
                <c:pt idx="2145">
                  <c:v>147.98374059999966</c:v>
                </c:pt>
                <c:pt idx="2146">
                  <c:v>147.96686469999966</c:v>
                </c:pt>
                <c:pt idx="2147">
                  <c:v>147.79333039999966</c:v>
                </c:pt>
                <c:pt idx="2148">
                  <c:v>147.94089609999963</c:v>
                </c:pt>
                <c:pt idx="2149">
                  <c:v>148.20784639999962</c:v>
                </c:pt>
                <c:pt idx="2150">
                  <c:v>148.27926799999963</c:v>
                </c:pt>
                <c:pt idx="2151">
                  <c:v>148.3100929999996</c:v>
                </c:pt>
                <c:pt idx="2152">
                  <c:v>148.9117199999996</c:v>
                </c:pt>
                <c:pt idx="2153">
                  <c:v>149.08506349999956</c:v>
                </c:pt>
                <c:pt idx="2154">
                  <c:v>149.11007709999961</c:v>
                </c:pt>
                <c:pt idx="2155">
                  <c:v>148.77060929999959</c:v>
                </c:pt>
                <c:pt idx="2156">
                  <c:v>149.05073889999963</c:v>
                </c:pt>
                <c:pt idx="2157">
                  <c:v>149.49126549999963</c:v>
                </c:pt>
                <c:pt idx="2158">
                  <c:v>148.84641269999963</c:v>
                </c:pt>
                <c:pt idx="2159">
                  <c:v>149.10104409999963</c:v>
                </c:pt>
                <c:pt idx="2160">
                  <c:v>149.73373389999963</c:v>
                </c:pt>
                <c:pt idx="2161">
                  <c:v>150.59610239999969</c:v>
                </c:pt>
                <c:pt idx="2162">
                  <c:v>151.39306329999965</c:v>
                </c:pt>
                <c:pt idx="2163">
                  <c:v>151.16168099999965</c:v>
                </c:pt>
                <c:pt idx="2164">
                  <c:v>151.6823102999997</c:v>
                </c:pt>
                <c:pt idx="2165">
                  <c:v>152.0291323999997</c:v>
                </c:pt>
                <c:pt idx="2166">
                  <c:v>151.92816419999971</c:v>
                </c:pt>
                <c:pt idx="2167">
                  <c:v>152.78286429999969</c:v>
                </c:pt>
                <c:pt idx="2168">
                  <c:v>152.78687679999967</c:v>
                </c:pt>
                <c:pt idx="2169">
                  <c:v>153.9469059999997</c:v>
                </c:pt>
                <c:pt idx="2170">
                  <c:v>154.40447639999965</c:v>
                </c:pt>
                <c:pt idx="2171">
                  <c:v>154.12364619999965</c:v>
                </c:pt>
                <c:pt idx="2172">
                  <c:v>154.05774539999965</c:v>
                </c:pt>
                <c:pt idx="2173">
                  <c:v>154.29019049999968</c:v>
                </c:pt>
                <c:pt idx="2174">
                  <c:v>155.11950529999967</c:v>
                </c:pt>
                <c:pt idx="2175">
                  <c:v>155.36969309999969</c:v>
                </c:pt>
                <c:pt idx="2176">
                  <c:v>155.80594949999971</c:v>
                </c:pt>
                <c:pt idx="2177">
                  <c:v>156.2871688999997</c:v>
                </c:pt>
                <c:pt idx="2178">
                  <c:v>156.63391039999968</c:v>
                </c:pt>
                <c:pt idx="2179">
                  <c:v>156.75488149999973</c:v>
                </c:pt>
                <c:pt idx="2180">
                  <c:v>157.30901039999966</c:v>
                </c:pt>
                <c:pt idx="2181">
                  <c:v>156.92466399999972</c:v>
                </c:pt>
                <c:pt idx="2182">
                  <c:v>157.19502949999966</c:v>
                </c:pt>
                <c:pt idx="2183">
                  <c:v>157.35950379999969</c:v>
                </c:pt>
                <c:pt idx="2184">
                  <c:v>157.44211549999969</c:v>
                </c:pt>
                <c:pt idx="2185">
                  <c:v>157.6896621999997</c:v>
                </c:pt>
                <c:pt idx="2186">
                  <c:v>157.21782029999974</c:v>
                </c:pt>
                <c:pt idx="2187">
                  <c:v>157.47887609999967</c:v>
                </c:pt>
                <c:pt idx="2188">
                  <c:v>158.24507109999968</c:v>
                </c:pt>
                <c:pt idx="2189">
                  <c:v>158.18293749999964</c:v>
                </c:pt>
                <c:pt idx="2190">
                  <c:v>158.32962319999965</c:v>
                </c:pt>
                <c:pt idx="2191">
                  <c:v>158.64355919999969</c:v>
                </c:pt>
                <c:pt idx="2192">
                  <c:v>159.12618049999966</c:v>
                </c:pt>
                <c:pt idx="2193">
                  <c:v>158.31161789999965</c:v>
                </c:pt>
                <c:pt idx="2194">
                  <c:v>158.31659219999969</c:v>
                </c:pt>
                <c:pt idx="2195">
                  <c:v>158.53626479999977</c:v>
                </c:pt>
                <c:pt idx="2196">
                  <c:v>158.53758099999973</c:v>
                </c:pt>
                <c:pt idx="2197">
                  <c:v>158.20770139999976</c:v>
                </c:pt>
                <c:pt idx="2198">
                  <c:v>158.8173754999998</c:v>
                </c:pt>
                <c:pt idx="2199">
                  <c:v>158.9686307999998</c:v>
                </c:pt>
                <c:pt idx="2200">
                  <c:v>158.70720299999977</c:v>
                </c:pt>
                <c:pt idx="2201">
                  <c:v>159.15662299999974</c:v>
                </c:pt>
                <c:pt idx="2202">
                  <c:v>159.87174899999977</c:v>
                </c:pt>
                <c:pt idx="2203">
                  <c:v>160.37454569999974</c:v>
                </c:pt>
                <c:pt idx="2204">
                  <c:v>160.49735679999969</c:v>
                </c:pt>
                <c:pt idx="2205">
                  <c:v>160.01423269999967</c:v>
                </c:pt>
                <c:pt idx="2206">
                  <c:v>159.5192784999997</c:v>
                </c:pt>
                <c:pt idx="2207">
                  <c:v>159.43524659999974</c:v>
                </c:pt>
                <c:pt idx="2208">
                  <c:v>160.00815639999971</c:v>
                </c:pt>
                <c:pt idx="2209">
                  <c:v>160.42159379999967</c:v>
                </c:pt>
                <c:pt idx="2210">
                  <c:v>159.67631519999966</c:v>
                </c:pt>
                <c:pt idx="2211">
                  <c:v>159.67166469999975</c:v>
                </c:pt>
                <c:pt idx="2212">
                  <c:v>160.19527839999972</c:v>
                </c:pt>
                <c:pt idx="2213">
                  <c:v>160.20214639999969</c:v>
                </c:pt>
                <c:pt idx="2214">
                  <c:v>160.31317739999963</c:v>
                </c:pt>
                <c:pt idx="2215">
                  <c:v>159.54556559999963</c:v>
                </c:pt>
                <c:pt idx="2216">
                  <c:v>159.71158949999969</c:v>
                </c:pt>
                <c:pt idx="2217">
                  <c:v>159.5532414999997</c:v>
                </c:pt>
                <c:pt idx="2218">
                  <c:v>159.48836829999968</c:v>
                </c:pt>
                <c:pt idx="2219">
                  <c:v>160.14596929999968</c:v>
                </c:pt>
                <c:pt idx="2220">
                  <c:v>160.19209479999969</c:v>
                </c:pt>
                <c:pt idx="2221">
                  <c:v>160.66637419999972</c:v>
                </c:pt>
                <c:pt idx="2222">
                  <c:v>160.71660599999973</c:v>
                </c:pt>
                <c:pt idx="2223">
                  <c:v>160.0179476999997</c:v>
                </c:pt>
                <c:pt idx="2224">
                  <c:v>160.35783969999969</c:v>
                </c:pt>
                <c:pt idx="2225">
                  <c:v>159.9429223999997</c:v>
                </c:pt>
                <c:pt idx="2226">
                  <c:v>159.58071309999977</c:v>
                </c:pt>
                <c:pt idx="2227">
                  <c:v>159.66542889999974</c:v>
                </c:pt>
                <c:pt idx="2228">
                  <c:v>159.88777279999974</c:v>
                </c:pt>
                <c:pt idx="2229">
                  <c:v>159.40082179999976</c:v>
                </c:pt>
                <c:pt idx="2230">
                  <c:v>160.06130619999973</c:v>
                </c:pt>
                <c:pt idx="2231">
                  <c:v>160.5246460999997</c:v>
                </c:pt>
                <c:pt idx="2232">
                  <c:v>160.56661079999972</c:v>
                </c:pt>
                <c:pt idx="2233">
                  <c:v>161.28811249999978</c:v>
                </c:pt>
                <c:pt idx="2234">
                  <c:v>161.79059079999982</c:v>
                </c:pt>
                <c:pt idx="2235">
                  <c:v>161.90539719999984</c:v>
                </c:pt>
                <c:pt idx="2236">
                  <c:v>161.80901639999985</c:v>
                </c:pt>
                <c:pt idx="2237">
                  <c:v>161.63212439999984</c:v>
                </c:pt>
                <c:pt idx="2238">
                  <c:v>162.15865359999984</c:v>
                </c:pt>
                <c:pt idx="2239">
                  <c:v>161.81654469999987</c:v>
                </c:pt>
                <c:pt idx="2240">
                  <c:v>161.70571349999986</c:v>
                </c:pt>
                <c:pt idx="2241">
                  <c:v>161.45794529999989</c:v>
                </c:pt>
                <c:pt idx="2242">
                  <c:v>161.6584347999999</c:v>
                </c:pt>
                <c:pt idx="2243">
                  <c:v>162.39713139999989</c:v>
                </c:pt>
                <c:pt idx="2244">
                  <c:v>162.65681769999989</c:v>
                </c:pt>
                <c:pt idx="2245">
                  <c:v>161.87473329999989</c:v>
                </c:pt>
                <c:pt idx="2246">
                  <c:v>161.83114779999991</c:v>
                </c:pt>
                <c:pt idx="2247">
                  <c:v>162.0679745999999</c:v>
                </c:pt>
                <c:pt idx="2248">
                  <c:v>162.59116199999988</c:v>
                </c:pt>
                <c:pt idx="2249">
                  <c:v>162.98152939999989</c:v>
                </c:pt>
                <c:pt idx="2250">
                  <c:v>163.22500379999991</c:v>
                </c:pt>
                <c:pt idx="2251">
                  <c:v>162.84262769999987</c:v>
                </c:pt>
                <c:pt idx="2252">
                  <c:v>163.55824509999994</c:v>
                </c:pt>
                <c:pt idx="2253">
                  <c:v>164.00089419999992</c:v>
                </c:pt>
                <c:pt idx="2254">
                  <c:v>164.14399789999993</c:v>
                </c:pt>
                <c:pt idx="2255">
                  <c:v>164.29257949999996</c:v>
                </c:pt>
                <c:pt idx="2256">
                  <c:v>163.85829149999998</c:v>
                </c:pt>
                <c:pt idx="2257">
                  <c:v>164.24833999999993</c:v>
                </c:pt>
                <c:pt idx="2258">
                  <c:v>164.51259369999994</c:v>
                </c:pt>
                <c:pt idx="2259">
                  <c:v>164.78902179999992</c:v>
                </c:pt>
                <c:pt idx="2260">
                  <c:v>164.94028189999992</c:v>
                </c:pt>
                <c:pt idx="2261">
                  <c:v>164.90935139999991</c:v>
                </c:pt>
                <c:pt idx="2262">
                  <c:v>165.30450059999993</c:v>
                </c:pt>
                <c:pt idx="2263">
                  <c:v>164.85323539999999</c:v>
                </c:pt>
                <c:pt idx="2264">
                  <c:v>165.33565229999994</c:v>
                </c:pt>
                <c:pt idx="2265">
                  <c:v>165.3772994</c:v>
                </c:pt>
                <c:pt idx="2266">
                  <c:v>165.31847389999999</c:v>
                </c:pt>
                <c:pt idx="2267">
                  <c:v>165.44350209999999</c:v>
                </c:pt>
                <c:pt idx="2268">
                  <c:v>165.11561849999995</c:v>
                </c:pt>
                <c:pt idx="2269">
                  <c:v>164.865388</c:v>
                </c:pt>
                <c:pt idx="2270">
                  <c:v>164.93121830000001</c:v>
                </c:pt>
                <c:pt idx="2271">
                  <c:v>163.81975269999995</c:v>
                </c:pt>
                <c:pt idx="2272">
                  <c:v>163.46458709999996</c:v>
                </c:pt>
                <c:pt idx="2273">
                  <c:v>163.54163029999989</c:v>
                </c:pt>
                <c:pt idx="2274">
                  <c:v>163.65359339999986</c:v>
                </c:pt>
                <c:pt idx="2275">
                  <c:v>163.47680939999987</c:v>
                </c:pt>
                <c:pt idx="2276">
                  <c:v>163.2439758999999</c:v>
                </c:pt>
                <c:pt idx="2277">
                  <c:v>163.40051179999989</c:v>
                </c:pt>
                <c:pt idx="2278">
                  <c:v>163.57150479999984</c:v>
                </c:pt>
                <c:pt idx="2279">
                  <c:v>163.54745509999981</c:v>
                </c:pt>
                <c:pt idx="2280">
                  <c:v>163.12461159999981</c:v>
                </c:pt>
                <c:pt idx="2281">
                  <c:v>163.11466049999984</c:v>
                </c:pt>
                <c:pt idx="2282">
                  <c:v>163.04481489999981</c:v>
                </c:pt>
                <c:pt idx="2283">
                  <c:v>162.98925159999976</c:v>
                </c:pt>
                <c:pt idx="2284">
                  <c:v>162.96004979999975</c:v>
                </c:pt>
                <c:pt idx="2285">
                  <c:v>163.24218029999975</c:v>
                </c:pt>
                <c:pt idx="2286">
                  <c:v>164.0568322999998</c:v>
                </c:pt>
                <c:pt idx="2287">
                  <c:v>164.28278649999979</c:v>
                </c:pt>
                <c:pt idx="2288">
                  <c:v>165.12281459999986</c:v>
                </c:pt>
                <c:pt idx="2289">
                  <c:v>165.3045107999998</c:v>
                </c:pt>
                <c:pt idx="2290">
                  <c:v>165.13299139999975</c:v>
                </c:pt>
                <c:pt idx="2291">
                  <c:v>165.82423909999977</c:v>
                </c:pt>
                <c:pt idx="2292">
                  <c:v>166.35741419999977</c:v>
                </c:pt>
                <c:pt idx="2293">
                  <c:v>166.23860879999978</c:v>
                </c:pt>
                <c:pt idx="2294">
                  <c:v>166.34431079999979</c:v>
                </c:pt>
                <c:pt idx="2295">
                  <c:v>166.07125819999976</c:v>
                </c:pt>
                <c:pt idx="2296">
                  <c:v>166.26891539999983</c:v>
                </c:pt>
                <c:pt idx="2297">
                  <c:v>165.76585709999981</c:v>
                </c:pt>
                <c:pt idx="2298">
                  <c:v>165.81154269999979</c:v>
                </c:pt>
                <c:pt idx="2299">
                  <c:v>166.06918139999976</c:v>
                </c:pt>
                <c:pt idx="2300">
                  <c:v>166.2069831999998</c:v>
                </c:pt>
                <c:pt idx="2301">
                  <c:v>166.93427489999979</c:v>
                </c:pt>
                <c:pt idx="2302">
                  <c:v>167.36927119999979</c:v>
                </c:pt>
                <c:pt idx="2303">
                  <c:v>167.28477189999978</c:v>
                </c:pt>
                <c:pt idx="2304">
                  <c:v>167.5902691999998</c:v>
                </c:pt>
                <c:pt idx="2305">
                  <c:v>168.06541259999975</c:v>
                </c:pt>
                <c:pt idx="2306">
                  <c:v>167.77250679999972</c:v>
                </c:pt>
                <c:pt idx="2307">
                  <c:v>167.60417049999975</c:v>
                </c:pt>
                <c:pt idx="2308">
                  <c:v>167.59346739999978</c:v>
                </c:pt>
                <c:pt idx="2309">
                  <c:v>167.56599519999975</c:v>
                </c:pt>
                <c:pt idx="2310">
                  <c:v>167.50328739999975</c:v>
                </c:pt>
                <c:pt idx="2311">
                  <c:v>167.70719969999973</c:v>
                </c:pt>
                <c:pt idx="2312">
                  <c:v>167.67219539999979</c:v>
                </c:pt>
                <c:pt idx="2313">
                  <c:v>167.97592599999979</c:v>
                </c:pt>
                <c:pt idx="2314">
                  <c:v>168.20911269999974</c:v>
                </c:pt>
                <c:pt idx="2315">
                  <c:v>168.05183819999976</c:v>
                </c:pt>
                <c:pt idx="2316">
                  <c:v>168.19718309999976</c:v>
                </c:pt>
                <c:pt idx="2317">
                  <c:v>168.23049719999972</c:v>
                </c:pt>
                <c:pt idx="2318">
                  <c:v>167.94358119999967</c:v>
                </c:pt>
                <c:pt idx="2319">
                  <c:v>168.35212079999974</c:v>
                </c:pt>
                <c:pt idx="2320">
                  <c:v>168.38414869999977</c:v>
                </c:pt>
                <c:pt idx="2321">
                  <c:v>168.41953669999975</c:v>
                </c:pt>
                <c:pt idx="2322">
                  <c:v>168.00229199999976</c:v>
                </c:pt>
                <c:pt idx="2323">
                  <c:v>168.58374099999972</c:v>
                </c:pt>
                <c:pt idx="2324">
                  <c:v>168.64423439999973</c:v>
                </c:pt>
                <c:pt idx="2325">
                  <c:v>168.66319779999972</c:v>
                </c:pt>
                <c:pt idx="2326">
                  <c:v>168.09303019999976</c:v>
                </c:pt>
                <c:pt idx="2327">
                  <c:v>168.41422899999975</c:v>
                </c:pt>
                <c:pt idx="2328">
                  <c:v>168.51468889999981</c:v>
                </c:pt>
                <c:pt idx="2329">
                  <c:v>168.87170009999983</c:v>
                </c:pt>
                <c:pt idx="2330">
                  <c:v>168.44539929999988</c:v>
                </c:pt>
                <c:pt idx="2331">
                  <c:v>168.13123189999982</c:v>
                </c:pt>
                <c:pt idx="2332">
                  <c:v>168.35110879999985</c:v>
                </c:pt>
                <c:pt idx="2333">
                  <c:v>168.83679629999983</c:v>
                </c:pt>
                <c:pt idx="2334">
                  <c:v>169.36924809999979</c:v>
                </c:pt>
                <c:pt idx="2335">
                  <c:v>169.05014899999978</c:v>
                </c:pt>
                <c:pt idx="2336">
                  <c:v>169.44716729999979</c:v>
                </c:pt>
                <c:pt idx="2337">
                  <c:v>169.62373529999985</c:v>
                </c:pt>
                <c:pt idx="2338">
                  <c:v>169.88156079999979</c:v>
                </c:pt>
                <c:pt idx="2339">
                  <c:v>170.41905019999979</c:v>
                </c:pt>
                <c:pt idx="2340">
                  <c:v>170.31980219999983</c:v>
                </c:pt>
                <c:pt idx="2341">
                  <c:v>170.31150499999978</c:v>
                </c:pt>
                <c:pt idx="2342">
                  <c:v>170.3438246999998</c:v>
                </c:pt>
                <c:pt idx="2343">
                  <c:v>170.46224709999979</c:v>
                </c:pt>
                <c:pt idx="2344">
                  <c:v>171.23619639999976</c:v>
                </c:pt>
                <c:pt idx="2345">
                  <c:v>173.16099349999976</c:v>
                </c:pt>
                <c:pt idx="2346">
                  <c:v>173.90391299999973</c:v>
                </c:pt>
                <c:pt idx="2347">
                  <c:v>175.04010229999977</c:v>
                </c:pt>
                <c:pt idx="2348">
                  <c:v>173.99366079999976</c:v>
                </c:pt>
                <c:pt idx="2349">
                  <c:v>174.44231259999975</c:v>
                </c:pt>
                <c:pt idx="2350">
                  <c:v>173.72068969999975</c:v>
                </c:pt>
                <c:pt idx="2351">
                  <c:v>172.36265229999975</c:v>
                </c:pt>
                <c:pt idx="2352">
                  <c:v>169.97758079999977</c:v>
                </c:pt>
                <c:pt idx="2353">
                  <c:v>167.40692369999977</c:v>
                </c:pt>
                <c:pt idx="2354">
                  <c:v>168.53189709999975</c:v>
                </c:pt>
                <c:pt idx="2355">
                  <c:v>170.92015879999977</c:v>
                </c:pt>
                <c:pt idx="2356">
                  <c:v>171.82301019999974</c:v>
                </c:pt>
                <c:pt idx="2357">
                  <c:v>167.69466009999979</c:v>
                </c:pt>
                <c:pt idx="2358">
                  <c:v>167.94551059999972</c:v>
                </c:pt>
                <c:pt idx="2359">
                  <c:v>169.5789201999998</c:v>
                </c:pt>
                <c:pt idx="2360">
                  <c:v>169.83480289999977</c:v>
                </c:pt>
                <c:pt idx="2361">
                  <c:v>170.69007799999977</c:v>
                </c:pt>
                <c:pt idx="2362">
                  <c:v>172.83719479999976</c:v>
                </c:pt>
                <c:pt idx="2363">
                  <c:v>174.35081149999979</c:v>
                </c:pt>
                <c:pt idx="2364">
                  <c:v>174.95328099999975</c:v>
                </c:pt>
                <c:pt idx="2365">
                  <c:v>175.78299659999973</c:v>
                </c:pt>
                <c:pt idx="2366">
                  <c:v>176.67540249999979</c:v>
                </c:pt>
                <c:pt idx="2367">
                  <c:v>176.50983649999978</c:v>
                </c:pt>
                <c:pt idx="2368">
                  <c:v>177.46663669999975</c:v>
                </c:pt>
                <c:pt idx="2369">
                  <c:v>177.15801189999976</c:v>
                </c:pt>
                <c:pt idx="2370">
                  <c:v>176.6553612999997</c:v>
                </c:pt>
                <c:pt idx="2371">
                  <c:v>176.79482089999971</c:v>
                </c:pt>
                <c:pt idx="2372">
                  <c:v>177.00837929999969</c:v>
                </c:pt>
                <c:pt idx="2373">
                  <c:v>177.57410949999968</c:v>
                </c:pt>
                <c:pt idx="2374">
                  <c:v>177.79153779999967</c:v>
                </c:pt>
                <c:pt idx="2375">
                  <c:v>178.89549949999969</c:v>
                </c:pt>
                <c:pt idx="2376">
                  <c:v>179.55269629999964</c:v>
                </c:pt>
                <c:pt idx="2377">
                  <c:v>180.06628009999966</c:v>
                </c:pt>
                <c:pt idx="2378">
                  <c:v>180.09257569999968</c:v>
                </c:pt>
                <c:pt idx="2379">
                  <c:v>181.11098259999969</c:v>
                </c:pt>
                <c:pt idx="2380">
                  <c:v>183.54328179999965</c:v>
                </c:pt>
                <c:pt idx="2381">
                  <c:v>182.76428719999967</c:v>
                </c:pt>
                <c:pt idx="2382">
                  <c:v>180.66534129999968</c:v>
                </c:pt>
                <c:pt idx="2383">
                  <c:v>180.30632269999964</c:v>
                </c:pt>
                <c:pt idx="2384">
                  <c:v>181.07962979999965</c:v>
                </c:pt>
                <c:pt idx="2385">
                  <c:v>181.1749844999996</c:v>
                </c:pt>
                <c:pt idx="2386">
                  <c:v>181.55580849999967</c:v>
                </c:pt>
                <c:pt idx="2387">
                  <c:v>181.54542619999967</c:v>
                </c:pt>
                <c:pt idx="2388">
                  <c:v>181.76343559999961</c:v>
                </c:pt>
                <c:pt idx="2389">
                  <c:v>181.97626739999961</c:v>
                </c:pt>
                <c:pt idx="2390">
                  <c:v>183.42227019999964</c:v>
                </c:pt>
                <c:pt idx="2391">
                  <c:v>183.41018489999959</c:v>
                </c:pt>
                <c:pt idx="2392">
                  <c:v>183.53748439999961</c:v>
                </c:pt>
                <c:pt idx="2393">
                  <c:v>183.28503109999966</c:v>
                </c:pt>
                <c:pt idx="2394">
                  <c:v>183.20718189999968</c:v>
                </c:pt>
                <c:pt idx="2395">
                  <c:v>183.11468559999963</c:v>
                </c:pt>
                <c:pt idx="2396">
                  <c:v>183.3525795999997</c:v>
                </c:pt>
                <c:pt idx="2397">
                  <c:v>182.8919560999997</c:v>
                </c:pt>
                <c:pt idx="2398">
                  <c:v>182.87697789999967</c:v>
                </c:pt>
                <c:pt idx="2399">
                  <c:v>182.90528789999971</c:v>
                </c:pt>
                <c:pt idx="2400">
                  <c:v>182.5405544999997</c:v>
                </c:pt>
                <c:pt idx="2401">
                  <c:v>182.46776839999973</c:v>
                </c:pt>
                <c:pt idx="2402">
                  <c:v>182.61737819999976</c:v>
                </c:pt>
                <c:pt idx="2403">
                  <c:v>182.2146627999997</c:v>
                </c:pt>
                <c:pt idx="2404">
                  <c:v>181.95552839999971</c:v>
                </c:pt>
                <c:pt idx="2405">
                  <c:v>182.33527409999971</c:v>
                </c:pt>
                <c:pt idx="2406">
                  <c:v>182.72465129999972</c:v>
                </c:pt>
                <c:pt idx="2407">
                  <c:v>182.73581609999977</c:v>
                </c:pt>
                <c:pt idx="2408">
                  <c:v>182.80938819999974</c:v>
                </c:pt>
                <c:pt idx="2409">
                  <c:v>183.34588079999969</c:v>
                </c:pt>
                <c:pt idx="2410">
                  <c:v>183.20650469999967</c:v>
                </c:pt>
                <c:pt idx="2411">
                  <c:v>183.46202679999965</c:v>
                </c:pt>
                <c:pt idx="2412">
                  <c:v>183.48143559999968</c:v>
                </c:pt>
                <c:pt idx="2413">
                  <c:v>183.32628639999967</c:v>
                </c:pt>
                <c:pt idx="2414">
                  <c:v>183.7896343999997</c:v>
                </c:pt>
                <c:pt idx="2415">
                  <c:v>183.26985129999974</c:v>
                </c:pt>
                <c:pt idx="2416">
                  <c:v>183.44424199999966</c:v>
                </c:pt>
                <c:pt idx="2417">
                  <c:v>183.44857749999969</c:v>
                </c:pt>
                <c:pt idx="2418">
                  <c:v>183.74253329999971</c:v>
                </c:pt>
                <c:pt idx="2419">
                  <c:v>183.89688139999967</c:v>
                </c:pt>
                <c:pt idx="2420">
                  <c:v>184.15227469999974</c:v>
                </c:pt>
                <c:pt idx="2421">
                  <c:v>183.86343459999969</c:v>
                </c:pt>
                <c:pt idx="2422">
                  <c:v>184.04572049999967</c:v>
                </c:pt>
                <c:pt idx="2423">
                  <c:v>183.36442249999965</c:v>
                </c:pt>
                <c:pt idx="2424">
                  <c:v>184.49171909999967</c:v>
                </c:pt>
                <c:pt idx="2425">
                  <c:v>183.99364819999971</c:v>
                </c:pt>
                <c:pt idx="2426">
                  <c:v>184.56704839999966</c:v>
                </c:pt>
                <c:pt idx="2427">
                  <c:v>184.51494199999971</c:v>
                </c:pt>
                <c:pt idx="2428">
                  <c:v>185.3629739999997</c:v>
                </c:pt>
                <c:pt idx="2429">
                  <c:v>185.5125374999997</c:v>
                </c:pt>
                <c:pt idx="2430">
                  <c:v>185.66985499999964</c:v>
                </c:pt>
                <c:pt idx="2431">
                  <c:v>186.30391239999966</c:v>
                </c:pt>
                <c:pt idx="2432">
                  <c:v>185.53801159999966</c:v>
                </c:pt>
                <c:pt idx="2433">
                  <c:v>186.10402499999964</c:v>
                </c:pt>
                <c:pt idx="2434">
                  <c:v>186.07375249999967</c:v>
                </c:pt>
                <c:pt idx="2435">
                  <c:v>186.97416219999971</c:v>
                </c:pt>
                <c:pt idx="2436">
                  <c:v>186.8686158999997</c:v>
                </c:pt>
                <c:pt idx="2437">
                  <c:v>187.56428679999968</c:v>
                </c:pt>
                <c:pt idx="2438">
                  <c:v>187.86107879999966</c:v>
                </c:pt>
                <c:pt idx="2439">
                  <c:v>187.23859819999967</c:v>
                </c:pt>
                <c:pt idx="2440">
                  <c:v>187.9163658999997</c:v>
                </c:pt>
                <c:pt idx="2441">
                  <c:v>188.6003874999997</c:v>
                </c:pt>
                <c:pt idx="2442">
                  <c:v>189.03761159999971</c:v>
                </c:pt>
                <c:pt idx="2443">
                  <c:v>189.31705489999976</c:v>
                </c:pt>
                <c:pt idx="2444">
                  <c:v>188.66062169999969</c:v>
                </c:pt>
                <c:pt idx="2445">
                  <c:v>189.35169539999973</c:v>
                </c:pt>
                <c:pt idx="2446">
                  <c:v>190.41781849999981</c:v>
                </c:pt>
                <c:pt idx="2447">
                  <c:v>190.24884849999981</c:v>
                </c:pt>
                <c:pt idx="2448">
                  <c:v>190.40190269999974</c:v>
                </c:pt>
                <c:pt idx="2449">
                  <c:v>190.75917599999977</c:v>
                </c:pt>
                <c:pt idx="2450">
                  <c:v>189.72734669999974</c:v>
                </c:pt>
                <c:pt idx="2451">
                  <c:v>189.7251703999998</c:v>
                </c:pt>
                <c:pt idx="2452">
                  <c:v>189.74419659999981</c:v>
                </c:pt>
                <c:pt idx="2453">
                  <c:v>190.1192566999998</c:v>
                </c:pt>
                <c:pt idx="2454">
                  <c:v>190.76595629999983</c:v>
                </c:pt>
                <c:pt idx="2455">
                  <c:v>190.17348409999983</c:v>
                </c:pt>
                <c:pt idx="2456">
                  <c:v>190.11383949999984</c:v>
                </c:pt>
                <c:pt idx="2457">
                  <c:v>189.71592909999987</c:v>
                </c:pt>
                <c:pt idx="2458">
                  <c:v>189.85342559999987</c:v>
                </c:pt>
                <c:pt idx="2459">
                  <c:v>189.70875029999991</c:v>
                </c:pt>
                <c:pt idx="2460">
                  <c:v>189.9504639999999</c:v>
                </c:pt>
                <c:pt idx="2461">
                  <c:v>190.59152039999989</c:v>
                </c:pt>
                <c:pt idx="2462">
                  <c:v>190.86707179999993</c:v>
                </c:pt>
                <c:pt idx="2463">
                  <c:v>190.66063029999989</c:v>
                </c:pt>
                <c:pt idx="2464">
                  <c:v>190.81944919999989</c:v>
                </c:pt>
                <c:pt idx="2465">
                  <c:v>190.64624829999991</c:v>
                </c:pt>
                <c:pt idx="2466">
                  <c:v>190.69955579999984</c:v>
                </c:pt>
                <c:pt idx="2467">
                  <c:v>190.36577719999991</c:v>
                </c:pt>
                <c:pt idx="2468">
                  <c:v>190.8785486999999</c:v>
                </c:pt>
                <c:pt idx="2469">
                  <c:v>190.55279109999987</c:v>
                </c:pt>
                <c:pt idx="2470">
                  <c:v>191.1428413999999</c:v>
                </c:pt>
                <c:pt idx="2471">
                  <c:v>191.09611339999989</c:v>
                </c:pt>
                <c:pt idx="2472">
                  <c:v>191.44903739999992</c:v>
                </c:pt>
                <c:pt idx="2473">
                  <c:v>191.4502158999999</c:v>
                </c:pt>
                <c:pt idx="2474">
                  <c:v>191.04680449999995</c:v>
                </c:pt>
                <c:pt idx="2475">
                  <c:v>191.04227169999993</c:v>
                </c:pt>
                <c:pt idx="2476">
                  <c:v>190.04335119999993</c:v>
                </c:pt>
                <c:pt idx="2477">
                  <c:v>190.64680779999992</c:v>
                </c:pt>
                <c:pt idx="2478">
                  <c:v>189.86388409999995</c:v>
                </c:pt>
                <c:pt idx="2479">
                  <c:v>190.18884899999992</c:v>
                </c:pt>
                <c:pt idx="2480">
                  <c:v>190.78158029999992</c:v>
                </c:pt>
                <c:pt idx="2481">
                  <c:v>190.80743839999997</c:v>
                </c:pt>
                <c:pt idx="2482">
                  <c:v>190.87136809999993</c:v>
                </c:pt>
                <c:pt idx="2483">
                  <c:v>190.90895209999994</c:v>
                </c:pt>
                <c:pt idx="2484">
                  <c:v>190.30960279999994</c:v>
                </c:pt>
                <c:pt idx="2485">
                  <c:v>189.7232412999999</c:v>
                </c:pt>
                <c:pt idx="2486">
                  <c:v>189.58391959999994</c:v>
                </c:pt>
                <c:pt idx="2487">
                  <c:v>188.69298359999993</c:v>
                </c:pt>
                <c:pt idx="2488">
                  <c:v>188.79139799999996</c:v>
                </c:pt>
                <c:pt idx="2489">
                  <c:v>188.62844189999993</c:v>
                </c:pt>
                <c:pt idx="2490">
                  <c:v>188.78481249999996</c:v>
                </c:pt>
                <c:pt idx="2491">
                  <c:v>188.63195879999998</c:v>
                </c:pt>
                <c:pt idx="2492">
                  <c:v>188.88654529999997</c:v>
                </c:pt>
                <c:pt idx="2493">
                  <c:v>189.39590539999998</c:v>
                </c:pt>
                <c:pt idx="2494">
                  <c:v>189.2018587</c:v>
                </c:pt>
                <c:pt idx="2495">
                  <c:v>189.05855269999998</c:v>
                </c:pt>
                <c:pt idx="2496">
                  <c:v>188.58316649999995</c:v>
                </c:pt>
                <c:pt idx="2497">
                  <c:v>188.89931179999996</c:v>
                </c:pt>
                <c:pt idx="2498">
                  <c:v>189.29639519999992</c:v>
                </c:pt>
                <c:pt idx="2499">
                  <c:v>190.12173829999992</c:v>
                </c:pt>
                <c:pt idx="2500">
                  <c:v>189.7076372999999</c:v>
                </c:pt>
                <c:pt idx="2501">
                  <c:v>189.5754049999999</c:v>
                </c:pt>
                <c:pt idx="2502">
                  <c:v>189.52077889999987</c:v>
                </c:pt>
                <c:pt idx="2503">
                  <c:v>189.78273159999986</c:v>
                </c:pt>
                <c:pt idx="2504">
                  <c:v>189.13333609999987</c:v>
                </c:pt>
                <c:pt idx="2505">
                  <c:v>189.0921593999999</c:v>
                </c:pt>
                <c:pt idx="2506">
                  <c:v>189.44000949999986</c:v>
                </c:pt>
                <c:pt idx="2507">
                  <c:v>189.35532609999987</c:v>
                </c:pt>
                <c:pt idx="2508">
                  <c:v>189.90084349999989</c:v>
                </c:pt>
                <c:pt idx="2509">
                  <c:v>189.34648649999991</c:v>
                </c:pt>
                <c:pt idx="2510">
                  <c:v>189.65552059999985</c:v>
                </c:pt>
                <c:pt idx="2511">
                  <c:v>189.18278379999984</c:v>
                </c:pt>
                <c:pt idx="2512">
                  <c:v>189.24711099999985</c:v>
                </c:pt>
                <c:pt idx="2513">
                  <c:v>189.18268989999984</c:v>
                </c:pt>
                <c:pt idx="2514">
                  <c:v>189.59692559999985</c:v>
                </c:pt>
                <c:pt idx="2515">
                  <c:v>189.46132659999981</c:v>
                </c:pt>
                <c:pt idx="2516">
                  <c:v>190.11366749999982</c:v>
                </c:pt>
                <c:pt idx="2517">
                  <c:v>189.43032469999986</c:v>
                </c:pt>
                <c:pt idx="2518">
                  <c:v>188.1352726999998</c:v>
                </c:pt>
                <c:pt idx="2519">
                  <c:v>188.39669639999985</c:v>
                </c:pt>
                <c:pt idx="2520">
                  <c:v>188.44968439999991</c:v>
                </c:pt>
                <c:pt idx="2521">
                  <c:v>187.92082739999989</c:v>
                </c:pt>
                <c:pt idx="2522">
                  <c:v>188.21035949999984</c:v>
                </c:pt>
                <c:pt idx="2523">
                  <c:v>188.73600459999989</c:v>
                </c:pt>
                <c:pt idx="2524">
                  <c:v>188.28819419999991</c:v>
                </c:pt>
                <c:pt idx="2525">
                  <c:v>188.19833849999986</c:v>
                </c:pt>
                <c:pt idx="2526">
                  <c:v>188.40646279999987</c:v>
                </c:pt>
                <c:pt idx="2527">
                  <c:v>188.98793879999985</c:v>
                </c:pt>
                <c:pt idx="2528">
                  <c:v>189.42627169999983</c:v>
                </c:pt>
                <c:pt idx="2529">
                  <c:v>190.32257729999986</c:v>
                </c:pt>
                <c:pt idx="2530">
                  <c:v>189.95242839999986</c:v>
                </c:pt>
                <c:pt idx="2531">
                  <c:v>189.7495242999999</c:v>
                </c:pt>
                <c:pt idx="2532">
                  <c:v>190.32558209999988</c:v>
                </c:pt>
                <c:pt idx="2533">
                  <c:v>189.89716899999988</c:v>
                </c:pt>
                <c:pt idx="2534">
                  <c:v>190.67262949999991</c:v>
                </c:pt>
                <c:pt idx="2535">
                  <c:v>190.58552499999988</c:v>
                </c:pt>
                <c:pt idx="2536">
                  <c:v>190.83031439999988</c:v>
                </c:pt>
                <c:pt idx="2537">
                  <c:v>191.25992699999986</c:v>
                </c:pt>
                <c:pt idx="2538">
                  <c:v>190.75253789999982</c:v>
                </c:pt>
                <c:pt idx="2539">
                  <c:v>191.09804339999985</c:v>
                </c:pt>
                <c:pt idx="2540">
                  <c:v>190.81119869999986</c:v>
                </c:pt>
                <c:pt idx="2541">
                  <c:v>190.91993789999981</c:v>
                </c:pt>
                <c:pt idx="2542">
                  <c:v>190.67582579999981</c:v>
                </c:pt>
                <c:pt idx="2543">
                  <c:v>190.53866269999983</c:v>
                </c:pt>
                <c:pt idx="2544">
                  <c:v>191.88018509999981</c:v>
                </c:pt>
                <c:pt idx="2545">
                  <c:v>192.21485519999985</c:v>
                </c:pt>
                <c:pt idx="2546">
                  <c:v>193.10745589999991</c:v>
                </c:pt>
                <c:pt idx="2547">
                  <c:v>192.9672264999999</c:v>
                </c:pt>
                <c:pt idx="2548">
                  <c:v>191.83651199999994</c:v>
                </c:pt>
                <c:pt idx="2549">
                  <c:v>191.09955239999991</c:v>
                </c:pt>
                <c:pt idx="2550">
                  <c:v>191.73454919999995</c:v>
                </c:pt>
                <c:pt idx="2551">
                  <c:v>192.12678649999989</c:v>
                </c:pt>
                <c:pt idx="2552">
                  <c:v>192.01635009999993</c:v>
                </c:pt>
                <c:pt idx="2553">
                  <c:v>192.74867509999996</c:v>
                </c:pt>
                <c:pt idx="2554">
                  <c:v>193.25213189999997</c:v>
                </c:pt>
                <c:pt idx="2555">
                  <c:v>193.35861489999999</c:v>
                </c:pt>
                <c:pt idx="2556">
                  <c:v>193.59982449999995</c:v>
                </c:pt>
                <c:pt idx="2557">
                  <c:v>194.35260969999996</c:v>
                </c:pt>
                <c:pt idx="2558">
                  <c:v>194.70241569999999</c:v>
                </c:pt>
                <c:pt idx="2559">
                  <c:v>194.02377699999994</c:v>
                </c:pt>
                <c:pt idx="2560">
                  <c:v>194.3883933999999</c:v>
                </c:pt>
                <c:pt idx="2561">
                  <c:v>193.37269959999989</c:v>
                </c:pt>
                <c:pt idx="2562">
                  <c:v>194.52030269999995</c:v>
                </c:pt>
                <c:pt idx="2563">
                  <c:v>193.87438939999996</c:v>
                </c:pt>
                <c:pt idx="2564">
                  <c:v>194.71847409999992</c:v>
                </c:pt>
                <c:pt idx="2565">
                  <c:v>193.9205117999999</c:v>
                </c:pt>
                <c:pt idx="2566">
                  <c:v>193.79912409999989</c:v>
                </c:pt>
                <c:pt idx="2567">
                  <c:v>194.00585839999994</c:v>
                </c:pt>
                <c:pt idx="2568">
                  <c:v>194.58372779999999</c:v>
                </c:pt>
                <c:pt idx="2569">
                  <c:v>194.72132859999999</c:v>
                </c:pt>
                <c:pt idx="2570">
                  <c:v>193.94147739999997</c:v>
                </c:pt>
                <c:pt idx="2571">
                  <c:v>193.67517259999997</c:v>
                </c:pt>
                <c:pt idx="2572">
                  <c:v>193.58717569999996</c:v>
                </c:pt>
                <c:pt idx="2573">
                  <c:v>192.21935399999998</c:v>
                </c:pt>
                <c:pt idx="2574">
                  <c:v>192.32690039999997</c:v>
                </c:pt>
                <c:pt idx="2575">
                  <c:v>191.72359569999995</c:v>
                </c:pt>
                <c:pt idx="2576">
                  <c:v>192.20554379999996</c:v>
                </c:pt>
                <c:pt idx="2577">
                  <c:v>192.98091470000003</c:v>
                </c:pt>
                <c:pt idx="2578">
                  <c:v>193.35684730000008</c:v>
                </c:pt>
                <c:pt idx="2579">
                  <c:v>193.28488830000001</c:v>
                </c:pt>
                <c:pt idx="2580">
                  <c:v>194.04526420000008</c:v>
                </c:pt>
                <c:pt idx="2581">
                  <c:v>194.56229440000001</c:v>
                </c:pt>
                <c:pt idx="2582">
                  <c:v>194.56615780000001</c:v>
                </c:pt>
                <c:pt idx="2583">
                  <c:v>194.50205890000004</c:v>
                </c:pt>
                <c:pt idx="2584">
                  <c:v>194.41963199999995</c:v>
                </c:pt>
                <c:pt idx="2585">
                  <c:v>195.20479849999998</c:v>
                </c:pt>
                <c:pt idx="2586">
                  <c:v>196.70361149999999</c:v>
                </c:pt>
                <c:pt idx="2587">
                  <c:v>196.56405769999995</c:v>
                </c:pt>
                <c:pt idx="2588">
                  <c:v>197.23539389999996</c:v>
                </c:pt>
                <c:pt idx="2589">
                  <c:v>196.64024379999995</c:v>
                </c:pt>
                <c:pt idx="2590">
                  <c:v>196.63118319999992</c:v>
                </c:pt>
                <c:pt idx="2591">
                  <c:v>197.56575539999992</c:v>
                </c:pt>
                <c:pt idx="2592">
                  <c:v>198.40756539999992</c:v>
                </c:pt>
                <c:pt idx="2593">
                  <c:v>198.24115139999989</c:v>
                </c:pt>
                <c:pt idx="2594">
                  <c:v>198.18306799999991</c:v>
                </c:pt>
                <c:pt idx="2595">
                  <c:v>198.22337909999987</c:v>
                </c:pt>
                <c:pt idx="2596">
                  <c:v>199.00785989999989</c:v>
                </c:pt>
                <c:pt idx="2597">
                  <c:v>198.46923729999983</c:v>
                </c:pt>
                <c:pt idx="2598">
                  <c:v>199.07497629999989</c:v>
                </c:pt>
                <c:pt idx="2599">
                  <c:v>199.63575879999991</c:v>
                </c:pt>
                <c:pt idx="2600">
                  <c:v>199.60586989999993</c:v>
                </c:pt>
                <c:pt idx="2601">
                  <c:v>199.25130489999989</c:v>
                </c:pt>
                <c:pt idx="2602">
                  <c:v>199.48226469999989</c:v>
                </c:pt>
                <c:pt idx="2603">
                  <c:v>199.92340209999989</c:v>
                </c:pt>
                <c:pt idx="2604">
                  <c:v>199.99322709999993</c:v>
                </c:pt>
                <c:pt idx="2605">
                  <c:v>199.79589969999992</c:v>
                </c:pt>
                <c:pt idx="2606">
                  <c:v>200.03430959999989</c:v>
                </c:pt>
                <c:pt idx="2607">
                  <c:v>199.93537129999993</c:v>
                </c:pt>
                <c:pt idx="2608">
                  <c:v>199.92583359999992</c:v>
                </c:pt>
                <c:pt idx="2609">
                  <c:v>199.548012</c:v>
                </c:pt>
                <c:pt idx="2610">
                  <c:v>198.71625629999997</c:v>
                </c:pt>
                <c:pt idx="2611">
                  <c:v>198.54581139999996</c:v>
                </c:pt>
                <c:pt idx="2612">
                  <c:v>198.52954759999997</c:v>
                </c:pt>
                <c:pt idx="2613">
                  <c:v>199.23581059999992</c:v>
                </c:pt>
                <c:pt idx="2614">
                  <c:v>199.9234354999999</c:v>
                </c:pt>
                <c:pt idx="2615">
                  <c:v>200.2952187999999</c:v>
                </c:pt>
                <c:pt idx="2616">
                  <c:v>200.57763859999994</c:v>
                </c:pt>
                <c:pt idx="2617">
                  <c:v>200.61349919999992</c:v>
                </c:pt>
                <c:pt idx="2618">
                  <c:v>201.12498339999996</c:v>
                </c:pt>
                <c:pt idx="2619">
                  <c:v>200.15398179999991</c:v>
                </c:pt>
                <c:pt idx="2620">
                  <c:v>199.94371589999989</c:v>
                </c:pt>
                <c:pt idx="2621">
                  <c:v>199.34505209999989</c:v>
                </c:pt>
                <c:pt idx="2622">
                  <c:v>199.7415983999999</c:v>
                </c:pt>
                <c:pt idx="2623">
                  <c:v>199.95472829999991</c:v>
                </c:pt>
                <c:pt idx="2624">
                  <c:v>199.6728656999999</c:v>
                </c:pt>
                <c:pt idx="2625">
                  <c:v>199.79139019999997</c:v>
                </c:pt>
                <c:pt idx="2626">
                  <c:v>198.98542759999989</c:v>
                </c:pt>
                <c:pt idx="2627">
                  <c:v>199.02821059999997</c:v>
                </c:pt>
                <c:pt idx="2628">
                  <c:v>199.16342869999991</c:v>
                </c:pt>
                <c:pt idx="2629">
                  <c:v>198.80870949999996</c:v>
                </c:pt>
                <c:pt idx="2630">
                  <c:v>198.75132729999993</c:v>
                </c:pt>
                <c:pt idx="2631">
                  <c:v>198.76758149999992</c:v>
                </c:pt>
                <c:pt idx="2632">
                  <c:v>199.04856439999986</c:v>
                </c:pt>
                <c:pt idx="2633">
                  <c:v>199.39148919999991</c:v>
                </c:pt>
                <c:pt idx="2634">
                  <c:v>199.5622095999999</c:v>
                </c:pt>
                <c:pt idx="2635">
                  <c:v>199.99833519999987</c:v>
                </c:pt>
                <c:pt idx="2636">
                  <c:v>199.87110959999993</c:v>
                </c:pt>
                <c:pt idx="2637">
                  <c:v>199.67847299999991</c:v>
                </c:pt>
                <c:pt idx="2638">
                  <c:v>199.01145809999994</c:v>
                </c:pt>
                <c:pt idx="2639">
                  <c:v>199.00167189999993</c:v>
                </c:pt>
                <c:pt idx="2640">
                  <c:v>199.09049879999986</c:v>
                </c:pt>
                <c:pt idx="2641">
                  <c:v>200.29561509999994</c:v>
                </c:pt>
                <c:pt idx="2642">
                  <c:v>200.23953829999991</c:v>
                </c:pt>
                <c:pt idx="2643">
                  <c:v>200.4005790999999</c:v>
                </c:pt>
                <c:pt idx="2644">
                  <c:v>200.72749309999989</c:v>
                </c:pt>
                <c:pt idx="2645">
                  <c:v>200.31994779999994</c:v>
                </c:pt>
                <c:pt idx="2646">
                  <c:v>201.41662459999989</c:v>
                </c:pt>
                <c:pt idx="2647">
                  <c:v>201.68281549999992</c:v>
                </c:pt>
                <c:pt idx="2648">
                  <c:v>201.61331419999993</c:v>
                </c:pt>
                <c:pt idx="2649">
                  <c:v>201.28460909999993</c:v>
                </c:pt>
                <c:pt idx="2650">
                  <c:v>201.08495779999993</c:v>
                </c:pt>
                <c:pt idx="2651">
                  <c:v>200.88032119999997</c:v>
                </c:pt>
                <c:pt idx="2652">
                  <c:v>201.38187959999999</c:v>
                </c:pt>
                <c:pt idx="2653">
                  <c:v>200.1953967</c:v>
                </c:pt>
                <c:pt idx="2654">
                  <c:v>200.0639511</c:v>
                </c:pt>
                <c:pt idx="2655">
                  <c:v>200.15554830000005</c:v>
                </c:pt>
                <c:pt idx="2656">
                  <c:v>200.52806170000011</c:v>
                </c:pt>
                <c:pt idx="2657">
                  <c:v>200.65936270000003</c:v>
                </c:pt>
                <c:pt idx="2658">
                  <c:v>201.48886020000006</c:v>
                </c:pt>
                <c:pt idx="2659">
                  <c:v>201.49918170000007</c:v>
                </c:pt>
                <c:pt idx="2660">
                  <c:v>201.54527980000009</c:v>
                </c:pt>
                <c:pt idx="2661">
                  <c:v>201.66748600000005</c:v>
                </c:pt>
                <c:pt idx="2662">
                  <c:v>201.29166430000004</c:v>
                </c:pt>
                <c:pt idx="2663">
                  <c:v>201.38974000000007</c:v>
                </c:pt>
                <c:pt idx="2664">
                  <c:v>201.32261820000011</c:v>
                </c:pt>
                <c:pt idx="2665">
                  <c:v>200.22355850000008</c:v>
                </c:pt>
                <c:pt idx="2666">
                  <c:v>201.22021280000007</c:v>
                </c:pt>
                <c:pt idx="2667">
                  <c:v>201.42513830000004</c:v>
                </c:pt>
                <c:pt idx="2668">
                  <c:v>201.50170610000001</c:v>
                </c:pt>
                <c:pt idx="2669">
                  <c:v>200.60260199999999</c:v>
                </c:pt>
                <c:pt idx="2670">
                  <c:v>199.5732495</c:v>
                </c:pt>
                <c:pt idx="2671">
                  <c:v>200.52706980000005</c:v>
                </c:pt>
                <c:pt idx="2672">
                  <c:v>201.28161720000011</c:v>
                </c:pt>
                <c:pt idx="2673">
                  <c:v>201.76831790000011</c:v>
                </c:pt>
                <c:pt idx="2674">
                  <c:v>202.65901260000004</c:v>
                </c:pt>
                <c:pt idx="2675">
                  <c:v>202.86563949999999</c:v>
                </c:pt>
                <c:pt idx="2676">
                  <c:v>202.82629570000003</c:v>
                </c:pt>
                <c:pt idx="2677">
                  <c:v>203.06180950000004</c:v>
                </c:pt>
                <c:pt idx="2678">
                  <c:v>202.04479920000006</c:v>
                </c:pt>
                <c:pt idx="2679">
                  <c:v>201.53202120000006</c:v>
                </c:pt>
                <c:pt idx="2680">
                  <c:v>202.24059510000006</c:v>
                </c:pt>
                <c:pt idx="2681">
                  <c:v>202.02880130000005</c:v>
                </c:pt>
                <c:pt idx="2682">
                  <c:v>199.66677480000007</c:v>
                </c:pt>
                <c:pt idx="2683">
                  <c:v>200.15742040000001</c:v>
                </c:pt>
                <c:pt idx="2684">
                  <c:v>199.08559450000007</c:v>
                </c:pt>
                <c:pt idx="2685">
                  <c:v>199.69162540000008</c:v>
                </c:pt>
                <c:pt idx="2686">
                  <c:v>199.64520580000004</c:v>
                </c:pt>
                <c:pt idx="2687">
                  <c:v>199.70901150000003</c:v>
                </c:pt>
                <c:pt idx="2688">
                  <c:v>200.34290060000001</c:v>
                </c:pt>
                <c:pt idx="2689">
                  <c:v>199.55143279999999</c:v>
                </c:pt>
                <c:pt idx="2690">
                  <c:v>199.43613050000005</c:v>
                </c:pt>
                <c:pt idx="2691">
                  <c:v>197.57525120000005</c:v>
                </c:pt>
                <c:pt idx="2692">
                  <c:v>197.92834200000007</c:v>
                </c:pt>
                <c:pt idx="2693">
                  <c:v>199.09515350000001</c:v>
                </c:pt>
                <c:pt idx="2694">
                  <c:v>199.32065150000008</c:v>
                </c:pt>
                <c:pt idx="2695">
                  <c:v>198.80872250000007</c:v>
                </c:pt>
                <c:pt idx="2696">
                  <c:v>199.1571924000001</c:v>
                </c:pt>
                <c:pt idx="2697">
                  <c:v>198.07350930000013</c:v>
                </c:pt>
                <c:pt idx="2698">
                  <c:v>198.86718720000007</c:v>
                </c:pt>
                <c:pt idx="2699">
                  <c:v>199.4657622</c:v>
                </c:pt>
                <c:pt idx="2700">
                  <c:v>197.90902370000003</c:v>
                </c:pt>
                <c:pt idx="2701">
                  <c:v>197.61835400000004</c:v>
                </c:pt>
                <c:pt idx="2702">
                  <c:v>197.81775660000008</c:v>
                </c:pt>
                <c:pt idx="2703">
                  <c:v>197.58583590000009</c:v>
                </c:pt>
                <c:pt idx="2704">
                  <c:v>198.4088148000001</c:v>
                </c:pt>
                <c:pt idx="2705">
                  <c:v>199.27550000000011</c:v>
                </c:pt>
                <c:pt idx="2706">
                  <c:v>199.08982680000014</c:v>
                </c:pt>
                <c:pt idx="2707">
                  <c:v>199.58826920000013</c:v>
                </c:pt>
                <c:pt idx="2708">
                  <c:v>200.13608560000009</c:v>
                </c:pt>
                <c:pt idx="2709">
                  <c:v>200.41177660000011</c:v>
                </c:pt>
                <c:pt idx="2710">
                  <c:v>199.44740740000009</c:v>
                </c:pt>
                <c:pt idx="2711">
                  <c:v>198.58213180000016</c:v>
                </c:pt>
                <c:pt idx="2712">
                  <c:v>198.63731660000016</c:v>
                </c:pt>
                <c:pt idx="2713">
                  <c:v>197.97549210000014</c:v>
                </c:pt>
                <c:pt idx="2714">
                  <c:v>197.29509290000013</c:v>
                </c:pt>
                <c:pt idx="2715">
                  <c:v>197.5948896000001</c:v>
                </c:pt>
                <c:pt idx="2716">
                  <c:v>197.8757361000001</c:v>
                </c:pt>
                <c:pt idx="2717">
                  <c:v>198.36889640000007</c:v>
                </c:pt>
                <c:pt idx="2718">
                  <c:v>199.82605870000009</c:v>
                </c:pt>
                <c:pt idx="2719">
                  <c:v>199.28791880000006</c:v>
                </c:pt>
                <c:pt idx="2720">
                  <c:v>199.9922170000001</c:v>
                </c:pt>
                <c:pt idx="2721">
                  <c:v>199.8262964000001</c:v>
                </c:pt>
                <c:pt idx="2722">
                  <c:v>200.14699360000009</c:v>
                </c:pt>
                <c:pt idx="2723">
                  <c:v>201.42747040000012</c:v>
                </c:pt>
                <c:pt idx="2724">
                  <c:v>201.7891528000001</c:v>
                </c:pt>
                <c:pt idx="2725">
                  <c:v>202.17236140000011</c:v>
                </c:pt>
                <c:pt idx="2726">
                  <c:v>202.12572860000012</c:v>
                </c:pt>
                <c:pt idx="2727">
                  <c:v>202.35902830000009</c:v>
                </c:pt>
                <c:pt idx="2728">
                  <c:v>202.61687230000015</c:v>
                </c:pt>
                <c:pt idx="2729">
                  <c:v>202.80370210000009</c:v>
                </c:pt>
                <c:pt idx="2730">
                  <c:v>202.77180670000013</c:v>
                </c:pt>
                <c:pt idx="2731">
                  <c:v>202.24375010000011</c:v>
                </c:pt>
                <c:pt idx="2732">
                  <c:v>203.42250340000007</c:v>
                </c:pt>
                <c:pt idx="2733">
                  <c:v>204.03734960000017</c:v>
                </c:pt>
                <c:pt idx="2734">
                  <c:v>204.61482530000021</c:v>
                </c:pt>
                <c:pt idx="2735">
                  <c:v>203.2975715000002</c:v>
                </c:pt>
                <c:pt idx="2736">
                  <c:v>202.9113194000002</c:v>
                </c:pt>
                <c:pt idx="2737">
                  <c:v>203.16524100000012</c:v>
                </c:pt>
                <c:pt idx="2738">
                  <c:v>204.70279600000009</c:v>
                </c:pt>
                <c:pt idx="2739">
                  <c:v>205.7178753000002</c:v>
                </c:pt>
                <c:pt idx="2740">
                  <c:v>206.51149090000021</c:v>
                </c:pt>
                <c:pt idx="2741">
                  <c:v>206.41838460000019</c:v>
                </c:pt>
                <c:pt idx="2742">
                  <c:v>206.26418190000012</c:v>
                </c:pt>
                <c:pt idx="2743">
                  <c:v>206.46893260000016</c:v>
                </c:pt>
                <c:pt idx="2744">
                  <c:v>206.58816350000015</c:v>
                </c:pt>
                <c:pt idx="2745">
                  <c:v>206.90812800000009</c:v>
                </c:pt>
                <c:pt idx="2746">
                  <c:v>207.94757760000016</c:v>
                </c:pt>
                <c:pt idx="2747">
                  <c:v>208.62784550000018</c:v>
                </c:pt>
                <c:pt idx="2748">
                  <c:v>209.71062700000019</c:v>
                </c:pt>
                <c:pt idx="2749">
                  <c:v>209.91404120000021</c:v>
                </c:pt>
                <c:pt idx="2750">
                  <c:v>210.05459550000026</c:v>
                </c:pt>
                <c:pt idx="2751">
                  <c:v>209.31271930000025</c:v>
                </c:pt>
                <c:pt idx="2752">
                  <c:v>209.7509474000002</c:v>
                </c:pt>
                <c:pt idx="2753">
                  <c:v>210.74944960000019</c:v>
                </c:pt>
                <c:pt idx="2754">
                  <c:v>210.92373730000028</c:v>
                </c:pt>
                <c:pt idx="2755">
                  <c:v>212.01464920000021</c:v>
                </c:pt>
                <c:pt idx="2756">
                  <c:v>211.78864060000024</c:v>
                </c:pt>
                <c:pt idx="2757">
                  <c:v>212.47439290000023</c:v>
                </c:pt>
                <c:pt idx="2758">
                  <c:v>212.73158790000031</c:v>
                </c:pt>
                <c:pt idx="2759">
                  <c:v>212.56943060000023</c:v>
                </c:pt>
                <c:pt idx="2760">
                  <c:v>212.92938070000031</c:v>
                </c:pt>
                <c:pt idx="2761">
                  <c:v>212.00860230000029</c:v>
                </c:pt>
                <c:pt idx="2762">
                  <c:v>212.84581850000029</c:v>
                </c:pt>
                <c:pt idx="2763">
                  <c:v>213.41374740000029</c:v>
                </c:pt>
                <c:pt idx="2764">
                  <c:v>213.7346619000003</c:v>
                </c:pt>
                <c:pt idx="2765">
                  <c:v>214.34483710000029</c:v>
                </c:pt>
                <c:pt idx="2766">
                  <c:v>213.73458650000026</c:v>
                </c:pt>
                <c:pt idx="2767">
                  <c:v>213.17186300000026</c:v>
                </c:pt>
                <c:pt idx="2768">
                  <c:v>214.18189430000029</c:v>
                </c:pt>
                <c:pt idx="2769">
                  <c:v>213.80903860000029</c:v>
                </c:pt>
                <c:pt idx="2770">
                  <c:v>214.8188118000003</c:v>
                </c:pt>
                <c:pt idx="2771">
                  <c:v>215.27157250000033</c:v>
                </c:pt>
                <c:pt idx="2772">
                  <c:v>215.96501360000033</c:v>
                </c:pt>
                <c:pt idx="2773">
                  <c:v>216.20247910000035</c:v>
                </c:pt>
                <c:pt idx="2774">
                  <c:v>215.78100560000038</c:v>
                </c:pt>
                <c:pt idx="2775">
                  <c:v>216.02377010000041</c:v>
                </c:pt>
                <c:pt idx="2776">
                  <c:v>215.01435980000039</c:v>
                </c:pt>
                <c:pt idx="2777">
                  <c:v>216.20163980000044</c:v>
                </c:pt>
                <c:pt idx="2778">
                  <c:v>216.66558900000044</c:v>
                </c:pt>
                <c:pt idx="2779">
                  <c:v>216.95614070000039</c:v>
                </c:pt>
                <c:pt idx="2780">
                  <c:v>217.21981590000047</c:v>
                </c:pt>
                <c:pt idx="2781">
                  <c:v>212.5743740000004</c:v>
                </c:pt>
                <c:pt idx="2782">
                  <c:v>213.6948448000004</c:v>
                </c:pt>
                <c:pt idx="2783">
                  <c:v>212.20176410000042</c:v>
                </c:pt>
                <c:pt idx="2784">
                  <c:v>211.75174190000044</c:v>
                </c:pt>
                <c:pt idx="2785">
                  <c:v>213.1275408000005</c:v>
                </c:pt>
                <c:pt idx="2786">
                  <c:v>212.09380610000051</c:v>
                </c:pt>
                <c:pt idx="2787">
                  <c:v>212.9130579000005</c:v>
                </c:pt>
                <c:pt idx="2788">
                  <c:v>213.9574304000005</c:v>
                </c:pt>
                <c:pt idx="2789">
                  <c:v>213.7903734000005</c:v>
                </c:pt>
                <c:pt idx="2790">
                  <c:v>213.25262400000051</c:v>
                </c:pt>
                <c:pt idx="2791">
                  <c:v>213.6750511000005</c:v>
                </c:pt>
                <c:pt idx="2792">
                  <c:v>213.01688810000053</c:v>
                </c:pt>
                <c:pt idx="2793">
                  <c:v>213.43968190000052</c:v>
                </c:pt>
                <c:pt idx="2794">
                  <c:v>213.9296663000006</c:v>
                </c:pt>
                <c:pt idx="2795">
                  <c:v>212.90490770000059</c:v>
                </c:pt>
                <c:pt idx="2796">
                  <c:v>212.48797150000061</c:v>
                </c:pt>
                <c:pt idx="2797">
                  <c:v>211.95150160000051</c:v>
                </c:pt>
                <c:pt idx="2798">
                  <c:v>213.39857100000049</c:v>
                </c:pt>
                <c:pt idx="2799">
                  <c:v>213.7756098000005</c:v>
                </c:pt>
                <c:pt idx="2800">
                  <c:v>214.69218770000049</c:v>
                </c:pt>
                <c:pt idx="2801">
                  <c:v>214.64673740000049</c:v>
                </c:pt>
                <c:pt idx="2802">
                  <c:v>215.42227120000049</c:v>
                </c:pt>
                <c:pt idx="2803">
                  <c:v>215.2538703000005</c:v>
                </c:pt>
                <c:pt idx="2804">
                  <c:v>215.92386920000055</c:v>
                </c:pt>
                <c:pt idx="2805">
                  <c:v>215.86105630000048</c:v>
                </c:pt>
                <c:pt idx="2806">
                  <c:v>216.07965520000047</c:v>
                </c:pt>
                <c:pt idx="2807">
                  <c:v>217.31514070000051</c:v>
                </c:pt>
                <c:pt idx="2808">
                  <c:v>218.01263900000049</c:v>
                </c:pt>
                <c:pt idx="2809">
                  <c:v>217.81779760000055</c:v>
                </c:pt>
                <c:pt idx="2810">
                  <c:v>217.95827560000049</c:v>
                </c:pt>
                <c:pt idx="2811">
                  <c:v>218.18553020000061</c:v>
                </c:pt>
                <c:pt idx="2812">
                  <c:v>218.70166410000061</c:v>
                </c:pt>
                <c:pt idx="2813">
                  <c:v>218.58903410000056</c:v>
                </c:pt>
                <c:pt idx="2814">
                  <c:v>218.25978130000053</c:v>
                </c:pt>
                <c:pt idx="2815">
                  <c:v>217.57065580000057</c:v>
                </c:pt>
                <c:pt idx="2816">
                  <c:v>218.16936920000055</c:v>
                </c:pt>
                <c:pt idx="2817">
                  <c:v>218.55463910000049</c:v>
                </c:pt>
                <c:pt idx="2818">
                  <c:v>218.9318909000005</c:v>
                </c:pt>
                <c:pt idx="2819">
                  <c:v>218.6021602000005</c:v>
                </c:pt>
                <c:pt idx="2820">
                  <c:v>218.25096610000051</c:v>
                </c:pt>
                <c:pt idx="2821">
                  <c:v>217.12432250000043</c:v>
                </c:pt>
                <c:pt idx="2822">
                  <c:v>216.50083220000042</c:v>
                </c:pt>
                <c:pt idx="2823">
                  <c:v>217.11459920000041</c:v>
                </c:pt>
                <c:pt idx="2824">
                  <c:v>218.17688480000044</c:v>
                </c:pt>
                <c:pt idx="2825">
                  <c:v>219.15199540000043</c:v>
                </c:pt>
                <c:pt idx="2826">
                  <c:v>219.01935520000046</c:v>
                </c:pt>
                <c:pt idx="2827">
                  <c:v>219.29343300000045</c:v>
                </c:pt>
                <c:pt idx="2828">
                  <c:v>219.58940700000051</c:v>
                </c:pt>
                <c:pt idx="2829">
                  <c:v>219.3127248000005</c:v>
                </c:pt>
                <c:pt idx="2830">
                  <c:v>219.66757910000049</c:v>
                </c:pt>
                <c:pt idx="2831">
                  <c:v>220.5983375000005</c:v>
                </c:pt>
                <c:pt idx="2832">
                  <c:v>220.69764510000044</c:v>
                </c:pt>
                <c:pt idx="2833">
                  <c:v>221.01210540000045</c:v>
                </c:pt>
                <c:pt idx="2834">
                  <c:v>220.81889990000047</c:v>
                </c:pt>
                <c:pt idx="2835">
                  <c:v>222.70842740000046</c:v>
                </c:pt>
                <c:pt idx="2836">
                  <c:v>222.71270480000044</c:v>
                </c:pt>
                <c:pt idx="2837">
                  <c:v>223.7295940000005</c:v>
                </c:pt>
                <c:pt idx="2838">
                  <c:v>223.89459990000046</c:v>
                </c:pt>
                <c:pt idx="2839">
                  <c:v>223.9621781000005</c:v>
                </c:pt>
                <c:pt idx="2840">
                  <c:v>223.08616920000051</c:v>
                </c:pt>
                <c:pt idx="2841">
                  <c:v>223.17554210000051</c:v>
                </c:pt>
                <c:pt idx="2842">
                  <c:v>223.3061043000005</c:v>
                </c:pt>
                <c:pt idx="2843">
                  <c:v>224.05125630000046</c:v>
                </c:pt>
                <c:pt idx="2844">
                  <c:v>224.5303980000005</c:v>
                </c:pt>
                <c:pt idx="2845">
                  <c:v>223.80821320000049</c:v>
                </c:pt>
                <c:pt idx="2846">
                  <c:v>224.39549530000048</c:v>
                </c:pt>
                <c:pt idx="2847">
                  <c:v>221.94187620000051</c:v>
                </c:pt>
                <c:pt idx="2848">
                  <c:v>222.8841992000005</c:v>
                </c:pt>
                <c:pt idx="2849">
                  <c:v>221.28809690000051</c:v>
                </c:pt>
                <c:pt idx="2850">
                  <c:v>223.34433850000045</c:v>
                </c:pt>
                <c:pt idx="2851">
                  <c:v>224.85920720000044</c:v>
                </c:pt>
                <c:pt idx="2852">
                  <c:v>225.72878170000044</c:v>
                </c:pt>
                <c:pt idx="2853">
                  <c:v>227.9473351000004</c:v>
                </c:pt>
                <c:pt idx="2854">
                  <c:v>228.39104210000042</c:v>
                </c:pt>
                <c:pt idx="2855">
                  <c:v>229.67586360000047</c:v>
                </c:pt>
                <c:pt idx="2856">
                  <c:v>229.69766210000051</c:v>
                </c:pt>
                <c:pt idx="2857">
                  <c:v>230.67653830000049</c:v>
                </c:pt>
                <c:pt idx="2858">
                  <c:v>231.0378774000005</c:v>
                </c:pt>
                <c:pt idx="2859">
                  <c:v>230.98920150000049</c:v>
                </c:pt>
                <c:pt idx="2860">
                  <c:v>233.52196450000051</c:v>
                </c:pt>
                <c:pt idx="2861">
                  <c:v>234.61169670000044</c:v>
                </c:pt>
                <c:pt idx="2862">
                  <c:v>234.62106500000041</c:v>
                </c:pt>
                <c:pt idx="2863">
                  <c:v>235.42282370000046</c:v>
                </c:pt>
                <c:pt idx="2864">
                  <c:v>237.39750780000054</c:v>
                </c:pt>
                <c:pt idx="2865">
                  <c:v>237.48895310000054</c:v>
                </c:pt>
                <c:pt idx="2866">
                  <c:v>237.26659740000056</c:v>
                </c:pt>
                <c:pt idx="2867">
                  <c:v>236.80151730000051</c:v>
                </c:pt>
                <c:pt idx="2868">
                  <c:v>236.67228120000053</c:v>
                </c:pt>
                <c:pt idx="2869">
                  <c:v>238.20070890000054</c:v>
                </c:pt>
                <c:pt idx="2870">
                  <c:v>238.97472290000056</c:v>
                </c:pt>
                <c:pt idx="2871">
                  <c:v>239.63431770000057</c:v>
                </c:pt>
                <c:pt idx="2872">
                  <c:v>240.0450429000006</c:v>
                </c:pt>
                <c:pt idx="2873">
                  <c:v>240.36574390000061</c:v>
                </c:pt>
                <c:pt idx="2874">
                  <c:v>242.24524580000065</c:v>
                </c:pt>
                <c:pt idx="2875">
                  <c:v>242.21310720000068</c:v>
                </c:pt>
                <c:pt idx="2876">
                  <c:v>241.66045590000064</c:v>
                </c:pt>
                <c:pt idx="2877">
                  <c:v>241.79292930000065</c:v>
                </c:pt>
                <c:pt idx="2878">
                  <c:v>242.85379520000063</c:v>
                </c:pt>
                <c:pt idx="2879">
                  <c:v>243.7398347000007</c:v>
                </c:pt>
                <c:pt idx="2880">
                  <c:v>244.9298059000007</c:v>
                </c:pt>
                <c:pt idx="2881">
                  <c:v>245.37326600000068</c:v>
                </c:pt>
                <c:pt idx="2882">
                  <c:v>245.2477832000007</c:v>
                </c:pt>
                <c:pt idx="2883">
                  <c:v>243.83579730000071</c:v>
                </c:pt>
                <c:pt idx="2884">
                  <c:v>242.7755494000007</c:v>
                </c:pt>
                <c:pt idx="2885">
                  <c:v>243.43707480000069</c:v>
                </c:pt>
                <c:pt idx="2886">
                  <c:v>244.21030200000072</c:v>
                </c:pt>
                <c:pt idx="2887">
                  <c:v>245.13947590000066</c:v>
                </c:pt>
                <c:pt idx="2888">
                  <c:v>244.83114260000067</c:v>
                </c:pt>
                <c:pt idx="2889">
                  <c:v>245.71004850000065</c:v>
                </c:pt>
                <c:pt idx="2890">
                  <c:v>246.08687630000054</c:v>
                </c:pt>
                <c:pt idx="2891">
                  <c:v>246.87229000000059</c:v>
                </c:pt>
                <c:pt idx="2892">
                  <c:v>247.48479740000056</c:v>
                </c:pt>
                <c:pt idx="2893">
                  <c:v>246.42149660000061</c:v>
                </c:pt>
                <c:pt idx="2894">
                  <c:v>246.36657100000059</c:v>
                </c:pt>
                <c:pt idx="2895">
                  <c:v>246.69416070000057</c:v>
                </c:pt>
                <c:pt idx="2896">
                  <c:v>244.57499760000059</c:v>
                </c:pt>
                <c:pt idx="2897">
                  <c:v>246.09831980000064</c:v>
                </c:pt>
                <c:pt idx="2898">
                  <c:v>246.1647111000006</c:v>
                </c:pt>
                <c:pt idx="2899">
                  <c:v>247.8508274000007</c:v>
                </c:pt>
                <c:pt idx="2900">
                  <c:v>246.9642984000007</c:v>
                </c:pt>
                <c:pt idx="2901">
                  <c:v>246.6655443000007</c:v>
                </c:pt>
                <c:pt idx="2902">
                  <c:v>246.73680510000074</c:v>
                </c:pt>
                <c:pt idx="2903">
                  <c:v>248.29149520000072</c:v>
                </c:pt>
                <c:pt idx="2904">
                  <c:v>246.69199780000076</c:v>
                </c:pt>
                <c:pt idx="2905">
                  <c:v>246.53708470000069</c:v>
                </c:pt>
                <c:pt idx="2906">
                  <c:v>247.56603380000075</c:v>
                </c:pt>
                <c:pt idx="2907">
                  <c:v>247.33633330000069</c:v>
                </c:pt>
                <c:pt idx="2908">
                  <c:v>247.2693038000007</c:v>
                </c:pt>
                <c:pt idx="2909">
                  <c:v>248.93045350000071</c:v>
                </c:pt>
                <c:pt idx="2910">
                  <c:v>250.02578520000066</c:v>
                </c:pt>
                <c:pt idx="2911">
                  <c:v>250.28722590000069</c:v>
                </c:pt>
                <c:pt idx="2912">
                  <c:v>251.27899260000069</c:v>
                </c:pt>
                <c:pt idx="2913">
                  <c:v>252.72918170000077</c:v>
                </c:pt>
                <c:pt idx="2914">
                  <c:v>252.20640860000074</c:v>
                </c:pt>
                <c:pt idx="2915">
                  <c:v>252.97345220000076</c:v>
                </c:pt>
                <c:pt idx="2916">
                  <c:v>253.5994579000008</c:v>
                </c:pt>
                <c:pt idx="2917">
                  <c:v>254.09954090000085</c:v>
                </c:pt>
                <c:pt idx="2918">
                  <c:v>255.8240349000009</c:v>
                </c:pt>
                <c:pt idx="2919">
                  <c:v>255.24694410000089</c:v>
                </c:pt>
                <c:pt idx="2920">
                  <c:v>255.07156610000089</c:v>
                </c:pt>
                <c:pt idx="2921">
                  <c:v>254.38797470000085</c:v>
                </c:pt>
                <c:pt idx="2922">
                  <c:v>254.64523980000092</c:v>
                </c:pt>
                <c:pt idx="2923">
                  <c:v>254.7111746000009</c:v>
                </c:pt>
                <c:pt idx="2924">
                  <c:v>252.79255190000086</c:v>
                </c:pt>
                <c:pt idx="2925">
                  <c:v>250.69573370000086</c:v>
                </c:pt>
                <c:pt idx="2926">
                  <c:v>250.25847250000081</c:v>
                </c:pt>
                <c:pt idx="2927">
                  <c:v>251.28332650000084</c:v>
                </c:pt>
                <c:pt idx="2928">
                  <c:v>251.78069250000084</c:v>
                </c:pt>
                <c:pt idx="2929">
                  <c:v>250.84122010000084</c:v>
                </c:pt>
                <c:pt idx="2930">
                  <c:v>249.18173250000089</c:v>
                </c:pt>
                <c:pt idx="2931">
                  <c:v>246.69640050000089</c:v>
                </c:pt>
                <c:pt idx="2932">
                  <c:v>246.56723750000086</c:v>
                </c:pt>
                <c:pt idx="2933">
                  <c:v>245.1863572000008</c:v>
                </c:pt>
                <c:pt idx="2934">
                  <c:v>245.1602179000009</c:v>
                </c:pt>
                <c:pt idx="2935">
                  <c:v>246.3246136000009</c:v>
                </c:pt>
                <c:pt idx="2936">
                  <c:v>247.02913690000091</c:v>
                </c:pt>
                <c:pt idx="2937">
                  <c:v>246.43463800000086</c:v>
                </c:pt>
                <c:pt idx="2938">
                  <c:v>245.50732550000083</c:v>
                </c:pt>
                <c:pt idx="2939">
                  <c:v>245.08205970000083</c:v>
                </c:pt>
                <c:pt idx="2940">
                  <c:v>246.13356480000081</c:v>
                </c:pt>
                <c:pt idx="2941">
                  <c:v>246.27498750000086</c:v>
                </c:pt>
                <c:pt idx="2942">
                  <c:v>246.08817990000085</c:v>
                </c:pt>
                <c:pt idx="2943">
                  <c:v>246.02937410000081</c:v>
                </c:pt>
                <c:pt idx="2944">
                  <c:v>246.55211540000079</c:v>
                </c:pt>
                <c:pt idx="2945">
                  <c:v>245.2068796000008</c:v>
                </c:pt>
                <c:pt idx="2946">
                  <c:v>244.29922740000083</c:v>
                </c:pt>
                <c:pt idx="2947">
                  <c:v>244.86265560000081</c:v>
                </c:pt>
                <c:pt idx="2948">
                  <c:v>245.26013330000086</c:v>
                </c:pt>
                <c:pt idx="2949">
                  <c:v>244.59370710000084</c:v>
                </c:pt>
                <c:pt idx="2950">
                  <c:v>244.30450060000078</c:v>
                </c:pt>
                <c:pt idx="2951">
                  <c:v>245.2911052000008</c:v>
                </c:pt>
                <c:pt idx="2952">
                  <c:v>245.64877850000079</c:v>
                </c:pt>
                <c:pt idx="2953">
                  <c:v>245.75072240000074</c:v>
                </c:pt>
                <c:pt idx="2954">
                  <c:v>246.16631540000077</c:v>
                </c:pt>
                <c:pt idx="2955">
                  <c:v>246.34132670000085</c:v>
                </c:pt>
                <c:pt idx="2956">
                  <c:v>248.29904280000079</c:v>
                </c:pt>
                <c:pt idx="2957">
                  <c:v>248.4636853000008</c:v>
                </c:pt>
                <c:pt idx="2958">
                  <c:v>248.89979840000075</c:v>
                </c:pt>
                <c:pt idx="2959">
                  <c:v>248.54598630000075</c:v>
                </c:pt>
                <c:pt idx="2960">
                  <c:v>248.60903290000081</c:v>
                </c:pt>
                <c:pt idx="2961">
                  <c:v>249.72704570000084</c:v>
                </c:pt>
                <c:pt idx="2962">
                  <c:v>249.74828270000086</c:v>
                </c:pt>
                <c:pt idx="2963">
                  <c:v>250.3034582000009</c:v>
                </c:pt>
                <c:pt idx="2964">
                  <c:v>250.76357210000091</c:v>
                </c:pt>
                <c:pt idx="2965">
                  <c:v>250.54275530000095</c:v>
                </c:pt>
                <c:pt idx="2966">
                  <c:v>250.83490690000096</c:v>
                </c:pt>
                <c:pt idx="2967">
                  <c:v>251.52500720000094</c:v>
                </c:pt>
                <c:pt idx="2968">
                  <c:v>251.84159540000098</c:v>
                </c:pt>
                <c:pt idx="2969">
                  <c:v>252.34553120000089</c:v>
                </c:pt>
                <c:pt idx="2970">
                  <c:v>252.23247160000093</c:v>
                </c:pt>
                <c:pt idx="2971">
                  <c:v>252.9529682000009</c:v>
                </c:pt>
                <c:pt idx="2972">
                  <c:v>254.45840680000097</c:v>
                </c:pt>
                <c:pt idx="2973">
                  <c:v>254.52827100000101</c:v>
                </c:pt>
                <c:pt idx="2974">
                  <c:v>255.11271280000093</c:v>
                </c:pt>
                <c:pt idx="2975">
                  <c:v>255.87344470000093</c:v>
                </c:pt>
                <c:pt idx="2976">
                  <c:v>255.82047370000095</c:v>
                </c:pt>
                <c:pt idx="2977">
                  <c:v>256.17049080000095</c:v>
                </c:pt>
                <c:pt idx="2978">
                  <c:v>256.69783180000098</c:v>
                </c:pt>
                <c:pt idx="2979">
                  <c:v>257.83402230000104</c:v>
                </c:pt>
                <c:pt idx="2980">
                  <c:v>258.44860030000103</c:v>
                </c:pt>
                <c:pt idx="2981">
                  <c:v>258.61091810000107</c:v>
                </c:pt>
                <c:pt idx="2982">
                  <c:v>259.72698010000101</c:v>
                </c:pt>
                <c:pt idx="2983">
                  <c:v>259.75243170000101</c:v>
                </c:pt>
                <c:pt idx="2984">
                  <c:v>260.38057040000098</c:v>
                </c:pt>
                <c:pt idx="2985">
                  <c:v>259.912869400001</c:v>
                </c:pt>
                <c:pt idx="2986">
                  <c:v>260.89760860000104</c:v>
                </c:pt>
                <c:pt idx="2987">
                  <c:v>261.71377630000097</c:v>
                </c:pt>
                <c:pt idx="2988">
                  <c:v>262.74080960000094</c:v>
                </c:pt>
                <c:pt idx="2989">
                  <c:v>263.42258760000101</c:v>
                </c:pt>
                <c:pt idx="2990">
                  <c:v>263.31518860000102</c:v>
                </c:pt>
                <c:pt idx="2991">
                  <c:v>262.64349870000109</c:v>
                </c:pt>
                <c:pt idx="2992">
                  <c:v>262.84577930000108</c:v>
                </c:pt>
                <c:pt idx="2993">
                  <c:v>262.40447160000105</c:v>
                </c:pt>
                <c:pt idx="2994">
                  <c:v>261.547768300001</c:v>
                </c:pt>
                <c:pt idx="2995">
                  <c:v>262.10877840000097</c:v>
                </c:pt>
                <c:pt idx="2996">
                  <c:v>262.50896110000099</c:v>
                </c:pt>
                <c:pt idx="2997">
                  <c:v>261.50194130000102</c:v>
                </c:pt>
                <c:pt idx="2998">
                  <c:v>261.91041310000105</c:v>
                </c:pt>
                <c:pt idx="2999">
                  <c:v>263.06376330000103</c:v>
                </c:pt>
                <c:pt idx="3000">
                  <c:v>264.54193370000104</c:v>
                </c:pt>
                <c:pt idx="3001">
                  <c:v>265.55033580000105</c:v>
                </c:pt>
                <c:pt idx="3002">
                  <c:v>265.12154220000099</c:v>
                </c:pt>
                <c:pt idx="3003">
                  <c:v>265.42652790000096</c:v>
                </c:pt>
                <c:pt idx="3004">
                  <c:v>266.258077100001</c:v>
                </c:pt>
                <c:pt idx="3005">
                  <c:v>266.093499600001</c:v>
                </c:pt>
                <c:pt idx="3006">
                  <c:v>266.24894580000102</c:v>
                </c:pt>
                <c:pt idx="3007">
                  <c:v>266.87135520000106</c:v>
                </c:pt>
                <c:pt idx="3008">
                  <c:v>267.45434620000105</c:v>
                </c:pt>
                <c:pt idx="3009">
                  <c:v>267.07250980000111</c:v>
                </c:pt>
                <c:pt idx="3010">
                  <c:v>265.9545145000011</c:v>
                </c:pt>
                <c:pt idx="3011">
                  <c:v>265.22771650000107</c:v>
                </c:pt>
                <c:pt idx="3012">
                  <c:v>264.9705943000011</c:v>
                </c:pt>
                <c:pt idx="3013">
                  <c:v>265.72265950000104</c:v>
                </c:pt>
                <c:pt idx="3014">
                  <c:v>266.42293150000103</c:v>
                </c:pt>
                <c:pt idx="3015">
                  <c:v>268.08449700000102</c:v>
                </c:pt>
                <c:pt idx="3016">
                  <c:v>268.06882120000103</c:v>
                </c:pt>
                <c:pt idx="3017">
                  <c:v>269.17551010000102</c:v>
                </c:pt>
                <c:pt idx="3018">
                  <c:v>268.63228770000097</c:v>
                </c:pt>
                <c:pt idx="3019">
                  <c:v>268.73754330000111</c:v>
                </c:pt>
                <c:pt idx="3020">
                  <c:v>269.15397080000105</c:v>
                </c:pt>
                <c:pt idx="3021">
                  <c:v>269.40338750000109</c:v>
                </c:pt>
                <c:pt idx="3022">
                  <c:v>268.25231320000108</c:v>
                </c:pt>
                <c:pt idx="3023">
                  <c:v>266.89117690000103</c:v>
                </c:pt>
                <c:pt idx="3024">
                  <c:v>267.07016820000109</c:v>
                </c:pt>
                <c:pt idx="3025">
                  <c:v>266.80791490000104</c:v>
                </c:pt>
                <c:pt idx="3026">
                  <c:v>266.37681580000105</c:v>
                </c:pt>
                <c:pt idx="3027">
                  <c:v>266.21734120000104</c:v>
                </c:pt>
                <c:pt idx="3028">
                  <c:v>266.94186000000104</c:v>
                </c:pt>
                <c:pt idx="3029">
                  <c:v>266.88645170000103</c:v>
                </c:pt>
                <c:pt idx="3030">
                  <c:v>266.116400400001</c:v>
                </c:pt>
                <c:pt idx="3031">
                  <c:v>266.44164130000104</c:v>
                </c:pt>
                <c:pt idx="3032">
                  <c:v>266.17974660000095</c:v>
                </c:pt>
                <c:pt idx="3033">
                  <c:v>266.43581550000096</c:v>
                </c:pt>
                <c:pt idx="3034">
                  <c:v>267.08978380000099</c:v>
                </c:pt>
                <c:pt idx="3035">
                  <c:v>267.63522800000101</c:v>
                </c:pt>
                <c:pt idx="3036">
                  <c:v>267.52987250000103</c:v>
                </c:pt>
                <c:pt idx="3037">
                  <c:v>268.6131462000011</c:v>
                </c:pt>
                <c:pt idx="3038">
                  <c:v>268.08568600000109</c:v>
                </c:pt>
                <c:pt idx="3039">
                  <c:v>267.83762240000107</c:v>
                </c:pt>
                <c:pt idx="3040">
                  <c:v>267.94982150000106</c:v>
                </c:pt>
                <c:pt idx="3041">
                  <c:v>268.00324930000102</c:v>
                </c:pt>
                <c:pt idx="3042">
                  <c:v>268.06667290000104</c:v>
                </c:pt>
                <c:pt idx="3043">
                  <c:v>267.17225580000104</c:v>
                </c:pt>
                <c:pt idx="3044">
                  <c:v>267.58112540000104</c:v>
                </c:pt>
                <c:pt idx="3045">
                  <c:v>267.44917130000101</c:v>
                </c:pt>
                <c:pt idx="3046">
                  <c:v>267.19732650000105</c:v>
                </c:pt>
                <c:pt idx="3047">
                  <c:v>267.0606106000011</c:v>
                </c:pt>
                <c:pt idx="3048">
                  <c:v>267.28459020000111</c:v>
                </c:pt>
                <c:pt idx="3049">
                  <c:v>267.34850900000106</c:v>
                </c:pt>
                <c:pt idx="3050">
                  <c:v>267.781690300001</c:v>
                </c:pt>
                <c:pt idx="3051">
                  <c:v>267.77063940000107</c:v>
                </c:pt>
                <c:pt idx="3052">
                  <c:v>267.87000970000105</c:v>
                </c:pt>
                <c:pt idx="3053">
                  <c:v>267.70849740000102</c:v>
                </c:pt>
                <c:pt idx="3054">
                  <c:v>267.81484200000102</c:v>
                </c:pt>
                <c:pt idx="3055">
                  <c:v>267.57272930000107</c:v>
                </c:pt>
                <c:pt idx="3056">
                  <c:v>267.64972450000101</c:v>
                </c:pt>
                <c:pt idx="3057">
                  <c:v>267.91484000000111</c:v>
                </c:pt>
                <c:pt idx="3058">
                  <c:v>268.01761650000111</c:v>
                </c:pt>
                <c:pt idx="3059">
                  <c:v>268.38842030000114</c:v>
                </c:pt>
                <c:pt idx="3060">
                  <c:v>268.67897810000107</c:v>
                </c:pt>
                <c:pt idx="3061">
                  <c:v>268.9272207000011</c:v>
                </c:pt>
                <c:pt idx="3062">
                  <c:v>270.37989500000111</c:v>
                </c:pt>
                <c:pt idx="3063">
                  <c:v>271.77295490000108</c:v>
                </c:pt>
                <c:pt idx="3064">
                  <c:v>272.38245820000111</c:v>
                </c:pt>
                <c:pt idx="3065">
                  <c:v>273.33314940000116</c:v>
                </c:pt>
                <c:pt idx="3066">
                  <c:v>275.11604670000116</c:v>
                </c:pt>
                <c:pt idx="3067">
                  <c:v>275.3624280000011</c:v>
                </c:pt>
                <c:pt idx="3068">
                  <c:v>274.65411460000109</c:v>
                </c:pt>
                <c:pt idx="3069">
                  <c:v>274.40958780000108</c:v>
                </c:pt>
                <c:pt idx="3070">
                  <c:v>274.39162000000113</c:v>
                </c:pt>
                <c:pt idx="3071">
                  <c:v>274.25224490000107</c:v>
                </c:pt>
                <c:pt idx="3072">
                  <c:v>273.67617910000109</c:v>
                </c:pt>
                <c:pt idx="3073">
                  <c:v>273.74468940000111</c:v>
                </c:pt>
                <c:pt idx="3074">
                  <c:v>273.51927370000112</c:v>
                </c:pt>
                <c:pt idx="3075">
                  <c:v>273.64509220000116</c:v>
                </c:pt>
                <c:pt idx="3076">
                  <c:v>273.41720390000114</c:v>
                </c:pt>
                <c:pt idx="3077">
                  <c:v>273.09078590000115</c:v>
                </c:pt>
                <c:pt idx="3078">
                  <c:v>272.23464270000113</c:v>
                </c:pt>
                <c:pt idx="3079">
                  <c:v>272.50819890000116</c:v>
                </c:pt>
                <c:pt idx="3080">
                  <c:v>273.09772540000114</c:v>
                </c:pt>
                <c:pt idx="3081">
                  <c:v>274.31395640000119</c:v>
                </c:pt>
                <c:pt idx="3082">
                  <c:v>272.83621330000113</c:v>
                </c:pt>
                <c:pt idx="3083">
                  <c:v>272.37481310000112</c:v>
                </c:pt>
                <c:pt idx="3084">
                  <c:v>272.09389510000113</c:v>
                </c:pt>
                <c:pt idx="3085">
                  <c:v>271.37755150000118</c:v>
                </c:pt>
                <c:pt idx="3086">
                  <c:v>269.5922003000012</c:v>
                </c:pt>
                <c:pt idx="3087">
                  <c:v>268.86453490000122</c:v>
                </c:pt>
                <c:pt idx="3088">
                  <c:v>268.47721600000119</c:v>
                </c:pt>
                <c:pt idx="3089">
                  <c:v>268.93118480000118</c:v>
                </c:pt>
                <c:pt idx="3090">
                  <c:v>269.65214860000123</c:v>
                </c:pt>
                <c:pt idx="3091">
                  <c:v>269.61435630000119</c:v>
                </c:pt>
                <c:pt idx="3092">
                  <c:v>269.26044640000117</c:v>
                </c:pt>
                <c:pt idx="3093">
                  <c:v>269.17850030000119</c:v>
                </c:pt>
                <c:pt idx="3094">
                  <c:v>269.68671740000127</c:v>
                </c:pt>
                <c:pt idx="3095">
                  <c:v>270.0086038000012</c:v>
                </c:pt>
                <c:pt idx="3096">
                  <c:v>269.89857110000128</c:v>
                </c:pt>
                <c:pt idx="3097">
                  <c:v>269.60204260000125</c:v>
                </c:pt>
                <c:pt idx="3098">
                  <c:v>270.78426880000126</c:v>
                </c:pt>
                <c:pt idx="3099">
                  <c:v>270.64630660000125</c:v>
                </c:pt>
                <c:pt idx="3100">
                  <c:v>270.74027650000124</c:v>
                </c:pt>
                <c:pt idx="3101">
                  <c:v>271.32997580000119</c:v>
                </c:pt>
                <c:pt idx="3102">
                  <c:v>272.55462940000126</c:v>
                </c:pt>
                <c:pt idx="3103">
                  <c:v>273.0197612000012</c:v>
                </c:pt>
                <c:pt idx="3104">
                  <c:v>271.6465723000012</c:v>
                </c:pt>
                <c:pt idx="3105">
                  <c:v>266.97873690000119</c:v>
                </c:pt>
                <c:pt idx="3106">
                  <c:v>261.68475280000115</c:v>
                </c:pt>
                <c:pt idx="3107">
                  <c:v>263.03233320000112</c:v>
                </c:pt>
                <c:pt idx="3108">
                  <c:v>262.66607570000122</c:v>
                </c:pt>
                <c:pt idx="3109">
                  <c:v>263.0458188000012</c:v>
                </c:pt>
                <c:pt idx="3110">
                  <c:v>263.60887410000117</c:v>
                </c:pt>
                <c:pt idx="3111">
                  <c:v>264.85649320000118</c:v>
                </c:pt>
                <c:pt idx="3112">
                  <c:v>264.81883000000118</c:v>
                </c:pt>
                <c:pt idx="3113">
                  <c:v>265.29684010000119</c:v>
                </c:pt>
                <c:pt idx="3114">
                  <c:v>265.9410851000012</c:v>
                </c:pt>
                <c:pt idx="3115">
                  <c:v>266.44745430000125</c:v>
                </c:pt>
                <c:pt idx="3116">
                  <c:v>266.10191610000118</c:v>
                </c:pt>
                <c:pt idx="3117">
                  <c:v>266.01276860000127</c:v>
                </c:pt>
                <c:pt idx="3118">
                  <c:v>266.22916710000118</c:v>
                </c:pt>
                <c:pt idx="3119">
                  <c:v>267.10924420000123</c:v>
                </c:pt>
                <c:pt idx="3120">
                  <c:v>267.18855940000122</c:v>
                </c:pt>
                <c:pt idx="3121">
                  <c:v>267.80100700000128</c:v>
                </c:pt>
                <c:pt idx="3122">
                  <c:v>268.14344340000122</c:v>
                </c:pt>
                <c:pt idx="3123">
                  <c:v>268.24589810000123</c:v>
                </c:pt>
                <c:pt idx="3124">
                  <c:v>268.5030524000012</c:v>
                </c:pt>
                <c:pt idx="3125">
                  <c:v>268.51618230000128</c:v>
                </c:pt>
                <c:pt idx="3126">
                  <c:v>268.82705150000118</c:v>
                </c:pt>
                <c:pt idx="3127">
                  <c:v>269.32729680000131</c:v>
                </c:pt>
                <c:pt idx="3128">
                  <c:v>269.74717540000131</c:v>
                </c:pt>
                <c:pt idx="3129">
                  <c:v>269.96655530000135</c:v>
                </c:pt>
                <c:pt idx="3130">
                  <c:v>269.81326950000135</c:v>
                </c:pt>
                <c:pt idx="3131">
                  <c:v>269.31902720000136</c:v>
                </c:pt>
                <c:pt idx="3132">
                  <c:v>268.24966090000134</c:v>
                </c:pt>
                <c:pt idx="3133">
                  <c:v>269.00368480000134</c:v>
                </c:pt>
                <c:pt idx="3134">
                  <c:v>269.93568050000135</c:v>
                </c:pt>
                <c:pt idx="3135">
                  <c:v>270.35612680000145</c:v>
                </c:pt>
                <c:pt idx="3136">
                  <c:v>270.93031600000143</c:v>
                </c:pt>
                <c:pt idx="3137">
                  <c:v>271.43337790000135</c:v>
                </c:pt>
                <c:pt idx="3138">
                  <c:v>271.28254670000143</c:v>
                </c:pt>
                <c:pt idx="3139">
                  <c:v>271.23140640000145</c:v>
                </c:pt>
                <c:pt idx="3140">
                  <c:v>272.08742590000145</c:v>
                </c:pt>
                <c:pt idx="3141">
                  <c:v>272.56418030000134</c:v>
                </c:pt>
                <c:pt idx="3142">
                  <c:v>272.48471160000139</c:v>
                </c:pt>
                <c:pt idx="3143">
                  <c:v>271.46875110000138</c:v>
                </c:pt>
                <c:pt idx="3144">
                  <c:v>271.48998250000136</c:v>
                </c:pt>
                <c:pt idx="3145">
                  <c:v>272.25819580000137</c:v>
                </c:pt>
                <c:pt idx="3146">
                  <c:v>272.80126020000131</c:v>
                </c:pt>
                <c:pt idx="3147">
                  <c:v>273.16318450000131</c:v>
                </c:pt>
                <c:pt idx="3148">
                  <c:v>273.85402630000124</c:v>
                </c:pt>
                <c:pt idx="3149">
                  <c:v>273.18817920000123</c:v>
                </c:pt>
                <c:pt idx="3150">
                  <c:v>272.85905240000125</c:v>
                </c:pt>
                <c:pt idx="3151">
                  <c:v>271.60819790000119</c:v>
                </c:pt>
                <c:pt idx="3152">
                  <c:v>270.81697450000127</c:v>
                </c:pt>
                <c:pt idx="3153">
                  <c:v>270.88138720000131</c:v>
                </c:pt>
                <c:pt idx="3154">
                  <c:v>270.61541920000133</c:v>
                </c:pt>
                <c:pt idx="3155">
                  <c:v>271.19054180000126</c:v>
                </c:pt>
                <c:pt idx="3156">
                  <c:v>270.66453600000131</c:v>
                </c:pt>
                <c:pt idx="3157">
                  <c:v>271.90837250000124</c:v>
                </c:pt>
                <c:pt idx="3158">
                  <c:v>271.39310850000123</c:v>
                </c:pt>
                <c:pt idx="3159">
                  <c:v>272.21909280000125</c:v>
                </c:pt>
                <c:pt idx="3160">
                  <c:v>272.65187460000124</c:v>
                </c:pt>
                <c:pt idx="3161">
                  <c:v>273.86980980000124</c:v>
                </c:pt>
                <c:pt idx="3162">
                  <c:v>274.34906760000126</c:v>
                </c:pt>
                <c:pt idx="3163">
                  <c:v>275.23324040000125</c:v>
                </c:pt>
                <c:pt idx="3164">
                  <c:v>275.84266520000119</c:v>
                </c:pt>
                <c:pt idx="3165">
                  <c:v>275.29230560000127</c:v>
                </c:pt>
                <c:pt idx="3166">
                  <c:v>277.37300410000125</c:v>
                </c:pt>
                <c:pt idx="3167">
                  <c:v>277.71700760000124</c:v>
                </c:pt>
                <c:pt idx="3168">
                  <c:v>276.39011560000125</c:v>
                </c:pt>
                <c:pt idx="3169">
                  <c:v>277.48354020000124</c:v>
                </c:pt>
                <c:pt idx="3170">
                  <c:v>277.77599940000118</c:v>
                </c:pt>
                <c:pt idx="3171">
                  <c:v>277.98498650000118</c:v>
                </c:pt>
                <c:pt idx="3172">
                  <c:v>278.0255017000012</c:v>
                </c:pt>
                <c:pt idx="3173">
                  <c:v>278.82489090000126</c:v>
                </c:pt>
                <c:pt idx="3174">
                  <c:v>279.56098580000128</c:v>
                </c:pt>
                <c:pt idx="3175">
                  <c:v>279.13493840000126</c:v>
                </c:pt>
                <c:pt idx="3176">
                  <c:v>279.30953380000119</c:v>
                </c:pt>
                <c:pt idx="3177">
                  <c:v>280.26171000000119</c:v>
                </c:pt>
                <c:pt idx="3178">
                  <c:v>279.70095410000118</c:v>
                </c:pt>
                <c:pt idx="3179">
                  <c:v>279.49652110000119</c:v>
                </c:pt>
                <c:pt idx="3180">
                  <c:v>278.0378900000012</c:v>
                </c:pt>
                <c:pt idx="3181">
                  <c:v>279.31760830000127</c:v>
                </c:pt>
                <c:pt idx="3182">
                  <c:v>280.33382070000124</c:v>
                </c:pt>
                <c:pt idx="3183">
                  <c:v>279.44448180000126</c:v>
                </c:pt>
                <c:pt idx="3184">
                  <c:v>278.65492970000128</c:v>
                </c:pt>
                <c:pt idx="3185">
                  <c:v>275.29460670000122</c:v>
                </c:pt>
                <c:pt idx="3186">
                  <c:v>276.44562640000123</c:v>
                </c:pt>
                <c:pt idx="3187">
                  <c:v>276.19423200000125</c:v>
                </c:pt>
                <c:pt idx="3188">
                  <c:v>276.83999550000129</c:v>
                </c:pt>
                <c:pt idx="3189">
                  <c:v>278.6609259000013</c:v>
                </c:pt>
                <c:pt idx="3190">
                  <c:v>280.13722910000132</c:v>
                </c:pt>
                <c:pt idx="3191">
                  <c:v>279.33776290000128</c:v>
                </c:pt>
                <c:pt idx="3192">
                  <c:v>280.27794810000131</c:v>
                </c:pt>
                <c:pt idx="3193">
                  <c:v>281.63794880000137</c:v>
                </c:pt>
                <c:pt idx="3194">
                  <c:v>281.93023340000144</c:v>
                </c:pt>
                <c:pt idx="3195">
                  <c:v>280.15771990000144</c:v>
                </c:pt>
                <c:pt idx="3196">
                  <c:v>281.65927540000149</c:v>
                </c:pt>
                <c:pt idx="3197">
                  <c:v>282.70026520000141</c:v>
                </c:pt>
                <c:pt idx="3198">
                  <c:v>282.17737840000137</c:v>
                </c:pt>
                <c:pt idx="3199">
                  <c:v>282.74500800000141</c:v>
                </c:pt>
                <c:pt idx="3200">
                  <c:v>281.89187930000145</c:v>
                </c:pt>
                <c:pt idx="3201">
                  <c:v>282.44069670000141</c:v>
                </c:pt>
                <c:pt idx="3202">
                  <c:v>283.20602710000139</c:v>
                </c:pt>
                <c:pt idx="3203">
                  <c:v>282.02982920000136</c:v>
                </c:pt>
                <c:pt idx="3204">
                  <c:v>281.62970260000134</c:v>
                </c:pt>
                <c:pt idx="3205">
                  <c:v>281.06643360000135</c:v>
                </c:pt>
                <c:pt idx="3206">
                  <c:v>281.52101720000138</c:v>
                </c:pt>
                <c:pt idx="3207">
                  <c:v>281.31170460000129</c:v>
                </c:pt>
                <c:pt idx="3208">
                  <c:v>282.44894070000134</c:v>
                </c:pt>
                <c:pt idx="3209">
                  <c:v>282.53424560000138</c:v>
                </c:pt>
                <c:pt idx="3210">
                  <c:v>282.97863400000142</c:v>
                </c:pt>
                <c:pt idx="3211">
                  <c:v>282.91977320000137</c:v>
                </c:pt>
                <c:pt idx="3212">
                  <c:v>281.72254800000138</c:v>
                </c:pt>
                <c:pt idx="3213">
                  <c:v>280.95677590000145</c:v>
                </c:pt>
                <c:pt idx="3214">
                  <c:v>281.34479060000149</c:v>
                </c:pt>
                <c:pt idx="3215">
                  <c:v>280.15781140000149</c:v>
                </c:pt>
                <c:pt idx="3216">
                  <c:v>280.33504990000148</c:v>
                </c:pt>
                <c:pt idx="3217">
                  <c:v>279.30800690000154</c:v>
                </c:pt>
                <c:pt idx="3218">
                  <c:v>280.11231180000146</c:v>
                </c:pt>
                <c:pt idx="3219">
                  <c:v>282.75108240000139</c:v>
                </c:pt>
                <c:pt idx="3220">
                  <c:v>283.10319640000142</c:v>
                </c:pt>
                <c:pt idx="3221">
                  <c:v>282.21324940000147</c:v>
                </c:pt>
                <c:pt idx="3222">
                  <c:v>282.15762900000146</c:v>
                </c:pt>
                <c:pt idx="3223">
                  <c:v>283.11071880000151</c:v>
                </c:pt>
                <c:pt idx="3224">
                  <c:v>283.34876820000153</c:v>
                </c:pt>
                <c:pt idx="3225">
                  <c:v>281.90994250000153</c:v>
                </c:pt>
                <c:pt idx="3226">
                  <c:v>281.42013920000159</c:v>
                </c:pt>
                <c:pt idx="3227">
                  <c:v>281.05914220000153</c:v>
                </c:pt>
                <c:pt idx="3228">
                  <c:v>280.02479020000152</c:v>
                </c:pt>
                <c:pt idx="3229">
                  <c:v>279.46525520000154</c:v>
                </c:pt>
                <c:pt idx="3230">
                  <c:v>280.6158100000016</c:v>
                </c:pt>
                <c:pt idx="3231">
                  <c:v>280.91106170000154</c:v>
                </c:pt>
                <c:pt idx="3232">
                  <c:v>281.63284350000157</c:v>
                </c:pt>
                <c:pt idx="3233">
                  <c:v>282.51723630000157</c:v>
                </c:pt>
                <c:pt idx="3234">
                  <c:v>283.23514200000159</c:v>
                </c:pt>
                <c:pt idx="3235">
                  <c:v>282.6133790000016</c:v>
                </c:pt>
                <c:pt idx="3236">
                  <c:v>282.12762690000159</c:v>
                </c:pt>
                <c:pt idx="3237">
                  <c:v>281.84148710000159</c:v>
                </c:pt>
                <c:pt idx="3238">
                  <c:v>282.04681220000163</c:v>
                </c:pt>
                <c:pt idx="3239">
                  <c:v>280.86329570000163</c:v>
                </c:pt>
                <c:pt idx="3240">
                  <c:v>281.00943290000163</c:v>
                </c:pt>
                <c:pt idx="3241">
                  <c:v>280.19381260000165</c:v>
                </c:pt>
                <c:pt idx="3242">
                  <c:v>278.73213910000163</c:v>
                </c:pt>
                <c:pt idx="3243">
                  <c:v>277.42324680000166</c:v>
                </c:pt>
                <c:pt idx="3244">
                  <c:v>277.05618930000162</c:v>
                </c:pt>
                <c:pt idx="3245">
                  <c:v>278.57701610000152</c:v>
                </c:pt>
                <c:pt idx="3246">
                  <c:v>277.71894010000153</c:v>
                </c:pt>
                <c:pt idx="3247">
                  <c:v>276.30804380000154</c:v>
                </c:pt>
                <c:pt idx="3248">
                  <c:v>275.89719430000156</c:v>
                </c:pt>
                <c:pt idx="3249">
                  <c:v>275.66512540000156</c:v>
                </c:pt>
                <c:pt idx="3250">
                  <c:v>276.43300520000156</c:v>
                </c:pt>
                <c:pt idx="3251">
                  <c:v>276.33936600000152</c:v>
                </c:pt>
                <c:pt idx="3252">
                  <c:v>277.4093358000016</c:v>
                </c:pt>
                <c:pt idx="3253">
                  <c:v>277.15888300000159</c:v>
                </c:pt>
                <c:pt idx="3254">
                  <c:v>276.4863467000016</c:v>
                </c:pt>
                <c:pt idx="3255">
                  <c:v>277.25606310000165</c:v>
                </c:pt>
                <c:pt idx="3256">
                  <c:v>276.92529260000163</c:v>
                </c:pt>
                <c:pt idx="3257">
                  <c:v>276.52365490000165</c:v>
                </c:pt>
                <c:pt idx="3258">
                  <c:v>275.97120730000159</c:v>
                </c:pt>
                <c:pt idx="3259">
                  <c:v>276.65793430000173</c:v>
                </c:pt>
                <c:pt idx="3260">
                  <c:v>276.49178270000169</c:v>
                </c:pt>
                <c:pt idx="3261">
                  <c:v>277.11099120000171</c:v>
                </c:pt>
                <c:pt idx="3262">
                  <c:v>277.39533850000174</c:v>
                </c:pt>
                <c:pt idx="3263">
                  <c:v>278.53385060000176</c:v>
                </c:pt>
                <c:pt idx="3264">
                  <c:v>277.98283470000172</c:v>
                </c:pt>
                <c:pt idx="3265">
                  <c:v>277.0074143000017</c:v>
                </c:pt>
                <c:pt idx="3266">
                  <c:v>277.34836220000165</c:v>
                </c:pt>
                <c:pt idx="3267">
                  <c:v>277.77812690000172</c:v>
                </c:pt>
                <c:pt idx="3268">
                  <c:v>279.89308230000171</c:v>
                </c:pt>
                <c:pt idx="3269">
                  <c:v>279.6070221000017</c:v>
                </c:pt>
                <c:pt idx="3270">
                  <c:v>280.60322820000169</c:v>
                </c:pt>
                <c:pt idx="3271">
                  <c:v>280.38117290000167</c:v>
                </c:pt>
                <c:pt idx="3272">
                  <c:v>279.14324490000166</c:v>
                </c:pt>
                <c:pt idx="3273">
                  <c:v>279.64260420000159</c:v>
                </c:pt>
                <c:pt idx="3274">
                  <c:v>279.65023930000172</c:v>
                </c:pt>
                <c:pt idx="3275">
                  <c:v>282.55217840000171</c:v>
                </c:pt>
                <c:pt idx="3276">
                  <c:v>283.80725370000175</c:v>
                </c:pt>
                <c:pt idx="3277">
                  <c:v>283.83890710000168</c:v>
                </c:pt>
                <c:pt idx="3278">
                  <c:v>284.62736630000171</c:v>
                </c:pt>
                <c:pt idx="3279">
                  <c:v>283.36080110000171</c:v>
                </c:pt>
                <c:pt idx="3280">
                  <c:v>283.46963710000165</c:v>
                </c:pt>
                <c:pt idx="3281">
                  <c:v>283.05078750000166</c:v>
                </c:pt>
                <c:pt idx="3282">
                  <c:v>283.9687305000017</c:v>
                </c:pt>
                <c:pt idx="3283">
                  <c:v>284.90890020000171</c:v>
                </c:pt>
                <c:pt idx="3284">
                  <c:v>285.66856940000179</c:v>
                </c:pt>
                <c:pt idx="3285">
                  <c:v>285.80916490000169</c:v>
                </c:pt>
                <c:pt idx="3286">
                  <c:v>284.96060060000173</c:v>
                </c:pt>
                <c:pt idx="3287">
                  <c:v>286.64830820000168</c:v>
                </c:pt>
                <c:pt idx="3288">
                  <c:v>285.65722410000166</c:v>
                </c:pt>
                <c:pt idx="3289">
                  <c:v>287.30372290000173</c:v>
                </c:pt>
                <c:pt idx="3290">
                  <c:v>288.1910800000017</c:v>
                </c:pt>
                <c:pt idx="3291">
                  <c:v>288.00079460000171</c:v>
                </c:pt>
                <c:pt idx="3292">
                  <c:v>287.53162120000172</c:v>
                </c:pt>
                <c:pt idx="3293">
                  <c:v>287.26401950000172</c:v>
                </c:pt>
                <c:pt idx="3294">
                  <c:v>288.48363490000173</c:v>
                </c:pt>
                <c:pt idx="3295">
                  <c:v>290.94738920000168</c:v>
                </c:pt>
                <c:pt idx="3296">
                  <c:v>293.90567840000176</c:v>
                </c:pt>
                <c:pt idx="3297">
                  <c:v>293.81291790000176</c:v>
                </c:pt>
                <c:pt idx="3298">
                  <c:v>294.43801870000169</c:v>
                </c:pt>
                <c:pt idx="3299">
                  <c:v>295.36614000000168</c:v>
                </c:pt>
                <c:pt idx="3300">
                  <c:v>295.62282440000178</c:v>
                </c:pt>
                <c:pt idx="3301">
                  <c:v>296.21531910000175</c:v>
                </c:pt>
                <c:pt idx="3302">
                  <c:v>296.75552010000177</c:v>
                </c:pt>
                <c:pt idx="3303">
                  <c:v>297.52629150000178</c:v>
                </c:pt>
                <c:pt idx="3304">
                  <c:v>298.22489050000183</c:v>
                </c:pt>
                <c:pt idx="3305">
                  <c:v>297.81153180000177</c:v>
                </c:pt>
                <c:pt idx="3306">
                  <c:v>297.65458650000181</c:v>
                </c:pt>
                <c:pt idx="3307">
                  <c:v>296.09643790000177</c:v>
                </c:pt>
                <c:pt idx="3308">
                  <c:v>295.79683280000182</c:v>
                </c:pt>
                <c:pt idx="3309">
                  <c:v>295.06164240000174</c:v>
                </c:pt>
                <c:pt idx="3310">
                  <c:v>295.30033780000178</c:v>
                </c:pt>
                <c:pt idx="3311">
                  <c:v>295.44353960000171</c:v>
                </c:pt>
                <c:pt idx="3312">
                  <c:v>294.58794810000171</c:v>
                </c:pt>
                <c:pt idx="3313">
                  <c:v>294.5018232000017</c:v>
                </c:pt>
                <c:pt idx="3314">
                  <c:v>295.16324660000168</c:v>
                </c:pt>
                <c:pt idx="3315">
                  <c:v>296.09738870000177</c:v>
                </c:pt>
                <c:pt idx="3316">
                  <c:v>296.17003220000174</c:v>
                </c:pt>
                <c:pt idx="3317">
                  <c:v>294.3090767000017</c:v>
                </c:pt>
                <c:pt idx="3318">
                  <c:v>293.32783620000168</c:v>
                </c:pt>
                <c:pt idx="3319">
                  <c:v>293.54895350000169</c:v>
                </c:pt>
                <c:pt idx="3320">
                  <c:v>293.85490820000166</c:v>
                </c:pt>
                <c:pt idx="3321">
                  <c:v>293.56661240000165</c:v>
                </c:pt>
                <c:pt idx="3322">
                  <c:v>293.05387000000172</c:v>
                </c:pt>
                <c:pt idx="3323">
                  <c:v>293.00145420000166</c:v>
                </c:pt>
                <c:pt idx="3324">
                  <c:v>293.8514247000017</c:v>
                </c:pt>
                <c:pt idx="3325">
                  <c:v>294.22199720000168</c:v>
                </c:pt>
                <c:pt idx="3326">
                  <c:v>293.83740890000178</c:v>
                </c:pt>
                <c:pt idx="3327">
                  <c:v>293.99761970000168</c:v>
                </c:pt>
                <c:pt idx="3328">
                  <c:v>294.2671570000017</c:v>
                </c:pt>
                <c:pt idx="3329">
                  <c:v>295.13051460000167</c:v>
                </c:pt>
                <c:pt idx="3330">
                  <c:v>295.19979080000172</c:v>
                </c:pt>
                <c:pt idx="3331">
                  <c:v>294.95832380000172</c:v>
                </c:pt>
                <c:pt idx="3332">
                  <c:v>294.69902020000166</c:v>
                </c:pt>
                <c:pt idx="3333">
                  <c:v>295.38845510000164</c:v>
                </c:pt>
                <c:pt idx="3334">
                  <c:v>295.43041300000158</c:v>
                </c:pt>
                <c:pt idx="3335">
                  <c:v>295.50177960000161</c:v>
                </c:pt>
                <c:pt idx="3336">
                  <c:v>295.56580570000165</c:v>
                </c:pt>
                <c:pt idx="3337">
                  <c:v>295.67052710000172</c:v>
                </c:pt>
                <c:pt idx="3338">
                  <c:v>295.41468300000167</c:v>
                </c:pt>
                <c:pt idx="3339">
                  <c:v>295.65864760000164</c:v>
                </c:pt>
                <c:pt idx="3340">
                  <c:v>295.82449040000165</c:v>
                </c:pt>
                <c:pt idx="3341">
                  <c:v>295.6130303000017</c:v>
                </c:pt>
                <c:pt idx="3342">
                  <c:v>296.64823650000176</c:v>
                </c:pt>
                <c:pt idx="3343">
                  <c:v>296.55588710000171</c:v>
                </c:pt>
                <c:pt idx="3344">
                  <c:v>295.77168860000171</c:v>
                </c:pt>
                <c:pt idx="3345">
                  <c:v>296.47947110000172</c:v>
                </c:pt>
                <c:pt idx="3346">
                  <c:v>296.28617650000172</c:v>
                </c:pt>
                <c:pt idx="3347">
                  <c:v>297.13321540000169</c:v>
                </c:pt>
                <c:pt idx="3348">
                  <c:v>297.15966190000177</c:v>
                </c:pt>
                <c:pt idx="3349">
                  <c:v>297.53192970000174</c:v>
                </c:pt>
                <c:pt idx="3350">
                  <c:v>297.30258870000176</c:v>
                </c:pt>
                <c:pt idx="3351">
                  <c:v>298.37393940000175</c:v>
                </c:pt>
                <c:pt idx="3352">
                  <c:v>298.54427750000184</c:v>
                </c:pt>
                <c:pt idx="3353">
                  <c:v>298.1474517000018</c:v>
                </c:pt>
                <c:pt idx="3354">
                  <c:v>297.78953910000183</c:v>
                </c:pt>
                <c:pt idx="3355">
                  <c:v>298.22313990000174</c:v>
                </c:pt>
                <c:pt idx="3356">
                  <c:v>298.29340640000174</c:v>
                </c:pt>
                <c:pt idx="3357">
                  <c:v>297.65961410000176</c:v>
                </c:pt>
                <c:pt idx="3358">
                  <c:v>296.79949330000176</c:v>
                </c:pt>
                <c:pt idx="3359">
                  <c:v>296.49224970000171</c:v>
                </c:pt>
                <c:pt idx="3360">
                  <c:v>296.76359580000172</c:v>
                </c:pt>
                <c:pt idx="3361">
                  <c:v>297.66493450000172</c:v>
                </c:pt>
                <c:pt idx="3362">
                  <c:v>298.37220160000169</c:v>
                </c:pt>
                <c:pt idx="3363">
                  <c:v>299.18682580000166</c:v>
                </c:pt>
                <c:pt idx="3364">
                  <c:v>298.77612810000164</c:v>
                </c:pt>
                <c:pt idx="3365">
                  <c:v>298.64749670000162</c:v>
                </c:pt>
                <c:pt idx="3366">
                  <c:v>300.17239360000173</c:v>
                </c:pt>
                <c:pt idx="3367">
                  <c:v>300.04774650000172</c:v>
                </c:pt>
                <c:pt idx="3368">
                  <c:v>299.20013490000167</c:v>
                </c:pt>
                <c:pt idx="3369">
                  <c:v>298.17217500000169</c:v>
                </c:pt>
                <c:pt idx="3370">
                  <c:v>297.61280750000162</c:v>
                </c:pt>
                <c:pt idx="3371">
                  <c:v>297.76717650000165</c:v>
                </c:pt>
                <c:pt idx="3372">
                  <c:v>296.66477740000164</c:v>
                </c:pt>
                <c:pt idx="3373">
                  <c:v>296.7442911000017</c:v>
                </c:pt>
                <c:pt idx="3374">
                  <c:v>296.91473030000168</c:v>
                </c:pt>
                <c:pt idx="3375">
                  <c:v>295.79177220000179</c:v>
                </c:pt>
                <c:pt idx="3376">
                  <c:v>294.25568920000177</c:v>
                </c:pt>
                <c:pt idx="3377">
                  <c:v>294.76094350000176</c:v>
                </c:pt>
                <c:pt idx="3378">
                  <c:v>293.40994290000174</c:v>
                </c:pt>
                <c:pt idx="3379">
                  <c:v>291.33781970000177</c:v>
                </c:pt>
                <c:pt idx="3380">
                  <c:v>290.92935560000183</c:v>
                </c:pt>
                <c:pt idx="3381">
                  <c:v>291.75174770000177</c:v>
                </c:pt>
                <c:pt idx="3382">
                  <c:v>291.45188210000174</c:v>
                </c:pt>
                <c:pt idx="3383">
                  <c:v>291.98182760000174</c:v>
                </c:pt>
                <c:pt idx="3384">
                  <c:v>292.41826690000175</c:v>
                </c:pt>
                <c:pt idx="3385">
                  <c:v>291.42775410000178</c:v>
                </c:pt>
                <c:pt idx="3386">
                  <c:v>290.76890070000178</c:v>
                </c:pt>
                <c:pt idx="3387">
                  <c:v>291.74866510000174</c:v>
                </c:pt>
                <c:pt idx="3388">
                  <c:v>291.74329690000184</c:v>
                </c:pt>
                <c:pt idx="3389">
                  <c:v>290.8326451000018</c:v>
                </c:pt>
                <c:pt idx="3390">
                  <c:v>290.84947610000182</c:v>
                </c:pt>
                <c:pt idx="3391">
                  <c:v>291.10055190000179</c:v>
                </c:pt>
                <c:pt idx="3392">
                  <c:v>291.98277190000175</c:v>
                </c:pt>
                <c:pt idx="3393">
                  <c:v>292.97979220000173</c:v>
                </c:pt>
                <c:pt idx="3394">
                  <c:v>292.99753410000176</c:v>
                </c:pt>
                <c:pt idx="3395">
                  <c:v>293.71085790000171</c:v>
                </c:pt>
                <c:pt idx="3396">
                  <c:v>293.81612200000171</c:v>
                </c:pt>
                <c:pt idx="3397">
                  <c:v>293.64443360000172</c:v>
                </c:pt>
                <c:pt idx="3398">
                  <c:v>293.62501140000171</c:v>
                </c:pt>
                <c:pt idx="3399">
                  <c:v>294.09554460000169</c:v>
                </c:pt>
                <c:pt idx="3400">
                  <c:v>294.52816030000167</c:v>
                </c:pt>
                <c:pt idx="3401">
                  <c:v>295.03930590000164</c:v>
                </c:pt>
                <c:pt idx="3402">
                  <c:v>295.51774160000173</c:v>
                </c:pt>
                <c:pt idx="3403">
                  <c:v>295.5276404000017</c:v>
                </c:pt>
                <c:pt idx="3404">
                  <c:v>295.3148870000017</c:v>
                </c:pt>
                <c:pt idx="3405">
                  <c:v>294.6840608000017</c:v>
                </c:pt>
                <c:pt idx="3406">
                  <c:v>294.81838500000168</c:v>
                </c:pt>
                <c:pt idx="3407">
                  <c:v>294.90174360000168</c:v>
                </c:pt>
                <c:pt idx="3408">
                  <c:v>294.69100750000172</c:v>
                </c:pt>
                <c:pt idx="3409">
                  <c:v>294.33675540000172</c:v>
                </c:pt>
                <c:pt idx="3410">
                  <c:v>294.48856100000177</c:v>
                </c:pt>
                <c:pt idx="3411">
                  <c:v>292.26101450000169</c:v>
                </c:pt>
                <c:pt idx="3412">
                  <c:v>291.35731340000171</c:v>
                </c:pt>
                <c:pt idx="3413">
                  <c:v>293.40147250000172</c:v>
                </c:pt>
                <c:pt idx="3414">
                  <c:v>292.20356880000173</c:v>
                </c:pt>
                <c:pt idx="3415">
                  <c:v>292.13434950000169</c:v>
                </c:pt>
                <c:pt idx="3416">
                  <c:v>292.33211890000177</c:v>
                </c:pt>
                <c:pt idx="3417">
                  <c:v>291.31273680000174</c:v>
                </c:pt>
                <c:pt idx="3418">
                  <c:v>291.26966680000174</c:v>
                </c:pt>
                <c:pt idx="3419">
                  <c:v>291.5658089000018</c:v>
                </c:pt>
                <c:pt idx="3420">
                  <c:v>292.03932960000179</c:v>
                </c:pt>
                <c:pt idx="3421">
                  <c:v>292.19263960000183</c:v>
                </c:pt>
                <c:pt idx="3422">
                  <c:v>292.95678770000183</c:v>
                </c:pt>
                <c:pt idx="3423">
                  <c:v>293.44351300000181</c:v>
                </c:pt>
                <c:pt idx="3424">
                  <c:v>293.45842870000183</c:v>
                </c:pt>
                <c:pt idx="3425">
                  <c:v>294.10191020000184</c:v>
                </c:pt>
                <c:pt idx="3426">
                  <c:v>293.98937690000184</c:v>
                </c:pt>
                <c:pt idx="3427">
                  <c:v>294.20044120000182</c:v>
                </c:pt>
                <c:pt idx="3428">
                  <c:v>294.60071740000188</c:v>
                </c:pt>
                <c:pt idx="3429">
                  <c:v>294.45645980000188</c:v>
                </c:pt>
                <c:pt idx="3430">
                  <c:v>294.70170430000195</c:v>
                </c:pt>
                <c:pt idx="3431">
                  <c:v>294.15573330000188</c:v>
                </c:pt>
                <c:pt idx="3432">
                  <c:v>294.46108320000195</c:v>
                </c:pt>
                <c:pt idx="3433">
                  <c:v>294.86334010000195</c:v>
                </c:pt>
                <c:pt idx="3434">
                  <c:v>294.95288690000194</c:v>
                </c:pt>
                <c:pt idx="3435">
                  <c:v>295.19967070000195</c:v>
                </c:pt>
                <c:pt idx="3436">
                  <c:v>295.37810370000193</c:v>
                </c:pt>
                <c:pt idx="3437">
                  <c:v>295.63012690000193</c:v>
                </c:pt>
                <c:pt idx="3438">
                  <c:v>297.05805350000202</c:v>
                </c:pt>
                <c:pt idx="3439">
                  <c:v>297.34379910000195</c:v>
                </c:pt>
                <c:pt idx="3440">
                  <c:v>297.84944660000195</c:v>
                </c:pt>
                <c:pt idx="3441">
                  <c:v>297.25755020000196</c:v>
                </c:pt>
                <c:pt idx="3442">
                  <c:v>297.91515410000198</c:v>
                </c:pt>
                <c:pt idx="3443">
                  <c:v>297.03044420000191</c:v>
                </c:pt>
                <c:pt idx="3444">
                  <c:v>296.89812570000191</c:v>
                </c:pt>
                <c:pt idx="3445">
                  <c:v>296.47441020000201</c:v>
                </c:pt>
                <c:pt idx="3446">
                  <c:v>296.64348000000194</c:v>
                </c:pt>
                <c:pt idx="3447">
                  <c:v>296.53352590000191</c:v>
                </c:pt>
                <c:pt idx="3448">
                  <c:v>296.54524430000191</c:v>
                </c:pt>
                <c:pt idx="3449">
                  <c:v>296.2206219000019</c:v>
                </c:pt>
                <c:pt idx="3450">
                  <c:v>296.68906150000186</c:v>
                </c:pt>
                <c:pt idx="3451">
                  <c:v>296.44990670000192</c:v>
                </c:pt>
                <c:pt idx="3452">
                  <c:v>296.19883240000189</c:v>
                </c:pt>
                <c:pt idx="3453">
                  <c:v>296.91365680000195</c:v>
                </c:pt>
                <c:pt idx="3454">
                  <c:v>297.79995310000186</c:v>
                </c:pt>
                <c:pt idx="3455">
                  <c:v>298.30296250000185</c:v>
                </c:pt>
                <c:pt idx="3456">
                  <c:v>299.14701910000196</c:v>
                </c:pt>
                <c:pt idx="3457">
                  <c:v>298.63950150000193</c:v>
                </c:pt>
                <c:pt idx="3458">
                  <c:v>298.30731160000192</c:v>
                </c:pt>
                <c:pt idx="3459">
                  <c:v>298.72376830000189</c:v>
                </c:pt>
                <c:pt idx="3460">
                  <c:v>299.17728440000189</c:v>
                </c:pt>
                <c:pt idx="3461">
                  <c:v>299.3746467000019</c:v>
                </c:pt>
                <c:pt idx="3462">
                  <c:v>300.04012130000189</c:v>
                </c:pt>
                <c:pt idx="3463">
                  <c:v>300.49349820000185</c:v>
                </c:pt>
                <c:pt idx="3464">
                  <c:v>300.32522600000186</c:v>
                </c:pt>
                <c:pt idx="3465">
                  <c:v>300.66359240000196</c:v>
                </c:pt>
                <c:pt idx="3466">
                  <c:v>301.06962220000202</c:v>
                </c:pt>
                <c:pt idx="3467">
                  <c:v>300.60773210000207</c:v>
                </c:pt>
                <c:pt idx="3468">
                  <c:v>300.69291680000202</c:v>
                </c:pt>
                <c:pt idx="3469">
                  <c:v>299.70801380000205</c:v>
                </c:pt>
                <c:pt idx="3470">
                  <c:v>300.49557050000209</c:v>
                </c:pt>
                <c:pt idx="3471">
                  <c:v>300.48016660000212</c:v>
                </c:pt>
                <c:pt idx="3472">
                  <c:v>300.00073700000212</c:v>
                </c:pt>
                <c:pt idx="3473">
                  <c:v>299.91861500000209</c:v>
                </c:pt>
                <c:pt idx="3474">
                  <c:v>299.92100510000211</c:v>
                </c:pt>
                <c:pt idx="3475">
                  <c:v>299.68583890000212</c:v>
                </c:pt>
                <c:pt idx="3476">
                  <c:v>299.5159382000021</c:v>
                </c:pt>
                <c:pt idx="3477">
                  <c:v>299.49622580000215</c:v>
                </c:pt>
                <c:pt idx="3478">
                  <c:v>299.75067430000217</c:v>
                </c:pt>
                <c:pt idx="3479">
                  <c:v>299.85014190000214</c:v>
                </c:pt>
                <c:pt idx="3480">
                  <c:v>300.22777470000216</c:v>
                </c:pt>
                <c:pt idx="3481">
                  <c:v>300.34105370000208</c:v>
                </c:pt>
                <c:pt idx="3482">
                  <c:v>300.98563890000219</c:v>
                </c:pt>
                <c:pt idx="3483">
                  <c:v>301.08182970000217</c:v>
                </c:pt>
                <c:pt idx="3484">
                  <c:v>300.87749280000219</c:v>
                </c:pt>
                <c:pt idx="3485">
                  <c:v>301.57342850000208</c:v>
                </c:pt>
                <c:pt idx="3486">
                  <c:v>301.96250160000216</c:v>
                </c:pt>
                <c:pt idx="3487">
                  <c:v>301.22838770000209</c:v>
                </c:pt>
                <c:pt idx="3488">
                  <c:v>300.36033700000212</c:v>
                </c:pt>
                <c:pt idx="3489">
                  <c:v>301.19431430000202</c:v>
                </c:pt>
                <c:pt idx="3490">
                  <c:v>301.0304741000021</c:v>
                </c:pt>
                <c:pt idx="3491">
                  <c:v>301.47406580000211</c:v>
                </c:pt>
                <c:pt idx="3492">
                  <c:v>301.39729210000212</c:v>
                </c:pt>
                <c:pt idx="3493">
                  <c:v>301.14195430000211</c:v>
                </c:pt>
                <c:pt idx="3494">
                  <c:v>301.09419420000211</c:v>
                </c:pt>
                <c:pt idx="3495">
                  <c:v>301.65964330000213</c:v>
                </c:pt>
                <c:pt idx="3496">
                  <c:v>301.9634921000021</c:v>
                </c:pt>
                <c:pt idx="3497">
                  <c:v>302.19628690000206</c:v>
                </c:pt>
                <c:pt idx="3498">
                  <c:v>301.13304900000202</c:v>
                </c:pt>
                <c:pt idx="3499">
                  <c:v>301.14221550000207</c:v>
                </c:pt>
                <c:pt idx="3500">
                  <c:v>300.14924230000207</c:v>
                </c:pt>
                <c:pt idx="3501">
                  <c:v>298.83639540000206</c:v>
                </c:pt>
                <c:pt idx="3502">
                  <c:v>299.24350050000203</c:v>
                </c:pt>
                <c:pt idx="3503">
                  <c:v>300.67553680000202</c:v>
                </c:pt>
                <c:pt idx="3504">
                  <c:v>300.73677600000207</c:v>
                </c:pt>
                <c:pt idx="3505">
                  <c:v>302.00799680000205</c:v>
                </c:pt>
                <c:pt idx="3506">
                  <c:v>301.41086390000203</c:v>
                </c:pt>
                <c:pt idx="3507">
                  <c:v>302.34132830000203</c:v>
                </c:pt>
                <c:pt idx="3508">
                  <c:v>302.9488485000021</c:v>
                </c:pt>
                <c:pt idx="3509">
                  <c:v>303.00802330000221</c:v>
                </c:pt>
                <c:pt idx="3510">
                  <c:v>304.13307550000218</c:v>
                </c:pt>
                <c:pt idx="3511">
                  <c:v>303.39171290000218</c:v>
                </c:pt>
                <c:pt idx="3512">
                  <c:v>303.69142550000225</c:v>
                </c:pt>
                <c:pt idx="3513">
                  <c:v>303.6827196000022</c:v>
                </c:pt>
                <c:pt idx="3514">
                  <c:v>303.42745340000221</c:v>
                </c:pt>
                <c:pt idx="3515">
                  <c:v>303.82973250000214</c:v>
                </c:pt>
                <c:pt idx="3516">
                  <c:v>304.16446050000224</c:v>
                </c:pt>
                <c:pt idx="3517">
                  <c:v>304.2707415000022</c:v>
                </c:pt>
                <c:pt idx="3518">
                  <c:v>303.73818830000215</c:v>
                </c:pt>
                <c:pt idx="3519">
                  <c:v>303.45117080000216</c:v>
                </c:pt>
                <c:pt idx="3520">
                  <c:v>304.83223730000219</c:v>
                </c:pt>
                <c:pt idx="3521">
                  <c:v>303.61572990000224</c:v>
                </c:pt>
                <c:pt idx="3522">
                  <c:v>303.46629230000218</c:v>
                </c:pt>
                <c:pt idx="3523">
                  <c:v>303.52006000000222</c:v>
                </c:pt>
                <c:pt idx="3524">
                  <c:v>304.4738916000021</c:v>
                </c:pt>
                <c:pt idx="3525">
                  <c:v>305.12328660000213</c:v>
                </c:pt>
                <c:pt idx="3526">
                  <c:v>305.39090180000221</c:v>
                </c:pt>
                <c:pt idx="3527">
                  <c:v>305.24368260000222</c:v>
                </c:pt>
                <c:pt idx="3528">
                  <c:v>305.62609890000221</c:v>
                </c:pt>
                <c:pt idx="3529">
                  <c:v>305.66883880000228</c:v>
                </c:pt>
                <c:pt idx="3530">
                  <c:v>304.59153580000225</c:v>
                </c:pt>
                <c:pt idx="3531">
                  <c:v>304.88569370000221</c:v>
                </c:pt>
                <c:pt idx="3532">
                  <c:v>306.30175110000221</c:v>
                </c:pt>
                <c:pt idx="3533">
                  <c:v>307.18220240000227</c:v>
                </c:pt>
                <c:pt idx="3534">
                  <c:v>306.74101760000224</c:v>
                </c:pt>
                <c:pt idx="3535">
                  <c:v>306.94237990000215</c:v>
                </c:pt>
                <c:pt idx="3536">
                  <c:v>308.80581040000214</c:v>
                </c:pt>
                <c:pt idx="3537">
                  <c:v>310.30125420000223</c:v>
                </c:pt>
                <c:pt idx="3538">
                  <c:v>312.33699560000224</c:v>
                </c:pt>
                <c:pt idx="3539">
                  <c:v>313.86423800000227</c:v>
                </c:pt>
                <c:pt idx="3540">
                  <c:v>314.6233872000023</c:v>
                </c:pt>
                <c:pt idx="3541">
                  <c:v>314.56787110000226</c:v>
                </c:pt>
                <c:pt idx="3542">
                  <c:v>313.98270590000232</c:v>
                </c:pt>
                <c:pt idx="3543">
                  <c:v>315.70173910000233</c:v>
                </c:pt>
                <c:pt idx="3544">
                  <c:v>316.65990200000238</c:v>
                </c:pt>
                <c:pt idx="3545">
                  <c:v>315.46093310000236</c:v>
                </c:pt>
                <c:pt idx="3546">
                  <c:v>315.54277210000237</c:v>
                </c:pt>
                <c:pt idx="3547">
                  <c:v>316.04882210000238</c:v>
                </c:pt>
                <c:pt idx="3548">
                  <c:v>315.81173490000236</c:v>
                </c:pt>
                <c:pt idx="3549">
                  <c:v>316.7272709000024</c:v>
                </c:pt>
                <c:pt idx="3550">
                  <c:v>316.62764930000242</c:v>
                </c:pt>
                <c:pt idx="3551">
                  <c:v>319.75587290000237</c:v>
                </c:pt>
                <c:pt idx="3552">
                  <c:v>317.05406180000233</c:v>
                </c:pt>
                <c:pt idx="3553">
                  <c:v>315.77127330000235</c:v>
                </c:pt>
                <c:pt idx="3554">
                  <c:v>317.2050292000024</c:v>
                </c:pt>
                <c:pt idx="3555">
                  <c:v>317.58317100000238</c:v>
                </c:pt>
                <c:pt idx="3556">
                  <c:v>318.17429360000239</c:v>
                </c:pt>
                <c:pt idx="3557">
                  <c:v>318.14024240000242</c:v>
                </c:pt>
                <c:pt idx="3558">
                  <c:v>318.3792457000024</c:v>
                </c:pt>
                <c:pt idx="3559">
                  <c:v>318.81779590000241</c:v>
                </c:pt>
                <c:pt idx="3560">
                  <c:v>318.90670140000231</c:v>
                </c:pt>
                <c:pt idx="3561">
                  <c:v>318.87162380000234</c:v>
                </c:pt>
                <c:pt idx="3562">
                  <c:v>317.62825070000241</c:v>
                </c:pt>
                <c:pt idx="3563">
                  <c:v>317.93343090000235</c:v>
                </c:pt>
                <c:pt idx="3564">
                  <c:v>318.59265580000232</c:v>
                </c:pt>
                <c:pt idx="3565">
                  <c:v>318.16017640000229</c:v>
                </c:pt>
                <c:pt idx="3566">
                  <c:v>319.06076260000225</c:v>
                </c:pt>
                <c:pt idx="3567">
                  <c:v>318.24744750000235</c:v>
                </c:pt>
                <c:pt idx="3568">
                  <c:v>317.59131510000225</c:v>
                </c:pt>
                <c:pt idx="3569">
                  <c:v>317.44739280000226</c:v>
                </c:pt>
                <c:pt idx="3570">
                  <c:v>318.2492437000023</c:v>
                </c:pt>
                <c:pt idx="3571">
                  <c:v>319.02304680000225</c:v>
                </c:pt>
                <c:pt idx="3572">
                  <c:v>317.66089160000234</c:v>
                </c:pt>
                <c:pt idx="3573">
                  <c:v>318.20450220000225</c:v>
                </c:pt>
                <c:pt idx="3574">
                  <c:v>318.46861950000226</c:v>
                </c:pt>
                <c:pt idx="3575">
                  <c:v>318.98735690000228</c:v>
                </c:pt>
                <c:pt idx="3576">
                  <c:v>319.26807370000228</c:v>
                </c:pt>
                <c:pt idx="3577">
                  <c:v>319.23642670000226</c:v>
                </c:pt>
                <c:pt idx="3578">
                  <c:v>319.46142960000225</c:v>
                </c:pt>
                <c:pt idx="3579">
                  <c:v>319.30548180000221</c:v>
                </c:pt>
                <c:pt idx="3580">
                  <c:v>319.71771680000228</c:v>
                </c:pt>
                <c:pt idx="3581">
                  <c:v>320.07570660000226</c:v>
                </c:pt>
              </c:numCache>
            </c:numRef>
          </c:val>
          <c:smooth val="0"/>
          <c:extLst>
            <c:ext xmlns:c16="http://schemas.microsoft.com/office/drawing/2014/chart" uri="{C3380CC4-5D6E-409C-BE32-E72D297353CC}">
              <c16:uniqueId val="{00000000-4121-454A-8F1E-882041368A1E}"/>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73"/>
              <c:tx>
                <c:rich>
                  <a:bodyPr/>
                  <a:lstStyle/>
                  <a:p>
                    <a:r>
                      <a:rPr lang="en-US" dirty="0"/>
                      <a:t>260,0%</a:t>
                    </a:r>
                  </a:p>
                </c:rich>
              </c:tx>
              <c:dLblPos val="b"/>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7B01-4FCF-99E5-78C21484C04C}"/>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Planilha1!$A$2:$A$3583</c:f>
              <c:numCache>
                <c:formatCode>dd/mm/yy</c:formatCode>
                <c:ptCount val="3582"/>
                <c:pt idx="0">
                  <c:v>40480</c:v>
                </c:pt>
                <c:pt idx="1">
                  <c:v>40483</c:v>
                </c:pt>
                <c:pt idx="2">
                  <c:v>40485</c:v>
                </c:pt>
                <c:pt idx="3">
                  <c:v>40486</c:v>
                </c:pt>
                <c:pt idx="4">
                  <c:v>40487</c:v>
                </c:pt>
                <c:pt idx="5">
                  <c:v>40490</c:v>
                </c:pt>
                <c:pt idx="6">
                  <c:v>40491</c:v>
                </c:pt>
                <c:pt idx="7">
                  <c:v>40492</c:v>
                </c:pt>
                <c:pt idx="8">
                  <c:v>40493</c:v>
                </c:pt>
                <c:pt idx="9">
                  <c:v>40494</c:v>
                </c:pt>
                <c:pt idx="10">
                  <c:v>40498</c:v>
                </c:pt>
                <c:pt idx="11">
                  <c:v>40499</c:v>
                </c:pt>
                <c:pt idx="12">
                  <c:v>40500</c:v>
                </c:pt>
                <c:pt idx="13">
                  <c:v>40501</c:v>
                </c:pt>
                <c:pt idx="14">
                  <c:v>40504</c:v>
                </c:pt>
                <c:pt idx="15">
                  <c:v>40505</c:v>
                </c:pt>
                <c:pt idx="16">
                  <c:v>40506</c:v>
                </c:pt>
                <c:pt idx="17">
                  <c:v>40507</c:v>
                </c:pt>
                <c:pt idx="18">
                  <c:v>40508</c:v>
                </c:pt>
                <c:pt idx="19">
                  <c:v>40511</c:v>
                </c:pt>
                <c:pt idx="20">
                  <c:v>40512</c:v>
                </c:pt>
                <c:pt idx="21">
                  <c:v>40513</c:v>
                </c:pt>
                <c:pt idx="22">
                  <c:v>40514</c:v>
                </c:pt>
                <c:pt idx="23">
                  <c:v>40515</c:v>
                </c:pt>
                <c:pt idx="24">
                  <c:v>40518</c:v>
                </c:pt>
                <c:pt idx="25">
                  <c:v>40519</c:v>
                </c:pt>
                <c:pt idx="26">
                  <c:v>40520</c:v>
                </c:pt>
                <c:pt idx="27">
                  <c:v>40521</c:v>
                </c:pt>
                <c:pt idx="28">
                  <c:v>40522</c:v>
                </c:pt>
                <c:pt idx="29">
                  <c:v>40525</c:v>
                </c:pt>
                <c:pt idx="30">
                  <c:v>40526</c:v>
                </c:pt>
                <c:pt idx="31">
                  <c:v>40527</c:v>
                </c:pt>
                <c:pt idx="32">
                  <c:v>40528</c:v>
                </c:pt>
                <c:pt idx="33">
                  <c:v>40529</c:v>
                </c:pt>
                <c:pt idx="34">
                  <c:v>40532</c:v>
                </c:pt>
                <c:pt idx="35">
                  <c:v>40533</c:v>
                </c:pt>
                <c:pt idx="36">
                  <c:v>40534</c:v>
                </c:pt>
                <c:pt idx="37">
                  <c:v>40535</c:v>
                </c:pt>
                <c:pt idx="38">
                  <c:v>40536</c:v>
                </c:pt>
                <c:pt idx="39">
                  <c:v>40539</c:v>
                </c:pt>
                <c:pt idx="40">
                  <c:v>40540</c:v>
                </c:pt>
                <c:pt idx="41">
                  <c:v>40541</c:v>
                </c:pt>
                <c:pt idx="42">
                  <c:v>40542</c:v>
                </c:pt>
                <c:pt idx="43">
                  <c:v>40543</c:v>
                </c:pt>
                <c:pt idx="44">
                  <c:v>40546</c:v>
                </c:pt>
                <c:pt idx="45">
                  <c:v>40547</c:v>
                </c:pt>
                <c:pt idx="46">
                  <c:v>40548</c:v>
                </c:pt>
                <c:pt idx="47">
                  <c:v>40549</c:v>
                </c:pt>
                <c:pt idx="48">
                  <c:v>40550</c:v>
                </c:pt>
                <c:pt idx="49">
                  <c:v>40553</c:v>
                </c:pt>
                <c:pt idx="50">
                  <c:v>40554</c:v>
                </c:pt>
                <c:pt idx="51">
                  <c:v>40555</c:v>
                </c:pt>
                <c:pt idx="52">
                  <c:v>40556</c:v>
                </c:pt>
                <c:pt idx="53">
                  <c:v>40557</c:v>
                </c:pt>
                <c:pt idx="54">
                  <c:v>40560</c:v>
                </c:pt>
                <c:pt idx="55">
                  <c:v>40561</c:v>
                </c:pt>
                <c:pt idx="56">
                  <c:v>40562</c:v>
                </c:pt>
                <c:pt idx="57">
                  <c:v>40563</c:v>
                </c:pt>
                <c:pt idx="58">
                  <c:v>40564</c:v>
                </c:pt>
                <c:pt idx="59">
                  <c:v>40567</c:v>
                </c:pt>
                <c:pt idx="60">
                  <c:v>40568</c:v>
                </c:pt>
                <c:pt idx="61">
                  <c:v>40569</c:v>
                </c:pt>
                <c:pt idx="62">
                  <c:v>40570</c:v>
                </c:pt>
                <c:pt idx="63">
                  <c:v>40571</c:v>
                </c:pt>
                <c:pt idx="64">
                  <c:v>40574</c:v>
                </c:pt>
                <c:pt idx="65">
                  <c:v>40575</c:v>
                </c:pt>
                <c:pt idx="66">
                  <c:v>40576</c:v>
                </c:pt>
                <c:pt idx="67">
                  <c:v>40577</c:v>
                </c:pt>
                <c:pt idx="68">
                  <c:v>40578</c:v>
                </c:pt>
                <c:pt idx="69">
                  <c:v>40581</c:v>
                </c:pt>
                <c:pt idx="70">
                  <c:v>40582</c:v>
                </c:pt>
                <c:pt idx="71">
                  <c:v>40583</c:v>
                </c:pt>
                <c:pt idx="72">
                  <c:v>40584</c:v>
                </c:pt>
                <c:pt idx="73">
                  <c:v>40585</c:v>
                </c:pt>
                <c:pt idx="74">
                  <c:v>40588</c:v>
                </c:pt>
                <c:pt idx="75">
                  <c:v>40589</c:v>
                </c:pt>
                <c:pt idx="76">
                  <c:v>40590</c:v>
                </c:pt>
                <c:pt idx="77">
                  <c:v>40591</c:v>
                </c:pt>
                <c:pt idx="78">
                  <c:v>40592</c:v>
                </c:pt>
                <c:pt idx="79">
                  <c:v>40595</c:v>
                </c:pt>
                <c:pt idx="80">
                  <c:v>40596</c:v>
                </c:pt>
                <c:pt idx="81">
                  <c:v>40597</c:v>
                </c:pt>
                <c:pt idx="82">
                  <c:v>40598</c:v>
                </c:pt>
                <c:pt idx="83">
                  <c:v>40599</c:v>
                </c:pt>
                <c:pt idx="84">
                  <c:v>40602</c:v>
                </c:pt>
                <c:pt idx="85">
                  <c:v>40603</c:v>
                </c:pt>
                <c:pt idx="86">
                  <c:v>40604</c:v>
                </c:pt>
                <c:pt idx="87">
                  <c:v>40605</c:v>
                </c:pt>
                <c:pt idx="88">
                  <c:v>40606</c:v>
                </c:pt>
                <c:pt idx="89">
                  <c:v>40611</c:v>
                </c:pt>
                <c:pt idx="90">
                  <c:v>40612</c:v>
                </c:pt>
                <c:pt idx="91">
                  <c:v>40613</c:v>
                </c:pt>
                <c:pt idx="92">
                  <c:v>40616</c:v>
                </c:pt>
                <c:pt idx="93">
                  <c:v>40617</c:v>
                </c:pt>
                <c:pt idx="94">
                  <c:v>40618</c:v>
                </c:pt>
                <c:pt idx="95">
                  <c:v>40619</c:v>
                </c:pt>
                <c:pt idx="96">
                  <c:v>40620</c:v>
                </c:pt>
                <c:pt idx="97">
                  <c:v>40623</c:v>
                </c:pt>
                <c:pt idx="98">
                  <c:v>40624</c:v>
                </c:pt>
                <c:pt idx="99">
                  <c:v>40625</c:v>
                </c:pt>
                <c:pt idx="100">
                  <c:v>40626</c:v>
                </c:pt>
                <c:pt idx="101">
                  <c:v>40627</c:v>
                </c:pt>
                <c:pt idx="102">
                  <c:v>40630</c:v>
                </c:pt>
                <c:pt idx="103">
                  <c:v>40631</c:v>
                </c:pt>
                <c:pt idx="104">
                  <c:v>40632</c:v>
                </c:pt>
                <c:pt idx="105">
                  <c:v>40633</c:v>
                </c:pt>
                <c:pt idx="106">
                  <c:v>40634</c:v>
                </c:pt>
                <c:pt idx="107">
                  <c:v>40637</c:v>
                </c:pt>
                <c:pt idx="108">
                  <c:v>40638</c:v>
                </c:pt>
                <c:pt idx="109">
                  <c:v>40639</c:v>
                </c:pt>
                <c:pt idx="110">
                  <c:v>40640</c:v>
                </c:pt>
                <c:pt idx="111">
                  <c:v>40641</c:v>
                </c:pt>
                <c:pt idx="112">
                  <c:v>40644</c:v>
                </c:pt>
                <c:pt idx="113">
                  <c:v>40645</c:v>
                </c:pt>
                <c:pt idx="114">
                  <c:v>40646</c:v>
                </c:pt>
                <c:pt idx="115">
                  <c:v>40647</c:v>
                </c:pt>
                <c:pt idx="116">
                  <c:v>40648</c:v>
                </c:pt>
                <c:pt idx="117">
                  <c:v>40651</c:v>
                </c:pt>
                <c:pt idx="118">
                  <c:v>40652</c:v>
                </c:pt>
                <c:pt idx="119">
                  <c:v>40653</c:v>
                </c:pt>
                <c:pt idx="120">
                  <c:v>40658</c:v>
                </c:pt>
                <c:pt idx="121">
                  <c:v>40659</c:v>
                </c:pt>
                <c:pt idx="122">
                  <c:v>40660</c:v>
                </c:pt>
                <c:pt idx="123">
                  <c:v>40661</c:v>
                </c:pt>
                <c:pt idx="124">
                  <c:v>40662</c:v>
                </c:pt>
                <c:pt idx="125">
                  <c:v>40665</c:v>
                </c:pt>
                <c:pt idx="126">
                  <c:v>40666</c:v>
                </c:pt>
                <c:pt idx="127">
                  <c:v>40667</c:v>
                </c:pt>
                <c:pt idx="128">
                  <c:v>40668</c:v>
                </c:pt>
                <c:pt idx="129">
                  <c:v>40669</c:v>
                </c:pt>
                <c:pt idx="130">
                  <c:v>40672</c:v>
                </c:pt>
                <c:pt idx="131">
                  <c:v>40673</c:v>
                </c:pt>
                <c:pt idx="132">
                  <c:v>40674</c:v>
                </c:pt>
                <c:pt idx="133">
                  <c:v>40675</c:v>
                </c:pt>
                <c:pt idx="134">
                  <c:v>40676</c:v>
                </c:pt>
                <c:pt idx="135">
                  <c:v>40679</c:v>
                </c:pt>
                <c:pt idx="136">
                  <c:v>40680</c:v>
                </c:pt>
                <c:pt idx="137">
                  <c:v>40681</c:v>
                </c:pt>
                <c:pt idx="138">
                  <c:v>40682</c:v>
                </c:pt>
                <c:pt idx="139">
                  <c:v>40683</c:v>
                </c:pt>
                <c:pt idx="140">
                  <c:v>40686</c:v>
                </c:pt>
                <c:pt idx="141">
                  <c:v>40687</c:v>
                </c:pt>
                <c:pt idx="142">
                  <c:v>40688</c:v>
                </c:pt>
                <c:pt idx="143">
                  <c:v>40689</c:v>
                </c:pt>
                <c:pt idx="144">
                  <c:v>40690</c:v>
                </c:pt>
                <c:pt idx="145">
                  <c:v>40693</c:v>
                </c:pt>
                <c:pt idx="146">
                  <c:v>40694</c:v>
                </c:pt>
                <c:pt idx="147">
                  <c:v>40695</c:v>
                </c:pt>
                <c:pt idx="148">
                  <c:v>40696</c:v>
                </c:pt>
                <c:pt idx="149">
                  <c:v>40697</c:v>
                </c:pt>
                <c:pt idx="150">
                  <c:v>40700</c:v>
                </c:pt>
                <c:pt idx="151">
                  <c:v>40701</c:v>
                </c:pt>
                <c:pt idx="152">
                  <c:v>40702</c:v>
                </c:pt>
                <c:pt idx="153">
                  <c:v>40703</c:v>
                </c:pt>
                <c:pt idx="154">
                  <c:v>40704</c:v>
                </c:pt>
                <c:pt idx="155">
                  <c:v>40707</c:v>
                </c:pt>
                <c:pt idx="156">
                  <c:v>40708</c:v>
                </c:pt>
                <c:pt idx="157">
                  <c:v>40709</c:v>
                </c:pt>
                <c:pt idx="158">
                  <c:v>40710</c:v>
                </c:pt>
                <c:pt idx="159">
                  <c:v>40711</c:v>
                </c:pt>
                <c:pt idx="160">
                  <c:v>40714</c:v>
                </c:pt>
                <c:pt idx="161">
                  <c:v>40715</c:v>
                </c:pt>
                <c:pt idx="162">
                  <c:v>40716</c:v>
                </c:pt>
                <c:pt idx="163">
                  <c:v>40718</c:v>
                </c:pt>
                <c:pt idx="164">
                  <c:v>40721</c:v>
                </c:pt>
                <c:pt idx="165">
                  <c:v>40722</c:v>
                </c:pt>
                <c:pt idx="166">
                  <c:v>40723</c:v>
                </c:pt>
                <c:pt idx="167">
                  <c:v>40724</c:v>
                </c:pt>
                <c:pt idx="168">
                  <c:v>40725</c:v>
                </c:pt>
                <c:pt idx="169">
                  <c:v>40728</c:v>
                </c:pt>
                <c:pt idx="170">
                  <c:v>40729</c:v>
                </c:pt>
                <c:pt idx="171">
                  <c:v>40730</c:v>
                </c:pt>
                <c:pt idx="172">
                  <c:v>40731</c:v>
                </c:pt>
                <c:pt idx="173">
                  <c:v>40732</c:v>
                </c:pt>
                <c:pt idx="174">
                  <c:v>40735</c:v>
                </c:pt>
                <c:pt idx="175">
                  <c:v>40736</c:v>
                </c:pt>
                <c:pt idx="176">
                  <c:v>40737</c:v>
                </c:pt>
                <c:pt idx="177">
                  <c:v>40738</c:v>
                </c:pt>
                <c:pt idx="178">
                  <c:v>40739</c:v>
                </c:pt>
                <c:pt idx="179">
                  <c:v>40742</c:v>
                </c:pt>
                <c:pt idx="180">
                  <c:v>40743</c:v>
                </c:pt>
                <c:pt idx="181">
                  <c:v>40744</c:v>
                </c:pt>
                <c:pt idx="182">
                  <c:v>40745</c:v>
                </c:pt>
                <c:pt idx="183">
                  <c:v>40746</c:v>
                </c:pt>
                <c:pt idx="184">
                  <c:v>40749</c:v>
                </c:pt>
                <c:pt idx="185">
                  <c:v>40750</c:v>
                </c:pt>
                <c:pt idx="186">
                  <c:v>40751</c:v>
                </c:pt>
                <c:pt idx="187">
                  <c:v>40752</c:v>
                </c:pt>
                <c:pt idx="188">
                  <c:v>40753</c:v>
                </c:pt>
                <c:pt idx="189">
                  <c:v>40756</c:v>
                </c:pt>
                <c:pt idx="190">
                  <c:v>40757</c:v>
                </c:pt>
                <c:pt idx="191">
                  <c:v>40758</c:v>
                </c:pt>
                <c:pt idx="192">
                  <c:v>40759</c:v>
                </c:pt>
                <c:pt idx="193">
                  <c:v>40760</c:v>
                </c:pt>
                <c:pt idx="194">
                  <c:v>40763</c:v>
                </c:pt>
                <c:pt idx="195">
                  <c:v>40764</c:v>
                </c:pt>
                <c:pt idx="196">
                  <c:v>40765</c:v>
                </c:pt>
                <c:pt idx="197">
                  <c:v>40766</c:v>
                </c:pt>
                <c:pt idx="198">
                  <c:v>40767</c:v>
                </c:pt>
                <c:pt idx="199">
                  <c:v>40770</c:v>
                </c:pt>
                <c:pt idx="200">
                  <c:v>40771</c:v>
                </c:pt>
                <c:pt idx="201">
                  <c:v>40772</c:v>
                </c:pt>
                <c:pt idx="202">
                  <c:v>40773</c:v>
                </c:pt>
                <c:pt idx="203">
                  <c:v>40774</c:v>
                </c:pt>
                <c:pt idx="204">
                  <c:v>40777</c:v>
                </c:pt>
                <c:pt idx="205">
                  <c:v>40778</c:v>
                </c:pt>
                <c:pt idx="206">
                  <c:v>40779</c:v>
                </c:pt>
                <c:pt idx="207">
                  <c:v>40780</c:v>
                </c:pt>
                <c:pt idx="208">
                  <c:v>40781</c:v>
                </c:pt>
                <c:pt idx="209">
                  <c:v>40784</c:v>
                </c:pt>
                <c:pt idx="210">
                  <c:v>40785</c:v>
                </c:pt>
                <c:pt idx="211">
                  <c:v>40786</c:v>
                </c:pt>
                <c:pt idx="212">
                  <c:v>40787</c:v>
                </c:pt>
                <c:pt idx="213">
                  <c:v>40788</c:v>
                </c:pt>
                <c:pt idx="214">
                  <c:v>40791</c:v>
                </c:pt>
                <c:pt idx="215">
                  <c:v>40792</c:v>
                </c:pt>
                <c:pt idx="216">
                  <c:v>40794</c:v>
                </c:pt>
                <c:pt idx="217">
                  <c:v>40795</c:v>
                </c:pt>
                <c:pt idx="218">
                  <c:v>40798</c:v>
                </c:pt>
                <c:pt idx="219">
                  <c:v>40799</c:v>
                </c:pt>
                <c:pt idx="220">
                  <c:v>40800</c:v>
                </c:pt>
                <c:pt idx="221">
                  <c:v>40801</c:v>
                </c:pt>
                <c:pt idx="222">
                  <c:v>40802</c:v>
                </c:pt>
                <c:pt idx="223">
                  <c:v>40805</c:v>
                </c:pt>
                <c:pt idx="224">
                  <c:v>40806</c:v>
                </c:pt>
                <c:pt idx="225">
                  <c:v>40807</c:v>
                </c:pt>
                <c:pt idx="226">
                  <c:v>40808</c:v>
                </c:pt>
                <c:pt idx="227">
                  <c:v>40809</c:v>
                </c:pt>
                <c:pt idx="228">
                  <c:v>40812</c:v>
                </c:pt>
                <c:pt idx="229">
                  <c:v>40813</c:v>
                </c:pt>
                <c:pt idx="230">
                  <c:v>40814</c:v>
                </c:pt>
                <c:pt idx="231">
                  <c:v>40815</c:v>
                </c:pt>
                <c:pt idx="232">
                  <c:v>40816</c:v>
                </c:pt>
                <c:pt idx="233">
                  <c:v>40819</c:v>
                </c:pt>
                <c:pt idx="234">
                  <c:v>40820</c:v>
                </c:pt>
                <c:pt idx="235">
                  <c:v>40821</c:v>
                </c:pt>
                <c:pt idx="236">
                  <c:v>40822</c:v>
                </c:pt>
                <c:pt idx="237">
                  <c:v>40823</c:v>
                </c:pt>
                <c:pt idx="238">
                  <c:v>40826</c:v>
                </c:pt>
                <c:pt idx="239">
                  <c:v>40827</c:v>
                </c:pt>
                <c:pt idx="240">
                  <c:v>40829</c:v>
                </c:pt>
                <c:pt idx="241">
                  <c:v>40830</c:v>
                </c:pt>
                <c:pt idx="242">
                  <c:v>40833</c:v>
                </c:pt>
                <c:pt idx="243">
                  <c:v>40834</c:v>
                </c:pt>
                <c:pt idx="244">
                  <c:v>40835</c:v>
                </c:pt>
                <c:pt idx="245">
                  <c:v>40836</c:v>
                </c:pt>
                <c:pt idx="246">
                  <c:v>40837</c:v>
                </c:pt>
                <c:pt idx="247">
                  <c:v>40840</c:v>
                </c:pt>
                <c:pt idx="248">
                  <c:v>40841</c:v>
                </c:pt>
                <c:pt idx="249">
                  <c:v>40842</c:v>
                </c:pt>
                <c:pt idx="250">
                  <c:v>40843</c:v>
                </c:pt>
                <c:pt idx="251">
                  <c:v>40844</c:v>
                </c:pt>
                <c:pt idx="252">
                  <c:v>40847</c:v>
                </c:pt>
                <c:pt idx="253">
                  <c:v>40848</c:v>
                </c:pt>
                <c:pt idx="254">
                  <c:v>40850</c:v>
                </c:pt>
                <c:pt idx="255">
                  <c:v>40851</c:v>
                </c:pt>
                <c:pt idx="256">
                  <c:v>40854</c:v>
                </c:pt>
                <c:pt idx="257">
                  <c:v>40855</c:v>
                </c:pt>
                <c:pt idx="258">
                  <c:v>40856</c:v>
                </c:pt>
                <c:pt idx="259">
                  <c:v>40857</c:v>
                </c:pt>
                <c:pt idx="260">
                  <c:v>40858</c:v>
                </c:pt>
                <c:pt idx="261">
                  <c:v>40861</c:v>
                </c:pt>
                <c:pt idx="262">
                  <c:v>40863</c:v>
                </c:pt>
                <c:pt idx="263">
                  <c:v>40864</c:v>
                </c:pt>
                <c:pt idx="264">
                  <c:v>40865</c:v>
                </c:pt>
                <c:pt idx="265">
                  <c:v>40868</c:v>
                </c:pt>
                <c:pt idx="266">
                  <c:v>40869</c:v>
                </c:pt>
                <c:pt idx="267">
                  <c:v>40870</c:v>
                </c:pt>
                <c:pt idx="268">
                  <c:v>40871</c:v>
                </c:pt>
                <c:pt idx="269">
                  <c:v>40872</c:v>
                </c:pt>
                <c:pt idx="270">
                  <c:v>40875</c:v>
                </c:pt>
                <c:pt idx="271">
                  <c:v>40876</c:v>
                </c:pt>
                <c:pt idx="272">
                  <c:v>40877</c:v>
                </c:pt>
                <c:pt idx="273">
                  <c:v>40878</c:v>
                </c:pt>
                <c:pt idx="274">
                  <c:v>40879</c:v>
                </c:pt>
                <c:pt idx="275">
                  <c:v>40882</c:v>
                </c:pt>
                <c:pt idx="276">
                  <c:v>40883</c:v>
                </c:pt>
                <c:pt idx="277">
                  <c:v>40884</c:v>
                </c:pt>
                <c:pt idx="278">
                  <c:v>40885</c:v>
                </c:pt>
                <c:pt idx="279">
                  <c:v>40886</c:v>
                </c:pt>
                <c:pt idx="280">
                  <c:v>40889</c:v>
                </c:pt>
                <c:pt idx="281">
                  <c:v>40890</c:v>
                </c:pt>
                <c:pt idx="282">
                  <c:v>40891</c:v>
                </c:pt>
                <c:pt idx="283">
                  <c:v>40892</c:v>
                </c:pt>
                <c:pt idx="284">
                  <c:v>40893</c:v>
                </c:pt>
                <c:pt idx="285">
                  <c:v>40896</c:v>
                </c:pt>
                <c:pt idx="286">
                  <c:v>40897</c:v>
                </c:pt>
                <c:pt idx="287">
                  <c:v>40898</c:v>
                </c:pt>
                <c:pt idx="288">
                  <c:v>40899</c:v>
                </c:pt>
                <c:pt idx="289">
                  <c:v>40900</c:v>
                </c:pt>
                <c:pt idx="290">
                  <c:v>40903</c:v>
                </c:pt>
                <c:pt idx="291">
                  <c:v>40904</c:v>
                </c:pt>
                <c:pt idx="292">
                  <c:v>40905</c:v>
                </c:pt>
                <c:pt idx="293">
                  <c:v>40906</c:v>
                </c:pt>
                <c:pt idx="294">
                  <c:v>40907</c:v>
                </c:pt>
                <c:pt idx="295">
                  <c:v>40910</c:v>
                </c:pt>
                <c:pt idx="296">
                  <c:v>40911</c:v>
                </c:pt>
                <c:pt idx="297">
                  <c:v>40912</c:v>
                </c:pt>
                <c:pt idx="298">
                  <c:v>40913</c:v>
                </c:pt>
                <c:pt idx="299">
                  <c:v>40914</c:v>
                </c:pt>
                <c:pt idx="300">
                  <c:v>40917</c:v>
                </c:pt>
                <c:pt idx="301">
                  <c:v>40918</c:v>
                </c:pt>
                <c:pt idx="302">
                  <c:v>40919</c:v>
                </c:pt>
                <c:pt idx="303">
                  <c:v>40920</c:v>
                </c:pt>
                <c:pt idx="304">
                  <c:v>40921</c:v>
                </c:pt>
                <c:pt idx="305">
                  <c:v>40924</c:v>
                </c:pt>
                <c:pt idx="306">
                  <c:v>40925</c:v>
                </c:pt>
                <c:pt idx="307">
                  <c:v>40926</c:v>
                </c:pt>
                <c:pt idx="308">
                  <c:v>40927</c:v>
                </c:pt>
                <c:pt idx="309">
                  <c:v>40928</c:v>
                </c:pt>
                <c:pt idx="310">
                  <c:v>40931</c:v>
                </c:pt>
                <c:pt idx="311">
                  <c:v>40932</c:v>
                </c:pt>
                <c:pt idx="312">
                  <c:v>40933</c:v>
                </c:pt>
                <c:pt idx="313">
                  <c:v>40934</c:v>
                </c:pt>
                <c:pt idx="314">
                  <c:v>40935</c:v>
                </c:pt>
                <c:pt idx="315">
                  <c:v>40938</c:v>
                </c:pt>
                <c:pt idx="316">
                  <c:v>40939</c:v>
                </c:pt>
                <c:pt idx="317">
                  <c:v>40940</c:v>
                </c:pt>
                <c:pt idx="318">
                  <c:v>40941</c:v>
                </c:pt>
                <c:pt idx="319">
                  <c:v>40942</c:v>
                </c:pt>
                <c:pt idx="320">
                  <c:v>40945</c:v>
                </c:pt>
                <c:pt idx="321">
                  <c:v>40946</c:v>
                </c:pt>
                <c:pt idx="322">
                  <c:v>40947</c:v>
                </c:pt>
                <c:pt idx="323">
                  <c:v>40948</c:v>
                </c:pt>
                <c:pt idx="324">
                  <c:v>40949</c:v>
                </c:pt>
                <c:pt idx="325">
                  <c:v>40952</c:v>
                </c:pt>
                <c:pt idx="326">
                  <c:v>40953</c:v>
                </c:pt>
                <c:pt idx="327">
                  <c:v>40954</c:v>
                </c:pt>
                <c:pt idx="328">
                  <c:v>40955</c:v>
                </c:pt>
                <c:pt idx="329">
                  <c:v>40956</c:v>
                </c:pt>
                <c:pt idx="330">
                  <c:v>40961</c:v>
                </c:pt>
                <c:pt idx="331">
                  <c:v>40962</c:v>
                </c:pt>
                <c:pt idx="332">
                  <c:v>40963</c:v>
                </c:pt>
                <c:pt idx="333">
                  <c:v>40966</c:v>
                </c:pt>
                <c:pt idx="334">
                  <c:v>40967</c:v>
                </c:pt>
                <c:pt idx="335">
                  <c:v>40968</c:v>
                </c:pt>
                <c:pt idx="336">
                  <c:v>40969</c:v>
                </c:pt>
                <c:pt idx="337">
                  <c:v>40970</c:v>
                </c:pt>
                <c:pt idx="338">
                  <c:v>40973</c:v>
                </c:pt>
                <c:pt idx="339">
                  <c:v>40974</c:v>
                </c:pt>
                <c:pt idx="340">
                  <c:v>40975</c:v>
                </c:pt>
                <c:pt idx="341">
                  <c:v>40976</c:v>
                </c:pt>
                <c:pt idx="342">
                  <c:v>40977</c:v>
                </c:pt>
                <c:pt idx="343">
                  <c:v>40980</c:v>
                </c:pt>
                <c:pt idx="344">
                  <c:v>40981</c:v>
                </c:pt>
                <c:pt idx="345">
                  <c:v>40982</c:v>
                </c:pt>
                <c:pt idx="346">
                  <c:v>40983</c:v>
                </c:pt>
                <c:pt idx="347">
                  <c:v>40984</c:v>
                </c:pt>
                <c:pt idx="348">
                  <c:v>40987</c:v>
                </c:pt>
                <c:pt idx="349">
                  <c:v>40988</c:v>
                </c:pt>
                <c:pt idx="350">
                  <c:v>40989</c:v>
                </c:pt>
                <c:pt idx="351">
                  <c:v>40990</c:v>
                </c:pt>
                <c:pt idx="352">
                  <c:v>40991</c:v>
                </c:pt>
                <c:pt idx="353">
                  <c:v>40994</c:v>
                </c:pt>
                <c:pt idx="354">
                  <c:v>40995</c:v>
                </c:pt>
                <c:pt idx="355">
                  <c:v>40996</c:v>
                </c:pt>
                <c:pt idx="356">
                  <c:v>40997</c:v>
                </c:pt>
                <c:pt idx="357">
                  <c:v>40998</c:v>
                </c:pt>
                <c:pt idx="358">
                  <c:v>41001</c:v>
                </c:pt>
                <c:pt idx="359">
                  <c:v>41002</c:v>
                </c:pt>
                <c:pt idx="360">
                  <c:v>41003</c:v>
                </c:pt>
                <c:pt idx="361">
                  <c:v>41004</c:v>
                </c:pt>
                <c:pt idx="362">
                  <c:v>41008</c:v>
                </c:pt>
                <c:pt idx="363">
                  <c:v>41009</c:v>
                </c:pt>
                <c:pt idx="364">
                  <c:v>41010</c:v>
                </c:pt>
                <c:pt idx="365">
                  <c:v>41011</c:v>
                </c:pt>
                <c:pt idx="366">
                  <c:v>41012</c:v>
                </c:pt>
                <c:pt idx="367">
                  <c:v>41015</c:v>
                </c:pt>
                <c:pt idx="368">
                  <c:v>41016</c:v>
                </c:pt>
                <c:pt idx="369">
                  <c:v>41017</c:v>
                </c:pt>
                <c:pt idx="370">
                  <c:v>41018</c:v>
                </c:pt>
                <c:pt idx="371">
                  <c:v>41019</c:v>
                </c:pt>
                <c:pt idx="372">
                  <c:v>41022</c:v>
                </c:pt>
                <c:pt idx="373">
                  <c:v>41023</c:v>
                </c:pt>
                <c:pt idx="374">
                  <c:v>41024</c:v>
                </c:pt>
                <c:pt idx="375">
                  <c:v>41025</c:v>
                </c:pt>
                <c:pt idx="376">
                  <c:v>41026</c:v>
                </c:pt>
                <c:pt idx="377">
                  <c:v>41029</c:v>
                </c:pt>
                <c:pt idx="378">
                  <c:v>41031</c:v>
                </c:pt>
                <c:pt idx="379">
                  <c:v>41032</c:v>
                </c:pt>
                <c:pt idx="380">
                  <c:v>41033</c:v>
                </c:pt>
                <c:pt idx="381">
                  <c:v>41036</c:v>
                </c:pt>
                <c:pt idx="382">
                  <c:v>41037</c:v>
                </c:pt>
                <c:pt idx="383">
                  <c:v>41038</c:v>
                </c:pt>
                <c:pt idx="384">
                  <c:v>41039</c:v>
                </c:pt>
                <c:pt idx="385">
                  <c:v>41040</c:v>
                </c:pt>
                <c:pt idx="386">
                  <c:v>41043</c:v>
                </c:pt>
                <c:pt idx="387">
                  <c:v>41044</c:v>
                </c:pt>
                <c:pt idx="388">
                  <c:v>41045</c:v>
                </c:pt>
                <c:pt idx="389">
                  <c:v>41046</c:v>
                </c:pt>
                <c:pt idx="390">
                  <c:v>41047</c:v>
                </c:pt>
                <c:pt idx="391">
                  <c:v>41050</c:v>
                </c:pt>
                <c:pt idx="392">
                  <c:v>41051</c:v>
                </c:pt>
                <c:pt idx="393">
                  <c:v>41052</c:v>
                </c:pt>
                <c:pt idx="394">
                  <c:v>41053</c:v>
                </c:pt>
                <c:pt idx="395">
                  <c:v>41054</c:v>
                </c:pt>
                <c:pt idx="396">
                  <c:v>41057</c:v>
                </c:pt>
                <c:pt idx="397">
                  <c:v>41058</c:v>
                </c:pt>
                <c:pt idx="398">
                  <c:v>41059</c:v>
                </c:pt>
                <c:pt idx="399">
                  <c:v>41060</c:v>
                </c:pt>
                <c:pt idx="400">
                  <c:v>41061</c:v>
                </c:pt>
                <c:pt idx="401">
                  <c:v>41064</c:v>
                </c:pt>
                <c:pt idx="402">
                  <c:v>41065</c:v>
                </c:pt>
                <c:pt idx="403">
                  <c:v>41066</c:v>
                </c:pt>
                <c:pt idx="404">
                  <c:v>41068</c:v>
                </c:pt>
                <c:pt idx="405">
                  <c:v>41071</c:v>
                </c:pt>
                <c:pt idx="406">
                  <c:v>41072</c:v>
                </c:pt>
                <c:pt idx="407">
                  <c:v>41073</c:v>
                </c:pt>
                <c:pt idx="408">
                  <c:v>41074</c:v>
                </c:pt>
                <c:pt idx="409">
                  <c:v>41075</c:v>
                </c:pt>
                <c:pt idx="410">
                  <c:v>41078</c:v>
                </c:pt>
                <c:pt idx="411">
                  <c:v>41079</c:v>
                </c:pt>
                <c:pt idx="412">
                  <c:v>41080</c:v>
                </c:pt>
                <c:pt idx="413">
                  <c:v>41081</c:v>
                </c:pt>
                <c:pt idx="414">
                  <c:v>41082</c:v>
                </c:pt>
                <c:pt idx="415">
                  <c:v>41085</c:v>
                </c:pt>
                <c:pt idx="416">
                  <c:v>41086</c:v>
                </c:pt>
                <c:pt idx="417">
                  <c:v>41087</c:v>
                </c:pt>
                <c:pt idx="418">
                  <c:v>41088</c:v>
                </c:pt>
                <c:pt idx="419">
                  <c:v>41089</c:v>
                </c:pt>
                <c:pt idx="420">
                  <c:v>41092</c:v>
                </c:pt>
                <c:pt idx="421">
                  <c:v>41093</c:v>
                </c:pt>
                <c:pt idx="422">
                  <c:v>41094</c:v>
                </c:pt>
                <c:pt idx="423">
                  <c:v>41095</c:v>
                </c:pt>
                <c:pt idx="424">
                  <c:v>41096</c:v>
                </c:pt>
                <c:pt idx="425">
                  <c:v>41099</c:v>
                </c:pt>
                <c:pt idx="426">
                  <c:v>41100</c:v>
                </c:pt>
                <c:pt idx="427">
                  <c:v>41101</c:v>
                </c:pt>
                <c:pt idx="428">
                  <c:v>41102</c:v>
                </c:pt>
                <c:pt idx="429">
                  <c:v>41103</c:v>
                </c:pt>
                <c:pt idx="430">
                  <c:v>41106</c:v>
                </c:pt>
                <c:pt idx="431">
                  <c:v>41107</c:v>
                </c:pt>
                <c:pt idx="432">
                  <c:v>41108</c:v>
                </c:pt>
                <c:pt idx="433">
                  <c:v>41109</c:v>
                </c:pt>
                <c:pt idx="434">
                  <c:v>41110</c:v>
                </c:pt>
                <c:pt idx="435">
                  <c:v>41113</c:v>
                </c:pt>
                <c:pt idx="436">
                  <c:v>41114</c:v>
                </c:pt>
                <c:pt idx="437">
                  <c:v>41115</c:v>
                </c:pt>
                <c:pt idx="438">
                  <c:v>41116</c:v>
                </c:pt>
                <c:pt idx="439">
                  <c:v>41117</c:v>
                </c:pt>
                <c:pt idx="440">
                  <c:v>41120</c:v>
                </c:pt>
                <c:pt idx="441">
                  <c:v>41121</c:v>
                </c:pt>
                <c:pt idx="442">
                  <c:v>41122</c:v>
                </c:pt>
                <c:pt idx="443">
                  <c:v>41123</c:v>
                </c:pt>
                <c:pt idx="444">
                  <c:v>41124</c:v>
                </c:pt>
                <c:pt idx="445">
                  <c:v>41127</c:v>
                </c:pt>
                <c:pt idx="446">
                  <c:v>41128</c:v>
                </c:pt>
                <c:pt idx="447">
                  <c:v>41129</c:v>
                </c:pt>
                <c:pt idx="448">
                  <c:v>41130</c:v>
                </c:pt>
                <c:pt idx="449">
                  <c:v>41131</c:v>
                </c:pt>
                <c:pt idx="450">
                  <c:v>41134</c:v>
                </c:pt>
                <c:pt idx="451">
                  <c:v>41135</c:v>
                </c:pt>
                <c:pt idx="452">
                  <c:v>41136</c:v>
                </c:pt>
                <c:pt idx="453">
                  <c:v>41137</c:v>
                </c:pt>
                <c:pt idx="454">
                  <c:v>41138</c:v>
                </c:pt>
                <c:pt idx="455">
                  <c:v>41141</c:v>
                </c:pt>
                <c:pt idx="456">
                  <c:v>41142</c:v>
                </c:pt>
                <c:pt idx="457">
                  <c:v>41143</c:v>
                </c:pt>
                <c:pt idx="458">
                  <c:v>41144</c:v>
                </c:pt>
                <c:pt idx="459">
                  <c:v>41145</c:v>
                </c:pt>
                <c:pt idx="460">
                  <c:v>41148</c:v>
                </c:pt>
                <c:pt idx="461">
                  <c:v>41149</c:v>
                </c:pt>
                <c:pt idx="462">
                  <c:v>41150</c:v>
                </c:pt>
                <c:pt idx="463">
                  <c:v>41151</c:v>
                </c:pt>
                <c:pt idx="464">
                  <c:v>41152</c:v>
                </c:pt>
                <c:pt idx="465">
                  <c:v>41155</c:v>
                </c:pt>
                <c:pt idx="466">
                  <c:v>41156</c:v>
                </c:pt>
                <c:pt idx="467">
                  <c:v>41157</c:v>
                </c:pt>
                <c:pt idx="468">
                  <c:v>41158</c:v>
                </c:pt>
                <c:pt idx="469">
                  <c:v>41162</c:v>
                </c:pt>
                <c:pt idx="470">
                  <c:v>41163</c:v>
                </c:pt>
                <c:pt idx="471">
                  <c:v>41164</c:v>
                </c:pt>
                <c:pt idx="472">
                  <c:v>41165</c:v>
                </c:pt>
                <c:pt idx="473">
                  <c:v>41166</c:v>
                </c:pt>
                <c:pt idx="474">
                  <c:v>41169</c:v>
                </c:pt>
                <c:pt idx="475">
                  <c:v>41170</c:v>
                </c:pt>
                <c:pt idx="476">
                  <c:v>41171</c:v>
                </c:pt>
                <c:pt idx="477">
                  <c:v>41172</c:v>
                </c:pt>
                <c:pt idx="478">
                  <c:v>41173</c:v>
                </c:pt>
                <c:pt idx="479">
                  <c:v>41176</c:v>
                </c:pt>
                <c:pt idx="480">
                  <c:v>41177</c:v>
                </c:pt>
                <c:pt idx="481">
                  <c:v>41178</c:v>
                </c:pt>
                <c:pt idx="482">
                  <c:v>41179</c:v>
                </c:pt>
                <c:pt idx="483">
                  <c:v>41180</c:v>
                </c:pt>
                <c:pt idx="484">
                  <c:v>41183</c:v>
                </c:pt>
                <c:pt idx="485">
                  <c:v>41184</c:v>
                </c:pt>
                <c:pt idx="486">
                  <c:v>41185</c:v>
                </c:pt>
                <c:pt idx="487">
                  <c:v>41186</c:v>
                </c:pt>
                <c:pt idx="488">
                  <c:v>41187</c:v>
                </c:pt>
                <c:pt idx="489">
                  <c:v>41190</c:v>
                </c:pt>
                <c:pt idx="490">
                  <c:v>41191</c:v>
                </c:pt>
                <c:pt idx="491">
                  <c:v>41192</c:v>
                </c:pt>
                <c:pt idx="492">
                  <c:v>41193</c:v>
                </c:pt>
                <c:pt idx="493">
                  <c:v>41197</c:v>
                </c:pt>
                <c:pt idx="494">
                  <c:v>41198</c:v>
                </c:pt>
                <c:pt idx="495">
                  <c:v>41199</c:v>
                </c:pt>
                <c:pt idx="496">
                  <c:v>41200</c:v>
                </c:pt>
                <c:pt idx="497">
                  <c:v>41201</c:v>
                </c:pt>
                <c:pt idx="498">
                  <c:v>41204</c:v>
                </c:pt>
                <c:pt idx="499">
                  <c:v>41205</c:v>
                </c:pt>
                <c:pt idx="500">
                  <c:v>41206</c:v>
                </c:pt>
                <c:pt idx="501">
                  <c:v>41207</c:v>
                </c:pt>
                <c:pt idx="502">
                  <c:v>41208</c:v>
                </c:pt>
                <c:pt idx="503">
                  <c:v>41211</c:v>
                </c:pt>
                <c:pt idx="504">
                  <c:v>41212</c:v>
                </c:pt>
                <c:pt idx="505">
                  <c:v>41213</c:v>
                </c:pt>
                <c:pt idx="506">
                  <c:v>41214</c:v>
                </c:pt>
                <c:pt idx="507">
                  <c:v>41218</c:v>
                </c:pt>
                <c:pt idx="508">
                  <c:v>41219</c:v>
                </c:pt>
                <c:pt idx="509">
                  <c:v>41220</c:v>
                </c:pt>
                <c:pt idx="510">
                  <c:v>41221</c:v>
                </c:pt>
                <c:pt idx="511">
                  <c:v>41222</c:v>
                </c:pt>
                <c:pt idx="512">
                  <c:v>41225</c:v>
                </c:pt>
                <c:pt idx="513">
                  <c:v>41226</c:v>
                </c:pt>
                <c:pt idx="514">
                  <c:v>41227</c:v>
                </c:pt>
                <c:pt idx="515">
                  <c:v>41229</c:v>
                </c:pt>
                <c:pt idx="516">
                  <c:v>41232</c:v>
                </c:pt>
                <c:pt idx="517">
                  <c:v>41233</c:v>
                </c:pt>
                <c:pt idx="518">
                  <c:v>41234</c:v>
                </c:pt>
                <c:pt idx="519">
                  <c:v>41235</c:v>
                </c:pt>
                <c:pt idx="520">
                  <c:v>41236</c:v>
                </c:pt>
                <c:pt idx="521">
                  <c:v>41239</c:v>
                </c:pt>
                <c:pt idx="522">
                  <c:v>41240</c:v>
                </c:pt>
                <c:pt idx="523">
                  <c:v>41241</c:v>
                </c:pt>
                <c:pt idx="524">
                  <c:v>41242</c:v>
                </c:pt>
                <c:pt idx="525">
                  <c:v>41243</c:v>
                </c:pt>
                <c:pt idx="526">
                  <c:v>41246</c:v>
                </c:pt>
                <c:pt idx="527">
                  <c:v>41247</c:v>
                </c:pt>
                <c:pt idx="528">
                  <c:v>41248</c:v>
                </c:pt>
                <c:pt idx="529">
                  <c:v>41249</c:v>
                </c:pt>
                <c:pt idx="530">
                  <c:v>41250</c:v>
                </c:pt>
                <c:pt idx="531">
                  <c:v>41253</c:v>
                </c:pt>
                <c:pt idx="532">
                  <c:v>41254</c:v>
                </c:pt>
                <c:pt idx="533">
                  <c:v>41255</c:v>
                </c:pt>
                <c:pt idx="534">
                  <c:v>41256</c:v>
                </c:pt>
                <c:pt idx="535">
                  <c:v>41257</c:v>
                </c:pt>
                <c:pt idx="536">
                  <c:v>41260</c:v>
                </c:pt>
                <c:pt idx="537">
                  <c:v>41261</c:v>
                </c:pt>
                <c:pt idx="538">
                  <c:v>41262</c:v>
                </c:pt>
                <c:pt idx="539">
                  <c:v>41263</c:v>
                </c:pt>
                <c:pt idx="540">
                  <c:v>41264</c:v>
                </c:pt>
                <c:pt idx="541">
                  <c:v>41267</c:v>
                </c:pt>
                <c:pt idx="542">
                  <c:v>41269</c:v>
                </c:pt>
                <c:pt idx="543">
                  <c:v>41270</c:v>
                </c:pt>
                <c:pt idx="544">
                  <c:v>41271</c:v>
                </c:pt>
                <c:pt idx="545">
                  <c:v>41274</c:v>
                </c:pt>
                <c:pt idx="546">
                  <c:v>41276</c:v>
                </c:pt>
                <c:pt idx="547">
                  <c:v>41277</c:v>
                </c:pt>
                <c:pt idx="548">
                  <c:v>41278</c:v>
                </c:pt>
                <c:pt idx="549">
                  <c:v>41281</c:v>
                </c:pt>
                <c:pt idx="550">
                  <c:v>41282</c:v>
                </c:pt>
                <c:pt idx="551">
                  <c:v>41283</c:v>
                </c:pt>
                <c:pt idx="552">
                  <c:v>41284</c:v>
                </c:pt>
                <c:pt idx="553">
                  <c:v>41285</c:v>
                </c:pt>
                <c:pt idx="554">
                  <c:v>41288</c:v>
                </c:pt>
                <c:pt idx="555">
                  <c:v>41289</c:v>
                </c:pt>
                <c:pt idx="556">
                  <c:v>41290</c:v>
                </c:pt>
                <c:pt idx="557">
                  <c:v>41291</c:v>
                </c:pt>
                <c:pt idx="558">
                  <c:v>41292</c:v>
                </c:pt>
                <c:pt idx="559">
                  <c:v>41295</c:v>
                </c:pt>
                <c:pt idx="560">
                  <c:v>41296</c:v>
                </c:pt>
                <c:pt idx="561">
                  <c:v>41297</c:v>
                </c:pt>
                <c:pt idx="562">
                  <c:v>41298</c:v>
                </c:pt>
                <c:pt idx="563">
                  <c:v>41299</c:v>
                </c:pt>
                <c:pt idx="564">
                  <c:v>41302</c:v>
                </c:pt>
                <c:pt idx="565">
                  <c:v>41303</c:v>
                </c:pt>
                <c:pt idx="566">
                  <c:v>41304</c:v>
                </c:pt>
                <c:pt idx="567">
                  <c:v>41305</c:v>
                </c:pt>
                <c:pt idx="568">
                  <c:v>41306</c:v>
                </c:pt>
                <c:pt idx="569">
                  <c:v>41309</c:v>
                </c:pt>
                <c:pt idx="570">
                  <c:v>41310</c:v>
                </c:pt>
                <c:pt idx="571">
                  <c:v>41311</c:v>
                </c:pt>
                <c:pt idx="572">
                  <c:v>41312</c:v>
                </c:pt>
                <c:pt idx="573">
                  <c:v>41313</c:v>
                </c:pt>
                <c:pt idx="574">
                  <c:v>41318</c:v>
                </c:pt>
                <c:pt idx="575">
                  <c:v>41319</c:v>
                </c:pt>
                <c:pt idx="576">
                  <c:v>41320</c:v>
                </c:pt>
                <c:pt idx="577">
                  <c:v>41323</c:v>
                </c:pt>
                <c:pt idx="578">
                  <c:v>41324</c:v>
                </c:pt>
                <c:pt idx="579">
                  <c:v>41325</c:v>
                </c:pt>
                <c:pt idx="580">
                  <c:v>41326</c:v>
                </c:pt>
                <c:pt idx="581">
                  <c:v>41327</c:v>
                </c:pt>
                <c:pt idx="582">
                  <c:v>41330</c:v>
                </c:pt>
                <c:pt idx="583">
                  <c:v>41331</c:v>
                </c:pt>
                <c:pt idx="584">
                  <c:v>41332</c:v>
                </c:pt>
                <c:pt idx="585">
                  <c:v>41333</c:v>
                </c:pt>
                <c:pt idx="586">
                  <c:v>41334</c:v>
                </c:pt>
                <c:pt idx="587">
                  <c:v>41337</c:v>
                </c:pt>
                <c:pt idx="588">
                  <c:v>41338</c:v>
                </c:pt>
                <c:pt idx="589">
                  <c:v>41339</c:v>
                </c:pt>
                <c:pt idx="590">
                  <c:v>41340</c:v>
                </c:pt>
                <c:pt idx="591">
                  <c:v>41341</c:v>
                </c:pt>
                <c:pt idx="592">
                  <c:v>41344</c:v>
                </c:pt>
                <c:pt idx="593">
                  <c:v>41345</c:v>
                </c:pt>
                <c:pt idx="594">
                  <c:v>41346</c:v>
                </c:pt>
                <c:pt idx="595">
                  <c:v>41347</c:v>
                </c:pt>
                <c:pt idx="596">
                  <c:v>41348</c:v>
                </c:pt>
                <c:pt idx="597">
                  <c:v>41351</c:v>
                </c:pt>
                <c:pt idx="598">
                  <c:v>41352</c:v>
                </c:pt>
                <c:pt idx="599">
                  <c:v>41353</c:v>
                </c:pt>
                <c:pt idx="600">
                  <c:v>41354</c:v>
                </c:pt>
                <c:pt idx="601">
                  <c:v>41355</c:v>
                </c:pt>
                <c:pt idx="602">
                  <c:v>41358</c:v>
                </c:pt>
                <c:pt idx="603">
                  <c:v>41359</c:v>
                </c:pt>
                <c:pt idx="604">
                  <c:v>41360</c:v>
                </c:pt>
                <c:pt idx="605">
                  <c:v>41361</c:v>
                </c:pt>
                <c:pt idx="606">
                  <c:v>41365</c:v>
                </c:pt>
                <c:pt idx="607">
                  <c:v>41366</c:v>
                </c:pt>
                <c:pt idx="608">
                  <c:v>41367</c:v>
                </c:pt>
                <c:pt idx="609">
                  <c:v>41368</c:v>
                </c:pt>
                <c:pt idx="610">
                  <c:v>41369</c:v>
                </c:pt>
                <c:pt idx="611">
                  <c:v>41372</c:v>
                </c:pt>
                <c:pt idx="612">
                  <c:v>41373</c:v>
                </c:pt>
                <c:pt idx="613">
                  <c:v>41374</c:v>
                </c:pt>
                <c:pt idx="614">
                  <c:v>41375</c:v>
                </c:pt>
                <c:pt idx="615">
                  <c:v>41376</c:v>
                </c:pt>
                <c:pt idx="616">
                  <c:v>41379</c:v>
                </c:pt>
                <c:pt idx="617">
                  <c:v>41380</c:v>
                </c:pt>
                <c:pt idx="618">
                  <c:v>41381</c:v>
                </c:pt>
                <c:pt idx="619">
                  <c:v>41382</c:v>
                </c:pt>
                <c:pt idx="620">
                  <c:v>41383</c:v>
                </c:pt>
                <c:pt idx="621">
                  <c:v>41386</c:v>
                </c:pt>
                <c:pt idx="622">
                  <c:v>41387</c:v>
                </c:pt>
                <c:pt idx="623">
                  <c:v>41388</c:v>
                </c:pt>
                <c:pt idx="624">
                  <c:v>41389</c:v>
                </c:pt>
                <c:pt idx="625">
                  <c:v>41390</c:v>
                </c:pt>
                <c:pt idx="626">
                  <c:v>41393</c:v>
                </c:pt>
                <c:pt idx="627">
                  <c:v>41394</c:v>
                </c:pt>
                <c:pt idx="628">
                  <c:v>41396</c:v>
                </c:pt>
                <c:pt idx="629">
                  <c:v>41397</c:v>
                </c:pt>
                <c:pt idx="630">
                  <c:v>41400</c:v>
                </c:pt>
                <c:pt idx="631">
                  <c:v>41401</c:v>
                </c:pt>
                <c:pt idx="632">
                  <c:v>41402</c:v>
                </c:pt>
                <c:pt idx="633">
                  <c:v>41403</c:v>
                </c:pt>
                <c:pt idx="634">
                  <c:v>41404</c:v>
                </c:pt>
                <c:pt idx="635">
                  <c:v>41407</c:v>
                </c:pt>
                <c:pt idx="636">
                  <c:v>41408</c:v>
                </c:pt>
                <c:pt idx="637">
                  <c:v>41409</c:v>
                </c:pt>
                <c:pt idx="638">
                  <c:v>41410</c:v>
                </c:pt>
                <c:pt idx="639">
                  <c:v>41411</c:v>
                </c:pt>
                <c:pt idx="640">
                  <c:v>41414</c:v>
                </c:pt>
                <c:pt idx="641">
                  <c:v>41415</c:v>
                </c:pt>
                <c:pt idx="642">
                  <c:v>41416</c:v>
                </c:pt>
                <c:pt idx="643">
                  <c:v>41417</c:v>
                </c:pt>
                <c:pt idx="644">
                  <c:v>41418</c:v>
                </c:pt>
                <c:pt idx="645">
                  <c:v>41421</c:v>
                </c:pt>
                <c:pt idx="646">
                  <c:v>41422</c:v>
                </c:pt>
                <c:pt idx="647">
                  <c:v>41423</c:v>
                </c:pt>
                <c:pt idx="648">
                  <c:v>41425</c:v>
                </c:pt>
                <c:pt idx="649">
                  <c:v>41428</c:v>
                </c:pt>
                <c:pt idx="650">
                  <c:v>41429</c:v>
                </c:pt>
                <c:pt idx="651">
                  <c:v>41430</c:v>
                </c:pt>
                <c:pt idx="652">
                  <c:v>41431</c:v>
                </c:pt>
                <c:pt idx="653">
                  <c:v>41432</c:v>
                </c:pt>
                <c:pt idx="654">
                  <c:v>41435</c:v>
                </c:pt>
                <c:pt idx="655">
                  <c:v>41436</c:v>
                </c:pt>
                <c:pt idx="656">
                  <c:v>41437</c:v>
                </c:pt>
                <c:pt idx="657">
                  <c:v>41438</c:v>
                </c:pt>
                <c:pt idx="658">
                  <c:v>41439</c:v>
                </c:pt>
                <c:pt idx="659">
                  <c:v>41442</c:v>
                </c:pt>
                <c:pt idx="660">
                  <c:v>41443</c:v>
                </c:pt>
                <c:pt idx="661">
                  <c:v>41444</c:v>
                </c:pt>
                <c:pt idx="662">
                  <c:v>41445</c:v>
                </c:pt>
                <c:pt idx="663">
                  <c:v>41446</c:v>
                </c:pt>
                <c:pt idx="664">
                  <c:v>41449</c:v>
                </c:pt>
                <c:pt idx="665">
                  <c:v>41450</c:v>
                </c:pt>
                <c:pt idx="666">
                  <c:v>41451</c:v>
                </c:pt>
                <c:pt idx="667">
                  <c:v>41452</c:v>
                </c:pt>
                <c:pt idx="668">
                  <c:v>41453</c:v>
                </c:pt>
                <c:pt idx="669">
                  <c:v>41456</c:v>
                </c:pt>
                <c:pt idx="670">
                  <c:v>41457</c:v>
                </c:pt>
                <c:pt idx="671">
                  <c:v>41458</c:v>
                </c:pt>
                <c:pt idx="672">
                  <c:v>41459</c:v>
                </c:pt>
                <c:pt idx="673">
                  <c:v>41460</c:v>
                </c:pt>
                <c:pt idx="674">
                  <c:v>41463</c:v>
                </c:pt>
                <c:pt idx="675">
                  <c:v>41464</c:v>
                </c:pt>
                <c:pt idx="676">
                  <c:v>41465</c:v>
                </c:pt>
                <c:pt idx="677">
                  <c:v>41466</c:v>
                </c:pt>
                <c:pt idx="678">
                  <c:v>41467</c:v>
                </c:pt>
                <c:pt idx="679">
                  <c:v>41470</c:v>
                </c:pt>
                <c:pt idx="680">
                  <c:v>41471</c:v>
                </c:pt>
                <c:pt idx="681">
                  <c:v>41472</c:v>
                </c:pt>
                <c:pt idx="682">
                  <c:v>41473</c:v>
                </c:pt>
                <c:pt idx="683">
                  <c:v>41474</c:v>
                </c:pt>
                <c:pt idx="684">
                  <c:v>41477</c:v>
                </c:pt>
                <c:pt idx="685">
                  <c:v>41478</c:v>
                </c:pt>
                <c:pt idx="686">
                  <c:v>41479</c:v>
                </c:pt>
                <c:pt idx="687">
                  <c:v>41480</c:v>
                </c:pt>
                <c:pt idx="688">
                  <c:v>41481</c:v>
                </c:pt>
                <c:pt idx="689">
                  <c:v>41484</c:v>
                </c:pt>
                <c:pt idx="690">
                  <c:v>41485</c:v>
                </c:pt>
                <c:pt idx="691">
                  <c:v>41486</c:v>
                </c:pt>
                <c:pt idx="692">
                  <c:v>41487</c:v>
                </c:pt>
                <c:pt idx="693">
                  <c:v>41488</c:v>
                </c:pt>
                <c:pt idx="694">
                  <c:v>41491</c:v>
                </c:pt>
                <c:pt idx="695">
                  <c:v>41492</c:v>
                </c:pt>
                <c:pt idx="696">
                  <c:v>41493</c:v>
                </c:pt>
                <c:pt idx="697">
                  <c:v>41494</c:v>
                </c:pt>
                <c:pt idx="698">
                  <c:v>41495</c:v>
                </c:pt>
                <c:pt idx="699">
                  <c:v>41498</c:v>
                </c:pt>
                <c:pt idx="700">
                  <c:v>41499</c:v>
                </c:pt>
                <c:pt idx="701">
                  <c:v>41500</c:v>
                </c:pt>
                <c:pt idx="702">
                  <c:v>41501</c:v>
                </c:pt>
                <c:pt idx="703">
                  <c:v>41502</c:v>
                </c:pt>
                <c:pt idx="704">
                  <c:v>41505</c:v>
                </c:pt>
                <c:pt idx="705">
                  <c:v>41506</c:v>
                </c:pt>
                <c:pt idx="706">
                  <c:v>41507</c:v>
                </c:pt>
                <c:pt idx="707">
                  <c:v>41508</c:v>
                </c:pt>
                <c:pt idx="708">
                  <c:v>41509</c:v>
                </c:pt>
                <c:pt idx="709">
                  <c:v>41512</c:v>
                </c:pt>
                <c:pt idx="710">
                  <c:v>41513</c:v>
                </c:pt>
                <c:pt idx="711">
                  <c:v>41514</c:v>
                </c:pt>
                <c:pt idx="712">
                  <c:v>41515</c:v>
                </c:pt>
                <c:pt idx="713">
                  <c:v>41516</c:v>
                </c:pt>
                <c:pt idx="714">
                  <c:v>41519</c:v>
                </c:pt>
                <c:pt idx="715">
                  <c:v>41520</c:v>
                </c:pt>
                <c:pt idx="716">
                  <c:v>41521</c:v>
                </c:pt>
                <c:pt idx="717">
                  <c:v>41522</c:v>
                </c:pt>
                <c:pt idx="718">
                  <c:v>41523</c:v>
                </c:pt>
                <c:pt idx="719">
                  <c:v>41526</c:v>
                </c:pt>
                <c:pt idx="720">
                  <c:v>41527</c:v>
                </c:pt>
                <c:pt idx="721">
                  <c:v>41528</c:v>
                </c:pt>
                <c:pt idx="722">
                  <c:v>41529</c:v>
                </c:pt>
                <c:pt idx="723">
                  <c:v>41530</c:v>
                </c:pt>
                <c:pt idx="724">
                  <c:v>41533</c:v>
                </c:pt>
                <c:pt idx="725">
                  <c:v>41534</c:v>
                </c:pt>
                <c:pt idx="726">
                  <c:v>41535</c:v>
                </c:pt>
                <c:pt idx="727">
                  <c:v>41536</c:v>
                </c:pt>
                <c:pt idx="728">
                  <c:v>41537</c:v>
                </c:pt>
                <c:pt idx="729">
                  <c:v>41540</c:v>
                </c:pt>
                <c:pt idx="730">
                  <c:v>41541</c:v>
                </c:pt>
                <c:pt idx="731">
                  <c:v>41542</c:v>
                </c:pt>
                <c:pt idx="732">
                  <c:v>41543</c:v>
                </c:pt>
                <c:pt idx="733">
                  <c:v>41544</c:v>
                </c:pt>
                <c:pt idx="734">
                  <c:v>41547</c:v>
                </c:pt>
                <c:pt idx="735">
                  <c:v>41548</c:v>
                </c:pt>
                <c:pt idx="736">
                  <c:v>41549</c:v>
                </c:pt>
                <c:pt idx="737">
                  <c:v>41550</c:v>
                </c:pt>
                <c:pt idx="738">
                  <c:v>41551</c:v>
                </c:pt>
                <c:pt idx="739">
                  <c:v>41554</c:v>
                </c:pt>
                <c:pt idx="740">
                  <c:v>41555</c:v>
                </c:pt>
                <c:pt idx="741">
                  <c:v>41556</c:v>
                </c:pt>
                <c:pt idx="742">
                  <c:v>41557</c:v>
                </c:pt>
                <c:pt idx="743">
                  <c:v>41558</c:v>
                </c:pt>
                <c:pt idx="744">
                  <c:v>41561</c:v>
                </c:pt>
                <c:pt idx="745">
                  <c:v>41562</c:v>
                </c:pt>
                <c:pt idx="746">
                  <c:v>41563</c:v>
                </c:pt>
                <c:pt idx="747">
                  <c:v>41564</c:v>
                </c:pt>
                <c:pt idx="748">
                  <c:v>41565</c:v>
                </c:pt>
                <c:pt idx="749">
                  <c:v>41568</c:v>
                </c:pt>
                <c:pt idx="750">
                  <c:v>41569</c:v>
                </c:pt>
                <c:pt idx="751">
                  <c:v>41570</c:v>
                </c:pt>
                <c:pt idx="752">
                  <c:v>41571</c:v>
                </c:pt>
                <c:pt idx="753">
                  <c:v>41572</c:v>
                </c:pt>
                <c:pt idx="754">
                  <c:v>41575</c:v>
                </c:pt>
                <c:pt idx="755">
                  <c:v>41576</c:v>
                </c:pt>
                <c:pt idx="756">
                  <c:v>41577</c:v>
                </c:pt>
                <c:pt idx="757">
                  <c:v>41578</c:v>
                </c:pt>
                <c:pt idx="758">
                  <c:v>41579</c:v>
                </c:pt>
                <c:pt idx="759">
                  <c:v>41582</c:v>
                </c:pt>
                <c:pt idx="760">
                  <c:v>41583</c:v>
                </c:pt>
                <c:pt idx="761">
                  <c:v>41584</c:v>
                </c:pt>
                <c:pt idx="762">
                  <c:v>41585</c:v>
                </c:pt>
                <c:pt idx="763">
                  <c:v>41586</c:v>
                </c:pt>
                <c:pt idx="764">
                  <c:v>41589</c:v>
                </c:pt>
                <c:pt idx="765">
                  <c:v>41590</c:v>
                </c:pt>
                <c:pt idx="766">
                  <c:v>41591</c:v>
                </c:pt>
                <c:pt idx="767">
                  <c:v>41592</c:v>
                </c:pt>
                <c:pt idx="768">
                  <c:v>41596</c:v>
                </c:pt>
                <c:pt idx="769">
                  <c:v>41597</c:v>
                </c:pt>
                <c:pt idx="770">
                  <c:v>41598</c:v>
                </c:pt>
                <c:pt idx="771">
                  <c:v>41599</c:v>
                </c:pt>
                <c:pt idx="772">
                  <c:v>41600</c:v>
                </c:pt>
                <c:pt idx="773">
                  <c:v>41603</c:v>
                </c:pt>
                <c:pt idx="774">
                  <c:v>41604</c:v>
                </c:pt>
                <c:pt idx="775">
                  <c:v>41605</c:v>
                </c:pt>
                <c:pt idx="776">
                  <c:v>41606</c:v>
                </c:pt>
                <c:pt idx="777">
                  <c:v>41607</c:v>
                </c:pt>
                <c:pt idx="778">
                  <c:v>41610</c:v>
                </c:pt>
                <c:pt idx="779">
                  <c:v>41611</c:v>
                </c:pt>
                <c:pt idx="780">
                  <c:v>41612</c:v>
                </c:pt>
                <c:pt idx="781">
                  <c:v>41613</c:v>
                </c:pt>
                <c:pt idx="782">
                  <c:v>41614</c:v>
                </c:pt>
                <c:pt idx="783">
                  <c:v>41617</c:v>
                </c:pt>
                <c:pt idx="784">
                  <c:v>41618</c:v>
                </c:pt>
                <c:pt idx="785">
                  <c:v>41619</c:v>
                </c:pt>
                <c:pt idx="786">
                  <c:v>41620</c:v>
                </c:pt>
                <c:pt idx="787">
                  <c:v>41621</c:v>
                </c:pt>
                <c:pt idx="788">
                  <c:v>41624</c:v>
                </c:pt>
                <c:pt idx="789">
                  <c:v>41625</c:v>
                </c:pt>
                <c:pt idx="790">
                  <c:v>41626</c:v>
                </c:pt>
                <c:pt idx="791">
                  <c:v>41627</c:v>
                </c:pt>
                <c:pt idx="792">
                  <c:v>41628</c:v>
                </c:pt>
                <c:pt idx="793">
                  <c:v>41631</c:v>
                </c:pt>
                <c:pt idx="794">
                  <c:v>41632</c:v>
                </c:pt>
                <c:pt idx="795">
                  <c:v>41634</c:v>
                </c:pt>
                <c:pt idx="796">
                  <c:v>41635</c:v>
                </c:pt>
                <c:pt idx="797">
                  <c:v>41638</c:v>
                </c:pt>
                <c:pt idx="798">
                  <c:v>41639</c:v>
                </c:pt>
                <c:pt idx="799">
                  <c:v>41641</c:v>
                </c:pt>
                <c:pt idx="800">
                  <c:v>41642</c:v>
                </c:pt>
                <c:pt idx="801">
                  <c:v>41645</c:v>
                </c:pt>
                <c:pt idx="802">
                  <c:v>41646</c:v>
                </c:pt>
                <c:pt idx="803">
                  <c:v>41647</c:v>
                </c:pt>
                <c:pt idx="804">
                  <c:v>41648</c:v>
                </c:pt>
                <c:pt idx="805">
                  <c:v>41649</c:v>
                </c:pt>
                <c:pt idx="806">
                  <c:v>41652</c:v>
                </c:pt>
                <c:pt idx="807">
                  <c:v>41653</c:v>
                </c:pt>
                <c:pt idx="808">
                  <c:v>41654</c:v>
                </c:pt>
                <c:pt idx="809">
                  <c:v>41655</c:v>
                </c:pt>
                <c:pt idx="810">
                  <c:v>41656</c:v>
                </c:pt>
                <c:pt idx="811">
                  <c:v>41659</c:v>
                </c:pt>
                <c:pt idx="812">
                  <c:v>41660</c:v>
                </c:pt>
                <c:pt idx="813">
                  <c:v>41661</c:v>
                </c:pt>
                <c:pt idx="814">
                  <c:v>41662</c:v>
                </c:pt>
                <c:pt idx="815">
                  <c:v>41663</c:v>
                </c:pt>
                <c:pt idx="816">
                  <c:v>41666</c:v>
                </c:pt>
                <c:pt idx="817">
                  <c:v>41667</c:v>
                </c:pt>
                <c:pt idx="818">
                  <c:v>41668</c:v>
                </c:pt>
                <c:pt idx="819">
                  <c:v>41669</c:v>
                </c:pt>
                <c:pt idx="820">
                  <c:v>41670</c:v>
                </c:pt>
                <c:pt idx="821">
                  <c:v>41673</c:v>
                </c:pt>
                <c:pt idx="822">
                  <c:v>41674</c:v>
                </c:pt>
                <c:pt idx="823">
                  <c:v>41675</c:v>
                </c:pt>
                <c:pt idx="824">
                  <c:v>41676</c:v>
                </c:pt>
                <c:pt idx="825">
                  <c:v>41677</c:v>
                </c:pt>
                <c:pt idx="826">
                  <c:v>41680</c:v>
                </c:pt>
                <c:pt idx="827">
                  <c:v>41681</c:v>
                </c:pt>
                <c:pt idx="828">
                  <c:v>41682</c:v>
                </c:pt>
                <c:pt idx="829">
                  <c:v>41683</c:v>
                </c:pt>
                <c:pt idx="830">
                  <c:v>41684</c:v>
                </c:pt>
                <c:pt idx="831">
                  <c:v>41687</c:v>
                </c:pt>
                <c:pt idx="832">
                  <c:v>41688</c:v>
                </c:pt>
                <c:pt idx="833">
                  <c:v>41689</c:v>
                </c:pt>
                <c:pt idx="834">
                  <c:v>41690</c:v>
                </c:pt>
                <c:pt idx="835">
                  <c:v>41691</c:v>
                </c:pt>
                <c:pt idx="836">
                  <c:v>41694</c:v>
                </c:pt>
                <c:pt idx="837">
                  <c:v>41695</c:v>
                </c:pt>
                <c:pt idx="838">
                  <c:v>41696</c:v>
                </c:pt>
                <c:pt idx="839">
                  <c:v>41697</c:v>
                </c:pt>
                <c:pt idx="840">
                  <c:v>41698</c:v>
                </c:pt>
                <c:pt idx="841">
                  <c:v>41703</c:v>
                </c:pt>
                <c:pt idx="842">
                  <c:v>41704</c:v>
                </c:pt>
                <c:pt idx="843">
                  <c:v>41705</c:v>
                </c:pt>
                <c:pt idx="844">
                  <c:v>41708</c:v>
                </c:pt>
                <c:pt idx="845">
                  <c:v>41709</c:v>
                </c:pt>
                <c:pt idx="846">
                  <c:v>41710</c:v>
                </c:pt>
                <c:pt idx="847">
                  <c:v>41711</c:v>
                </c:pt>
                <c:pt idx="848">
                  <c:v>41712</c:v>
                </c:pt>
                <c:pt idx="849">
                  <c:v>41715</c:v>
                </c:pt>
                <c:pt idx="850">
                  <c:v>41716</c:v>
                </c:pt>
                <c:pt idx="851">
                  <c:v>41717</c:v>
                </c:pt>
                <c:pt idx="852">
                  <c:v>41718</c:v>
                </c:pt>
                <c:pt idx="853">
                  <c:v>41719</c:v>
                </c:pt>
                <c:pt idx="854">
                  <c:v>41722</c:v>
                </c:pt>
                <c:pt idx="855">
                  <c:v>41723</c:v>
                </c:pt>
                <c:pt idx="856">
                  <c:v>41724</c:v>
                </c:pt>
                <c:pt idx="857">
                  <c:v>41725</c:v>
                </c:pt>
                <c:pt idx="858">
                  <c:v>41726</c:v>
                </c:pt>
                <c:pt idx="859">
                  <c:v>41729</c:v>
                </c:pt>
                <c:pt idx="860">
                  <c:v>41730</c:v>
                </c:pt>
                <c:pt idx="861">
                  <c:v>41731</c:v>
                </c:pt>
                <c:pt idx="862">
                  <c:v>41732</c:v>
                </c:pt>
                <c:pt idx="863">
                  <c:v>41733</c:v>
                </c:pt>
                <c:pt idx="864">
                  <c:v>41736</c:v>
                </c:pt>
                <c:pt idx="865">
                  <c:v>41737</c:v>
                </c:pt>
                <c:pt idx="866">
                  <c:v>41738</c:v>
                </c:pt>
                <c:pt idx="867">
                  <c:v>41739</c:v>
                </c:pt>
                <c:pt idx="868">
                  <c:v>41740</c:v>
                </c:pt>
                <c:pt idx="869">
                  <c:v>41743</c:v>
                </c:pt>
                <c:pt idx="870">
                  <c:v>41744</c:v>
                </c:pt>
                <c:pt idx="871">
                  <c:v>41745</c:v>
                </c:pt>
                <c:pt idx="872">
                  <c:v>41746</c:v>
                </c:pt>
                <c:pt idx="873">
                  <c:v>41751</c:v>
                </c:pt>
                <c:pt idx="874">
                  <c:v>41752</c:v>
                </c:pt>
                <c:pt idx="875">
                  <c:v>41753</c:v>
                </c:pt>
                <c:pt idx="876">
                  <c:v>41754</c:v>
                </c:pt>
                <c:pt idx="877">
                  <c:v>41757</c:v>
                </c:pt>
                <c:pt idx="878">
                  <c:v>41758</c:v>
                </c:pt>
                <c:pt idx="879">
                  <c:v>41759</c:v>
                </c:pt>
                <c:pt idx="880">
                  <c:v>41761</c:v>
                </c:pt>
                <c:pt idx="881">
                  <c:v>41764</c:v>
                </c:pt>
                <c:pt idx="882">
                  <c:v>41765</c:v>
                </c:pt>
                <c:pt idx="883">
                  <c:v>41766</c:v>
                </c:pt>
                <c:pt idx="884">
                  <c:v>41767</c:v>
                </c:pt>
                <c:pt idx="885">
                  <c:v>41768</c:v>
                </c:pt>
                <c:pt idx="886">
                  <c:v>41771</c:v>
                </c:pt>
                <c:pt idx="887">
                  <c:v>41772</c:v>
                </c:pt>
                <c:pt idx="888">
                  <c:v>41773</c:v>
                </c:pt>
                <c:pt idx="889">
                  <c:v>41774</c:v>
                </c:pt>
                <c:pt idx="890">
                  <c:v>41775</c:v>
                </c:pt>
                <c:pt idx="891">
                  <c:v>41778</c:v>
                </c:pt>
                <c:pt idx="892">
                  <c:v>41779</c:v>
                </c:pt>
                <c:pt idx="893">
                  <c:v>41780</c:v>
                </c:pt>
                <c:pt idx="894">
                  <c:v>41781</c:v>
                </c:pt>
                <c:pt idx="895">
                  <c:v>41782</c:v>
                </c:pt>
                <c:pt idx="896">
                  <c:v>41785</c:v>
                </c:pt>
                <c:pt idx="897">
                  <c:v>41786</c:v>
                </c:pt>
                <c:pt idx="898">
                  <c:v>41787</c:v>
                </c:pt>
                <c:pt idx="899">
                  <c:v>41788</c:v>
                </c:pt>
                <c:pt idx="900">
                  <c:v>41789</c:v>
                </c:pt>
                <c:pt idx="901">
                  <c:v>41792</c:v>
                </c:pt>
                <c:pt idx="902">
                  <c:v>41793</c:v>
                </c:pt>
                <c:pt idx="903">
                  <c:v>41794</c:v>
                </c:pt>
                <c:pt idx="904">
                  <c:v>41795</c:v>
                </c:pt>
                <c:pt idx="905">
                  <c:v>41796</c:v>
                </c:pt>
                <c:pt idx="906">
                  <c:v>41799</c:v>
                </c:pt>
                <c:pt idx="907">
                  <c:v>41800</c:v>
                </c:pt>
                <c:pt idx="908">
                  <c:v>41801</c:v>
                </c:pt>
                <c:pt idx="909">
                  <c:v>41802</c:v>
                </c:pt>
                <c:pt idx="910">
                  <c:v>41803</c:v>
                </c:pt>
                <c:pt idx="911">
                  <c:v>41806</c:v>
                </c:pt>
                <c:pt idx="912">
                  <c:v>41807</c:v>
                </c:pt>
                <c:pt idx="913">
                  <c:v>41808</c:v>
                </c:pt>
                <c:pt idx="914">
                  <c:v>41810</c:v>
                </c:pt>
                <c:pt idx="915">
                  <c:v>41813</c:v>
                </c:pt>
                <c:pt idx="916">
                  <c:v>41814</c:v>
                </c:pt>
                <c:pt idx="917">
                  <c:v>41815</c:v>
                </c:pt>
                <c:pt idx="918">
                  <c:v>41816</c:v>
                </c:pt>
                <c:pt idx="919">
                  <c:v>41817</c:v>
                </c:pt>
                <c:pt idx="920">
                  <c:v>41820</c:v>
                </c:pt>
                <c:pt idx="921">
                  <c:v>41821</c:v>
                </c:pt>
                <c:pt idx="922">
                  <c:v>41822</c:v>
                </c:pt>
                <c:pt idx="923">
                  <c:v>41823</c:v>
                </c:pt>
                <c:pt idx="924">
                  <c:v>41824</c:v>
                </c:pt>
                <c:pt idx="925">
                  <c:v>41827</c:v>
                </c:pt>
                <c:pt idx="926">
                  <c:v>41828</c:v>
                </c:pt>
                <c:pt idx="927">
                  <c:v>41829</c:v>
                </c:pt>
                <c:pt idx="928">
                  <c:v>41830</c:v>
                </c:pt>
                <c:pt idx="929">
                  <c:v>41831</c:v>
                </c:pt>
                <c:pt idx="930">
                  <c:v>41834</c:v>
                </c:pt>
                <c:pt idx="931">
                  <c:v>41835</c:v>
                </c:pt>
                <c:pt idx="932">
                  <c:v>41836</c:v>
                </c:pt>
                <c:pt idx="933">
                  <c:v>41837</c:v>
                </c:pt>
                <c:pt idx="934">
                  <c:v>41838</c:v>
                </c:pt>
                <c:pt idx="935">
                  <c:v>41841</c:v>
                </c:pt>
                <c:pt idx="936">
                  <c:v>41842</c:v>
                </c:pt>
                <c:pt idx="937">
                  <c:v>41843</c:v>
                </c:pt>
                <c:pt idx="938">
                  <c:v>41844</c:v>
                </c:pt>
                <c:pt idx="939">
                  <c:v>41845</c:v>
                </c:pt>
                <c:pt idx="940">
                  <c:v>41848</c:v>
                </c:pt>
                <c:pt idx="941">
                  <c:v>41849</c:v>
                </c:pt>
                <c:pt idx="942">
                  <c:v>41850</c:v>
                </c:pt>
                <c:pt idx="943">
                  <c:v>41851</c:v>
                </c:pt>
                <c:pt idx="944">
                  <c:v>41852</c:v>
                </c:pt>
                <c:pt idx="945">
                  <c:v>41855</c:v>
                </c:pt>
                <c:pt idx="946">
                  <c:v>41856</c:v>
                </c:pt>
                <c:pt idx="947">
                  <c:v>41857</c:v>
                </c:pt>
                <c:pt idx="948">
                  <c:v>41858</c:v>
                </c:pt>
                <c:pt idx="949">
                  <c:v>41859</c:v>
                </c:pt>
                <c:pt idx="950">
                  <c:v>41862</c:v>
                </c:pt>
                <c:pt idx="951">
                  <c:v>41863</c:v>
                </c:pt>
                <c:pt idx="952">
                  <c:v>41864</c:v>
                </c:pt>
                <c:pt idx="953">
                  <c:v>41865</c:v>
                </c:pt>
                <c:pt idx="954">
                  <c:v>41866</c:v>
                </c:pt>
                <c:pt idx="955">
                  <c:v>41869</c:v>
                </c:pt>
                <c:pt idx="956">
                  <c:v>41870</c:v>
                </c:pt>
                <c:pt idx="957">
                  <c:v>41871</c:v>
                </c:pt>
                <c:pt idx="958">
                  <c:v>41872</c:v>
                </c:pt>
                <c:pt idx="959">
                  <c:v>41873</c:v>
                </c:pt>
                <c:pt idx="960">
                  <c:v>41876</c:v>
                </c:pt>
                <c:pt idx="961">
                  <c:v>41877</c:v>
                </c:pt>
                <c:pt idx="962">
                  <c:v>41878</c:v>
                </c:pt>
                <c:pt idx="963">
                  <c:v>41879</c:v>
                </c:pt>
                <c:pt idx="964">
                  <c:v>41880</c:v>
                </c:pt>
                <c:pt idx="965">
                  <c:v>41883</c:v>
                </c:pt>
                <c:pt idx="966">
                  <c:v>41884</c:v>
                </c:pt>
                <c:pt idx="967">
                  <c:v>41885</c:v>
                </c:pt>
                <c:pt idx="968">
                  <c:v>41886</c:v>
                </c:pt>
                <c:pt idx="969">
                  <c:v>41887</c:v>
                </c:pt>
                <c:pt idx="970">
                  <c:v>41890</c:v>
                </c:pt>
                <c:pt idx="971">
                  <c:v>41891</c:v>
                </c:pt>
                <c:pt idx="972">
                  <c:v>41892</c:v>
                </c:pt>
                <c:pt idx="973">
                  <c:v>41893</c:v>
                </c:pt>
                <c:pt idx="974">
                  <c:v>41894</c:v>
                </c:pt>
                <c:pt idx="975">
                  <c:v>41897</c:v>
                </c:pt>
                <c:pt idx="976">
                  <c:v>41898</c:v>
                </c:pt>
                <c:pt idx="977">
                  <c:v>41899</c:v>
                </c:pt>
                <c:pt idx="978">
                  <c:v>41900</c:v>
                </c:pt>
                <c:pt idx="979">
                  <c:v>41901</c:v>
                </c:pt>
                <c:pt idx="980">
                  <c:v>41904</c:v>
                </c:pt>
                <c:pt idx="981">
                  <c:v>41905</c:v>
                </c:pt>
                <c:pt idx="982">
                  <c:v>41906</c:v>
                </c:pt>
                <c:pt idx="983">
                  <c:v>41907</c:v>
                </c:pt>
                <c:pt idx="984">
                  <c:v>41908</c:v>
                </c:pt>
                <c:pt idx="985">
                  <c:v>41911</c:v>
                </c:pt>
                <c:pt idx="986">
                  <c:v>41912</c:v>
                </c:pt>
                <c:pt idx="987">
                  <c:v>41913</c:v>
                </c:pt>
                <c:pt idx="988">
                  <c:v>41914</c:v>
                </c:pt>
                <c:pt idx="989">
                  <c:v>41915</c:v>
                </c:pt>
                <c:pt idx="990">
                  <c:v>41918</c:v>
                </c:pt>
                <c:pt idx="991">
                  <c:v>41919</c:v>
                </c:pt>
                <c:pt idx="992">
                  <c:v>41920</c:v>
                </c:pt>
                <c:pt idx="993">
                  <c:v>41921</c:v>
                </c:pt>
                <c:pt idx="994">
                  <c:v>41922</c:v>
                </c:pt>
                <c:pt idx="995">
                  <c:v>41925</c:v>
                </c:pt>
                <c:pt idx="996">
                  <c:v>41926</c:v>
                </c:pt>
                <c:pt idx="997">
                  <c:v>41927</c:v>
                </c:pt>
                <c:pt idx="998">
                  <c:v>41928</c:v>
                </c:pt>
                <c:pt idx="999">
                  <c:v>41929</c:v>
                </c:pt>
                <c:pt idx="1000">
                  <c:v>41932</c:v>
                </c:pt>
                <c:pt idx="1001">
                  <c:v>41933</c:v>
                </c:pt>
                <c:pt idx="1002">
                  <c:v>41934</c:v>
                </c:pt>
                <c:pt idx="1003">
                  <c:v>41935</c:v>
                </c:pt>
                <c:pt idx="1004">
                  <c:v>41936</c:v>
                </c:pt>
                <c:pt idx="1005">
                  <c:v>41939</c:v>
                </c:pt>
                <c:pt idx="1006">
                  <c:v>41940</c:v>
                </c:pt>
                <c:pt idx="1007">
                  <c:v>41941</c:v>
                </c:pt>
                <c:pt idx="1008">
                  <c:v>41942</c:v>
                </c:pt>
                <c:pt idx="1009">
                  <c:v>41943</c:v>
                </c:pt>
                <c:pt idx="1010">
                  <c:v>41946</c:v>
                </c:pt>
                <c:pt idx="1011">
                  <c:v>41947</c:v>
                </c:pt>
                <c:pt idx="1012">
                  <c:v>41948</c:v>
                </c:pt>
                <c:pt idx="1013">
                  <c:v>41949</c:v>
                </c:pt>
                <c:pt idx="1014">
                  <c:v>41950</c:v>
                </c:pt>
                <c:pt idx="1015">
                  <c:v>41953</c:v>
                </c:pt>
                <c:pt idx="1016">
                  <c:v>41954</c:v>
                </c:pt>
                <c:pt idx="1017">
                  <c:v>41955</c:v>
                </c:pt>
                <c:pt idx="1018">
                  <c:v>41956</c:v>
                </c:pt>
                <c:pt idx="1019">
                  <c:v>41957</c:v>
                </c:pt>
                <c:pt idx="1020">
                  <c:v>41960</c:v>
                </c:pt>
                <c:pt idx="1021">
                  <c:v>41961</c:v>
                </c:pt>
                <c:pt idx="1022">
                  <c:v>41962</c:v>
                </c:pt>
                <c:pt idx="1023">
                  <c:v>41963</c:v>
                </c:pt>
                <c:pt idx="1024">
                  <c:v>41964</c:v>
                </c:pt>
                <c:pt idx="1025">
                  <c:v>41967</c:v>
                </c:pt>
                <c:pt idx="1026">
                  <c:v>41968</c:v>
                </c:pt>
                <c:pt idx="1027">
                  <c:v>41969</c:v>
                </c:pt>
                <c:pt idx="1028">
                  <c:v>41970</c:v>
                </c:pt>
                <c:pt idx="1029">
                  <c:v>41971</c:v>
                </c:pt>
                <c:pt idx="1030">
                  <c:v>41974</c:v>
                </c:pt>
                <c:pt idx="1031">
                  <c:v>41975</c:v>
                </c:pt>
                <c:pt idx="1032">
                  <c:v>41976</c:v>
                </c:pt>
                <c:pt idx="1033">
                  <c:v>41977</c:v>
                </c:pt>
                <c:pt idx="1034">
                  <c:v>41978</c:v>
                </c:pt>
                <c:pt idx="1035">
                  <c:v>41981</c:v>
                </c:pt>
                <c:pt idx="1036">
                  <c:v>41982</c:v>
                </c:pt>
                <c:pt idx="1037">
                  <c:v>41983</c:v>
                </c:pt>
                <c:pt idx="1038">
                  <c:v>41984</c:v>
                </c:pt>
                <c:pt idx="1039">
                  <c:v>41985</c:v>
                </c:pt>
                <c:pt idx="1040">
                  <c:v>41988</c:v>
                </c:pt>
                <c:pt idx="1041">
                  <c:v>41989</c:v>
                </c:pt>
                <c:pt idx="1042">
                  <c:v>41990</c:v>
                </c:pt>
                <c:pt idx="1043">
                  <c:v>41991</c:v>
                </c:pt>
                <c:pt idx="1044">
                  <c:v>41992</c:v>
                </c:pt>
                <c:pt idx="1045">
                  <c:v>41995</c:v>
                </c:pt>
                <c:pt idx="1046">
                  <c:v>41996</c:v>
                </c:pt>
                <c:pt idx="1047">
                  <c:v>41997</c:v>
                </c:pt>
                <c:pt idx="1048">
                  <c:v>41999</c:v>
                </c:pt>
                <c:pt idx="1049">
                  <c:v>42002</c:v>
                </c:pt>
                <c:pt idx="1050">
                  <c:v>42003</c:v>
                </c:pt>
                <c:pt idx="1051">
                  <c:v>42004</c:v>
                </c:pt>
                <c:pt idx="1052">
                  <c:v>42006</c:v>
                </c:pt>
                <c:pt idx="1053">
                  <c:v>42009</c:v>
                </c:pt>
                <c:pt idx="1054">
                  <c:v>42010</c:v>
                </c:pt>
                <c:pt idx="1055">
                  <c:v>42011</c:v>
                </c:pt>
                <c:pt idx="1056">
                  <c:v>42012</c:v>
                </c:pt>
                <c:pt idx="1057">
                  <c:v>42013</c:v>
                </c:pt>
                <c:pt idx="1058">
                  <c:v>42016</c:v>
                </c:pt>
                <c:pt idx="1059">
                  <c:v>42017</c:v>
                </c:pt>
                <c:pt idx="1060">
                  <c:v>42018</c:v>
                </c:pt>
                <c:pt idx="1061">
                  <c:v>42019</c:v>
                </c:pt>
                <c:pt idx="1062">
                  <c:v>42020</c:v>
                </c:pt>
                <c:pt idx="1063">
                  <c:v>42023</c:v>
                </c:pt>
                <c:pt idx="1064">
                  <c:v>42024</c:v>
                </c:pt>
                <c:pt idx="1065">
                  <c:v>42025</c:v>
                </c:pt>
                <c:pt idx="1066">
                  <c:v>42026</c:v>
                </c:pt>
                <c:pt idx="1067">
                  <c:v>42027</c:v>
                </c:pt>
                <c:pt idx="1068">
                  <c:v>42030</c:v>
                </c:pt>
                <c:pt idx="1069">
                  <c:v>42031</c:v>
                </c:pt>
                <c:pt idx="1070">
                  <c:v>42032</c:v>
                </c:pt>
                <c:pt idx="1071">
                  <c:v>42033</c:v>
                </c:pt>
                <c:pt idx="1072">
                  <c:v>42034</c:v>
                </c:pt>
                <c:pt idx="1073">
                  <c:v>42037</c:v>
                </c:pt>
                <c:pt idx="1074">
                  <c:v>42038</c:v>
                </c:pt>
                <c:pt idx="1075">
                  <c:v>42039</c:v>
                </c:pt>
                <c:pt idx="1076">
                  <c:v>42040</c:v>
                </c:pt>
                <c:pt idx="1077">
                  <c:v>42041</c:v>
                </c:pt>
                <c:pt idx="1078">
                  <c:v>42044</c:v>
                </c:pt>
                <c:pt idx="1079">
                  <c:v>42045</c:v>
                </c:pt>
                <c:pt idx="1080">
                  <c:v>42046</c:v>
                </c:pt>
                <c:pt idx="1081">
                  <c:v>42047</c:v>
                </c:pt>
                <c:pt idx="1082">
                  <c:v>42048</c:v>
                </c:pt>
                <c:pt idx="1083">
                  <c:v>42053</c:v>
                </c:pt>
                <c:pt idx="1084">
                  <c:v>42054</c:v>
                </c:pt>
                <c:pt idx="1085">
                  <c:v>42055</c:v>
                </c:pt>
                <c:pt idx="1086">
                  <c:v>42058</c:v>
                </c:pt>
                <c:pt idx="1087">
                  <c:v>42059</c:v>
                </c:pt>
                <c:pt idx="1088">
                  <c:v>42060</c:v>
                </c:pt>
                <c:pt idx="1089">
                  <c:v>42061</c:v>
                </c:pt>
                <c:pt idx="1090">
                  <c:v>42062</c:v>
                </c:pt>
                <c:pt idx="1091">
                  <c:v>42065</c:v>
                </c:pt>
                <c:pt idx="1092">
                  <c:v>42066</c:v>
                </c:pt>
                <c:pt idx="1093">
                  <c:v>42067</c:v>
                </c:pt>
                <c:pt idx="1094">
                  <c:v>42068</c:v>
                </c:pt>
                <c:pt idx="1095">
                  <c:v>42069</c:v>
                </c:pt>
                <c:pt idx="1096">
                  <c:v>42072</c:v>
                </c:pt>
                <c:pt idx="1097">
                  <c:v>42073</c:v>
                </c:pt>
                <c:pt idx="1098">
                  <c:v>42074</c:v>
                </c:pt>
                <c:pt idx="1099">
                  <c:v>42075</c:v>
                </c:pt>
                <c:pt idx="1100">
                  <c:v>42076</c:v>
                </c:pt>
                <c:pt idx="1101">
                  <c:v>42079</c:v>
                </c:pt>
                <c:pt idx="1102">
                  <c:v>42080</c:v>
                </c:pt>
                <c:pt idx="1103">
                  <c:v>42081</c:v>
                </c:pt>
                <c:pt idx="1104">
                  <c:v>42082</c:v>
                </c:pt>
                <c:pt idx="1105">
                  <c:v>42083</c:v>
                </c:pt>
                <c:pt idx="1106">
                  <c:v>42086</c:v>
                </c:pt>
                <c:pt idx="1107">
                  <c:v>42087</c:v>
                </c:pt>
                <c:pt idx="1108">
                  <c:v>42088</c:v>
                </c:pt>
                <c:pt idx="1109">
                  <c:v>42089</c:v>
                </c:pt>
                <c:pt idx="1110">
                  <c:v>42090</c:v>
                </c:pt>
                <c:pt idx="1111">
                  <c:v>42093</c:v>
                </c:pt>
                <c:pt idx="1112">
                  <c:v>42094</c:v>
                </c:pt>
                <c:pt idx="1113">
                  <c:v>42095</c:v>
                </c:pt>
                <c:pt idx="1114">
                  <c:v>42096</c:v>
                </c:pt>
                <c:pt idx="1115">
                  <c:v>42100</c:v>
                </c:pt>
                <c:pt idx="1116">
                  <c:v>42101</c:v>
                </c:pt>
                <c:pt idx="1117">
                  <c:v>42102</c:v>
                </c:pt>
                <c:pt idx="1118">
                  <c:v>42103</c:v>
                </c:pt>
                <c:pt idx="1119">
                  <c:v>42104</c:v>
                </c:pt>
                <c:pt idx="1120">
                  <c:v>42107</c:v>
                </c:pt>
                <c:pt idx="1121">
                  <c:v>42108</c:v>
                </c:pt>
                <c:pt idx="1122">
                  <c:v>42109</c:v>
                </c:pt>
                <c:pt idx="1123">
                  <c:v>42110</c:v>
                </c:pt>
                <c:pt idx="1124">
                  <c:v>42111</c:v>
                </c:pt>
                <c:pt idx="1125">
                  <c:v>42114</c:v>
                </c:pt>
                <c:pt idx="1126">
                  <c:v>42116</c:v>
                </c:pt>
                <c:pt idx="1127">
                  <c:v>42117</c:v>
                </c:pt>
                <c:pt idx="1128">
                  <c:v>42118</c:v>
                </c:pt>
                <c:pt idx="1129">
                  <c:v>42121</c:v>
                </c:pt>
                <c:pt idx="1130">
                  <c:v>42122</c:v>
                </c:pt>
                <c:pt idx="1131">
                  <c:v>42123</c:v>
                </c:pt>
                <c:pt idx="1132">
                  <c:v>42124</c:v>
                </c:pt>
                <c:pt idx="1133">
                  <c:v>42128</c:v>
                </c:pt>
                <c:pt idx="1134">
                  <c:v>42129</c:v>
                </c:pt>
                <c:pt idx="1135">
                  <c:v>42130</c:v>
                </c:pt>
                <c:pt idx="1136">
                  <c:v>42131</c:v>
                </c:pt>
                <c:pt idx="1137">
                  <c:v>42132</c:v>
                </c:pt>
                <c:pt idx="1138">
                  <c:v>42135</c:v>
                </c:pt>
                <c:pt idx="1139">
                  <c:v>42136</c:v>
                </c:pt>
                <c:pt idx="1140">
                  <c:v>42137</c:v>
                </c:pt>
                <c:pt idx="1141">
                  <c:v>42138</c:v>
                </c:pt>
                <c:pt idx="1142">
                  <c:v>42139</c:v>
                </c:pt>
                <c:pt idx="1143">
                  <c:v>42142</c:v>
                </c:pt>
                <c:pt idx="1144">
                  <c:v>42143</c:v>
                </c:pt>
                <c:pt idx="1145">
                  <c:v>42144</c:v>
                </c:pt>
                <c:pt idx="1146">
                  <c:v>42145</c:v>
                </c:pt>
                <c:pt idx="1147">
                  <c:v>42146</c:v>
                </c:pt>
                <c:pt idx="1148">
                  <c:v>42149</c:v>
                </c:pt>
                <c:pt idx="1149">
                  <c:v>42150</c:v>
                </c:pt>
                <c:pt idx="1150">
                  <c:v>42151</c:v>
                </c:pt>
                <c:pt idx="1151">
                  <c:v>42152</c:v>
                </c:pt>
                <c:pt idx="1152">
                  <c:v>42153</c:v>
                </c:pt>
                <c:pt idx="1153">
                  <c:v>42156</c:v>
                </c:pt>
                <c:pt idx="1154">
                  <c:v>42157</c:v>
                </c:pt>
                <c:pt idx="1155">
                  <c:v>42158</c:v>
                </c:pt>
                <c:pt idx="1156">
                  <c:v>42160</c:v>
                </c:pt>
                <c:pt idx="1157">
                  <c:v>42163</c:v>
                </c:pt>
                <c:pt idx="1158">
                  <c:v>42164</c:v>
                </c:pt>
                <c:pt idx="1159">
                  <c:v>42165</c:v>
                </c:pt>
                <c:pt idx="1160">
                  <c:v>42166</c:v>
                </c:pt>
                <c:pt idx="1161">
                  <c:v>42167</c:v>
                </c:pt>
                <c:pt idx="1162">
                  <c:v>42170</c:v>
                </c:pt>
                <c:pt idx="1163">
                  <c:v>42171</c:v>
                </c:pt>
                <c:pt idx="1164">
                  <c:v>42172</c:v>
                </c:pt>
                <c:pt idx="1165">
                  <c:v>42173</c:v>
                </c:pt>
                <c:pt idx="1166">
                  <c:v>42174</c:v>
                </c:pt>
                <c:pt idx="1167">
                  <c:v>42177</c:v>
                </c:pt>
                <c:pt idx="1168">
                  <c:v>42178</c:v>
                </c:pt>
                <c:pt idx="1169">
                  <c:v>42179</c:v>
                </c:pt>
                <c:pt idx="1170">
                  <c:v>42180</c:v>
                </c:pt>
                <c:pt idx="1171">
                  <c:v>42181</c:v>
                </c:pt>
                <c:pt idx="1172">
                  <c:v>42184</c:v>
                </c:pt>
                <c:pt idx="1173">
                  <c:v>42185</c:v>
                </c:pt>
                <c:pt idx="1174">
                  <c:v>42186</c:v>
                </c:pt>
                <c:pt idx="1175">
                  <c:v>42187</c:v>
                </c:pt>
                <c:pt idx="1176">
                  <c:v>42188</c:v>
                </c:pt>
                <c:pt idx="1177">
                  <c:v>42191</c:v>
                </c:pt>
                <c:pt idx="1178">
                  <c:v>42192</c:v>
                </c:pt>
                <c:pt idx="1179">
                  <c:v>42193</c:v>
                </c:pt>
                <c:pt idx="1180">
                  <c:v>42194</c:v>
                </c:pt>
                <c:pt idx="1181">
                  <c:v>42195</c:v>
                </c:pt>
                <c:pt idx="1182">
                  <c:v>42198</c:v>
                </c:pt>
                <c:pt idx="1183">
                  <c:v>42199</c:v>
                </c:pt>
                <c:pt idx="1184">
                  <c:v>42200</c:v>
                </c:pt>
                <c:pt idx="1185">
                  <c:v>42201</c:v>
                </c:pt>
                <c:pt idx="1186">
                  <c:v>42202</c:v>
                </c:pt>
                <c:pt idx="1187">
                  <c:v>42205</c:v>
                </c:pt>
                <c:pt idx="1188">
                  <c:v>42206</c:v>
                </c:pt>
                <c:pt idx="1189">
                  <c:v>42207</c:v>
                </c:pt>
                <c:pt idx="1190">
                  <c:v>42208</c:v>
                </c:pt>
                <c:pt idx="1191">
                  <c:v>42209</c:v>
                </c:pt>
                <c:pt idx="1192">
                  <c:v>42212</c:v>
                </c:pt>
                <c:pt idx="1193">
                  <c:v>42213</c:v>
                </c:pt>
                <c:pt idx="1194">
                  <c:v>42214</c:v>
                </c:pt>
                <c:pt idx="1195">
                  <c:v>42215</c:v>
                </c:pt>
                <c:pt idx="1196">
                  <c:v>42216</c:v>
                </c:pt>
                <c:pt idx="1197">
                  <c:v>42219</c:v>
                </c:pt>
                <c:pt idx="1198">
                  <c:v>42220</c:v>
                </c:pt>
                <c:pt idx="1199">
                  <c:v>42221</c:v>
                </c:pt>
                <c:pt idx="1200">
                  <c:v>42222</c:v>
                </c:pt>
                <c:pt idx="1201">
                  <c:v>42223</c:v>
                </c:pt>
                <c:pt idx="1202">
                  <c:v>42226</c:v>
                </c:pt>
                <c:pt idx="1203">
                  <c:v>42227</c:v>
                </c:pt>
                <c:pt idx="1204">
                  <c:v>42228</c:v>
                </c:pt>
                <c:pt idx="1205">
                  <c:v>42229</c:v>
                </c:pt>
                <c:pt idx="1206">
                  <c:v>42230</c:v>
                </c:pt>
                <c:pt idx="1207">
                  <c:v>42233</c:v>
                </c:pt>
                <c:pt idx="1208">
                  <c:v>42234</c:v>
                </c:pt>
                <c:pt idx="1209">
                  <c:v>42235</c:v>
                </c:pt>
                <c:pt idx="1210">
                  <c:v>42236</c:v>
                </c:pt>
                <c:pt idx="1211">
                  <c:v>42237</c:v>
                </c:pt>
                <c:pt idx="1212">
                  <c:v>42240</c:v>
                </c:pt>
                <c:pt idx="1213">
                  <c:v>42241</c:v>
                </c:pt>
                <c:pt idx="1214">
                  <c:v>42242</c:v>
                </c:pt>
                <c:pt idx="1215">
                  <c:v>42243</c:v>
                </c:pt>
                <c:pt idx="1216">
                  <c:v>42244</c:v>
                </c:pt>
                <c:pt idx="1217">
                  <c:v>42247</c:v>
                </c:pt>
                <c:pt idx="1218">
                  <c:v>42248</c:v>
                </c:pt>
                <c:pt idx="1219">
                  <c:v>42249</c:v>
                </c:pt>
                <c:pt idx="1220">
                  <c:v>42250</c:v>
                </c:pt>
                <c:pt idx="1221">
                  <c:v>42251</c:v>
                </c:pt>
                <c:pt idx="1222">
                  <c:v>42255</c:v>
                </c:pt>
                <c:pt idx="1223">
                  <c:v>42256</c:v>
                </c:pt>
                <c:pt idx="1224">
                  <c:v>42257</c:v>
                </c:pt>
                <c:pt idx="1225">
                  <c:v>42258</c:v>
                </c:pt>
                <c:pt idx="1226">
                  <c:v>42261</c:v>
                </c:pt>
                <c:pt idx="1227">
                  <c:v>42262</c:v>
                </c:pt>
                <c:pt idx="1228">
                  <c:v>42263</c:v>
                </c:pt>
                <c:pt idx="1229">
                  <c:v>42264</c:v>
                </c:pt>
                <c:pt idx="1230">
                  <c:v>42265</c:v>
                </c:pt>
                <c:pt idx="1231">
                  <c:v>42268</c:v>
                </c:pt>
                <c:pt idx="1232">
                  <c:v>42269</c:v>
                </c:pt>
                <c:pt idx="1233">
                  <c:v>42270</c:v>
                </c:pt>
                <c:pt idx="1234">
                  <c:v>42271</c:v>
                </c:pt>
                <c:pt idx="1235">
                  <c:v>42272</c:v>
                </c:pt>
                <c:pt idx="1236">
                  <c:v>42275</c:v>
                </c:pt>
                <c:pt idx="1237">
                  <c:v>42276</c:v>
                </c:pt>
                <c:pt idx="1238">
                  <c:v>42277</c:v>
                </c:pt>
                <c:pt idx="1239">
                  <c:v>42278</c:v>
                </c:pt>
                <c:pt idx="1240">
                  <c:v>42279</c:v>
                </c:pt>
                <c:pt idx="1241">
                  <c:v>42282</c:v>
                </c:pt>
                <c:pt idx="1242">
                  <c:v>42283</c:v>
                </c:pt>
                <c:pt idx="1243">
                  <c:v>42284</c:v>
                </c:pt>
                <c:pt idx="1244">
                  <c:v>42285</c:v>
                </c:pt>
                <c:pt idx="1245">
                  <c:v>42286</c:v>
                </c:pt>
                <c:pt idx="1246">
                  <c:v>42290</c:v>
                </c:pt>
                <c:pt idx="1247">
                  <c:v>42291</c:v>
                </c:pt>
                <c:pt idx="1248">
                  <c:v>42292</c:v>
                </c:pt>
                <c:pt idx="1249">
                  <c:v>42293</c:v>
                </c:pt>
                <c:pt idx="1250">
                  <c:v>42296</c:v>
                </c:pt>
                <c:pt idx="1251">
                  <c:v>42297</c:v>
                </c:pt>
                <c:pt idx="1252">
                  <c:v>42298</c:v>
                </c:pt>
                <c:pt idx="1253">
                  <c:v>42299</c:v>
                </c:pt>
                <c:pt idx="1254">
                  <c:v>42300</c:v>
                </c:pt>
                <c:pt idx="1255">
                  <c:v>42303</c:v>
                </c:pt>
                <c:pt idx="1256">
                  <c:v>42304</c:v>
                </c:pt>
                <c:pt idx="1257">
                  <c:v>42305</c:v>
                </c:pt>
                <c:pt idx="1258">
                  <c:v>42306</c:v>
                </c:pt>
                <c:pt idx="1259">
                  <c:v>42307</c:v>
                </c:pt>
                <c:pt idx="1260">
                  <c:v>42311</c:v>
                </c:pt>
                <c:pt idx="1261">
                  <c:v>42312</c:v>
                </c:pt>
                <c:pt idx="1262">
                  <c:v>42313</c:v>
                </c:pt>
                <c:pt idx="1263">
                  <c:v>42314</c:v>
                </c:pt>
                <c:pt idx="1264">
                  <c:v>42317</c:v>
                </c:pt>
                <c:pt idx="1265">
                  <c:v>42318</c:v>
                </c:pt>
                <c:pt idx="1266">
                  <c:v>42319</c:v>
                </c:pt>
                <c:pt idx="1267">
                  <c:v>42320</c:v>
                </c:pt>
                <c:pt idx="1268">
                  <c:v>42321</c:v>
                </c:pt>
                <c:pt idx="1269">
                  <c:v>42324</c:v>
                </c:pt>
                <c:pt idx="1270">
                  <c:v>42325</c:v>
                </c:pt>
                <c:pt idx="1271">
                  <c:v>42326</c:v>
                </c:pt>
                <c:pt idx="1272">
                  <c:v>42327</c:v>
                </c:pt>
                <c:pt idx="1273">
                  <c:v>42328</c:v>
                </c:pt>
                <c:pt idx="1274">
                  <c:v>42331</c:v>
                </c:pt>
                <c:pt idx="1275">
                  <c:v>42332</c:v>
                </c:pt>
                <c:pt idx="1276">
                  <c:v>42333</c:v>
                </c:pt>
                <c:pt idx="1277">
                  <c:v>42334</c:v>
                </c:pt>
                <c:pt idx="1278">
                  <c:v>42335</c:v>
                </c:pt>
                <c:pt idx="1279">
                  <c:v>42338</c:v>
                </c:pt>
                <c:pt idx="1280">
                  <c:v>42339</c:v>
                </c:pt>
                <c:pt idx="1281">
                  <c:v>42340</c:v>
                </c:pt>
                <c:pt idx="1282">
                  <c:v>42341</c:v>
                </c:pt>
                <c:pt idx="1283">
                  <c:v>42342</c:v>
                </c:pt>
                <c:pt idx="1284">
                  <c:v>42345</c:v>
                </c:pt>
                <c:pt idx="1285">
                  <c:v>42346</c:v>
                </c:pt>
                <c:pt idx="1286">
                  <c:v>42347</c:v>
                </c:pt>
                <c:pt idx="1287">
                  <c:v>42348</c:v>
                </c:pt>
                <c:pt idx="1288">
                  <c:v>42349</c:v>
                </c:pt>
                <c:pt idx="1289">
                  <c:v>42352</c:v>
                </c:pt>
                <c:pt idx="1290">
                  <c:v>42353</c:v>
                </c:pt>
                <c:pt idx="1291">
                  <c:v>42354</c:v>
                </c:pt>
                <c:pt idx="1292">
                  <c:v>42355</c:v>
                </c:pt>
                <c:pt idx="1293">
                  <c:v>42356</c:v>
                </c:pt>
                <c:pt idx="1294">
                  <c:v>42359</c:v>
                </c:pt>
                <c:pt idx="1295">
                  <c:v>42360</c:v>
                </c:pt>
                <c:pt idx="1296">
                  <c:v>42361</c:v>
                </c:pt>
                <c:pt idx="1297">
                  <c:v>42362</c:v>
                </c:pt>
                <c:pt idx="1298">
                  <c:v>42366</c:v>
                </c:pt>
                <c:pt idx="1299">
                  <c:v>42367</c:v>
                </c:pt>
                <c:pt idx="1300">
                  <c:v>42368</c:v>
                </c:pt>
                <c:pt idx="1301">
                  <c:v>42369</c:v>
                </c:pt>
                <c:pt idx="1302">
                  <c:v>42373</c:v>
                </c:pt>
                <c:pt idx="1303">
                  <c:v>42374</c:v>
                </c:pt>
                <c:pt idx="1304">
                  <c:v>42375</c:v>
                </c:pt>
                <c:pt idx="1305">
                  <c:v>42376</c:v>
                </c:pt>
                <c:pt idx="1306">
                  <c:v>42377</c:v>
                </c:pt>
                <c:pt idx="1307">
                  <c:v>42380</c:v>
                </c:pt>
                <c:pt idx="1308">
                  <c:v>42381</c:v>
                </c:pt>
                <c:pt idx="1309">
                  <c:v>42382</c:v>
                </c:pt>
                <c:pt idx="1310">
                  <c:v>42383</c:v>
                </c:pt>
                <c:pt idx="1311">
                  <c:v>42384</c:v>
                </c:pt>
                <c:pt idx="1312">
                  <c:v>42387</c:v>
                </c:pt>
                <c:pt idx="1313">
                  <c:v>42388</c:v>
                </c:pt>
                <c:pt idx="1314">
                  <c:v>42389</c:v>
                </c:pt>
                <c:pt idx="1315">
                  <c:v>42390</c:v>
                </c:pt>
                <c:pt idx="1316">
                  <c:v>42391</c:v>
                </c:pt>
                <c:pt idx="1317">
                  <c:v>42394</c:v>
                </c:pt>
                <c:pt idx="1318">
                  <c:v>42395</c:v>
                </c:pt>
                <c:pt idx="1319">
                  <c:v>42396</c:v>
                </c:pt>
                <c:pt idx="1320">
                  <c:v>42397</c:v>
                </c:pt>
                <c:pt idx="1321">
                  <c:v>42398</c:v>
                </c:pt>
                <c:pt idx="1322">
                  <c:v>42401</c:v>
                </c:pt>
                <c:pt idx="1323">
                  <c:v>42402</c:v>
                </c:pt>
                <c:pt idx="1324">
                  <c:v>42403</c:v>
                </c:pt>
                <c:pt idx="1325">
                  <c:v>42404</c:v>
                </c:pt>
                <c:pt idx="1326">
                  <c:v>42405</c:v>
                </c:pt>
                <c:pt idx="1327">
                  <c:v>42410</c:v>
                </c:pt>
                <c:pt idx="1328">
                  <c:v>42411</c:v>
                </c:pt>
                <c:pt idx="1329">
                  <c:v>42412</c:v>
                </c:pt>
                <c:pt idx="1330">
                  <c:v>42415</c:v>
                </c:pt>
                <c:pt idx="1331">
                  <c:v>42416</c:v>
                </c:pt>
                <c:pt idx="1332">
                  <c:v>42417</c:v>
                </c:pt>
                <c:pt idx="1333">
                  <c:v>42418</c:v>
                </c:pt>
                <c:pt idx="1334">
                  <c:v>42419</c:v>
                </c:pt>
                <c:pt idx="1335">
                  <c:v>42422</c:v>
                </c:pt>
                <c:pt idx="1336">
                  <c:v>42423</c:v>
                </c:pt>
                <c:pt idx="1337">
                  <c:v>42424</c:v>
                </c:pt>
                <c:pt idx="1338">
                  <c:v>42425</c:v>
                </c:pt>
                <c:pt idx="1339">
                  <c:v>42426</c:v>
                </c:pt>
                <c:pt idx="1340">
                  <c:v>42429</c:v>
                </c:pt>
                <c:pt idx="1341">
                  <c:v>42430</c:v>
                </c:pt>
                <c:pt idx="1342">
                  <c:v>42431</c:v>
                </c:pt>
                <c:pt idx="1343">
                  <c:v>42432</c:v>
                </c:pt>
                <c:pt idx="1344">
                  <c:v>42433</c:v>
                </c:pt>
                <c:pt idx="1345">
                  <c:v>42436</c:v>
                </c:pt>
                <c:pt idx="1346">
                  <c:v>42437</c:v>
                </c:pt>
                <c:pt idx="1347">
                  <c:v>42438</c:v>
                </c:pt>
                <c:pt idx="1348">
                  <c:v>42439</c:v>
                </c:pt>
                <c:pt idx="1349">
                  <c:v>42440</c:v>
                </c:pt>
                <c:pt idx="1350">
                  <c:v>42443</c:v>
                </c:pt>
                <c:pt idx="1351">
                  <c:v>42444</c:v>
                </c:pt>
                <c:pt idx="1352">
                  <c:v>42445</c:v>
                </c:pt>
                <c:pt idx="1353">
                  <c:v>42446</c:v>
                </c:pt>
                <c:pt idx="1354">
                  <c:v>42447</c:v>
                </c:pt>
                <c:pt idx="1355">
                  <c:v>42450</c:v>
                </c:pt>
                <c:pt idx="1356">
                  <c:v>42451</c:v>
                </c:pt>
                <c:pt idx="1357">
                  <c:v>42452</c:v>
                </c:pt>
                <c:pt idx="1358">
                  <c:v>42453</c:v>
                </c:pt>
                <c:pt idx="1359">
                  <c:v>42457</c:v>
                </c:pt>
                <c:pt idx="1360">
                  <c:v>42458</c:v>
                </c:pt>
                <c:pt idx="1361">
                  <c:v>42459</c:v>
                </c:pt>
                <c:pt idx="1362">
                  <c:v>42460</c:v>
                </c:pt>
                <c:pt idx="1363">
                  <c:v>42461</c:v>
                </c:pt>
                <c:pt idx="1364">
                  <c:v>42464</c:v>
                </c:pt>
                <c:pt idx="1365">
                  <c:v>42465</c:v>
                </c:pt>
                <c:pt idx="1366">
                  <c:v>42466</c:v>
                </c:pt>
                <c:pt idx="1367">
                  <c:v>42467</c:v>
                </c:pt>
                <c:pt idx="1368">
                  <c:v>42468</c:v>
                </c:pt>
                <c:pt idx="1369">
                  <c:v>42471</c:v>
                </c:pt>
                <c:pt idx="1370">
                  <c:v>42472</c:v>
                </c:pt>
                <c:pt idx="1371">
                  <c:v>42473</c:v>
                </c:pt>
                <c:pt idx="1372">
                  <c:v>42474</c:v>
                </c:pt>
                <c:pt idx="1373">
                  <c:v>42475</c:v>
                </c:pt>
                <c:pt idx="1374">
                  <c:v>42478</c:v>
                </c:pt>
                <c:pt idx="1375">
                  <c:v>42479</c:v>
                </c:pt>
                <c:pt idx="1376">
                  <c:v>42480</c:v>
                </c:pt>
                <c:pt idx="1377">
                  <c:v>42482</c:v>
                </c:pt>
                <c:pt idx="1378">
                  <c:v>42485</c:v>
                </c:pt>
                <c:pt idx="1379">
                  <c:v>42486</c:v>
                </c:pt>
                <c:pt idx="1380">
                  <c:v>42487</c:v>
                </c:pt>
                <c:pt idx="1381">
                  <c:v>42488</c:v>
                </c:pt>
                <c:pt idx="1382">
                  <c:v>42489</c:v>
                </c:pt>
                <c:pt idx="1383">
                  <c:v>42492</c:v>
                </c:pt>
                <c:pt idx="1384">
                  <c:v>42493</c:v>
                </c:pt>
                <c:pt idx="1385">
                  <c:v>42494</c:v>
                </c:pt>
                <c:pt idx="1386">
                  <c:v>42495</c:v>
                </c:pt>
                <c:pt idx="1387">
                  <c:v>42496</c:v>
                </c:pt>
                <c:pt idx="1388">
                  <c:v>42499</c:v>
                </c:pt>
                <c:pt idx="1389">
                  <c:v>42500</c:v>
                </c:pt>
                <c:pt idx="1390">
                  <c:v>42501</c:v>
                </c:pt>
                <c:pt idx="1391">
                  <c:v>42502</c:v>
                </c:pt>
                <c:pt idx="1392">
                  <c:v>42503</c:v>
                </c:pt>
                <c:pt idx="1393">
                  <c:v>42506</c:v>
                </c:pt>
                <c:pt idx="1394">
                  <c:v>42507</c:v>
                </c:pt>
                <c:pt idx="1395">
                  <c:v>42508</c:v>
                </c:pt>
                <c:pt idx="1396">
                  <c:v>42509</c:v>
                </c:pt>
                <c:pt idx="1397">
                  <c:v>42510</c:v>
                </c:pt>
                <c:pt idx="1398">
                  <c:v>42513</c:v>
                </c:pt>
                <c:pt idx="1399">
                  <c:v>42514</c:v>
                </c:pt>
                <c:pt idx="1400">
                  <c:v>42515</c:v>
                </c:pt>
                <c:pt idx="1401">
                  <c:v>42517</c:v>
                </c:pt>
                <c:pt idx="1402">
                  <c:v>42520</c:v>
                </c:pt>
                <c:pt idx="1403">
                  <c:v>42521</c:v>
                </c:pt>
                <c:pt idx="1404">
                  <c:v>42522</c:v>
                </c:pt>
                <c:pt idx="1405">
                  <c:v>42523</c:v>
                </c:pt>
                <c:pt idx="1406">
                  <c:v>42524</c:v>
                </c:pt>
                <c:pt idx="1407">
                  <c:v>42527</c:v>
                </c:pt>
                <c:pt idx="1408">
                  <c:v>42528</c:v>
                </c:pt>
                <c:pt idx="1409">
                  <c:v>42529</c:v>
                </c:pt>
                <c:pt idx="1410">
                  <c:v>42530</c:v>
                </c:pt>
                <c:pt idx="1411">
                  <c:v>42531</c:v>
                </c:pt>
                <c:pt idx="1412">
                  <c:v>42534</c:v>
                </c:pt>
                <c:pt idx="1413">
                  <c:v>42535</c:v>
                </c:pt>
                <c:pt idx="1414">
                  <c:v>42536</c:v>
                </c:pt>
                <c:pt idx="1415">
                  <c:v>42537</c:v>
                </c:pt>
                <c:pt idx="1416">
                  <c:v>42538</c:v>
                </c:pt>
                <c:pt idx="1417">
                  <c:v>42541</c:v>
                </c:pt>
                <c:pt idx="1418">
                  <c:v>42542</c:v>
                </c:pt>
                <c:pt idx="1419">
                  <c:v>42543</c:v>
                </c:pt>
                <c:pt idx="1420">
                  <c:v>42544</c:v>
                </c:pt>
                <c:pt idx="1421">
                  <c:v>42545</c:v>
                </c:pt>
                <c:pt idx="1422">
                  <c:v>42548</c:v>
                </c:pt>
                <c:pt idx="1423">
                  <c:v>42549</c:v>
                </c:pt>
                <c:pt idx="1424">
                  <c:v>42550</c:v>
                </c:pt>
                <c:pt idx="1425">
                  <c:v>42551</c:v>
                </c:pt>
                <c:pt idx="1426">
                  <c:v>42552</c:v>
                </c:pt>
                <c:pt idx="1427">
                  <c:v>42555</c:v>
                </c:pt>
                <c:pt idx="1428">
                  <c:v>42556</c:v>
                </c:pt>
                <c:pt idx="1429">
                  <c:v>42557</c:v>
                </c:pt>
                <c:pt idx="1430">
                  <c:v>42558</c:v>
                </c:pt>
                <c:pt idx="1431">
                  <c:v>42559</c:v>
                </c:pt>
                <c:pt idx="1432">
                  <c:v>42562</c:v>
                </c:pt>
                <c:pt idx="1433">
                  <c:v>42563</c:v>
                </c:pt>
                <c:pt idx="1434">
                  <c:v>42564</c:v>
                </c:pt>
                <c:pt idx="1435">
                  <c:v>42565</c:v>
                </c:pt>
                <c:pt idx="1436">
                  <c:v>42566</c:v>
                </c:pt>
                <c:pt idx="1437">
                  <c:v>42569</c:v>
                </c:pt>
                <c:pt idx="1438">
                  <c:v>42570</c:v>
                </c:pt>
                <c:pt idx="1439">
                  <c:v>42571</c:v>
                </c:pt>
                <c:pt idx="1440">
                  <c:v>42572</c:v>
                </c:pt>
                <c:pt idx="1441">
                  <c:v>42573</c:v>
                </c:pt>
                <c:pt idx="1442">
                  <c:v>42576</c:v>
                </c:pt>
                <c:pt idx="1443">
                  <c:v>42577</c:v>
                </c:pt>
                <c:pt idx="1444">
                  <c:v>42578</c:v>
                </c:pt>
                <c:pt idx="1445">
                  <c:v>42579</c:v>
                </c:pt>
                <c:pt idx="1446">
                  <c:v>42580</c:v>
                </c:pt>
                <c:pt idx="1447">
                  <c:v>42583</c:v>
                </c:pt>
                <c:pt idx="1448">
                  <c:v>42584</c:v>
                </c:pt>
                <c:pt idx="1449">
                  <c:v>42585</c:v>
                </c:pt>
                <c:pt idx="1450">
                  <c:v>42586</c:v>
                </c:pt>
                <c:pt idx="1451">
                  <c:v>42587</c:v>
                </c:pt>
                <c:pt idx="1452">
                  <c:v>42590</c:v>
                </c:pt>
                <c:pt idx="1453">
                  <c:v>42591</c:v>
                </c:pt>
                <c:pt idx="1454">
                  <c:v>42592</c:v>
                </c:pt>
                <c:pt idx="1455">
                  <c:v>42593</c:v>
                </c:pt>
                <c:pt idx="1456">
                  <c:v>42594</c:v>
                </c:pt>
                <c:pt idx="1457">
                  <c:v>42597</c:v>
                </c:pt>
                <c:pt idx="1458">
                  <c:v>42598</c:v>
                </c:pt>
                <c:pt idx="1459">
                  <c:v>42599</c:v>
                </c:pt>
                <c:pt idx="1460">
                  <c:v>42600</c:v>
                </c:pt>
                <c:pt idx="1461">
                  <c:v>42601</c:v>
                </c:pt>
                <c:pt idx="1462">
                  <c:v>42604</c:v>
                </c:pt>
                <c:pt idx="1463">
                  <c:v>42605</c:v>
                </c:pt>
                <c:pt idx="1464">
                  <c:v>42606</c:v>
                </c:pt>
                <c:pt idx="1465">
                  <c:v>42607</c:v>
                </c:pt>
                <c:pt idx="1466">
                  <c:v>42608</c:v>
                </c:pt>
                <c:pt idx="1467">
                  <c:v>42611</c:v>
                </c:pt>
                <c:pt idx="1468">
                  <c:v>42612</c:v>
                </c:pt>
                <c:pt idx="1469">
                  <c:v>42613</c:v>
                </c:pt>
                <c:pt idx="1470">
                  <c:v>42614</c:v>
                </c:pt>
                <c:pt idx="1471">
                  <c:v>42615</c:v>
                </c:pt>
                <c:pt idx="1472">
                  <c:v>42618</c:v>
                </c:pt>
                <c:pt idx="1473">
                  <c:v>42619</c:v>
                </c:pt>
                <c:pt idx="1474">
                  <c:v>42621</c:v>
                </c:pt>
                <c:pt idx="1475">
                  <c:v>42622</c:v>
                </c:pt>
                <c:pt idx="1476">
                  <c:v>42625</c:v>
                </c:pt>
                <c:pt idx="1477">
                  <c:v>42626</c:v>
                </c:pt>
                <c:pt idx="1478">
                  <c:v>42627</c:v>
                </c:pt>
                <c:pt idx="1479">
                  <c:v>42628</c:v>
                </c:pt>
                <c:pt idx="1480">
                  <c:v>42629</c:v>
                </c:pt>
                <c:pt idx="1481">
                  <c:v>42632</c:v>
                </c:pt>
                <c:pt idx="1482">
                  <c:v>42633</c:v>
                </c:pt>
                <c:pt idx="1483">
                  <c:v>42634</c:v>
                </c:pt>
                <c:pt idx="1484">
                  <c:v>42635</c:v>
                </c:pt>
                <c:pt idx="1485">
                  <c:v>42636</c:v>
                </c:pt>
                <c:pt idx="1486">
                  <c:v>42639</c:v>
                </c:pt>
                <c:pt idx="1487">
                  <c:v>42640</c:v>
                </c:pt>
                <c:pt idx="1488">
                  <c:v>42641</c:v>
                </c:pt>
                <c:pt idx="1489">
                  <c:v>42642</c:v>
                </c:pt>
                <c:pt idx="1490">
                  <c:v>42643</c:v>
                </c:pt>
                <c:pt idx="1491">
                  <c:v>42646</c:v>
                </c:pt>
                <c:pt idx="1492">
                  <c:v>42647</c:v>
                </c:pt>
                <c:pt idx="1493">
                  <c:v>42648</c:v>
                </c:pt>
                <c:pt idx="1494">
                  <c:v>42649</c:v>
                </c:pt>
                <c:pt idx="1495">
                  <c:v>42650</c:v>
                </c:pt>
                <c:pt idx="1496">
                  <c:v>42653</c:v>
                </c:pt>
                <c:pt idx="1497">
                  <c:v>42654</c:v>
                </c:pt>
                <c:pt idx="1498">
                  <c:v>42656</c:v>
                </c:pt>
                <c:pt idx="1499">
                  <c:v>42657</c:v>
                </c:pt>
                <c:pt idx="1500">
                  <c:v>42660</c:v>
                </c:pt>
                <c:pt idx="1501">
                  <c:v>42661</c:v>
                </c:pt>
                <c:pt idx="1502">
                  <c:v>42662</c:v>
                </c:pt>
                <c:pt idx="1503">
                  <c:v>42663</c:v>
                </c:pt>
                <c:pt idx="1504">
                  <c:v>42664</c:v>
                </c:pt>
                <c:pt idx="1505">
                  <c:v>42667</c:v>
                </c:pt>
                <c:pt idx="1506">
                  <c:v>42668</c:v>
                </c:pt>
                <c:pt idx="1507">
                  <c:v>42669</c:v>
                </c:pt>
                <c:pt idx="1508">
                  <c:v>42670</c:v>
                </c:pt>
                <c:pt idx="1509">
                  <c:v>42671</c:v>
                </c:pt>
                <c:pt idx="1510">
                  <c:v>42674</c:v>
                </c:pt>
                <c:pt idx="1511">
                  <c:v>42675</c:v>
                </c:pt>
                <c:pt idx="1512">
                  <c:v>42677</c:v>
                </c:pt>
                <c:pt idx="1513">
                  <c:v>42678</c:v>
                </c:pt>
                <c:pt idx="1514">
                  <c:v>42681</c:v>
                </c:pt>
                <c:pt idx="1515">
                  <c:v>42682</c:v>
                </c:pt>
                <c:pt idx="1516">
                  <c:v>42683</c:v>
                </c:pt>
                <c:pt idx="1517">
                  <c:v>42684</c:v>
                </c:pt>
                <c:pt idx="1518">
                  <c:v>42685</c:v>
                </c:pt>
                <c:pt idx="1519">
                  <c:v>42688</c:v>
                </c:pt>
                <c:pt idx="1520">
                  <c:v>42690</c:v>
                </c:pt>
                <c:pt idx="1521">
                  <c:v>42691</c:v>
                </c:pt>
                <c:pt idx="1522">
                  <c:v>42692</c:v>
                </c:pt>
                <c:pt idx="1523">
                  <c:v>42695</c:v>
                </c:pt>
                <c:pt idx="1524">
                  <c:v>42696</c:v>
                </c:pt>
                <c:pt idx="1525">
                  <c:v>42697</c:v>
                </c:pt>
                <c:pt idx="1526">
                  <c:v>42698</c:v>
                </c:pt>
                <c:pt idx="1527">
                  <c:v>42699</c:v>
                </c:pt>
                <c:pt idx="1528">
                  <c:v>42702</c:v>
                </c:pt>
                <c:pt idx="1529">
                  <c:v>42703</c:v>
                </c:pt>
                <c:pt idx="1530">
                  <c:v>42704</c:v>
                </c:pt>
                <c:pt idx="1531">
                  <c:v>42705</c:v>
                </c:pt>
                <c:pt idx="1532">
                  <c:v>42706</c:v>
                </c:pt>
                <c:pt idx="1533">
                  <c:v>42709</c:v>
                </c:pt>
                <c:pt idx="1534">
                  <c:v>42710</c:v>
                </c:pt>
                <c:pt idx="1535">
                  <c:v>42711</c:v>
                </c:pt>
                <c:pt idx="1536">
                  <c:v>42712</c:v>
                </c:pt>
                <c:pt idx="1537">
                  <c:v>42713</c:v>
                </c:pt>
                <c:pt idx="1538">
                  <c:v>42716</c:v>
                </c:pt>
                <c:pt idx="1539">
                  <c:v>42717</c:v>
                </c:pt>
                <c:pt idx="1540">
                  <c:v>42718</c:v>
                </c:pt>
                <c:pt idx="1541">
                  <c:v>42719</c:v>
                </c:pt>
                <c:pt idx="1542">
                  <c:v>42720</c:v>
                </c:pt>
                <c:pt idx="1543">
                  <c:v>42723</c:v>
                </c:pt>
                <c:pt idx="1544">
                  <c:v>42724</c:v>
                </c:pt>
                <c:pt idx="1545">
                  <c:v>42725</c:v>
                </c:pt>
                <c:pt idx="1546">
                  <c:v>42726</c:v>
                </c:pt>
                <c:pt idx="1547">
                  <c:v>42727</c:v>
                </c:pt>
                <c:pt idx="1548">
                  <c:v>42730</c:v>
                </c:pt>
                <c:pt idx="1549">
                  <c:v>42731</c:v>
                </c:pt>
                <c:pt idx="1550">
                  <c:v>42732</c:v>
                </c:pt>
                <c:pt idx="1551">
                  <c:v>42733</c:v>
                </c:pt>
                <c:pt idx="1552">
                  <c:v>42734</c:v>
                </c:pt>
                <c:pt idx="1553">
                  <c:v>42737</c:v>
                </c:pt>
                <c:pt idx="1554">
                  <c:v>42738</c:v>
                </c:pt>
                <c:pt idx="1555">
                  <c:v>42739</c:v>
                </c:pt>
                <c:pt idx="1556">
                  <c:v>42740</c:v>
                </c:pt>
                <c:pt idx="1557">
                  <c:v>42741</c:v>
                </c:pt>
                <c:pt idx="1558">
                  <c:v>42744</c:v>
                </c:pt>
                <c:pt idx="1559">
                  <c:v>42745</c:v>
                </c:pt>
                <c:pt idx="1560">
                  <c:v>42746</c:v>
                </c:pt>
                <c:pt idx="1561">
                  <c:v>42747</c:v>
                </c:pt>
                <c:pt idx="1562">
                  <c:v>42748</c:v>
                </c:pt>
                <c:pt idx="1563">
                  <c:v>42751</c:v>
                </c:pt>
                <c:pt idx="1564">
                  <c:v>42752</c:v>
                </c:pt>
                <c:pt idx="1565">
                  <c:v>42753</c:v>
                </c:pt>
                <c:pt idx="1566">
                  <c:v>42754</c:v>
                </c:pt>
                <c:pt idx="1567">
                  <c:v>42755</c:v>
                </c:pt>
                <c:pt idx="1568">
                  <c:v>42758</c:v>
                </c:pt>
                <c:pt idx="1569">
                  <c:v>42759</c:v>
                </c:pt>
                <c:pt idx="1570">
                  <c:v>42760</c:v>
                </c:pt>
                <c:pt idx="1571">
                  <c:v>42761</c:v>
                </c:pt>
                <c:pt idx="1572">
                  <c:v>42762</c:v>
                </c:pt>
                <c:pt idx="1573">
                  <c:v>42765</c:v>
                </c:pt>
                <c:pt idx="1574">
                  <c:v>42766</c:v>
                </c:pt>
                <c:pt idx="1575">
                  <c:v>42767</c:v>
                </c:pt>
                <c:pt idx="1576">
                  <c:v>42768</c:v>
                </c:pt>
                <c:pt idx="1577">
                  <c:v>42769</c:v>
                </c:pt>
                <c:pt idx="1578">
                  <c:v>42772</c:v>
                </c:pt>
                <c:pt idx="1579">
                  <c:v>42773</c:v>
                </c:pt>
                <c:pt idx="1580">
                  <c:v>42774</c:v>
                </c:pt>
                <c:pt idx="1581">
                  <c:v>42775</c:v>
                </c:pt>
                <c:pt idx="1582">
                  <c:v>42776</c:v>
                </c:pt>
                <c:pt idx="1583">
                  <c:v>42779</c:v>
                </c:pt>
                <c:pt idx="1584">
                  <c:v>42780</c:v>
                </c:pt>
                <c:pt idx="1585">
                  <c:v>42781</c:v>
                </c:pt>
                <c:pt idx="1586">
                  <c:v>42782</c:v>
                </c:pt>
                <c:pt idx="1587">
                  <c:v>42783</c:v>
                </c:pt>
                <c:pt idx="1588">
                  <c:v>42786</c:v>
                </c:pt>
                <c:pt idx="1589">
                  <c:v>42787</c:v>
                </c:pt>
                <c:pt idx="1590">
                  <c:v>42788</c:v>
                </c:pt>
                <c:pt idx="1591">
                  <c:v>42789</c:v>
                </c:pt>
                <c:pt idx="1592">
                  <c:v>42790</c:v>
                </c:pt>
                <c:pt idx="1593">
                  <c:v>42795</c:v>
                </c:pt>
                <c:pt idx="1594">
                  <c:v>42796</c:v>
                </c:pt>
                <c:pt idx="1595">
                  <c:v>42797</c:v>
                </c:pt>
                <c:pt idx="1596">
                  <c:v>42800</c:v>
                </c:pt>
                <c:pt idx="1597">
                  <c:v>42801</c:v>
                </c:pt>
                <c:pt idx="1598">
                  <c:v>42802</c:v>
                </c:pt>
                <c:pt idx="1599">
                  <c:v>42803</c:v>
                </c:pt>
                <c:pt idx="1600">
                  <c:v>42804</c:v>
                </c:pt>
                <c:pt idx="1601">
                  <c:v>42807</c:v>
                </c:pt>
                <c:pt idx="1602">
                  <c:v>42808</c:v>
                </c:pt>
                <c:pt idx="1603">
                  <c:v>42809</c:v>
                </c:pt>
                <c:pt idx="1604">
                  <c:v>42810</c:v>
                </c:pt>
                <c:pt idx="1605">
                  <c:v>42811</c:v>
                </c:pt>
                <c:pt idx="1606">
                  <c:v>42814</c:v>
                </c:pt>
                <c:pt idx="1607">
                  <c:v>42815</c:v>
                </c:pt>
                <c:pt idx="1608">
                  <c:v>42816</c:v>
                </c:pt>
                <c:pt idx="1609">
                  <c:v>42817</c:v>
                </c:pt>
                <c:pt idx="1610">
                  <c:v>42818</c:v>
                </c:pt>
                <c:pt idx="1611">
                  <c:v>42821</c:v>
                </c:pt>
                <c:pt idx="1612">
                  <c:v>42822</c:v>
                </c:pt>
                <c:pt idx="1613">
                  <c:v>42823</c:v>
                </c:pt>
                <c:pt idx="1614">
                  <c:v>42824</c:v>
                </c:pt>
                <c:pt idx="1615">
                  <c:v>42825</c:v>
                </c:pt>
                <c:pt idx="1616">
                  <c:v>42828</c:v>
                </c:pt>
                <c:pt idx="1617">
                  <c:v>42829</c:v>
                </c:pt>
                <c:pt idx="1618">
                  <c:v>42830</c:v>
                </c:pt>
                <c:pt idx="1619">
                  <c:v>42831</c:v>
                </c:pt>
                <c:pt idx="1620">
                  <c:v>42832</c:v>
                </c:pt>
                <c:pt idx="1621">
                  <c:v>42835</c:v>
                </c:pt>
                <c:pt idx="1622">
                  <c:v>42836</c:v>
                </c:pt>
                <c:pt idx="1623">
                  <c:v>42837</c:v>
                </c:pt>
                <c:pt idx="1624">
                  <c:v>42838</c:v>
                </c:pt>
                <c:pt idx="1625">
                  <c:v>42842</c:v>
                </c:pt>
                <c:pt idx="1626">
                  <c:v>42843</c:v>
                </c:pt>
                <c:pt idx="1627">
                  <c:v>42844</c:v>
                </c:pt>
                <c:pt idx="1628">
                  <c:v>42845</c:v>
                </c:pt>
                <c:pt idx="1629">
                  <c:v>42849</c:v>
                </c:pt>
                <c:pt idx="1630">
                  <c:v>42850</c:v>
                </c:pt>
                <c:pt idx="1631">
                  <c:v>42851</c:v>
                </c:pt>
                <c:pt idx="1632">
                  <c:v>42852</c:v>
                </c:pt>
                <c:pt idx="1633">
                  <c:v>42853</c:v>
                </c:pt>
                <c:pt idx="1634">
                  <c:v>42857</c:v>
                </c:pt>
                <c:pt idx="1635">
                  <c:v>42858</c:v>
                </c:pt>
                <c:pt idx="1636">
                  <c:v>42859</c:v>
                </c:pt>
                <c:pt idx="1637">
                  <c:v>42860</c:v>
                </c:pt>
                <c:pt idx="1638">
                  <c:v>42863</c:v>
                </c:pt>
                <c:pt idx="1639">
                  <c:v>42864</c:v>
                </c:pt>
                <c:pt idx="1640">
                  <c:v>42865</c:v>
                </c:pt>
                <c:pt idx="1641">
                  <c:v>42866</c:v>
                </c:pt>
                <c:pt idx="1642">
                  <c:v>42867</c:v>
                </c:pt>
                <c:pt idx="1643">
                  <c:v>42870</c:v>
                </c:pt>
                <c:pt idx="1644">
                  <c:v>42871</c:v>
                </c:pt>
                <c:pt idx="1645">
                  <c:v>42872</c:v>
                </c:pt>
                <c:pt idx="1646">
                  <c:v>42873</c:v>
                </c:pt>
                <c:pt idx="1647">
                  <c:v>42874</c:v>
                </c:pt>
                <c:pt idx="1648">
                  <c:v>42877</c:v>
                </c:pt>
                <c:pt idx="1649">
                  <c:v>42878</c:v>
                </c:pt>
                <c:pt idx="1650">
                  <c:v>42879</c:v>
                </c:pt>
                <c:pt idx="1651">
                  <c:v>42880</c:v>
                </c:pt>
                <c:pt idx="1652">
                  <c:v>42881</c:v>
                </c:pt>
                <c:pt idx="1653">
                  <c:v>42884</c:v>
                </c:pt>
                <c:pt idx="1654">
                  <c:v>42885</c:v>
                </c:pt>
                <c:pt idx="1655">
                  <c:v>42886</c:v>
                </c:pt>
                <c:pt idx="1656">
                  <c:v>42887</c:v>
                </c:pt>
                <c:pt idx="1657">
                  <c:v>42888</c:v>
                </c:pt>
                <c:pt idx="1658">
                  <c:v>42891</c:v>
                </c:pt>
                <c:pt idx="1659">
                  <c:v>42892</c:v>
                </c:pt>
                <c:pt idx="1660">
                  <c:v>42893</c:v>
                </c:pt>
                <c:pt idx="1661">
                  <c:v>42894</c:v>
                </c:pt>
                <c:pt idx="1662">
                  <c:v>42895</c:v>
                </c:pt>
                <c:pt idx="1663">
                  <c:v>42898</c:v>
                </c:pt>
                <c:pt idx="1664">
                  <c:v>42899</c:v>
                </c:pt>
                <c:pt idx="1665">
                  <c:v>42900</c:v>
                </c:pt>
                <c:pt idx="1666">
                  <c:v>42902</c:v>
                </c:pt>
                <c:pt idx="1667">
                  <c:v>42905</c:v>
                </c:pt>
                <c:pt idx="1668">
                  <c:v>42906</c:v>
                </c:pt>
                <c:pt idx="1669">
                  <c:v>42907</c:v>
                </c:pt>
                <c:pt idx="1670">
                  <c:v>42908</c:v>
                </c:pt>
                <c:pt idx="1671">
                  <c:v>42909</c:v>
                </c:pt>
                <c:pt idx="1672">
                  <c:v>42912</c:v>
                </c:pt>
                <c:pt idx="1673">
                  <c:v>42913</c:v>
                </c:pt>
                <c:pt idx="1674">
                  <c:v>42914</c:v>
                </c:pt>
                <c:pt idx="1675">
                  <c:v>42915</c:v>
                </c:pt>
                <c:pt idx="1676">
                  <c:v>42916</c:v>
                </c:pt>
                <c:pt idx="1677">
                  <c:v>42919</c:v>
                </c:pt>
                <c:pt idx="1678">
                  <c:v>42920</c:v>
                </c:pt>
                <c:pt idx="1679">
                  <c:v>42921</c:v>
                </c:pt>
                <c:pt idx="1680">
                  <c:v>42922</c:v>
                </c:pt>
                <c:pt idx="1681">
                  <c:v>42923</c:v>
                </c:pt>
                <c:pt idx="1682">
                  <c:v>42926</c:v>
                </c:pt>
                <c:pt idx="1683">
                  <c:v>42927</c:v>
                </c:pt>
                <c:pt idx="1684">
                  <c:v>42928</c:v>
                </c:pt>
                <c:pt idx="1685">
                  <c:v>42929</c:v>
                </c:pt>
                <c:pt idx="1686">
                  <c:v>42930</c:v>
                </c:pt>
                <c:pt idx="1687">
                  <c:v>42933</c:v>
                </c:pt>
                <c:pt idx="1688">
                  <c:v>42934</c:v>
                </c:pt>
                <c:pt idx="1689">
                  <c:v>42935</c:v>
                </c:pt>
                <c:pt idx="1690">
                  <c:v>42936</c:v>
                </c:pt>
                <c:pt idx="1691">
                  <c:v>42937</c:v>
                </c:pt>
                <c:pt idx="1692">
                  <c:v>42940</c:v>
                </c:pt>
                <c:pt idx="1693">
                  <c:v>42941</c:v>
                </c:pt>
                <c:pt idx="1694">
                  <c:v>42942</c:v>
                </c:pt>
                <c:pt idx="1695">
                  <c:v>42943</c:v>
                </c:pt>
                <c:pt idx="1696">
                  <c:v>42944</c:v>
                </c:pt>
                <c:pt idx="1697">
                  <c:v>42947</c:v>
                </c:pt>
                <c:pt idx="1698">
                  <c:v>42948</c:v>
                </c:pt>
                <c:pt idx="1699">
                  <c:v>42949</c:v>
                </c:pt>
                <c:pt idx="1700">
                  <c:v>42950</c:v>
                </c:pt>
                <c:pt idx="1701">
                  <c:v>42951</c:v>
                </c:pt>
                <c:pt idx="1702">
                  <c:v>42954</c:v>
                </c:pt>
                <c:pt idx="1703">
                  <c:v>42955</c:v>
                </c:pt>
                <c:pt idx="1704">
                  <c:v>42956</c:v>
                </c:pt>
                <c:pt idx="1705">
                  <c:v>42957</c:v>
                </c:pt>
                <c:pt idx="1706">
                  <c:v>42958</c:v>
                </c:pt>
                <c:pt idx="1707">
                  <c:v>42961</c:v>
                </c:pt>
                <c:pt idx="1708">
                  <c:v>42962</c:v>
                </c:pt>
                <c:pt idx="1709">
                  <c:v>42963</c:v>
                </c:pt>
                <c:pt idx="1710">
                  <c:v>42964</c:v>
                </c:pt>
                <c:pt idx="1711">
                  <c:v>42965</c:v>
                </c:pt>
                <c:pt idx="1712">
                  <c:v>42968</c:v>
                </c:pt>
                <c:pt idx="1713">
                  <c:v>42969</c:v>
                </c:pt>
                <c:pt idx="1714">
                  <c:v>42970</c:v>
                </c:pt>
                <c:pt idx="1715">
                  <c:v>42971</c:v>
                </c:pt>
                <c:pt idx="1716">
                  <c:v>42972</c:v>
                </c:pt>
                <c:pt idx="1717">
                  <c:v>42975</c:v>
                </c:pt>
                <c:pt idx="1718">
                  <c:v>42976</c:v>
                </c:pt>
                <c:pt idx="1719">
                  <c:v>42977</c:v>
                </c:pt>
                <c:pt idx="1720">
                  <c:v>42978</c:v>
                </c:pt>
                <c:pt idx="1721">
                  <c:v>42979</c:v>
                </c:pt>
                <c:pt idx="1722">
                  <c:v>42982</c:v>
                </c:pt>
                <c:pt idx="1723">
                  <c:v>42983</c:v>
                </c:pt>
                <c:pt idx="1724">
                  <c:v>42984</c:v>
                </c:pt>
                <c:pt idx="1725">
                  <c:v>42986</c:v>
                </c:pt>
                <c:pt idx="1726">
                  <c:v>42989</c:v>
                </c:pt>
                <c:pt idx="1727">
                  <c:v>42990</c:v>
                </c:pt>
                <c:pt idx="1728">
                  <c:v>42991</c:v>
                </c:pt>
                <c:pt idx="1729">
                  <c:v>42992</c:v>
                </c:pt>
                <c:pt idx="1730">
                  <c:v>42993</c:v>
                </c:pt>
                <c:pt idx="1731">
                  <c:v>42996</c:v>
                </c:pt>
                <c:pt idx="1732">
                  <c:v>42997</c:v>
                </c:pt>
                <c:pt idx="1733">
                  <c:v>42998</c:v>
                </c:pt>
                <c:pt idx="1734">
                  <c:v>42999</c:v>
                </c:pt>
                <c:pt idx="1735">
                  <c:v>43000</c:v>
                </c:pt>
                <c:pt idx="1736">
                  <c:v>43003</c:v>
                </c:pt>
                <c:pt idx="1737">
                  <c:v>43004</c:v>
                </c:pt>
                <c:pt idx="1738">
                  <c:v>43005</c:v>
                </c:pt>
                <c:pt idx="1739">
                  <c:v>43006</c:v>
                </c:pt>
                <c:pt idx="1740">
                  <c:v>43007</c:v>
                </c:pt>
                <c:pt idx="1741">
                  <c:v>43010</c:v>
                </c:pt>
                <c:pt idx="1742">
                  <c:v>43011</c:v>
                </c:pt>
                <c:pt idx="1743">
                  <c:v>43012</c:v>
                </c:pt>
                <c:pt idx="1744">
                  <c:v>43013</c:v>
                </c:pt>
                <c:pt idx="1745">
                  <c:v>43014</c:v>
                </c:pt>
                <c:pt idx="1746">
                  <c:v>43017</c:v>
                </c:pt>
                <c:pt idx="1747">
                  <c:v>43018</c:v>
                </c:pt>
                <c:pt idx="1748">
                  <c:v>43019</c:v>
                </c:pt>
                <c:pt idx="1749">
                  <c:v>43021</c:v>
                </c:pt>
                <c:pt idx="1750">
                  <c:v>43024</c:v>
                </c:pt>
                <c:pt idx="1751">
                  <c:v>43025</c:v>
                </c:pt>
                <c:pt idx="1752">
                  <c:v>43026</c:v>
                </c:pt>
                <c:pt idx="1753">
                  <c:v>43027</c:v>
                </c:pt>
                <c:pt idx="1754">
                  <c:v>43028</c:v>
                </c:pt>
                <c:pt idx="1755">
                  <c:v>43031</c:v>
                </c:pt>
                <c:pt idx="1756">
                  <c:v>43032</c:v>
                </c:pt>
                <c:pt idx="1757">
                  <c:v>43033</c:v>
                </c:pt>
                <c:pt idx="1758">
                  <c:v>43034</c:v>
                </c:pt>
                <c:pt idx="1759">
                  <c:v>43035</c:v>
                </c:pt>
                <c:pt idx="1760">
                  <c:v>43038</c:v>
                </c:pt>
                <c:pt idx="1761">
                  <c:v>43039</c:v>
                </c:pt>
                <c:pt idx="1762">
                  <c:v>43040</c:v>
                </c:pt>
                <c:pt idx="1763">
                  <c:v>43042</c:v>
                </c:pt>
                <c:pt idx="1764">
                  <c:v>43045</c:v>
                </c:pt>
                <c:pt idx="1765">
                  <c:v>43046</c:v>
                </c:pt>
                <c:pt idx="1766">
                  <c:v>43047</c:v>
                </c:pt>
                <c:pt idx="1767">
                  <c:v>43048</c:v>
                </c:pt>
                <c:pt idx="1768">
                  <c:v>43049</c:v>
                </c:pt>
                <c:pt idx="1769">
                  <c:v>43052</c:v>
                </c:pt>
                <c:pt idx="1770">
                  <c:v>43053</c:v>
                </c:pt>
                <c:pt idx="1771">
                  <c:v>43055</c:v>
                </c:pt>
                <c:pt idx="1772">
                  <c:v>43056</c:v>
                </c:pt>
                <c:pt idx="1773">
                  <c:v>43059</c:v>
                </c:pt>
                <c:pt idx="1774">
                  <c:v>43060</c:v>
                </c:pt>
                <c:pt idx="1775">
                  <c:v>43061</c:v>
                </c:pt>
                <c:pt idx="1776">
                  <c:v>43062</c:v>
                </c:pt>
                <c:pt idx="1777">
                  <c:v>43063</c:v>
                </c:pt>
                <c:pt idx="1778">
                  <c:v>43066</c:v>
                </c:pt>
                <c:pt idx="1779">
                  <c:v>43067</c:v>
                </c:pt>
                <c:pt idx="1780">
                  <c:v>43068</c:v>
                </c:pt>
                <c:pt idx="1781">
                  <c:v>43069</c:v>
                </c:pt>
                <c:pt idx="1782">
                  <c:v>43070</c:v>
                </c:pt>
                <c:pt idx="1783">
                  <c:v>43073</c:v>
                </c:pt>
                <c:pt idx="1784">
                  <c:v>43074</c:v>
                </c:pt>
                <c:pt idx="1785">
                  <c:v>43075</c:v>
                </c:pt>
                <c:pt idx="1786">
                  <c:v>43076</c:v>
                </c:pt>
                <c:pt idx="1787">
                  <c:v>43077</c:v>
                </c:pt>
                <c:pt idx="1788">
                  <c:v>43080</c:v>
                </c:pt>
                <c:pt idx="1789">
                  <c:v>43081</c:v>
                </c:pt>
                <c:pt idx="1790">
                  <c:v>43082</c:v>
                </c:pt>
                <c:pt idx="1791">
                  <c:v>43083</c:v>
                </c:pt>
                <c:pt idx="1792">
                  <c:v>43084</c:v>
                </c:pt>
                <c:pt idx="1793">
                  <c:v>43087</c:v>
                </c:pt>
                <c:pt idx="1794">
                  <c:v>43088</c:v>
                </c:pt>
                <c:pt idx="1795">
                  <c:v>43089</c:v>
                </c:pt>
                <c:pt idx="1796">
                  <c:v>43090</c:v>
                </c:pt>
                <c:pt idx="1797">
                  <c:v>43091</c:v>
                </c:pt>
                <c:pt idx="1798">
                  <c:v>43095</c:v>
                </c:pt>
                <c:pt idx="1799">
                  <c:v>43096</c:v>
                </c:pt>
                <c:pt idx="1800">
                  <c:v>43097</c:v>
                </c:pt>
                <c:pt idx="1801">
                  <c:v>43098</c:v>
                </c:pt>
                <c:pt idx="1802">
                  <c:v>43102</c:v>
                </c:pt>
                <c:pt idx="1803">
                  <c:v>43103</c:v>
                </c:pt>
                <c:pt idx="1804">
                  <c:v>43104</c:v>
                </c:pt>
                <c:pt idx="1805">
                  <c:v>43105</c:v>
                </c:pt>
                <c:pt idx="1806">
                  <c:v>43108</c:v>
                </c:pt>
                <c:pt idx="1807">
                  <c:v>43109</c:v>
                </c:pt>
                <c:pt idx="1808">
                  <c:v>43110</c:v>
                </c:pt>
                <c:pt idx="1809">
                  <c:v>43111</c:v>
                </c:pt>
                <c:pt idx="1810">
                  <c:v>43112</c:v>
                </c:pt>
                <c:pt idx="1811">
                  <c:v>43115</c:v>
                </c:pt>
                <c:pt idx="1812">
                  <c:v>43116</c:v>
                </c:pt>
                <c:pt idx="1813">
                  <c:v>43117</c:v>
                </c:pt>
                <c:pt idx="1814">
                  <c:v>43118</c:v>
                </c:pt>
                <c:pt idx="1815">
                  <c:v>43119</c:v>
                </c:pt>
                <c:pt idx="1816">
                  <c:v>43122</c:v>
                </c:pt>
                <c:pt idx="1817">
                  <c:v>43123</c:v>
                </c:pt>
                <c:pt idx="1818">
                  <c:v>43124</c:v>
                </c:pt>
                <c:pt idx="1819">
                  <c:v>43125</c:v>
                </c:pt>
                <c:pt idx="1820">
                  <c:v>43126</c:v>
                </c:pt>
                <c:pt idx="1821">
                  <c:v>43129</c:v>
                </c:pt>
                <c:pt idx="1822">
                  <c:v>43130</c:v>
                </c:pt>
                <c:pt idx="1823">
                  <c:v>43131</c:v>
                </c:pt>
                <c:pt idx="1824">
                  <c:v>43132</c:v>
                </c:pt>
                <c:pt idx="1825">
                  <c:v>43133</c:v>
                </c:pt>
                <c:pt idx="1826">
                  <c:v>43136</c:v>
                </c:pt>
                <c:pt idx="1827">
                  <c:v>43137</c:v>
                </c:pt>
                <c:pt idx="1828">
                  <c:v>43138</c:v>
                </c:pt>
                <c:pt idx="1829">
                  <c:v>43139</c:v>
                </c:pt>
                <c:pt idx="1830">
                  <c:v>43140</c:v>
                </c:pt>
                <c:pt idx="1831">
                  <c:v>43145</c:v>
                </c:pt>
                <c:pt idx="1832">
                  <c:v>43146</c:v>
                </c:pt>
                <c:pt idx="1833">
                  <c:v>43147</c:v>
                </c:pt>
                <c:pt idx="1834">
                  <c:v>43150</c:v>
                </c:pt>
                <c:pt idx="1835">
                  <c:v>43151</c:v>
                </c:pt>
                <c:pt idx="1836">
                  <c:v>43152</c:v>
                </c:pt>
                <c:pt idx="1837">
                  <c:v>43153</c:v>
                </c:pt>
                <c:pt idx="1838">
                  <c:v>43154</c:v>
                </c:pt>
                <c:pt idx="1839">
                  <c:v>43157</c:v>
                </c:pt>
                <c:pt idx="1840">
                  <c:v>43158</c:v>
                </c:pt>
                <c:pt idx="1841">
                  <c:v>43159</c:v>
                </c:pt>
                <c:pt idx="1842">
                  <c:v>43160</c:v>
                </c:pt>
                <c:pt idx="1843">
                  <c:v>43161</c:v>
                </c:pt>
                <c:pt idx="1844">
                  <c:v>43164</c:v>
                </c:pt>
                <c:pt idx="1845">
                  <c:v>43165</c:v>
                </c:pt>
                <c:pt idx="1846">
                  <c:v>43166</c:v>
                </c:pt>
                <c:pt idx="1847">
                  <c:v>43167</c:v>
                </c:pt>
                <c:pt idx="1848">
                  <c:v>43168</c:v>
                </c:pt>
                <c:pt idx="1849">
                  <c:v>43171</c:v>
                </c:pt>
                <c:pt idx="1850">
                  <c:v>43172</c:v>
                </c:pt>
                <c:pt idx="1851">
                  <c:v>43173</c:v>
                </c:pt>
                <c:pt idx="1852">
                  <c:v>43174</c:v>
                </c:pt>
                <c:pt idx="1853">
                  <c:v>43175</c:v>
                </c:pt>
                <c:pt idx="1854">
                  <c:v>43178</c:v>
                </c:pt>
                <c:pt idx="1855">
                  <c:v>43179</c:v>
                </c:pt>
                <c:pt idx="1856">
                  <c:v>43180</c:v>
                </c:pt>
                <c:pt idx="1857">
                  <c:v>43181</c:v>
                </c:pt>
                <c:pt idx="1858">
                  <c:v>43182</c:v>
                </c:pt>
                <c:pt idx="1859">
                  <c:v>43185</c:v>
                </c:pt>
                <c:pt idx="1860">
                  <c:v>43186</c:v>
                </c:pt>
                <c:pt idx="1861">
                  <c:v>43187</c:v>
                </c:pt>
                <c:pt idx="1862">
                  <c:v>43188</c:v>
                </c:pt>
                <c:pt idx="1863">
                  <c:v>43192</c:v>
                </c:pt>
                <c:pt idx="1864">
                  <c:v>43193</c:v>
                </c:pt>
                <c:pt idx="1865">
                  <c:v>43194</c:v>
                </c:pt>
                <c:pt idx="1866">
                  <c:v>43195</c:v>
                </c:pt>
                <c:pt idx="1867">
                  <c:v>43196</c:v>
                </c:pt>
                <c:pt idx="1868">
                  <c:v>43199</c:v>
                </c:pt>
                <c:pt idx="1869">
                  <c:v>43200</c:v>
                </c:pt>
                <c:pt idx="1870">
                  <c:v>43201</c:v>
                </c:pt>
                <c:pt idx="1871">
                  <c:v>43202</c:v>
                </c:pt>
                <c:pt idx="1872">
                  <c:v>43203</c:v>
                </c:pt>
                <c:pt idx="1873">
                  <c:v>43206</c:v>
                </c:pt>
                <c:pt idx="1874">
                  <c:v>43207</c:v>
                </c:pt>
                <c:pt idx="1875">
                  <c:v>43208</c:v>
                </c:pt>
                <c:pt idx="1876">
                  <c:v>43209</c:v>
                </c:pt>
                <c:pt idx="1877">
                  <c:v>43210</c:v>
                </c:pt>
                <c:pt idx="1878">
                  <c:v>43213</c:v>
                </c:pt>
                <c:pt idx="1879">
                  <c:v>43214</c:v>
                </c:pt>
                <c:pt idx="1880">
                  <c:v>43215</c:v>
                </c:pt>
                <c:pt idx="1881">
                  <c:v>43216</c:v>
                </c:pt>
                <c:pt idx="1882">
                  <c:v>43217</c:v>
                </c:pt>
                <c:pt idx="1883">
                  <c:v>43220</c:v>
                </c:pt>
                <c:pt idx="1884">
                  <c:v>43222</c:v>
                </c:pt>
                <c:pt idx="1885">
                  <c:v>43223</c:v>
                </c:pt>
                <c:pt idx="1886">
                  <c:v>43224</c:v>
                </c:pt>
                <c:pt idx="1887">
                  <c:v>43227</c:v>
                </c:pt>
                <c:pt idx="1888">
                  <c:v>43228</c:v>
                </c:pt>
                <c:pt idx="1889">
                  <c:v>43229</c:v>
                </c:pt>
                <c:pt idx="1890">
                  <c:v>43230</c:v>
                </c:pt>
                <c:pt idx="1891">
                  <c:v>43231</c:v>
                </c:pt>
                <c:pt idx="1892">
                  <c:v>43234</c:v>
                </c:pt>
                <c:pt idx="1893">
                  <c:v>43235</c:v>
                </c:pt>
                <c:pt idx="1894">
                  <c:v>43236</c:v>
                </c:pt>
                <c:pt idx="1895">
                  <c:v>43237</c:v>
                </c:pt>
                <c:pt idx="1896">
                  <c:v>43238</c:v>
                </c:pt>
                <c:pt idx="1897">
                  <c:v>43241</c:v>
                </c:pt>
                <c:pt idx="1898">
                  <c:v>43242</c:v>
                </c:pt>
                <c:pt idx="1899">
                  <c:v>43243</c:v>
                </c:pt>
                <c:pt idx="1900">
                  <c:v>43244</c:v>
                </c:pt>
                <c:pt idx="1901">
                  <c:v>43245</c:v>
                </c:pt>
                <c:pt idx="1902">
                  <c:v>43248</c:v>
                </c:pt>
                <c:pt idx="1903">
                  <c:v>43249</c:v>
                </c:pt>
                <c:pt idx="1904">
                  <c:v>43250</c:v>
                </c:pt>
                <c:pt idx="1905">
                  <c:v>43252</c:v>
                </c:pt>
                <c:pt idx="1906">
                  <c:v>43255</c:v>
                </c:pt>
                <c:pt idx="1907">
                  <c:v>43256</c:v>
                </c:pt>
                <c:pt idx="1908">
                  <c:v>43257</c:v>
                </c:pt>
                <c:pt idx="1909">
                  <c:v>43258</c:v>
                </c:pt>
                <c:pt idx="1910">
                  <c:v>43259</c:v>
                </c:pt>
                <c:pt idx="1911">
                  <c:v>43262</c:v>
                </c:pt>
                <c:pt idx="1912">
                  <c:v>43263</c:v>
                </c:pt>
                <c:pt idx="1913">
                  <c:v>43264</c:v>
                </c:pt>
                <c:pt idx="1914">
                  <c:v>43265</c:v>
                </c:pt>
                <c:pt idx="1915">
                  <c:v>43266</c:v>
                </c:pt>
                <c:pt idx="1916">
                  <c:v>43269</c:v>
                </c:pt>
                <c:pt idx="1917">
                  <c:v>43270</c:v>
                </c:pt>
                <c:pt idx="1918">
                  <c:v>43271</c:v>
                </c:pt>
                <c:pt idx="1919">
                  <c:v>43272</c:v>
                </c:pt>
                <c:pt idx="1920">
                  <c:v>43273</c:v>
                </c:pt>
                <c:pt idx="1921">
                  <c:v>43276</c:v>
                </c:pt>
                <c:pt idx="1922">
                  <c:v>43277</c:v>
                </c:pt>
                <c:pt idx="1923">
                  <c:v>43278</c:v>
                </c:pt>
                <c:pt idx="1924">
                  <c:v>43279</c:v>
                </c:pt>
                <c:pt idx="1925">
                  <c:v>43280</c:v>
                </c:pt>
                <c:pt idx="1926">
                  <c:v>43283</c:v>
                </c:pt>
                <c:pt idx="1927">
                  <c:v>43284</c:v>
                </c:pt>
                <c:pt idx="1928">
                  <c:v>43285</c:v>
                </c:pt>
                <c:pt idx="1929">
                  <c:v>43286</c:v>
                </c:pt>
                <c:pt idx="1930">
                  <c:v>43287</c:v>
                </c:pt>
                <c:pt idx="1931">
                  <c:v>43290</c:v>
                </c:pt>
                <c:pt idx="1932">
                  <c:v>43291</c:v>
                </c:pt>
                <c:pt idx="1933">
                  <c:v>43292</c:v>
                </c:pt>
                <c:pt idx="1934">
                  <c:v>43293</c:v>
                </c:pt>
                <c:pt idx="1935">
                  <c:v>43294</c:v>
                </c:pt>
                <c:pt idx="1936">
                  <c:v>43297</c:v>
                </c:pt>
                <c:pt idx="1937">
                  <c:v>43298</c:v>
                </c:pt>
                <c:pt idx="1938">
                  <c:v>43299</c:v>
                </c:pt>
                <c:pt idx="1939">
                  <c:v>43300</c:v>
                </c:pt>
                <c:pt idx="1940">
                  <c:v>43301</c:v>
                </c:pt>
                <c:pt idx="1941">
                  <c:v>43304</c:v>
                </c:pt>
                <c:pt idx="1942">
                  <c:v>43305</c:v>
                </c:pt>
                <c:pt idx="1943">
                  <c:v>43306</c:v>
                </c:pt>
                <c:pt idx="1944">
                  <c:v>43307</c:v>
                </c:pt>
                <c:pt idx="1945">
                  <c:v>43308</c:v>
                </c:pt>
                <c:pt idx="1946">
                  <c:v>43311</c:v>
                </c:pt>
                <c:pt idx="1947">
                  <c:v>43312</c:v>
                </c:pt>
                <c:pt idx="1948">
                  <c:v>43313</c:v>
                </c:pt>
                <c:pt idx="1949">
                  <c:v>43314</c:v>
                </c:pt>
                <c:pt idx="1950">
                  <c:v>43315</c:v>
                </c:pt>
                <c:pt idx="1951">
                  <c:v>43318</c:v>
                </c:pt>
                <c:pt idx="1952">
                  <c:v>43319</c:v>
                </c:pt>
                <c:pt idx="1953">
                  <c:v>43320</c:v>
                </c:pt>
                <c:pt idx="1954">
                  <c:v>43321</c:v>
                </c:pt>
                <c:pt idx="1955">
                  <c:v>43322</c:v>
                </c:pt>
                <c:pt idx="1956">
                  <c:v>43325</c:v>
                </c:pt>
                <c:pt idx="1957">
                  <c:v>43326</c:v>
                </c:pt>
                <c:pt idx="1958">
                  <c:v>43327</c:v>
                </c:pt>
                <c:pt idx="1959">
                  <c:v>43328</c:v>
                </c:pt>
                <c:pt idx="1960">
                  <c:v>43329</c:v>
                </c:pt>
                <c:pt idx="1961">
                  <c:v>43332</c:v>
                </c:pt>
                <c:pt idx="1962">
                  <c:v>43333</c:v>
                </c:pt>
                <c:pt idx="1963">
                  <c:v>43334</c:v>
                </c:pt>
                <c:pt idx="1964">
                  <c:v>43335</c:v>
                </c:pt>
                <c:pt idx="1965">
                  <c:v>43336</c:v>
                </c:pt>
                <c:pt idx="1966">
                  <c:v>43339</c:v>
                </c:pt>
                <c:pt idx="1967">
                  <c:v>43340</c:v>
                </c:pt>
                <c:pt idx="1968">
                  <c:v>43341</c:v>
                </c:pt>
                <c:pt idx="1969">
                  <c:v>43342</c:v>
                </c:pt>
                <c:pt idx="1970">
                  <c:v>43343</c:v>
                </c:pt>
                <c:pt idx="1971">
                  <c:v>43346</c:v>
                </c:pt>
                <c:pt idx="1972">
                  <c:v>43347</c:v>
                </c:pt>
                <c:pt idx="1973">
                  <c:v>43348</c:v>
                </c:pt>
                <c:pt idx="1974">
                  <c:v>43349</c:v>
                </c:pt>
                <c:pt idx="1975">
                  <c:v>43353</c:v>
                </c:pt>
                <c:pt idx="1976">
                  <c:v>43354</c:v>
                </c:pt>
                <c:pt idx="1977">
                  <c:v>43355</c:v>
                </c:pt>
                <c:pt idx="1978">
                  <c:v>43356</c:v>
                </c:pt>
                <c:pt idx="1979">
                  <c:v>43357</c:v>
                </c:pt>
                <c:pt idx="1980">
                  <c:v>43360</c:v>
                </c:pt>
                <c:pt idx="1981">
                  <c:v>43361</c:v>
                </c:pt>
                <c:pt idx="1982">
                  <c:v>43362</c:v>
                </c:pt>
                <c:pt idx="1983">
                  <c:v>43363</c:v>
                </c:pt>
                <c:pt idx="1984">
                  <c:v>43364</c:v>
                </c:pt>
                <c:pt idx="1985">
                  <c:v>43367</c:v>
                </c:pt>
                <c:pt idx="1986">
                  <c:v>43368</c:v>
                </c:pt>
                <c:pt idx="1987">
                  <c:v>43369</c:v>
                </c:pt>
                <c:pt idx="1988">
                  <c:v>43370</c:v>
                </c:pt>
                <c:pt idx="1989">
                  <c:v>43371</c:v>
                </c:pt>
                <c:pt idx="1990">
                  <c:v>43374</c:v>
                </c:pt>
                <c:pt idx="1991">
                  <c:v>43375</c:v>
                </c:pt>
                <c:pt idx="1992">
                  <c:v>43376</c:v>
                </c:pt>
                <c:pt idx="1993">
                  <c:v>43377</c:v>
                </c:pt>
                <c:pt idx="1994">
                  <c:v>43378</c:v>
                </c:pt>
                <c:pt idx="1995">
                  <c:v>43381</c:v>
                </c:pt>
                <c:pt idx="1996">
                  <c:v>43382</c:v>
                </c:pt>
                <c:pt idx="1997">
                  <c:v>43383</c:v>
                </c:pt>
                <c:pt idx="1998">
                  <c:v>43384</c:v>
                </c:pt>
                <c:pt idx="1999">
                  <c:v>43388</c:v>
                </c:pt>
                <c:pt idx="2000">
                  <c:v>43389</c:v>
                </c:pt>
                <c:pt idx="2001">
                  <c:v>43390</c:v>
                </c:pt>
                <c:pt idx="2002">
                  <c:v>43391</c:v>
                </c:pt>
                <c:pt idx="2003">
                  <c:v>43392</c:v>
                </c:pt>
                <c:pt idx="2004">
                  <c:v>43395</c:v>
                </c:pt>
                <c:pt idx="2005">
                  <c:v>43396</c:v>
                </c:pt>
                <c:pt idx="2006">
                  <c:v>43397</c:v>
                </c:pt>
                <c:pt idx="2007">
                  <c:v>43398</c:v>
                </c:pt>
                <c:pt idx="2008">
                  <c:v>43399</c:v>
                </c:pt>
                <c:pt idx="2009">
                  <c:v>43402</c:v>
                </c:pt>
                <c:pt idx="2010">
                  <c:v>43403</c:v>
                </c:pt>
                <c:pt idx="2011">
                  <c:v>43404</c:v>
                </c:pt>
                <c:pt idx="2012">
                  <c:v>43405</c:v>
                </c:pt>
                <c:pt idx="2013">
                  <c:v>43409</c:v>
                </c:pt>
                <c:pt idx="2014">
                  <c:v>43410</c:v>
                </c:pt>
                <c:pt idx="2015">
                  <c:v>43411</c:v>
                </c:pt>
                <c:pt idx="2016">
                  <c:v>43412</c:v>
                </c:pt>
                <c:pt idx="2017">
                  <c:v>43413</c:v>
                </c:pt>
                <c:pt idx="2018">
                  <c:v>43416</c:v>
                </c:pt>
                <c:pt idx="2019">
                  <c:v>43417</c:v>
                </c:pt>
                <c:pt idx="2020">
                  <c:v>43418</c:v>
                </c:pt>
                <c:pt idx="2021">
                  <c:v>43420</c:v>
                </c:pt>
                <c:pt idx="2022">
                  <c:v>43423</c:v>
                </c:pt>
                <c:pt idx="2023">
                  <c:v>43424</c:v>
                </c:pt>
                <c:pt idx="2024">
                  <c:v>43425</c:v>
                </c:pt>
                <c:pt idx="2025">
                  <c:v>43426</c:v>
                </c:pt>
                <c:pt idx="2026">
                  <c:v>43427</c:v>
                </c:pt>
                <c:pt idx="2027">
                  <c:v>43430</c:v>
                </c:pt>
                <c:pt idx="2028">
                  <c:v>43431</c:v>
                </c:pt>
                <c:pt idx="2029">
                  <c:v>43432</c:v>
                </c:pt>
                <c:pt idx="2030">
                  <c:v>43433</c:v>
                </c:pt>
                <c:pt idx="2031">
                  <c:v>43434</c:v>
                </c:pt>
                <c:pt idx="2032">
                  <c:v>43437</c:v>
                </c:pt>
                <c:pt idx="2033">
                  <c:v>43438</c:v>
                </c:pt>
                <c:pt idx="2034">
                  <c:v>43439</c:v>
                </c:pt>
                <c:pt idx="2035">
                  <c:v>43440</c:v>
                </c:pt>
                <c:pt idx="2036">
                  <c:v>43441</c:v>
                </c:pt>
                <c:pt idx="2037">
                  <c:v>43444</c:v>
                </c:pt>
                <c:pt idx="2038">
                  <c:v>43445</c:v>
                </c:pt>
                <c:pt idx="2039">
                  <c:v>43446</c:v>
                </c:pt>
                <c:pt idx="2040">
                  <c:v>43447</c:v>
                </c:pt>
                <c:pt idx="2041">
                  <c:v>43448</c:v>
                </c:pt>
                <c:pt idx="2042">
                  <c:v>43451</c:v>
                </c:pt>
                <c:pt idx="2043">
                  <c:v>43452</c:v>
                </c:pt>
                <c:pt idx="2044">
                  <c:v>43453</c:v>
                </c:pt>
                <c:pt idx="2045">
                  <c:v>43454</c:v>
                </c:pt>
                <c:pt idx="2046">
                  <c:v>43455</c:v>
                </c:pt>
                <c:pt idx="2047">
                  <c:v>43458</c:v>
                </c:pt>
                <c:pt idx="2048">
                  <c:v>43460</c:v>
                </c:pt>
                <c:pt idx="2049">
                  <c:v>43461</c:v>
                </c:pt>
                <c:pt idx="2050">
                  <c:v>43462</c:v>
                </c:pt>
                <c:pt idx="2051">
                  <c:v>43465</c:v>
                </c:pt>
                <c:pt idx="2052">
                  <c:v>43467</c:v>
                </c:pt>
                <c:pt idx="2053">
                  <c:v>43468</c:v>
                </c:pt>
                <c:pt idx="2054">
                  <c:v>43469</c:v>
                </c:pt>
                <c:pt idx="2055">
                  <c:v>43472</c:v>
                </c:pt>
                <c:pt idx="2056">
                  <c:v>43473</c:v>
                </c:pt>
                <c:pt idx="2057">
                  <c:v>43474</c:v>
                </c:pt>
                <c:pt idx="2058">
                  <c:v>43475</c:v>
                </c:pt>
                <c:pt idx="2059">
                  <c:v>43476</c:v>
                </c:pt>
                <c:pt idx="2060">
                  <c:v>43479</c:v>
                </c:pt>
                <c:pt idx="2061">
                  <c:v>43480</c:v>
                </c:pt>
                <c:pt idx="2062">
                  <c:v>43481</c:v>
                </c:pt>
                <c:pt idx="2063">
                  <c:v>43482</c:v>
                </c:pt>
                <c:pt idx="2064">
                  <c:v>43483</c:v>
                </c:pt>
                <c:pt idx="2065">
                  <c:v>43486</c:v>
                </c:pt>
                <c:pt idx="2066">
                  <c:v>43487</c:v>
                </c:pt>
                <c:pt idx="2067">
                  <c:v>43488</c:v>
                </c:pt>
                <c:pt idx="2068">
                  <c:v>43489</c:v>
                </c:pt>
                <c:pt idx="2069">
                  <c:v>43490</c:v>
                </c:pt>
                <c:pt idx="2070">
                  <c:v>43493</c:v>
                </c:pt>
                <c:pt idx="2071">
                  <c:v>43494</c:v>
                </c:pt>
                <c:pt idx="2072">
                  <c:v>43495</c:v>
                </c:pt>
                <c:pt idx="2073">
                  <c:v>43496</c:v>
                </c:pt>
                <c:pt idx="2074">
                  <c:v>43497</c:v>
                </c:pt>
                <c:pt idx="2075">
                  <c:v>43500</c:v>
                </c:pt>
                <c:pt idx="2076">
                  <c:v>43501</c:v>
                </c:pt>
                <c:pt idx="2077">
                  <c:v>43502</c:v>
                </c:pt>
                <c:pt idx="2078">
                  <c:v>43503</c:v>
                </c:pt>
                <c:pt idx="2079">
                  <c:v>43504</c:v>
                </c:pt>
                <c:pt idx="2080">
                  <c:v>43507</c:v>
                </c:pt>
                <c:pt idx="2081">
                  <c:v>43508</c:v>
                </c:pt>
                <c:pt idx="2082">
                  <c:v>43509</c:v>
                </c:pt>
                <c:pt idx="2083">
                  <c:v>43510</c:v>
                </c:pt>
                <c:pt idx="2084">
                  <c:v>43511</c:v>
                </c:pt>
                <c:pt idx="2085">
                  <c:v>43514</c:v>
                </c:pt>
                <c:pt idx="2086">
                  <c:v>43515</c:v>
                </c:pt>
                <c:pt idx="2087">
                  <c:v>43516</c:v>
                </c:pt>
                <c:pt idx="2088">
                  <c:v>43517</c:v>
                </c:pt>
                <c:pt idx="2089">
                  <c:v>43518</c:v>
                </c:pt>
                <c:pt idx="2090">
                  <c:v>43521</c:v>
                </c:pt>
                <c:pt idx="2091">
                  <c:v>43522</c:v>
                </c:pt>
                <c:pt idx="2092">
                  <c:v>43523</c:v>
                </c:pt>
                <c:pt idx="2093">
                  <c:v>43524</c:v>
                </c:pt>
                <c:pt idx="2094">
                  <c:v>43525</c:v>
                </c:pt>
                <c:pt idx="2095">
                  <c:v>43530</c:v>
                </c:pt>
                <c:pt idx="2096">
                  <c:v>43531</c:v>
                </c:pt>
                <c:pt idx="2097">
                  <c:v>43532</c:v>
                </c:pt>
                <c:pt idx="2098">
                  <c:v>43535</c:v>
                </c:pt>
                <c:pt idx="2099">
                  <c:v>43536</c:v>
                </c:pt>
                <c:pt idx="2100">
                  <c:v>43537</c:v>
                </c:pt>
                <c:pt idx="2101">
                  <c:v>43538</c:v>
                </c:pt>
                <c:pt idx="2102">
                  <c:v>43539</c:v>
                </c:pt>
                <c:pt idx="2103">
                  <c:v>43542</c:v>
                </c:pt>
                <c:pt idx="2104">
                  <c:v>43543</c:v>
                </c:pt>
                <c:pt idx="2105">
                  <c:v>43544</c:v>
                </c:pt>
                <c:pt idx="2106">
                  <c:v>43545</c:v>
                </c:pt>
                <c:pt idx="2107">
                  <c:v>43546</c:v>
                </c:pt>
                <c:pt idx="2108">
                  <c:v>43549</c:v>
                </c:pt>
                <c:pt idx="2109">
                  <c:v>43550</c:v>
                </c:pt>
                <c:pt idx="2110">
                  <c:v>43551</c:v>
                </c:pt>
                <c:pt idx="2111">
                  <c:v>43552</c:v>
                </c:pt>
                <c:pt idx="2112">
                  <c:v>43553</c:v>
                </c:pt>
                <c:pt idx="2113">
                  <c:v>43556</c:v>
                </c:pt>
                <c:pt idx="2114">
                  <c:v>43557</c:v>
                </c:pt>
                <c:pt idx="2115">
                  <c:v>43558</c:v>
                </c:pt>
                <c:pt idx="2116">
                  <c:v>43559</c:v>
                </c:pt>
                <c:pt idx="2117">
                  <c:v>43560</c:v>
                </c:pt>
                <c:pt idx="2118">
                  <c:v>43563</c:v>
                </c:pt>
                <c:pt idx="2119">
                  <c:v>43564</c:v>
                </c:pt>
                <c:pt idx="2120">
                  <c:v>43565</c:v>
                </c:pt>
                <c:pt idx="2121">
                  <c:v>43566</c:v>
                </c:pt>
                <c:pt idx="2122">
                  <c:v>43567</c:v>
                </c:pt>
                <c:pt idx="2123">
                  <c:v>43570</c:v>
                </c:pt>
                <c:pt idx="2124">
                  <c:v>43571</c:v>
                </c:pt>
                <c:pt idx="2125">
                  <c:v>43572</c:v>
                </c:pt>
                <c:pt idx="2126">
                  <c:v>43573</c:v>
                </c:pt>
                <c:pt idx="2127">
                  <c:v>43577</c:v>
                </c:pt>
                <c:pt idx="2128">
                  <c:v>43578</c:v>
                </c:pt>
                <c:pt idx="2129">
                  <c:v>43579</c:v>
                </c:pt>
                <c:pt idx="2130">
                  <c:v>43580</c:v>
                </c:pt>
                <c:pt idx="2131">
                  <c:v>43581</c:v>
                </c:pt>
                <c:pt idx="2132">
                  <c:v>43584</c:v>
                </c:pt>
                <c:pt idx="2133">
                  <c:v>43585</c:v>
                </c:pt>
                <c:pt idx="2134">
                  <c:v>43587</c:v>
                </c:pt>
                <c:pt idx="2135">
                  <c:v>43588</c:v>
                </c:pt>
                <c:pt idx="2136">
                  <c:v>43591</c:v>
                </c:pt>
                <c:pt idx="2137">
                  <c:v>43592</c:v>
                </c:pt>
                <c:pt idx="2138">
                  <c:v>43593</c:v>
                </c:pt>
                <c:pt idx="2139">
                  <c:v>43594</c:v>
                </c:pt>
                <c:pt idx="2140">
                  <c:v>43595</c:v>
                </c:pt>
                <c:pt idx="2141">
                  <c:v>43598</c:v>
                </c:pt>
                <c:pt idx="2142">
                  <c:v>43599</c:v>
                </c:pt>
                <c:pt idx="2143">
                  <c:v>43600</c:v>
                </c:pt>
                <c:pt idx="2144">
                  <c:v>43601</c:v>
                </c:pt>
                <c:pt idx="2145">
                  <c:v>43602</c:v>
                </c:pt>
                <c:pt idx="2146">
                  <c:v>43605</c:v>
                </c:pt>
                <c:pt idx="2147">
                  <c:v>43606</c:v>
                </c:pt>
                <c:pt idx="2148">
                  <c:v>43607</c:v>
                </c:pt>
                <c:pt idx="2149">
                  <c:v>43608</c:v>
                </c:pt>
                <c:pt idx="2150">
                  <c:v>43609</c:v>
                </c:pt>
                <c:pt idx="2151">
                  <c:v>43612</c:v>
                </c:pt>
                <c:pt idx="2152">
                  <c:v>43613</c:v>
                </c:pt>
                <c:pt idx="2153">
                  <c:v>43614</c:v>
                </c:pt>
                <c:pt idx="2154">
                  <c:v>43615</c:v>
                </c:pt>
                <c:pt idx="2155">
                  <c:v>43616</c:v>
                </c:pt>
                <c:pt idx="2156">
                  <c:v>43619</c:v>
                </c:pt>
                <c:pt idx="2157">
                  <c:v>43620</c:v>
                </c:pt>
                <c:pt idx="2158">
                  <c:v>43621</c:v>
                </c:pt>
                <c:pt idx="2159">
                  <c:v>43622</c:v>
                </c:pt>
                <c:pt idx="2160">
                  <c:v>43623</c:v>
                </c:pt>
                <c:pt idx="2161">
                  <c:v>43626</c:v>
                </c:pt>
                <c:pt idx="2162">
                  <c:v>43627</c:v>
                </c:pt>
                <c:pt idx="2163">
                  <c:v>43628</c:v>
                </c:pt>
                <c:pt idx="2164">
                  <c:v>43629</c:v>
                </c:pt>
                <c:pt idx="2165">
                  <c:v>43630</c:v>
                </c:pt>
                <c:pt idx="2166">
                  <c:v>43633</c:v>
                </c:pt>
                <c:pt idx="2167">
                  <c:v>43634</c:v>
                </c:pt>
                <c:pt idx="2168">
                  <c:v>43635</c:v>
                </c:pt>
                <c:pt idx="2169">
                  <c:v>43637</c:v>
                </c:pt>
                <c:pt idx="2170">
                  <c:v>43640</c:v>
                </c:pt>
                <c:pt idx="2171">
                  <c:v>43641</c:v>
                </c:pt>
                <c:pt idx="2172">
                  <c:v>43642</c:v>
                </c:pt>
                <c:pt idx="2173">
                  <c:v>43643</c:v>
                </c:pt>
                <c:pt idx="2174">
                  <c:v>43644</c:v>
                </c:pt>
                <c:pt idx="2175">
                  <c:v>43647</c:v>
                </c:pt>
                <c:pt idx="2176">
                  <c:v>43648</c:v>
                </c:pt>
                <c:pt idx="2177">
                  <c:v>43649</c:v>
                </c:pt>
                <c:pt idx="2178">
                  <c:v>43650</c:v>
                </c:pt>
                <c:pt idx="2179">
                  <c:v>43651</c:v>
                </c:pt>
                <c:pt idx="2180">
                  <c:v>43654</c:v>
                </c:pt>
                <c:pt idx="2181">
                  <c:v>43655</c:v>
                </c:pt>
                <c:pt idx="2182">
                  <c:v>43656</c:v>
                </c:pt>
                <c:pt idx="2183">
                  <c:v>43657</c:v>
                </c:pt>
                <c:pt idx="2184">
                  <c:v>43658</c:v>
                </c:pt>
                <c:pt idx="2185">
                  <c:v>43661</c:v>
                </c:pt>
                <c:pt idx="2186">
                  <c:v>43662</c:v>
                </c:pt>
                <c:pt idx="2187">
                  <c:v>43663</c:v>
                </c:pt>
                <c:pt idx="2188">
                  <c:v>43664</c:v>
                </c:pt>
                <c:pt idx="2189">
                  <c:v>43665</c:v>
                </c:pt>
                <c:pt idx="2190">
                  <c:v>43668</c:v>
                </c:pt>
                <c:pt idx="2191">
                  <c:v>43669</c:v>
                </c:pt>
                <c:pt idx="2192">
                  <c:v>43670</c:v>
                </c:pt>
                <c:pt idx="2193">
                  <c:v>43671</c:v>
                </c:pt>
                <c:pt idx="2194">
                  <c:v>43672</c:v>
                </c:pt>
                <c:pt idx="2195">
                  <c:v>43675</c:v>
                </c:pt>
                <c:pt idx="2196">
                  <c:v>43676</c:v>
                </c:pt>
                <c:pt idx="2197">
                  <c:v>43677</c:v>
                </c:pt>
                <c:pt idx="2198">
                  <c:v>43678</c:v>
                </c:pt>
                <c:pt idx="2199">
                  <c:v>43679</c:v>
                </c:pt>
                <c:pt idx="2200">
                  <c:v>43682</c:v>
                </c:pt>
                <c:pt idx="2201">
                  <c:v>43683</c:v>
                </c:pt>
                <c:pt idx="2202">
                  <c:v>43684</c:v>
                </c:pt>
                <c:pt idx="2203">
                  <c:v>43685</c:v>
                </c:pt>
                <c:pt idx="2204">
                  <c:v>43686</c:v>
                </c:pt>
                <c:pt idx="2205">
                  <c:v>43689</c:v>
                </c:pt>
                <c:pt idx="2206">
                  <c:v>43690</c:v>
                </c:pt>
                <c:pt idx="2207">
                  <c:v>43691</c:v>
                </c:pt>
                <c:pt idx="2208">
                  <c:v>43692</c:v>
                </c:pt>
                <c:pt idx="2209">
                  <c:v>43693</c:v>
                </c:pt>
                <c:pt idx="2210">
                  <c:v>43696</c:v>
                </c:pt>
                <c:pt idx="2211">
                  <c:v>43697</c:v>
                </c:pt>
                <c:pt idx="2212">
                  <c:v>43698</c:v>
                </c:pt>
                <c:pt idx="2213">
                  <c:v>43699</c:v>
                </c:pt>
                <c:pt idx="2214">
                  <c:v>43700</c:v>
                </c:pt>
                <c:pt idx="2215">
                  <c:v>43703</c:v>
                </c:pt>
                <c:pt idx="2216">
                  <c:v>43704</c:v>
                </c:pt>
                <c:pt idx="2217">
                  <c:v>43705</c:v>
                </c:pt>
                <c:pt idx="2218">
                  <c:v>43706</c:v>
                </c:pt>
                <c:pt idx="2219">
                  <c:v>43707</c:v>
                </c:pt>
                <c:pt idx="2220">
                  <c:v>43710</c:v>
                </c:pt>
                <c:pt idx="2221">
                  <c:v>43711</c:v>
                </c:pt>
                <c:pt idx="2222">
                  <c:v>43712</c:v>
                </c:pt>
                <c:pt idx="2223">
                  <c:v>43713</c:v>
                </c:pt>
                <c:pt idx="2224">
                  <c:v>43714</c:v>
                </c:pt>
                <c:pt idx="2225">
                  <c:v>43717</c:v>
                </c:pt>
                <c:pt idx="2226">
                  <c:v>43718</c:v>
                </c:pt>
                <c:pt idx="2227">
                  <c:v>43719</c:v>
                </c:pt>
                <c:pt idx="2228">
                  <c:v>43720</c:v>
                </c:pt>
                <c:pt idx="2229">
                  <c:v>43721</c:v>
                </c:pt>
                <c:pt idx="2230">
                  <c:v>43724</c:v>
                </c:pt>
                <c:pt idx="2231">
                  <c:v>43725</c:v>
                </c:pt>
                <c:pt idx="2232">
                  <c:v>43726</c:v>
                </c:pt>
                <c:pt idx="2233">
                  <c:v>43727</c:v>
                </c:pt>
                <c:pt idx="2234">
                  <c:v>43728</c:v>
                </c:pt>
                <c:pt idx="2235">
                  <c:v>43731</c:v>
                </c:pt>
                <c:pt idx="2236">
                  <c:v>43732</c:v>
                </c:pt>
                <c:pt idx="2237">
                  <c:v>43733</c:v>
                </c:pt>
                <c:pt idx="2238">
                  <c:v>43734</c:v>
                </c:pt>
                <c:pt idx="2239">
                  <c:v>43735</c:v>
                </c:pt>
                <c:pt idx="2240">
                  <c:v>43738</c:v>
                </c:pt>
                <c:pt idx="2241">
                  <c:v>43739</c:v>
                </c:pt>
                <c:pt idx="2242">
                  <c:v>43740</c:v>
                </c:pt>
                <c:pt idx="2243">
                  <c:v>43741</c:v>
                </c:pt>
                <c:pt idx="2244">
                  <c:v>43742</c:v>
                </c:pt>
                <c:pt idx="2245">
                  <c:v>43745</c:v>
                </c:pt>
                <c:pt idx="2246">
                  <c:v>43746</c:v>
                </c:pt>
                <c:pt idx="2247">
                  <c:v>43747</c:v>
                </c:pt>
                <c:pt idx="2248">
                  <c:v>43748</c:v>
                </c:pt>
                <c:pt idx="2249">
                  <c:v>43749</c:v>
                </c:pt>
                <c:pt idx="2250">
                  <c:v>43752</c:v>
                </c:pt>
                <c:pt idx="2251">
                  <c:v>43753</c:v>
                </c:pt>
                <c:pt idx="2252">
                  <c:v>43754</c:v>
                </c:pt>
                <c:pt idx="2253">
                  <c:v>43755</c:v>
                </c:pt>
                <c:pt idx="2254">
                  <c:v>43756</c:v>
                </c:pt>
                <c:pt idx="2255">
                  <c:v>43759</c:v>
                </c:pt>
                <c:pt idx="2256">
                  <c:v>43760</c:v>
                </c:pt>
                <c:pt idx="2257">
                  <c:v>43761</c:v>
                </c:pt>
                <c:pt idx="2258">
                  <c:v>43762</c:v>
                </c:pt>
                <c:pt idx="2259">
                  <c:v>43763</c:v>
                </c:pt>
                <c:pt idx="2260">
                  <c:v>43766</c:v>
                </c:pt>
                <c:pt idx="2261">
                  <c:v>43767</c:v>
                </c:pt>
                <c:pt idx="2262">
                  <c:v>43768</c:v>
                </c:pt>
                <c:pt idx="2263">
                  <c:v>43769</c:v>
                </c:pt>
                <c:pt idx="2264">
                  <c:v>43770</c:v>
                </c:pt>
                <c:pt idx="2265">
                  <c:v>43773</c:v>
                </c:pt>
                <c:pt idx="2266">
                  <c:v>43774</c:v>
                </c:pt>
                <c:pt idx="2267">
                  <c:v>43775</c:v>
                </c:pt>
                <c:pt idx="2268">
                  <c:v>43776</c:v>
                </c:pt>
                <c:pt idx="2269">
                  <c:v>43777</c:v>
                </c:pt>
                <c:pt idx="2270">
                  <c:v>43780</c:v>
                </c:pt>
                <c:pt idx="2271">
                  <c:v>43781</c:v>
                </c:pt>
                <c:pt idx="2272">
                  <c:v>43782</c:v>
                </c:pt>
                <c:pt idx="2273">
                  <c:v>43783</c:v>
                </c:pt>
                <c:pt idx="2274">
                  <c:v>43787</c:v>
                </c:pt>
                <c:pt idx="2275">
                  <c:v>43788</c:v>
                </c:pt>
                <c:pt idx="2276">
                  <c:v>43789</c:v>
                </c:pt>
                <c:pt idx="2277">
                  <c:v>43790</c:v>
                </c:pt>
                <c:pt idx="2278">
                  <c:v>43791</c:v>
                </c:pt>
                <c:pt idx="2279">
                  <c:v>43794</c:v>
                </c:pt>
                <c:pt idx="2280">
                  <c:v>43795</c:v>
                </c:pt>
                <c:pt idx="2281">
                  <c:v>43796</c:v>
                </c:pt>
                <c:pt idx="2282">
                  <c:v>43797</c:v>
                </c:pt>
                <c:pt idx="2283">
                  <c:v>43798</c:v>
                </c:pt>
                <c:pt idx="2284">
                  <c:v>43801</c:v>
                </c:pt>
                <c:pt idx="2285">
                  <c:v>43802</c:v>
                </c:pt>
                <c:pt idx="2286">
                  <c:v>43803</c:v>
                </c:pt>
                <c:pt idx="2287">
                  <c:v>43804</c:v>
                </c:pt>
                <c:pt idx="2288">
                  <c:v>43805</c:v>
                </c:pt>
                <c:pt idx="2289">
                  <c:v>43808</c:v>
                </c:pt>
                <c:pt idx="2290">
                  <c:v>43809</c:v>
                </c:pt>
                <c:pt idx="2291">
                  <c:v>43810</c:v>
                </c:pt>
                <c:pt idx="2292">
                  <c:v>43811</c:v>
                </c:pt>
                <c:pt idx="2293">
                  <c:v>43812</c:v>
                </c:pt>
                <c:pt idx="2294">
                  <c:v>43815</c:v>
                </c:pt>
                <c:pt idx="2295">
                  <c:v>43816</c:v>
                </c:pt>
                <c:pt idx="2296">
                  <c:v>43817</c:v>
                </c:pt>
                <c:pt idx="2297">
                  <c:v>43818</c:v>
                </c:pt>
                <c:pt idx="2298">
                  <c:v>43819</c:v>
                </c:pt>
                <c:pt idx="2299">
                  <c:v>43822</c:v>
                </c:pt>
                <c:pt idx="2300">
                  <c:v>43823</c:v>
                </c:pt>
                <c:pt idx="2301">
                  <c:v>43825</c:v>
                </c:pt>
                <c:pt idx="2302">
                  <c:v>43826</c:v>
                </c:pt>
                <c:pt idx="2303">
                  <c:v>43829</c:v>
                </c:pt>
                <c:pt idx="2304">
                  <c:v>43830</c:v>
                </c:pt>
                <c:pt idx="2305">
                  <c:v>43832</c:v>
                </c:pt>
                <c:pt idx="2306">
                  <c:v>43833</c:v>
                </c:pt>
                <c:pt idx="2307">
                  <c:v>43836</c:v>
                </c:pt>
                <c:pt idx="2308">
                  <c:v>43837</c:v>
                </c:pt>
                <c:pt idx="2309">
                  <c:v>43838</c:v>
                </c:pt>
                <c:pt idx="2310">
                  <c:v>43839</c:v>
                </c:pt>
                <c:pt idx="2311">
                  <c:v>43840</c:v>
                </c:pt>
                <c:pt idx="2312">
                  <c:v>43843</c:v>
                </c:pt>
                <c:pt idx="2313">
                  <c:v>43844</c:v>
                </c:pt>
                <c:pt idx="2314">
                  <c:v>43845</c:v>
                </c:pt>
                <c:pt idx="2315">
                  <c:v>43846</c:v>
                </c:pt>
                <c:pt idx="2316">
                  <c:v>43847</c:v>
                </c:pt>
                <c:pt idx="2317">
                  <c:v>43850</c:v>
                </c:pt>
                <c:pt idx="2318">
                  <c:v>43851</c:v>
                </c:pt>
                <c:pt idx="2319">
                  <c:v>43852</c:v>
                </c:pt>
                <c:pt idx="2320">
                  <c:v>43853</c:v>
                </c:pt>
                <c:pt idx="2321">
                  <c:v>43854</c:v>
                </c:pt>
                <c:pt idx="2322">
                  <c:v>43857</c:v>
                </c:pt>
                <c:pt idx="2323">
                  <c:v>43858</c:v>
                </c:pt>
                <c:pt idx="2324">
                  <c:v>43859</c:v>
                </c:pt>
                <c:pt idx="2325">
                  <c:v>43860</c:v>
                </c:pt>
                <c:pt idx="2326">
                  <c:v>43861</c:v>
                </c:pt>
                <c:pt idx="2327">
                  <c:v>43864</c:v>
                </c:pt>
                <c:pt idx="2328">
                  <c:v>43865</c:v>
                </c:pt>
                <c:pt idx="2329">
                  <c:v>43866</c:v>
                </c:pt>
                <c:pt idx="2330">
                  <c:v>43867</c:v>
                </c:pt>
                <c:pt idx="2331">
                  <c:v>43868</c:v>
                </c:pt>
                <c:pt idx="2332">
                  <c:v>43871</c:v>
                </c:pt>
                <c:pt idx="2333">
                  <c:v>43872</c:v>
                </c:pt>
                <c:pt idx="2334">
                  <c:v>43873</c:v>
                </c:pt>
                <c:pt idx="2335">
                  <c:v>43874</c:v>
                </c:pt>
                <c:pt idx="2336">
                  <c:v>43875</c:v>
                </c:pt>
                <c:pt idx="2337">
                  <c:v>43878</c:v>
                </c:pt>
                <c:pt idx="2338">
                  <c:v>43879</c:v>
                </c:pt>
                <c:pt idx="2339">
                  <c:v>43880</c:v>
                </c:pt>
                <c:pt idx="2340">
                  <c:v>43881</c:v>
                </c:pt>
                <c:pt idx="2341">
                  <c:v>43882</c:v>
                </c:pt>
                <c:pt idx="2342">
                  <c:v>43887</c:v>
                </c:pt>
                <c:pt idx="2343">
                  <c:v>43888</c:v>
                </c:pt>
                <c:pt idx="2344">
                  <c:v>43889</c:v>
                </c:pt>
                <c:pt idx="2345">
                  <c:v>43892</c:v>
                </c:pt>
                <c:pt idx="2346">
                  <c:v>43893</c:v>
                </c:pt>
                <c:pt idx="2347">
                  <c:v>43894</c:v>
                </c:pt>
                <c:pt idx="2348">
                  <c:v>43895</c:v>
                </c:pt>
                <c:pt idx="2349">
                  <c:v>43896</c:v>
                </c:pt>
                <c:pt idx="2350">
                  <c:v>43899</c:v>
                </c:pt>
                <c:pt idx="2351">
                  <c:v>43900</c:v>
                </c:pt>
                <c:pt idx="2352">
                  <c:v>43901</c:v>
                </c:pt>
                <c:pt idx="2353">
                  <c:v>43902</c:v>
                </c:pt>
                <c:pt idx="2354">
                  <c:v>43903</c:v>
                </c:pt>
                <c:pt idx="2355">
                  <c:v>43906</c:v>
                </c:pt>
                <c:pt idx="2356">
                  <c:v>43907</c:v>
                </c:pt>
                <c:pt idx="2357">
                  <c:v>43908</c:v>
                </c:pt>
                <c:pt idx="2358">
                  <c:v>43909</c:v>
                </c:pt>
                <c:pt idx="2359">
                  <c:v>43910</c:v>
                </c:pt>
                <c:pt idx="2360">
                  <c:v>43913</c:v>
                </c:pt>
                <c:pt idx="2361">
                  <c:v>43914</c:v>
                </c:pt>
                <c:pt idx="2362">
                  <c:v>43915</c:v>
                </c:pt>
                <c:pt idx="2363">
                  <c:v>43916</c:v>
                </c:pt>
                <c:pt idx="2364">
                  <c:v>43917</c:v>
                </c:pt>
                <c:pt idx="2365">
                  <c:v>43920</c:v>
                </c:pt>
                <c:pt idx="2366">
                  <c:v>43921</c:v>
                </c:pt>
                <c:pt idx="2367">
                  <c:v>43922</c:v>
                </c:pt>
                <c:pt idx="2368">
                  <c:v>43923</c:v>
                </c:pt>
                <c:pt idx="2369">
                  <c:v>43924</c:v>
                </c:pt>
                <c:pt idx="2370">
                  <c:v>43927</c:v>
                </c:pt>
                <c:pt idx="2371">
                  <c:v>43928</c:v>
                </c:pt>
                <c:pt idx="2372">
                  <c:v>43929</c:v>
                </c:pt>
                <c:pt idx="2373">
                  <c:v>43930</c:v>
                </c:pt>
                <c:pt idx="2374">
                  <c:v>43934</c:v>
                </c:pt>
                <c:pt idx="2375">
                  <c:v>43935</c:v>
                </c:pt>
                <c:pt idx="2376">
                  <c:v>43936</c:v>
                </c:pt>
                <c:pt idx="2377">
                  <c:v>43937</c:v>
                </c:pt>
                <c:pt idx="2378">
                  <c:v>43938</c:v>
                </c:pt>
                <c:pt idx="2379">
                  <c:v>43941</c:v>
                </c:pt>
                <c:pt idx="2380">
                  <c:v>43943</c:v>
                </c:pt>
                <c:pt idx="2381">
                  <c:v>43944</c:v>
                </c:pt>
                <c:pt idx="2382">
                  <c:v>43945</c:v>
                </c:pt>
                <c:pt idx="2383">
                  <c:v>43948</c:v>
                </c:pt>
                <c:pt idx="2384">
                  <c:v>43949</c:v>
                </c:pt>
                <c:pt idx="2385">
                  <c:v>43950</c:v>
                </c:pt>
                <c:pt idx="2386">
                  <c:v>43951</c:v>
                </c:pt>
                <c:pt idx="2387">
                  <c:v>43955</c:v>
                </c:pt>
                <c:pt idx="2388">
                  <c:v>43956</c:v>
                </c:pt>
                <c:pt idx="2389">
                  <c:v>43957</c:v>
                </c:pt>
                <c:pt idx="2390">
                  <c:v>43958</c:v>
                </c:pt>
                <c:pt idx="2391">
                  <c:v>43959</c:v>
                </c:pt>
                <c:pt idx="2392">
                  <c:v>43962</c:v>
                </c:pt>
                <c:pt idx="2393">
                  <c:v>43963</c:v>
                </c:pt>
                <c:pt idx="2394">
                  <c:v>43964</c:v>
                </c:pt>
                <c:pt idx="2395">
                  <c:v>43965</c:v>
                </c:pt>
                <c:pt idx="2396">
                  <c:v>43966</c:v>
                </c:pt>
                <c:pt idx="2397">
                  <c:v>43969</c:v>
                </c:pt>
                <c:pt idx="2398">
                  <c:v>43970</c:v>
                </c:pt>
                <c:pt idx="2399">
                  <c:v>43971</c:v>
                </c:pt>
                <c:pt idx="2400">
                  <c:v>43972</c:v>
                </c:pt>
                <c:pt idx="2401">
                  <c:v>43973</c:v>
                </c:pt>
                <c:pt idx="2402">
                  <c:v>43976</c:v>
                </c:pt>
                <c:pt idx="2403">
                  <c:v>43977</c:v>
                </c:pt>
                <c:pt idx="2404">
                  <c:v>43978</c:v>
                </c:pt>
                <c:pt idx="2405">
                  <c:v>43979</c:v>
                </c:pt>
                <c:pt idx="2406">
                  <c:v>43980</c:v>
                </c:pt>
                <c:pt idx="2407">
                  <c:v>43983</c:v>
                </c:pt>
                <c:pt idx="2408">
                  <c:v>43984</c:v>
                </c:pt>
                <c:pt idx="2409">
                  <c:v>43985</c:v>
                </c:pt>
                <c:pt idx="2410">
                  <c:v>43986</c:v>
                </c:pt>
                <c:pt idx="2411">
                  <c:v>43987</c:v>
                </c:pt>
                <c:pt idx="2412">
                  <c:v>43990</c:v>
                </c:pt>
                <c:pt idx="2413">
                  <c:v>43991</c:v>
                </c:pt>
                <c:pt idx="2414">
                  <c:v>43992</c:v>
                </c:pt>
                <c:pt idx="2415">
                  <c:v>43994</c:v>
                </c:pt>
                <c:pt idx="2416">
                  <c:v>43997</c:v>
                </c:pt>
                <c:pt idx="2417">
                  <c:v>43998</c:v>
                </c:pt>
                <c:pt idx="2418">
                  <c:v>43999</c:v>
                </c:pt>
                <c:pt idx="2419">
                  <c:v>44000</c:v>
                </c:pt>
                <c:pt idx="2420">
                  <c:v>44001</c:v>
                </c:pt>
                <c:pt idx="2421">
                  <c:v>44004</c:v>
                </c:pt>
                <c:pt idx="2422">
                  <c:v>44005</c:v>
                </c:pt>
                <c:pt idx="2423">
                  <c:v>44006</c:v>
                </c:pt>
                <c:pt idx="2424">
                  <c:v>44007</c:v>
                </c:pt>
                <c:pt idx="2425">
                  <c:v>44008</c:v>
                </c:pt>
                <c:pt idx="2426">
                  <c:v>44011</c:v>
                </c:pt>
                <c:pt idx="2427">
                  <c:v>44012</c:v>
                </c:pt>
                <c:pt idx="2428">
                  <c:v>44013</c:v>
                </c:pt>
                <c:pt idx="2429">
                  <c:v>44014</c:v>
                </c:pt>
                <c:pt idx="2430">
                  <c:v>44015</c:v>
                </c:pt>
                <c:pt idx="2431">
                  <c:v>44018</c:v>
                </c:pt>
                <c:pt idx="2432">
                  <c:v>44019</c:v>
                </c:pt>
                <c:pt idx="2433">
                  <c:v>44020</c:v>
                </c:pt>
                <c:pt idx="2434">
                  <c:v>44021</c:v>
                </c:pt>
                <c:pt idx="2435">
                  <c:v>44022</c:v>
                </c:pt>
                <c:pt idx="2436">
                  <c:v>44025</c:v>
                </c:pt>
                <c:pt idx="2437">
                  <c:v>44026</c:v>
                </c:pt>
                <c:pt idx="2438">
                  <c:v>44027</c:v>
                </c:pt>
                <c:pt idx="2439">
                  <c:v>44028</c:v>
                </c:pt>
                <c:pt idx="2440">
                  <c:v>44029</c:v>
                </c:pt>
                <c:pt idx="2441">
                  <c:v>44032</c:v>
                </c:pt>
                <c:pt idx="2442">
                  <c:v>44033</c:v>
                </c:pt>
                <c:pt idx="2443">
                  <c:v>44034</c:v>
                </c:pt>
                <c:pt idx="2444">
                  <c:v>44035</c:v>
                </c:pt>
                <c:pt idx="2445">
                  <c:v>44036</c:v>
                </c:pt>
                <c:pt idx="2446">
                  <c:v>44039</c:v>
                </c:pt>
                <c:pt idx="2447">
                  <c:v>44040</c:v>
                </c:pt>
                <c:pt idx="2448">
                  <c:v>44041</c:v>
                </c:pt>
                <c:pt idx="2449">
                  <c:v>44042</c:v>
                </c:pt>
                <c:pt idx="2450">
                  <c:v>44043</c:v>
                </c:pt>
                <c:pt idx="2451">
                  <c:v>44046</c:v>
                </c:pt>
                <c:pt idx="2452">
                  <c:v>44047</c:v>
                </c:pt>
                <c:pt idx="2453">
                  <c:v>44048</c:v>
                </c:pt>
                <c:pt idx="2454">
                  <c:v>44049</c:v>
                </c:pt>
                <c:pt idx="2455">
                  <c:v>44050</c:v>
                </c:pt>
                <c:pt idx="2456">
                  <c:v>44053</c:v>
                </c:pt>
                <c:pt idx="2457">
                  <c:v>44054</c:v>
                </c:pt>
                <c:pt idx="2458">
                  <c:v>44055</c:v>
                </c:pt>
                <c:pt idx="2459">
                  <c:v>44056</c:v>
                </c:pt>
                <c:pt idx="2460">
                  <c:v>44057</c:v>
                </c:pt>
                <c:pt idx="2461">
                  <c:v>44060</c:v>
                </c:pt>
                <c:pt idx="2462">
                  <c:v>44061</c:v>
                </c:pt>
                <c:pt idx="2463">
                  <c:v>44062</c:v>
                </c:pt>
                <c:pt idx="2464">
                  <c:v>44063</c:v>
                </c:pt>
                <c:pt idx="2465">
                  <c:v>44064</c:v>
                </c:pt>
                <c:pt idx="2466">
                  <c:v>44067</c:v>
                </c:pt>
                <c:pt idx="2467">
                  <c:v>44068</c:v>
                </c:pt>
                <c:pt idx="2468">
                  <c:v>44069</c:v>
                </c:pt>
                <c:pt idx="2469">
                  <c:v>44070</c:v>
                </c:pt>
                <c:pt idx="2470">
                  <c:v>44071</c:v>
                </c:pt>
                <c:pt idx="2471">
                  <c:v>44074</c:v>
                </c:pt>
                <c:pt idx="2472">
                  <c:v>44075</c:v>
                </c:pt>
                <c:pt idx="2473">
                  <c:v>44076</c:v>
                </c:pt>
                <c:pt idx="2474">
                  <c:v>44077</c:v>
                </c:pt>
                <c:pt idx="2475">
                  <c:v>44078</c:v>
                </c:pt>
                <c:pt idx="2476">
                  <c:v>44082</c:v>
                </c:pt>
                <c:pt idx="2477">
                  <c:v>44083</c:v>
                </c:pt>
                <c:pt idx="2478">
                  <c:v>44084</c:v>
                </c:pt>
                <c:pt idx="2479">
                  <c:v>44085</c:v>
                </c:pt>
                <c:pt idx="2480">
                  <c:v>44088</c:v>
                </c:pt>
                <c:pt idx="2481">
                  <c:v>44089</c:v>
                </c:pt>
                <c:pt idx="2482">
                  <c:v>44090</c:v>
                </c:pt>
                <c:pt idx="2483">
                  <c:v>44091</c:v>
                </c:pt>
                <c:pt idx="2484">
                  <c:v>44092</c:v>
                </c:pt>
                <c:pt idx="2485">
                  <c:v>44095</c:v>
                </c:pt>
                <c:pt idx="2486">
                  <c:v>44096</c:v>
                </c:pt>
                <c:pt idx="2487">
                  <c:v>44097</c:v>
                </c:pt>
                <c:pt idx="2488">
                  <c:v>44098</c:v>
                </c:pt>
                <c:pt idx="2489">
                  <c:v>44099</c:v>
                </c:pt>
                <c:pt idx="2490">
                  <c:v>44102</c:v>
                </c:pt>
                <c:pt idx="2491">
                  <c:v>44103</c:v>
                </c:pt>
                <c:pt idx="2492">
                  <c:v>44104</c:v>
                </c:pt>
                <c:pt idx="2493">
                  <c:v>44105</c:v>
                </c:pt>
                <c:pt idx="2494">
                  <c:v>44106</c:v>
                </c:pt>
                <c:pt idx="2495">
                  <c:v>44109</c:v>
                </c:pt>
                <c:pt idx="2496">
                  <c:v>44110</c:v>
                </c:pt>
                <c:pt idx="2497">
                  <c:v>44111</c:v>
                </c:pt>
                <c:pt idx="2498">
                  <c:v>44112</c:v>
                </c:pt>
                <c:pt idx="2499">
                  <c:v>44113</c:v>
                </c:pt>
                <c:pt idx="2500">
                  <c:v>44117</c:v>
                </c:pt>
                <c:pt idx="2501">
                  <c:v>44118</c:v>
                </c:pt>
                <c:pt idx="2502">
                  <c:v>44119</c:v>
                </c:pt>
                <c:pt idx="2503">
                  <c:v>44120</c:v>
                </c:pt>
                <c:pt idx="2504">
                  <c:v>44123</c:v>
                </c:pt>
                <c:pt idx="2505">
                  <c:v>44124</c:v>
                </c:pt>
                <c:pt idx="2506">
                  <c:v>44125</c:v>
                </c:pt>
                <c:pt idx="2507">
                  <c:v>44126</c:v>
                </c:pt>
                <c:pt idx="2508">
                  <c:v>44127</c:v>
                </c:pt>
                <c:pt idx="2509">
                  <c:v>44130</c:v>
                </c:pt>
                <c:pt idx="2510">
                  <c:v>44131</c:v>
                </c:pt>
                <c:pt idx="2511">
                  <c:v>44132</c:v>
                </c:pt>
                <c:pt idx="2512">
                  <c:v>44133</c:v>
                </c:pt>
                <c:pt idx="2513">
                  <c:v>44134</c:v>
                </c:pt>
                <c:pt idx="2514">
                  <c:v>44138</c:v>
                </c:pt>
                <c:pt idx="2515">
                  <c:v>44139</c:v>
                </c:pt>
                <c:pt idx="2516">
                  <c:v>44140</c:v>
                </c:pt>
                <c:pt idx="2517">
                  <c:v>44141</c:v>
                </c:pt>
                <c:pt idx="2518">
                  <c:v>44144</c:v>
                </c:pt>
                <c:pt idx="2519">
                  <c:v>44145</c:v>
                </c:pt>
                <c:pt idx="2520">
                  <c:v>44146</c:v>
                </c:pt>
                <c:pt idx="2521">
                  <c:v>44147</c:v>
                </c:pt>
                <c:pt idx="2522">
                  <c:v>44148</c:v>
                </c:pt>
                <c:pt idx="2523">
                  <c:v>44151</c:v>
                </c:pt>
                <c:pt idx="2524">
                  <c:v>44152</c:v>
                </c:pt>
                <c:pt idx="2525">
                  <c:v>44153</c:v>
                </c:pt>
                <c:pt idx="2526">
                  <c:v>44154</c:v>
                </c:pt>
                <c:pt idx="2527">
                  <c:v>44155</c:v>
                </c:pt>
                <c:pt idx="2528">
                  <c:v>44158</c:v>
                </c:pt>
                <c:pt idx="2529">
                  <c:v>44159</c:v>
                </c:pt>
                <c:pt idx="2530">
                  <c:v>44160</c:v>
                </c:pt>
                <c:pt idx="2531">
                  <c:v>44161</c:v>
                </c:pt>
                <c:pt idx="2532">
                  <c:v>44162</c:v>
                </c:pt>
                <c:pt idx="2533">
                  <c:v>44165</c:v>
                </c:pt>
                <c:pt idx="2534">
                  <c:v>44166</c:v>
                </c:pt>
                <c:pt idx="2535">
                  <c:v>44167</c:v>
                </c:pt>
                <c:pt idx="2536">
                  <c:v>44168</c:v>
                </c:pt>
                <c:pt idx="2537">
                  <c:v>44169</c:v>
                </c:pt>
                <c:pt idx="2538">
                  <c:v>44172</c:v>
                </c:pt>
                <c:pt idx="2539">
                  <c:v>44173</c:v>
                </c:pt>
                <c:pt idx="2540">
                  <c:v>44174</c:v>
                </c:pt>
                <c:pt idx="2541">
                  <c:v>44175</c:v>
                </c:pt>
                <c:pt idx="2542">
                  <c:v>44176</c:v>
                </c:pt>
                <c:pt idx="2543">
                  <c:v>44179</c:v>
                </c:pt>
                <c:pt idx="2544">
                  <c:v>44180</c:v>
                </c:pt>
                <c:pt idx="2545">
                  <c:v>44181</c:v>
                </c:pt>
                <c:pt idx="2546">
                  <c:v>44182</c:v>
                </c:pt>
                <c:pt idx="2547">
                  <c:v>44183</c:v>
                </c:pt>
                <c:pt idx="2548">
                  <c:v>44186</c:v>
                </c:pt>
                <c:pt idx="2549">
                  <c:v>44187</c:v>
                </c:pt>
                <c:pt idx="2550">
                  <c:v>44188</c:v>
                </c:pt>
                <c:pt idx="2551">
                  <c:v>44189</c:v>
                </c:pt>
                <c:pt idx="2552">
                  <c:v>44193</c:v>
                </c:pt>
                <c:pt idx="2553">
                  <c:v>44194</c:v>
                </c:pt>
                <c:pt idx="2554">
                  <c:v>44195</c:v>
                </c:pt>
                <c:pt idx="2555">
                  <c:v>44196</c:v>
                </c:pt>
                <c:pt idx="2556">
                  <c:v>44200</c:v>
                </c:pt>
                <c:pt idx="2557">
                  <c:v>44201</c:v>
                </c:pt>
                <c:pt idx="2558">
                  <c:v>44202</c:v>
                </c:pt>
                <c:pt idx="2559">
                  <c:v>44203</c:v>
                </c:pt>
                <c:pt idx="2560">
                  <c:v>44204</c:v>
                </c:pt>
                <c:pt idx="2561">
                  <c:v>44207</c:v>
                </c:pt>
                <c:pt idx="2562">
                  <c:v>44208</c:v>
                </c:pt>
                <c:pt idx="2563">
                  <c:v>44209</c:v>
                </c:pt>
                <c:pt idx="2564">
                  <c:v>44210</c:v>
                </c:pt>
                <c:pt idx="2565">
                  <c:v>44211</c:v>
                </c:pt>
                <c:pt idx="2566">
                  <c:v>44214</c:v>
                </c:pt>
                <c:pt idx="2567">
                  <c:v>44215</c:v>
                </c:pt>
                <c:pt idx="2568">
                  <c:v>44216</c:v>
                </c:pt>
                <c:pt idx="2569">
                  <c:v>44217</c:v>
                </c:pt>
                <c:pt idx="2570">
                  <c:v>44218</c:v>
                </c:pt>
                <c:pt idx="2571">
                  <c:v>44221</c:v>
                </c:pt>
                <c:pt idx="2572">
                  <c:v>44222</c:v>
                </c:pt>
                <c:pt idx="2573">
                  <c:v>44223</c:v>
                </c:pt>
                <c:pt idx="2574">
                  <c:v>44224</c:v>
                </c:pt>
                <c:pt idx="2575">
                  <c:v>44225</c:v>
                </c:pt>
                <c:pt idx="2576">
                  <c:v>44228</c:v>
                </c:pt>
                <c:pt idx="2577">
                  <c:v>44229</c:v>
                </c:pt>
                <c:pt idx="2578">
                  <c:v>44230</c:v>
                </c:pt>
                <c:pt idx="2579">
                  <c:v>44231</c:v>
                </c:pt>
                <c:pt idx="2580">
                  <c:v>44232</c:v>
                </c:pt>
                <c:pt idx="2581">
                  <c:v>44235</c:v>
                </c:pt>
                <c:pt idx="2582">
                  <c:v>44236</c:v>
                </c:pt>
                <c:pt idx="2583">
                  <c:v>44237</c:v>
                </c:pt>
                <c:pt idx="2584">
                  <c:v>44238</c:v>
                </c:pt>
                <c:pt idx="2585">
                  <c:v>44239</c:v>
                </c:pt>
                <c:pt idx="2586">
                  <c:v>44244</c:v>
                </c:pt>
                <c:pt idx="2587">
                  <c:v>44245</c:v>
                </c:pt>
                <c:pt idx="2588">
                  <c:v>44246</c:v>
                </c:pt>
                <c:pt idx="2589">
                  <c:v>44249</c:v>
                </c:pt>
                <c:pt idx="2590">
                  <c:v>44250</c:v>
                </c:pt>
                <c:pt idx="2591">
                  <c:v>44251</c:v>
                </c:pt>
                <c:pt idx="2592">
                  <c:v>44252</c:v>
                </c:pt>
                <c:pt idx="2593">
                  <c:v>44253</c:v>
                </c:pt>
                <c:pt idx="2594">
                  <c:v>44256</c:v>
                </c:pt>
                <c:pt idx="2595">
                  <c:v>44257</c:v>
                </c:pt>
                <c:pt idx="2596">
                  <c:v>44258</c:v>
                </c:pt>
                <c:pt idx="2597">
                  <c:v>44259</c:v>
                </c:pt>
                <c:pt idx="2598">
                  <c:v>44260</c:v>
                </c:pt>
                <c:pt idx="2599">
                  <c:v>44263</c:v>
                </c:pt>
                <c:pt idx="2600">
                  <c:v>44264</c:v>
                </c:pt>
                <c:pt idx="2601">
                  <c:v>44265</c:v>
                </c:pt>
                <c:pt idx="2602">
                  <c:v>44266</c:v>
                </c:pt>
                <c:pt idx="2603">
                  <c:v>44267</c:v>
                </c:pt>
                <c:pt idx="2604">
                  <c:v>44270</c:v>
                </c:pt>
                <c:pt idx="2605">
                  <c:v>44271</c:v>
                </c:pt>
                <c:pt idx="2606">
                  <c:v>44272</c:v>
                </c:pt>
                <c:pt idx="2607">
                  <c:v>44273</c:v>
                </c:pt>
                <c:pt idx="2608">
                  <c:v>44274</c:v>
                </c:pt>
                <c:pt idx="2609">
                  <c:v>44277</c:v>
                </c:pt>
                <c:pt idx="2610">
                  <c:v>44278</c:v>
                </c:pt>
                <c:pt idx="2611">
                  <c:v>44279</c:v>
                </c:pt>
                <c:pt idx="2612">
                  <c:v>44280</c:v>
                </c:pt>
                <c:pt idx="2613">
                  <c:v>44281</c:v>
                </c:pt>
                <c:pt idx="2614">
                  <c:v>44284</c:v>
                </c:pt>
                <c:pt idx="2615">
                  <c:v>44285</c:v>
                </c:pt>
                <c:pt idx="2616">
                  <c:v>44286</c:v>
                </c:pt>
                <c:pt idx="2617">
                  <c:v>44287</c:v>
                </c:pt>
                <c:pt idx="2618">
                  <c:v>44291</c:v>
                </c:pt>
                <c:pt idx="2619">
                  <c:v>44292</c:v>
                </c:pt>
                <c:pt idx="2620">
                  <c:v>44293</c:v>
                </c:pt>
                <c:pt idx="2621">
                  <c:v>44294</c:v>
                </c:pt>
                <c:pt idx="2622">
                  <c:v>44295</c:v>
                </c:pt>
                <c:pt idx="2623">
                  <c:v>44298</c:v>
                </c:pt>
                <c:pt idx="2624">
                  <c:v>44299</c:v>
                </c:pt>
                <c:pt idx="2625">
                  <c:v>44300</c:v>
                </c:pt>
                <c:pt idx="2626">
                  <c:v>44301</c:v>
                </c:pt>
                <c:pt idx="2627">
                  <c:v>44302</c:v>
                </c:pt>
                <c:pt idx="2628">
                  <c:v>44305</c:v>
                </c:pt>
                <c:pt idx="2629">
                  <c:v>44306</c:v>
                </c:pt>
                <c:pt idx="2630">
                  <c:v>44308</c:v>
                </c:pt>
                <c:pt idx="2631">
                  <c:v>44309</c:v>
                </c:pt>
                <c:pt idx="2632">
                  <c:v>44312</c:v>
                </c:pt>
                <c:pt idx="2633">
                  <c:v>44313</c:v>
                </c:pt>
                <c:pt idx="2634">
                  <c:v>44314</c:v>
                </c:pt>
                <c:pt idx="2635">
                  <c:v>44315</c:v>
                </c:pt>
                <c:pt idx="2636">
                  <c:v>44316</c:v>
                </c:pt>
                <c:pt idx="2637">
                  <c:v>44319</c:v>
                </c:pt>
                <c:pt idx="2638">
                  <c:v>44320</c:v>
                </c:pt>
                <c:pt idx="2639">
                  <c:v>44321</c:v>
                </c:pt>
                <c:pt idx="2640">
                  <c:v>44322</c:v>
                </c:pt>
                <c:pt idx="2641">
                  <c:v>44323</c:v>
                </c:pt>
                <c:pt idx="2642">
                  <c:v>44326</c:v>
                </c:pt>
                <c:pt idx="2643">
                  <c:v>44327</c:v>
                </c:pt>
                <c:pt idx="2644">
                  <c:v>44328</c:v>
                </c:pt>
                <c:pt idx="2645">
                  <c:v>44329</c:v>
                </c:pt>
                <c:pt idx="2646">
                  <c:v>44330</c:v>
                </c:pt>
                <c:pt idx="2647">
                  <c:v>44333</c:v>
                </c:pt>
                <c:pt idx="2648">
                  <c:v>44334</c:v>
                </c:pt>
                <c:pt idx="2649">
                  <c:v>44335</c:v>
                </c:pt>
                <c:pt idx="2650">
                  <c:v>44336</c:v>
                </c:pt>
                <c:pt idx="2651">
                  <c:v>44337</c:v>
                </c:pt>
                <c:pt idx="2652">
                  <c:v>44340</c:v>
                </c:pt>
                <c:pt idx="2653">
                  <c:v>44341</c:v>
                </c:pt>
                <c:pt idx="2654">
                  <c:v>44342</c:v>
                </c:pt>
                <c:pt idx="2655">
                  <c:v>44343</c:v>
                </c:pt>
                <c:pt idx="2656">
                  <c:v>44344</c:v>
                </c:pt>
                <c:pt idx="2657">
                  <c:v>44347</c:v>
                </c:pt>
                <c:pt idx="2658">
                  <c:v>44348</c:v>
                </c:pt>
                <c:pt idx="2659">
                  <c:v>44349</c:v>
                </c:pt>
                <c:pt idx="2660">
                  <c:v>44351</c:v>
                </c:pt>
                <c:pt idx="2661">
                  <c:v>44354</c:v>
                </c:pt>
                <c:pt idx="2662">
                  <c:v>44355</c:v>
                </c:pt>
                <c:pt idx="2663">
                  <c:v>44356</c:v>
                </c:pt>
                <c:pt idx="2664">
                  <c:v>44357</c:v>
                </c:pt>
                <c:pt idx="2665">
                  <c:v>44358</c:v>
                </c:pt>
                <c:pt idx="2666">
                  <c:v>44361</c:v>
                </c:pt>
                <c:pt idx="2667">
                  <c:v>44362</c:v>
                </c:pt>
                <c:pt idx="2668">
                  <c:v>44363</c:v>
                </c:pt>
                <c:pt idx="2669">
                  <c:v>44364</c:v>
                </c:pt>
                <c:pt idx="2670">
                  <c:v>44365</c:v>
                </c:pt>
                <c:pt idx="2671">
                  <c:v>44368</c:v>
                </c:pt>
                <c:pt idx="2672">
                  <c:v>44369</c:v>
                </c:pt>
                <c:pt idx="2673">
                  <c:v>44370</c:v>
                </c:pt>
                <c:pt idx="2674">
                  <c:v>44371</c:v>
                </c:pt>
                <c:pt idx="2675">
                  <c:v>44372</c:v>
                </c:pt>
                <c:pt idx="2676">
                  <c:v>44375</c:v>
                </c:pt>
                <c:pt idx="2677">
                  <c:v>44376</c:v>
                </c:pt>
                <c:pt idx="2678">
                  <c:v>44377</c:v>
                </c:pt>
                <c:pt idx="2679">
                  <c:v>44378</c:v>
                </c:pt>
                <c:pt idx="2680">
                  <c:v>44379</c:v>
                </c:pt>
                <c:pt idx="2681">
                  <c:v>44382</c:v>
                </c:pt>
                <c:pt idx="2682">
                  <c:v>44383</c:v>
                </c:pt>
                <c:pt idx="2683">
                  <c:v>44384</c:v>
                </c:pt>
                <c:pt idx="2684">
                  <c:v>44385</c:v>
                </c:pt>
                <c:pt idx="2685">
                  <c:v>44386</c:v>
                </c:pt>
                <c:pt idx="2686">
                  <c:v>44389</c:v>
                </c:pt>
                <c:pt idx="2687">
                  <c:v>44390</c:v>
                </c:pt>
                <c:pt idx="2688">
                  <c:v>44391</c:v>
                </c:pt>
                <c:pt idx="2689">
                  <c:v>44392</c:v>
                </c:pt>
                <c:pt idx="2690">
                  <c:v>44393</c:v>
                </c:pt>
                <c:pt idx="2691">
                  <c:v>44396</c:v>
                </c:pt>
                <c:pt idx="2692">
                  <c:v>44397</c:v>
                </c:pt>
                <c:pt idx="2693">
                  <c:v>44398</c:v>
                </c:pt>
                <c:pt idx="2694">
                  <c:v>44399</c:v>
                </c:pt>
                <c:pt idx="2695">
                  <c:v>44400</c:v>
                </c:pt>
                <c:pt idx="2696">
                  <c:v>44403</c:v>
                </c:pt>
                <c:pt idx="2697">
                  <c:v>44404</c:v>
                </c:pt>
                <c:pt idx="2698">
                  <c:v>44405</c:v>
                </c:pt>
                <c:pt idx="2699">
                  <c:v>44406</c:v>
                </c:pt>
                <c:pt idx="2700">
                  <c:v>44407</c:v>
                </c:pt>
                <c:pt idx="2701">
                  <c:v>44410</c:v>
                </c:pt>
                <c:pt idx="2702">
                  <c:v>44411</c:v>
                </c:pt>
                <c:pt idx="2703">
                  <c:v>44412</c:v>
                </c:pt>
                <c:pt idx="2704">
                  <c:v>44413</c:v>
                </c:pt>
                <c:pt idx="2705">
                  <c:v>44414</c:v>
                </c:pt>
                <c:pt idx="2706">
                  <c:v>44417</c:v>
                </c:pt>
                <c:pt idx="2707">
                  <c:v>44418</c:v>
                </c:pt>
                <c:pt idx="2708">
                  <c:v>44419</c:v>
                </c:pt>
                <c:pt idx="2709">
                  <c:v>44420</c:v>
                </c:pt>
                <c:pt idx="2710">
                  <c:v>44421</c:v>
                </c:pt>
                <c:pt idx="2711">
                  <c:v>44424</c:v>
                </c:pt>
                <c:pt idx="2712">
                  <c:v>44425</c:v>
                </c:pt>
                <c:pt idx="2713">
                  <c:v>44426</c:v>
                </c:pt>
                <c:pt idx="2714">
                  <c:v>44427</c:v>
                </c:pt>
                <c:pt idx="2715">
                  <c:v>44428</c:v>
                </c:pt>
                <c:pt idx="2716">
                  <c:v>44431</c:v>
                </c:pt>
                <c:pt idx="2717">
                  <c:v>44432</c:v>
                </c:pt>
                <c:pt idx="2718">
                  <c:v>44433</c:v>
                </c:pt>
                <c:pt idx="2719">
                  <c:v>44434</c:v>
                </c:pt>
                <c:pt idx="2720">
                  <c:v>44435</c:v>
                </c:pt>
                <c:pt idx="2721">
                  <c:v>44438</c:v>
                </c:pt>
                <c:pt idx="2722">
                  <c:v>44439</c:v>
                </c:pt>
                <c:pt idx="2723">
                  <c:v>44440</c:v>
                </c:pt>
                <c:pt idx="2724">
                  <c:v>44441</c:v>
                </c:pt>
                <c:pt idx="2725">
                  <c:v>44442</c:v>
                </c:pt>
                <c:pt idx="2726">
                  <c:v>44445</c:v>
                </c:pt>
                <c:pt idx="2727">
                  <c:v>44447</c:v>
                </c:pt>
                <c:pt idx="2728">
                  <c:v>44448</c:v>
                </c:pt>
                <c:pt idx="2729">
                  <c:v>44449</c:v>
                </c:pt>
                <c:pt idx="2730">
                  <c:v>44452</c:v>
                </c:pt>
                <c:pt idx="2731">
                  <c:v>44453</c:v>
                </c:pt>
                <c:pt idx="2732">
                  <c:v>44454</c:v>
                </c:pt>
                <c:pt idx="2733">
                  <c:v>44455</c:v>
                </c:pt>
                <c:pt idx="2734">
                  <c:v>44456</c:v>
                </c:pt>
                <c:pt idx="2735">
                  <c:v>44459</c:v>
                </c:pt>
                <c:pt idx="2736">
                  <c:v>44460</c:v>
                </c:pt>
                <c:pt idx="2737">
                  <c:v>44461</c:v>
                </c:pt>
                <c:pt idx="2738">
                  <c:v>44462</c:v>
                </c:pt>
                <c:pt idx="2739">
                  <c:v>44463</c:v>
                </c:pt>
                <c:pt idx="2740">
                  <c:v>44466</c:v>
                </c:pt>
                <c:pt idx="2741">
                  <c:v>44467</c:v>
                </c:pt>
                <c:pt idx="2742">
                  <c:v>44468</c:v>
                </c:pt>
                <c:pt idx="2743">
                  <c:v>44469</c:v>
                </c:pt>
                <c:pt idx="2744">
                  <c:v>44470</c:v>
                </c:pt>
                <c:pt idx="2745">
                  <c:v>44473</c:v>
                </c:pt>
                <c:pt idx="2746">
                  <c:v>44474</c:v>
                </c:pt>
                <c:pt idx="2747">
                  <c:v>44475</c:v>
                </c:pt>
                <c:pt idx="2748">
                  <c:v>44476</c:v>
                </c:pt>
                <c:pt idx="2749">
                  <c:v>44477</c:v>
                </c:pt>
                <c:pt idx="2750">
                  <c:v>44480</c:v>
                </c:pt>
                <c:pt idx="2751">
                  <c:v>44482</c:v>
                </c:pt>
                <c:pt idx="2752">
                  <c:v>44483</c:v>
                </c:pt>
                <c:pt idx="2753">
                  <c:v>44484</c:v>
                </c:pt>
                <c:pt idx="2754">
                  <c:v>44487</c:v>
                </c:pt>
                <c:pt idx="2755">
                  <c:v>44488</c:v>
                </c:pt>
                <c:pt idx="2756">
                  <c:v>44489</c:v>
                </c:pt>
                <c:pt idx="2757">
                  <c:v>44490</c:v>
                </c:pt>
                <c:pt idx="2758">
                  <c:v>44491</c:v>
                </c:pt>
                <c:pt idx="2759">
                  <c:v>44494</c:v>
                </c:pt>
                <c:pt idx="2760">
                  <c:v>44495</c:v>
                </c:pt>
                <c:pt idx="2761">
                  <c:v>44496</c:v>
                </c:pt>
                <c:pt idx="2762">
                  <c:v>44497</c:v>
                </c:pt>
                <c:pt idx="2763">
                  <c:v>44498</c:v>
                </c:pt>
                <c:pt idx="2764">
                  <c:v>44501</c:v>
                </c:pt>
                <c:pt idx="2765">
                  <c:v>44503</c:v>
                </c:pt>
                <c:pt idx="2766">
                  <c:v>44504</c:v>
                </c:pt>
                <c:pt idx="2767">
                  <c:v>44505</c:v>
                </c:pt>
                <c:pt idx="2768">
                  <c:v>44508</c:v>
                </c:pt>
                <c:pt idx="2769">
                  <c:v>44509</c:v>
                </c:pt>
                <c:pt idx="2770">
                  <c:v>44510</c:v>
                </c:pt>
                <c:pt idx="2771">
                  <c:v>44511</c:v>
                </c:pt>
                <c:pt idx="2772">
                  <c:v>44512</c:v>
                </c:pt>
                <c:pt idx="2773">
                  <c:v>44516</c:v>
                </c:pt>
                <c:pt idx="2774">
                  <c:v>44517</c:v>
                </c:pt>
                <c:pt idx="2775">
                  <c:v>44518</c:v>
                </c:pt>
                <c:pt idx="2776">
                  <c:v>44519</c:v>
                </c:pt>
                <c:pt idx="2777">
                  <c:v>44522</c:v>
                </c:pt>
                <c:pt idx="2778">
                  <c:v>44523</c:v>
                </c:pt>
                <c:pt idx="2779">
                  <c:v>44524</c:v>
                </c:pt>
                <c:pt idx="2780">
                  <c:v>44525</c:v>
                </c:pt>
                <c:pt idx="2781">
                  <c:v>44526</c:v>
                </c:pt>
                <c:pt idx="2782">
                  <c:v>44529</c:v>
                </c:pt>
                <c:pt idx="2783">
                  <c:v>44530</c:v>
                </c:pt>
                <c:pt idx="2784">
                  <c:v>44531</c:v>
                </c:pt>
                <c:pt idx="2785">
                  <c:v>44532</c:v>
                </c:pt>
                <c:pt idx="2786">
                  <c:v>44533</c:v>
                </c:pt>
                <c:pt idx="2787">
                  <c:v>44536</c:v>
                </c:pt>
                <c:pt idx="2788">
                  <c:v>44537</c:v>
                </c:pt>
                <c:pt idx="2789">
                  <c:v>44538</c:v>
                </c:pt>
                <c:pt idx="2790">
                  <c:v>44539</c:v>
                </c:pt>
                <c:pt idx="2791">
                  <c:v>44540</c:v>
                </c:pt>
                <c:pt idx="2792">
                  <c:v>44543</c:v>
                </c:pt>
                <c:pt idx="2793">
                  <c:v>44544</c:v>
                </c:pt>
                <c:pt idx="2794">
                  <c:v>44545</c:v>
                </c:pt>
                <c:pt idx="2795">
                  <c:v>44546</c:v>
                </c:pt>
                <c:pt idx="2796">
                  <c:v>44547</c:v>
                </c:pt>
                <c:pt idx="2797">
                  <c:v>44550</c:v>
                </c:pt>
                <c:pt idx="2798">
                  <c:v>44551</c:v>
                </c:pt>
                <c:pt idx="2799">
                  <c:v>44552</c:v>
                </c:pt>
                <c:pt idx="2800">
                  <c:v>44553</c:v>
                </c:pt>
                <c:pt idx="2801">
                  <c:v>44554</c:v>
                </c:pt>
                <c:pt idx="2802">
                  <c:v>44557</c:v>
                </c:pt>
                <c:pt idx="2803">
                  <c:v>44558</c:v>
                </c:pt>
                <c:pt idx="2804">
                  <c:v>44559</c:v>
                </c:pt>
                <c:pt idx="2805">
                  <c:v>44560</c:v>
                </c:pt>
                <c:pt idx="2806">
                  <c:v>44561</c:v>
                </c:pt>
                <c:pt idx="2807">
                  <c:v>44564</c:v>
                </c:pt>
                <c:pt idx="2808">
                  <c:v>44565</c:v>
                </c:pt>
                <c:pt idx="2809">
                  <c:v>44566</c:v>
                </c:pt>
                <c:pt idx="2810">
                  <c:v>44567</c:v>
                </c:pt>
                <c:pt idx="2811">
                  <c:v>44568</c:v>
                </c:pt>
                <c:pt idx="2812">
                  <c:v>44571</c:v>
                </c:pt>
                <c:pt idx="2813">
                  <c:v>44572</c:v>
                </c:pt>
                <c:pt idx="2814">
                  <c:v>44573</c:v>
                </c:pt>
                <c:pt idx="2815">
                  <c:v>44574</c:v>
                </c:pt>
                <c:pt idx="2816">
                  <c:v>44575</c:v>
                </c:pt>
                <c:pt idx="2817">
                  <c:v>44578</c:v>
                </c:pt>
                <c:pt idx="2818">
                  <c:v>44579</c:v>
                </c:pt>
                <c:pt idx="2819">
                  <c:v>44580</c:v>
                </c:pt>
                <c:pt idx="2820">
                  <c:v>44581</c:v>
                </c:pt>
                <c:pt idx="2821">
                  <c:v>44582</c:v>
                </c:pt>
                <c:pt idx="2822">
                  <c:v>44585</c:v>
                </c:pt>
                <c:pt idx="2823">
                  <c:v>44586</c:v>
                </c:pt>
                <c:pt idx="2824">
                  <c:v>44587</c:v>
                </c:pt>
                <c:pt idx="2825">
                  <c:v>44588</c:v>
                </c:pt>
                <c:pt idx="2826">
                  <c:v>44589</c:v>
                </c:pt>
                <c:pt idx="2827">
                  <c:v>44592</c:v>
                </c:pt>
                <c:pt idx="2828">
                  <c:v>44593</c:v>
                </c:pt>
                <c:pt idx="2829">
                  <c:v>44594</c:v>
                </c:pt>
                <c:pt idx="2830">
                  <c:v>44595</c:v>
                </c:pt>
                <c:pt idx="2831">
                  <c:v>44596</c:v>
                </c:pt>
                <c:pt idx="2832">
                  <c:v>44599</c:v>
                </c:pt>
                <c:pt idx="2833">
                  <c:v>44600</c:v>
                </c:pt>
                <c:pt idx="2834">
                  <c:v>44601</c:v>
                </c:pt>
                <c:pt idx="2835">
                  <c:v>44602</c:v>
                </c:pt>
                <c:pt idx="2836">
                  <c:v>44603</c:v>
                </c:pt>
                <c:pt idx="2837">
                  <c:v>44606</c:v>
                </c:pt>
                <c:pt idx="2838">
                  <c:v>44607</c:v>
                </c:pt>
                <c:pt idx="2839">
                  <c:v>44608</c:v>
                </c:pt>
                <c:pt idx="2840">
                  <c:v>44609</c:v>
                </c:pt>
                <c:pt idx="2841">
                  <c:v>44610</c:v>
                </c:pt>
                <c:pt idx="2842">
                  <c:v>44613</c:v>
                </c:pt>
                <c:pt idx="2843">
                  <c:v>44614</c:v>
                </c:pt>
                <c:pt idx="2844">
                  <c:v>44615</c:v>
                </c:pt>
                <c:pt idx="2845">
                  <c:v>44616</c:v>
                </c:pt>
                <c:pt idx="2846">
                  <c:v>44617</c:v>
                </c:pt>
                <c:pt idx="2847">
                  <c:v>44622</c:v>
                </c:pt>
                <c:pt idx="2848">
                  <c:v>44623</c:v>
                </c:pt>
                <c:pt idx="2849">
                  <c:v>44624</c:v>
                </c:pt>
                <c:pt idx="2850">
                  <c:v>44627</c:v>
                </c:pt>
                <c:pt idx="2851">
                  <c:v>44628</c:v>
                </c:pt>
                <c:pt idx="2852">
                  <c:v>44629</c:v>
                </c:pt>
                <c:pt idx="2853">
                  <c:v>44630</c:v>
                </c:pt>
                <c:pt idx="2854">
                  <c:v>44631</c:v>
                </c:pt>
                <c:pt idx="2855">
                  <c:v>44634</c:v>
                </c:pt>
                <c:pt idx="2856">
                  <c:v>44635</c:v>
                </c:pt>
                <c:pt idx="2857">
                  <c:v>44636</c:v>
                </c:pt>
                <c:pt idx="2858">
                  <c:v>44637</c:v>
                </c:pt>
                <c:pt idx="2859">
                  <c:v>44638</c:v>
                </c:pt>
                <c:pt idx="2860">
                  <c:v>44641</c:v>
                </c:pt>
                <c:pt idx="2861">
                  <c:v>44642</c:v>
                </c:pt>
                <c:pt idx="2862">
                  <c:v>44643</c:v>
                </c:pt>
                <c:pt idx="2863">
                  <c:v>44644</c:v>
                </c:pt>
                <c:pt idx="2864">
                  <c:v>44645</c:v>
                </c:pt>
                <c:pt idx="2865">
                  <c:v>44648</c:v>
                </c:pt>
                <c:pt idx="2866">
                  <c:v>44649</c:v>
                </c:pt>
                <c:pt idx="2867">
                  <c:v>44650</c:v>
                </c:pt>
                <c:pt idx="2868">
                  <c:v>44651</c:v>
                </c:pt>
                <c:pt idx="2869">
                  <c:v>44652</c:v>
                </c:pt>
                <c:pt idx="2870">
                  <c:v>44655</c:v>
                </c:pt>
                <c:pt idx="2871">
                  <c:v>44656</c:v>
                </c:pt>
                <c:pt idx="2872">
                  <c:v>44657</c:v>
                </c:pt>
                <c:pt idx="2873">
                  <c:v>44658</c:v>
                </c:pt>
                <c:pt idx="2874">
                  <c:v>44659</c:v>
                </c:pt>
                <c:pt idx="2875">
                  <c:v>44662</c:v>
                </c:pt>
                <c:pt idx="2876">
                  <c:v>44663</c:v>
                </c:pt>
                <c:pt idx="2877">
                  <c:v>44664</c:v>
                </c:pt>
                <c:pt idx="2878">
                  <c:v>44665</c:v>
                </c:pt>
                <c:pt idx="2879">
                  <c:v>44669</c:v>
                </c:pt>
                <c:pt idx="2880">
                  <c:v>44670</c:v>
                </c:pt>
                <c:pt idx="2881">
                  <c:v>44671</c:v>
                </c:pt>
                <c:pt idx="2882">
                  <c:v>44673</c:v>
                </c:pt>
                <c:pt idx="2883">
                  <c:v>44676</c:v>
                </c:pt>
                <c:pt idx="2884">
                  <c:v>44677</c:v>
                </c:pt>
                <c:pt idx="2885">
                  <c:v>44678</c:v>
                </c:pt>
                <c:pt idx="2886">
                  <c:v>44679</c:v>
                </c:pt>
                <c:pt idx="2887">
                  <c:v>44680</c:v>
                </c:pt>
                <c:pt idx="2888">
                  <c:v>44683</c:v>
                </c:pt>
                <c:pt idx="2889">
                  <c:v>44684</c:v>
                </c:pt>
                <c:pt idx="2890">
                  <c:v>44685</c:v>
                </c:pt>
                <c:pt idx="2891">
                  <c:v>44686</c:v>
                </c:pt>
                <c:pt idx="2892">
                  <c:v>44687</c:v>
                </c:pt>
                <c:pt idx="2893">
                  <c:v>44690</c:v>
                </c:pt>
                <c:pt idx="2894">
                  <c:v>44691</c:v>
                </c:pt>
                <c:pt idx="2895">
                  <c:v>44692</c:v>
                </c:pt>
                <c:pt idx="2896">
                  <c:v>44693</c:v>
                </c:pt>
                <c:pt idx="2897">
                  <c:v>44694</c:v>
                </c:pt>
                <c:pt idx="2898">
                  <c:v>44697</c:v>
                </c:pt>
                <c:pt idx="2899">
                  <c:v>44698</c:v>
                </c:pt>
                <c:pt idx="2900">
                  <c:v>44699</c:v>
                </c:pt>
                <c:pt idx="2901">
                  <c:v>44700</c:v>
                </c:pt>
                <c:pt idx="2902">
                  <c:v>44701</c:v>
                </c:pt>
                <c:pt idx="2903">
                  <c:v>44704</c:v>
                </c:pt>
                <c:pt idx="2904">
                  <c:v>44705</c:v>
                </c:pt>
                <c:pt idx="2905">
                  <c:v>44706</c:v>
                </c:pt>
                <c:pt idx="2906">
                  <c:v>44707</c:v>
                </c:pt>
                <c:pt idx="2907">
                  <c:v>44708</c:v>
                </c:pt>
                <c:pt idx="2908">
                  <c:v>44711</c:v>
                </c:pt>
                <c:pt idx="2909">
                  <c:v>44712</c:v>
                </c:pt>
                <c:pt idx="2910">
                  <c:v>44713</c:v>
                </c:pt>
                <c:pt idx="2911">
                  <c:v>44714</c:v>
                </c:pt>
                <c:pt idx="2912">
                  <c:v>44715</c:v>
                </c:pt>
                <c:pt idx="2913">
                  <c:v>44718</c:v>
                </c:pt>
                <c:pt idx="2914">
                  <c:v>44719</c:v>
                </c:pt>
                <c:pt idx="2915">
                  <c:v>44720</c:v>
                </c:pt>
                <c:pt idx="2916">
                  <c:v>44721</c:v>
                </c:pt>
                <c:pt idx="2917">
                  <c:v>44722</c:v>
                </c:pt>
                <c:pt idx="2918">
                  <c:v>44725</c:v>
                </c:pt>
                <c:pt idx="2919">
                  <c:v>44726</c:v>
                </c:pt>
                <c:pt idx="2920">
                  <c:v>44727</c:v>
                </c:pt>
                <c:pt idx="2921">
                  <c:v>44729</c:v>
                </c:pt>
                <c:pt idx="2922">
                  <c:v>44732</c:v>
                </c:pt>
                <c:pt idx="2923">
                  <c:v>44733</c:v>
                </c:pt>
                <c:pt idx="2924">
                  <c:v>44734</c:v>
                </c:pt>
                <c:pt idx="2925">
                  <c:v>44735</c:v>
                </c:pt>
                <c:pt idx="2926">
                  <c:v>44736</c:v>
                </c:pt>
                <c:pt idx="2927">
                  <c:v>44739</c:v>
                </c:pt>
                <c:pt idx="2928">
                  <c:v>44740</c:v>
                </c:pt>
                <c:pt idx="2929">
                  <c:v>44741</c:v>
                </c:pt>
                <c:pt idx="2930">
                  <c:v>44742</c:v>
                </c:pt>
                <c:pt idx="2931">
                  <c:v>44743</c:v>
                </c:pt>
                <c:pt idx="2932">
                  <c:v>44746</c:v>
                </c:pt>
                <c:pt idx="2933">
                  <c:v>44747</c:v>
                </c:pt>
                <c:pt idx="2934">
                  <c:v>44748</c:v>
                </c:pt>
                <c:pt idx="2935">
                  <c:v>44749</c:v>
                </c:pt>
                <c:pt idx="2936">
                  <c:v>44750</c:v>
                </c:pt>
                <c:pt idx="2937">
                  <c:v>44753</c:v>
                </c:pt>
                <c:pt idx="2938">
                  <c:v>44754</c:v>
                </c:pt>
                <c:pt idx="2939">
                  <c:v>44755</c:v>
                </c:pt>
                <c:pt idx="2940">
                  <c:v>44756</c:v>
                </c:pt>
                <c:pt idx="2941">
                  <c:v>44757</c:v>
                </c:pt>
                <c:pt idx="2942">
                  <c:v>44760</c:v>
                </c:pt>
                <c:pt idx="2943">
                  <c:v>44761</c:v>
                </c:pt>
                <c:pt idx="2944">
                  <c:v>44762</c:v>
                </c:pt>
                <c:pt idx="2945">
                  <c:v>44763</c:v>
                </c:pt>
                <c:pt idx="2946">
                  <c:v>44764</c:v>
                </c:pt>
                <c:pt idx="2947">
                  <c:v>44767</c:v>
                </c:pt>
                <c:pt idx="2948">
                  <c:v>44768</c:v>
                </c:pt>
                <c:pt idx="2949">
                  <c:v>44769</c:v>
                </c:pt>
                <c:pt idx="2950">
                  <c:v>44770</c:v>
                </c:pt>
                <c:pt idx="2951">
                  <c:v>44771</c:v>
                </c:pt>
                <c:pt idx="2952">
                  <c:v>44774</c:v>
                </c:pt>
                <c:pt idx="2953">
                  <c:v>44775</c:v>
                </c:pt>
                <c:pt idx="2954">
                  <c:v>44776</c:v>
                </c:pt>
                <c:pt idx="2955">
                  <c:v>44777</c:v>
                </c:pt>
                <c:pt idx="2956">
                  <c:v>44778</c:v>
                </c:pt>
                <c:pt idx="2957">
                  <c:v>44781</c:v>
                </c:pt>
                <c:pt idx="2958">
                  <c:v>44782</c:v>
                </c:pt>
                <c:pt idx="2959">
                  <c:v>44783</c:v>
                </c:pt>
                <c:pt idx="2960">
                  <c:v>44784</c:v>
                </c:pt>
                <c:pt idx="2961">
                  <c:v>44785</c:v>
                </c:pt>
                <c:pt idx="2962">
                  <c:v>44788</c:v>
                </c:pt>
                <c:pt idx="2963">
                  <c:v>44789</c:v>
                </c:pt>
                <c:pt idx="2964">
                  <c:v>44790</c:v>
                </c:pt>
                <c:pt idx="2965">
                  <c:v>44791</c:v>
                </c:pt>
                <c:pt idx="2966">
                  <c:v>44792</c:v>
                </c:pt>
                <c:pt idx="2967">
                  <c:v>44795</c:v>
                </c:pt>
                <c:pt idx="2968">
                  <c:v>44796</c:v>
                </c:pt>
                <c:pt idx="2969">
                  <c:v>44797</c:v>
                </c:pt>
                <c:pt idx="2970">
                  <c:v>44798</c:v>
                </c:pt>
                <c:pt idx="2971">
                  <c:v>44799</c:v>
                </c:pt>
                <c:pt idx="2972">
                  <c:v>44802</c:v>
                </c:pt>
                <c:pt idx="2973">
                  <c:v>44803</c:v>
                </c:pt>
                <c:pt idx="2974">
                  <c:v>44804</c:v>
                </c:pt>
                <c:pt idx="2975">
                  <c:v>44805</c:v>
                </c:pt>
                <c:pt idx="2976">
                  <c:v>44806</c:v>
                </c:pt>
                <c:pt idx="2977">
                  <c:v>44809</c:v>
                </c:pt>
                <c:pt idx="2978">
                  <c:v>44810</c:v>
                </c:pt>
                <c:pt idx="2979">
                  <c:v>44812</c:v>
                </c:pt>
                <c:pt idx="2980">
                  <c:v>44813</c:v>
                </c:pt>
                <c:pt idx="2981">
                  <c:v>44816</c:v>
                </c:pt>
                <c:pt idx="2982">
                  <c:v>44817</c:v>
                </c:pt>
                <c:pt idx="2983">
                  <c:v>44818</c:v>
                </c:pt>
                <c:pt idx="2984">
                  <c:v>44819</c:v>
                </c:pt>
                <c:pt idx="2985">
                  <c:v>44820</c:v>
                </c:pt>
                <c:pt idx="2986">
                  <c:v>44823</c:v>
                </c:pt>
                <c:pt idx="2987">
                  <c:v>44824</c:v>
                </c:pt>
                <c:pt idx="2988">
                  <c:v>44825</c:v>
                </c:pt>
                <c:pt idx="2989">
                  <c:v>44826</c:v>
                </c:pt>
                <c:pt idx="2990">
                  <c:v>44827</c:v>
                </c:pt>
                <c:pt idx="2991">
                  <c:v>44830</c:v>
                </c:pt>
                <c:pt idx="2992">
                  <c:v>44831</c:v>
                </c:pt>
                <c:pt idx="2993">
                  <c:v>44832</c:v>
                </c:pt>
                <c:pt idx="2994">
                  <c:v>44833</c:v>
                </c:pt>
                <c:pt idx="2995">
                  <c:v>44834</c:v>
                </c:pt>
                <c:pt idx="2996">
                  <c:v>44837</c:v>
                </c:pt>
                <c:pt idx="2997">
                  <c:v>44838</c:v>
                </c:pt>
                <c:pt idx="2998">
                  <c:v>44839</c:v>
                </c:pt>
                <c:pt idx="2999">
                  <c:v>44840</c:v>
                </c:pt>
                <c:pt idx="3000">
                  <c:v>44841</c:v>
                </c:pt>
                <c:pt idx="3001">
                  <c:v>44844</c:v>
                </c:pt>
                <c:pt idx="3002">
                  <c:v>44845</c:v>
                </c:pt>
                <c:pt idx="3003">
                  <c:v>44847</c:v>
                </c:pt>
                <c:pt idx="3004">
                  <c:v>44848</c:v>
                </c:pt>
                <c:pt idx="3005">
                  <c:v>44851</c:v>
                </c:pt>
                <c:pt idx="3006">
                  <c:v>44852</c:v>
                </c:pt>
                <c:pt idx="3007">
                  <c:v>44853</c:v>
                </c:pt>
                <c:pt idx="3008">
                  <c:v>44854</c:v>
                </c:pt>
                <c:pt idx="3009">
                  <c:v>44855</c:v>
                </c:pt>
                <c:pt idx="3010">
                  <c:v>44858</c:v>
                </c:pt>
                <c:pt idx="3011">
                  <c:v>44859</c:v>
                </c:pt>
                <c:pt idx="3012">
                  <c:v>44860</c:v>
                </c:pt>
                <c:pt idx="3013">
                  <c:v>44861</c:v>
                </c:pt>
                <c:pt idx="3014">
                  <c:v>44862</c:v>
                </c:pt>
                <c:pt idx="3015">
                  <c:v>44865</c:v>
                </c:pt>
                <c:pt idx="3016">
                  <c:v>44866</c:v>
                </c:pt>
                <c:pt idx="3017">
                  <c:v>44868</c:v>
                </c:pt>
                <c:pt idx="3018">
                  <c:v>44869</c:v>
                </c:pt>
                <c:pt idx="3019">
                  <c:v>44872</c:v>
                </c:pt>
                <c:pt idx="3020">
                  <c:v>44873</c:v>
                </c:pt>
                <c:pt idx="3021">
                  <c:v>44874</c:v>
                </c:pt>
                <c:pt idx="3022">
                  <c:v>44875</c:v>
                </c:pt>
                <c:pt idx="3023">
                  <c:v>44876</c:v>
                </c:pt>
                <c:pt idx="3024">
                  <c:v>44879</c:v>
                </c:pt>
                <c:pt idx="3025">
                  <c:v>44881</c:v>
                </c:pt>
                <c:pt idx="3026">
                  <c:v>44882</c:v>
                </c:pt>
                <c:pt idx="3027">
                  <c:v>44883</c:v>
                </c:pt>
                <c:pt idx="3028">
                  <c:v>44886</c:v>
                </c:pt>
                <c:pt idx="3029">
                  <c:v>44887</c:v>
                </c:pt>
                <c:pt idx="3030">
                  <c:v>44888</c:v>
                </c:pt>
                <c:pt idx="3031">
                  <c:v>44889</c:v>
                </c:pt>
                <c:pt idx="3032">
                  <c:v>44890</c:v>
                </c:pt>
                <c:pt idx="3033">
                  <c:v>44893</c:v>
                </c:pt>
                <c:pt idx="3034">
                  <c:v>44894</c:v>
                </c:pt>
                <c:pt idx="3035">
                  <c:v>44895</c:v>
                </c:pt>
                <c:pt idx="3036">
                  <c:v>44896</c:v>
                </c:pt>
                <c:pt idx="3037">
                  <c:v>44897</c:v>
                </c:pt>
                <c:pt idx="3038">
                  <c:v>44900</c:v>
                </c:pt>
                <c:pt idx="3039">
                  <c:v>44901</c:v>
                </c:pt>
                <c:pt idx="3040">
                  <c:v>44902</c:v>
                </c:pt>
                <c:pt idx="3041">
                  <c:v>44903</c:v>
                </c:pt>
                <c:pt idx="3042">
                  <c:v>44904</c:v>
                </c:pt>
                <c:pt idx="3043">
                  <c:v>44907</c:v>
                </c:pt>
                <c:pt idx="3044">
                  <c:v>44908</c:v>
                </c:pt>
                <c:pt idx="3045">
                  <c:v>44909</c:v>
                </c:pt>
                <c:pt idx="3046">
                  <c:v>44910</c:v>
                </c:pt>
                <c:pt idx="3047">
                  <c:v>44911</c:v>
                </c:pt>
                <c:pt idx="3048">
                  <c:v>44914</c:v>
                </c:pt>
                <c:pt idx="3049">
                  <c:v>44915</c:v>
                </c:pt>
                <c:pt idx="3050">
                  <c:v>44916</c:v>
                </c:pt>
                <c:pt idx="3051">
                  <c:v>44917</c:v>
                </c:pt>
                <c:pt idx="3052">
                  <c:v>44918</c:v>
                </c:pt>
                <c:pt idx="3053">
                  <c:v>44921</c:v>
                </c:pt>
                <c:pt idx="3054">
                  <c:v>44922</c:v>
                </c:pt>
                <c:pt idx="3055">
                  <c:v>44923</c:v>
                </c:pt>
                <c:pt idx="3056">
                  <c:v>44924</c:v>
                </c:pt>
                <c:pt idx="3057">
                  <c:v>44925</c:v>
                </c:pt>
                <c:pt idx="3058">
                  <c:v>44928</c:v>
                </c:pt>
                <c:pt idx="3059">
                  <c:v>44929</c:v>
                </c:pt>
                <c:pt idx="3060">
                  <c:v>44930</c:v>
                </c:pt>
                <c:pt idx="3061">
                  <c:v>44931</c:v>
                </c:pt>
                <c:pt idx="3062">
                  <c:v>44932</c:v>
                </c:pt>
                <c:pt idx="3063">
                  <c:v>44935</c:v>
                </c:pt>
                <c:pt idx="3064">
                  <c:v>44936</c:v>
                </c:pt>
                <c:pt idx="3065">
                  <c:v>44937</c:v>
                </c:pt>
                <c:pt idx="3066">
                  <c:v>44938</c:v>
                </c:pt>
                <c:pt idx="3067">
                  <c:v>44939</c:v>
                </c:pt>
                <c:pt idx="3068">
                  <c:v>44942</c:v>
                </c:pt>
                <c:pt idx="3069">
                  <c:v>44943</c:v>
                </c:pt>
                <c:pt idx="3070">
                  <c:v>44944</c:v>
                </c:pt>
                <c:pt idx="3071">
                  <c:v>44945</c:v>
                </c:pt>
                <c:pt idx="3072">
                  <c:v>44946</c:v>
                </c:pt>
                <c:pt idx="3073">
                  <c:v>44949</c:v>
                </c:pt>
                <c:pt idx="3074">
                  <c:v>44950</c:v>
                </c:pt>
                <c:pt idx="3075">
                  <c:v>44951</c:v>
                </c:pt>
                <c:pt idx="3076">
                  <c:v>44952</c:v>
                </c:pt>
                <c:pt idx="3077">
                  <c:v>44953</c:v>
                </c:pt>
                <c:pt idx="3078">
                  <c:v>44956</c:v>
                </c:pt>
                <c:pt idx="3079">
                  <c:v>44957</c:v>
                </c:pt>
                <c:pt idx="3080">
                  <c:v>44958</c:v>
                </c:pt>
                <c:pt idx="3081">
                  <c:v>44959</c:v>
                </c:pt>
                <c:pt idx="3082">
                  <c:v>44960</c:v>
                </c:pt>
                <c:pt idx="3083">
                  <c:v>44963</c:v>
                </c:pt>
                <c:pt idx="3084">
                  <c:v>44964</c:v>
                </c:pt>
                <c:pt idx="3085">
                  <c:v>44965</c:v>
                </c:pt>
                <c:pt idx="3086">
                  <c:v>44966</c:v>
                </c:pt>
                <c:pt idx="3087">
                  <c:v>44967</c:v>
                </c:pt>
                <c:pt idx="3088">
                  <c:v>44970</c:v>
                </c:pt>
                <c:pt idx="3089">
                  <c:v>44971</c:v>
                </c:pt>
                <c:pt idx="3090">
                  <c:v>44972</c:v>
                </c:pt>
                <c:pt idx="3091">
                  <c:v>44973</c:v>
                </c:pt>
                <c:pt idx="3092">
                  <c:v>44974</c:v>
                </c:pt>
                <c:pt idx="3093">
                  <c:v>44979</c:v>
                </c:pt>
                <c:pt idx="3094">
                  <c:v>44980</c:v>
                </c:pt>
                <c:pt idx="3095">
                  <c:v>44981</c:v>
                </c:pt>
                <c:pt idx="3096">
                  <c:v>44984</c:v>
                </c:pt>
                <c:pt idx="3097">
                  <c:v>44985</c:v>
                </c:pt>
                <c:pt idx="3098">
                  <c:v>44986</c:v>
                </c:pt>
                <c:pt idx="3099">
                  <c:v>44987</c:v>
                </c:pt>
                <c:pt idx="3100">
                  <c:v>44988</c:v>
                </c:pt>
                <c:pt idx="3101">
                  <c:v>44991</c:v>
                </c:pt>
                <c:pt idx="3102">
                  <c:v>44992</c:v>
                </c:pt>
                <c:pt idx="3103">
                  <c:v>44993</c:v>
                </c:pt>
                <c:pt idx="3104">
                  <c:v>44994</c:v>
                </c:pt>
                <c:pt idx="3105">
                  <c:v>44995</c:v>
                </c:pt>
                <c:pt idx="3106">
                  <c:v>44998</c:v>
                </c:pt>
                <c:pt idx="3107">
                  <c:v>44999</c:v>
                </c:pt>
                <c:pt idx="3108">
                  <c:v>45000</c:v>
                </c:pt>
                <c:pt idx="3109">
                  <c:v>45001</c:v>
                </c:pt>
                <c:pt idx="3110">
                  <c:v>45002</c:v>
                </c:pt>
                <c:pt idx="3111">
                  <c:v>45005</c:v>
                </c:pt>
                <c:pt idx="3112">
                  <c:v>45006</c:v>
                </c:pt>
                <c:pt idx="3113">
                  <c:v>45007</c:v>
                </c:pt>
                <c:pt idx="3114">
                  <c:v>45008</c:v>
                </c:pt>
                <c:pt idx="3115">
                  <c:v>45009</c:v>
                </c:pt>
                <c:pt idx="3116">
                  <c:v>45012</c:v>
                </c:pt>
                <c:pt idx="3117">
                  <c:v>45013</c:v>
                </c:pt>
                <c:pt idx="3118">
                  <c:v>45014</c:v>
                </c:pt>
                <c:pt idx="3119">
                  <c:v>45015</c:v>
                </c:pt>
                <c:pt idx="3120">
                  <c:v>45016</c:v>
                </c:pt>
                <c:pt idx="3121">
                  <c:v>45019</c:v>
                </c:pt>
                <c:pt idx="3122">
                  <c:v>45020</c:v>
                </c:pt>
                <c:pt idx="3123">
                  <c:v>45021</c:v>
                </c:pt>
                <c:pt idx="3124">
                  <c:v>45022</c:v>
                </c:pt>
                <c:pt idx="3125">
                  <c:v>45026</c:v>
                </c:pt>
                <c:pt idx="3126">
                  <c:v>45027</c:v>
                </c:pt>
                <c:pt idx="3127">
                  <c:v>45028</c:v>
                </c:pt>
                <c:pt idx="3128">
                  <c:v>45029</c:v>
                </c:pt>
                <c:pt idx="3129">
                  <c:v>45030</c:v>
                </c:pt>
                <c:pt idx="3130">
                  <c:v>45033</c:v>
                </c:pt>
                <c:pt idx="3131">
                  <c:v>45034</c:v>
                </c:pt>
                <c:pt idx="3132">
                  <c:v>45035</c:v>
                </c:pt>
                <c:pt idx="3133">
                  <c:v>45036</c:v>
                </c:pt>
                <c:pt idx="3134">
                  <c:v>45040</c:v>
                </c:pt>
                <c:pt idx="3135">
                  <c:v>45041</c:v>
                </c:pt>
                <c:pt idx="3136">
                  <c:v>45042</c:v>
                </c:pt>
                <c:pt idx="3137">
                  <c:v>45043</c:v>
                </c:pt>
                <c:pt idx="3138">
                  <c:v>45044</c:v>
                </c:pt>
                <c:pt idx="3139">
                  <c:v>45048</c:v>
                </c:pt>
                <c:pt idx="3140">
                  <c:v>45049</c:v>
                </c:pt>
                <c:pt idx="3141">
                  <c:v>45050</c:v>
                </c:pt>
                <c:pt idx="3142">
                  <c:v>45051</c:v>
                </c:pt>
                <c:pt idx="3143">
                  <c:v>45054</c:v>
                </c:pt>
                <c:pt idx="3144">
                  <c:v>45055</c:v>
                </c:pt>
                <c:pt idx="3145">
                  <c:v>45056</c:v>
                </c:pt>
                <c:pt idx="3146">
                  <c:v>45057</c:v>
                </c:pt>
                <c:pt idx="3147">
                  <c:v>45058</c:v>
                </c:pt>
                <c:pt idx="3148">
                  <c:v>45061</c:v>
                </c:pt>
                <c:pt idx="3149">
                  <c:v>45062</c:v>
                </c:pt>
                <c:pt idx="3150">
                  <c:v>45063</c:v>
                </c:pt>
                <c:pt idx="3151">
                  <c:v>45064</c:v>
                </c:pt>
                <c:pt idx="3152">
                  <c:v>45065</c:v>
                </c:pt>
                <c:pt idx="3153">
                  <c:v>45068</c:v>
                </c:pt>
                <c:pt idx="3154">
                  <c:v>45069</c:v>
                </c:pt>
                <c:pt idx="3155">
                  <c:v>45070</c:v>
                </c:pt>
                <c:pt idx="3156">
                  <c:v>45071</c:v>
                </c:pt>
                <c:pt idx="3157">
                  <c:v>45072</c:v>
                </c:pt>
                <c:pt idx="3158">
                  <c:v>45075</c:v>
                </c:pt>
                <c:pt idx="3159">
                  <c:v>45076</c:v>
                </c:pt>
                <c:pt idx="3160">
                  <c:v>45077</c:v>
                </c:pt>
                <c:pt idx="3161">
                  <c:v>45078</c:v>
                </c:pt>
                <c:pt idx="3162">
                  <c:v>45079</c:v>
                </c:pt>
                <c:pt idx="3163">
                  <c:v>45082</c:v>
                </c:pt>
                <c:pt idx="3164">
                  <c:v>45083</c:v>
                </c:pt>
                <c:pt idx="3165">
                  <c:v>45084</c:v>
                </c:pt>
                <c:pt idx="3166">
                  <c:v>45086</c:v>
                </c:pt>
                <c:pt idx="3167">
                  <c:v>45089</c:v>
                </c:pt>
                <c:pt idx="3168">
                  <c:v>45090</c:v>
                </c:pt>
                <c:pt idx="3169">
                  <c:v>45091</c:v>
                </c:pt>
                <c:pt idx="3170">
                  <c:v>45092</c:v>
                </c:pt>
                <c:pt idx="3171">
                  <c:v>45093</c:v>
                </c:pt>
                <c:pt idx="3172">
                  <c:v>45096</c:v>
                </c:pt>
                <c:pt idx="3173">
                  <c:v>45097</c:v>
                </c:pt>
                <c:pt idx="3174">
                  <c:v>45098</c:v>
                </c:pt>
                <c:pt idx="3175">
                  <c:v>45099</c:v>
                </c:pt>
                <c:pt idx="3176">
                  <c:v>45100</c:v>
                </c:pt>
                <c:pt idx="3177">
                  <c:v>45103</c:v>
                </c:pt>
                <c:pt idx="3178">
                  <c:v>45104</c:v>
                </c:pt>
                <c:pt idx="3179">
                  <c:v>45105</c:v>
                </c:pt>
                <c:pt idx="3180">
                  <c:v>45106</c:v>
                </c:pt>
                <c:pt idx="3181">
                  <c:v>45107</c:v>
                </c:pt>
                <c:pt idx="3182">
                  <c:v>45110</c:v>
                </c:pt>
                <c:pt idx="3183">
                  <c:v>45111</c:v>
                </c:pt>
                <c:pt idx="3184">
                  <c:v>45112</c:v>
                </c:pt>
                <c:pt idx="3185">
                  <c:v>45113</c:v>
                </c:pt>
                <c:pt idx="3186">
                  <c:v>45114</c:v>
                </c:pt>
                <c:pt idx="3187">
                  <c:v>45117</c:v>
                </c:pt>
                <c:pt idx="3188">
                  <c:v>45118</c:v>
                </c:pt>
                <c:pt idx="3189">
                  <c:v>45119</c:v>
                </c:pt>
                <c:pt idx="3190">
                  <c:v>45120</c:v>
                </c:pt>
                <c:pt idx="3191">
                  <c:v>45121</c:v>
                </c:pt>
                <c:pt idx="3192">
                  <c:v>45124</c:v>
                </c:pt>
                <c:pt idx="3193">
                  <c:v>45125</c:v>
                </c:pt>
                <c:pt idx="3194">
                  <c:v>45126</c:v>
                </c:pt>
                <c:pt idx="3195">
                  <c:v>45127</c:v>
                </c:pt>
                <c:pt idx="3196">
                  <c:v>45128</c:v>
                </c:pt>
                <c:pt idx="3197">
                  <c:v>45131</c:v>
                </c:pt>
                <c:pt idx="3198">
                  <c:v>45132</c:v>
                </c:pt>
                <c:pt idx="3199">
                  <c:v>45133</c:v>
                </c:pt>
                <c:pt idx="3200">
                  <c:v>45134</c:v>
                </c:pt>
                <c:pt idx="3201">
                  <c:v>45135</c:v>
                </c:pt>
                <c:pt idx="3202">
                  <c:v>45138</c:v>
                </c:pt>
                <c:pt idx="3203">
                  <c:v>45139</c:v>
                </c:pt>
                <c:pt idx="3204">
                  <c:v>45140</c:v>
                </c:pt>
                <c:pt idx="3205">
                  <c:v>45141</c:v>
                </c:pt>
                <c:pt idx="3206">
                  <c:v>45142</c:v>
                </c:pt>
                <c:pt idx="3207">
                  <c:v>45145</c:v>
                </c:pt>
                <c:pt idx="3208">
                  <c:v>45146</c:v>
                </c:pt>
                <c:pt idx="3209">
                  <c:v>45147</c:v>
                </c:pt>
                <c:pt idx="3210">
                  <c:v>45148</c:v>
                </c:pt>
                <c:pt idx="3211">
                  <c:v>45149</c:v>
                </c:pt>
                <c:pt idx="3212">
                  <c:v>45152</c:v>
                </c:pt>
                <c:pt idx="3213">
                  <c:v>45153</c:v>
                </c:pt>
                <c:pt idx="3214">
                  <c:v>45154</c:v>
                </c:pt>
                <c:pt idx="3215">
                  <c:v>45155</c:v>
                </c:pt>
                <c:pt idx="3216">
                  <c:v>45156</c:v>
                </c:pt>
                <c:pt idx="3217">
                  <c:v>45159</c:v>
                </c:pt>
                <c:pt idx="3218">
                  <c:v>45160</c:v>
                </c:pt>
                <c:pt idx="3219">
                  <c:v>45161</c:v>
                </c:pt>
                <c:pt idx="3220">
                  <c:v>45162</c:v>
                </c:pt>
                <c:pt idx="3221">
                  <c:v>45163</c:v>
                </c:pt>
                <c:pt idx="3222">
                  <c:v>45166</c:v>
                </c:pt>
                <c:pt idx="3223">
                  <c:v>45167</c:v>
                </c:pt>
                <c:pt idx="3224">
                  <c:v>45168</c:v>
                </c:pt>
                <c:pt idx="3225">
                  <c:v>45169</c:v>
                </c:pt>
                <c:pt idx="3226">
                  <c:v>45170</c:v>
                </c:pt>
                <c:pt idx="3227">
                  <c:v>45173</c:v>
                </c:pt>
                <c:pt idx="3228">
                  <c:v>45174</c:v>
                </c:pt>
                <c:pt idx="3229">
                  <c:v>45175</c:v>
                </c:pt>
                <c:pt idx="3230">
                  <c:v>45177</c:v>
                </c:pt>
                <c:pt idx="3231">
                  <c:v>45180</c:v>
                </c:pt>
                <c:pt idx="3232">
                  <c:v>45181</c:v>
                </c:pt>
                <c:pt idx="3233">
                  <c:v>45182</c:v>
                </c:pt>
                <c:pt idx="3234">
                  <c:v>45183</c:v>
                </c:pt>
                <c:pt idx="3235">
                  <c:v>45184</c:v>
                </c:pt>
                <c:pt idx="3236">
                  <c:v>45187</c:v>
                </c:pt>
                <c:pt idx="3237">
                  <c:v>45188</c:v>
                </c:pt>
                <c:pt idx="3238">
                  <c:v>45189</c:v>
                </c:pt>
                <c:pt idx="3239">
                  <c:v>45190</c:v>
                </c:pt>
                <c:pt idx="3240">
                  <c:v>45191</c:v>
                </c:pt>
                <c:pt idx="3241">
                  <c:v>45194</c:v>
                </c:pt>
                <c:pt idx="3242">
                  <c:v>45195</c:v>
                </c:pt>
                <c:pt idx="3243">
                  <c:v>45196</c:v>
                </c:pt>
                <c:pt idx="3244">
                  <c:v>45197</c:v>
                </c:pt>
                <c:pt idx="3245">
                  <c:v>45198</c:v>
                </c:pt>
                <c:pt idx="3246">
                  <c:v>45201</c:v>
                </c:pt>
                <c:pt idx="3247">
                  <c:v>45202</c:v>
                </c:pt>
                <c:pt idx="3248">
                  <c:v>45203</c:v>
                </c:pt>
                <c:pt idx="3249">
                  <c:v>45204</c:v>
                </c:pt>
                <c:pt idx="3250">
                  <c:v>45205</c:v>
                </c:pt>
                <c:pt idx="3251">
                  <c:v>45208</c:v>
                </c:pt>
                <c:pt idx="3252">
                  <c:v>45209</c:v>
                </c:pt>
                <c:pt idx="3253">
                  <c:v>45210</c:v>
                </c:pt>
                <c:pt idx="3254">
                  <c:v>45212</c:v>
                </c:pt>
                <c:pt idx="3255">
                  <c:v>45215</c:v>
                </c:pt>
                <c:pt idx="3256">
                  <c:v>45216</c:v>
                </c:pt>
                <c:pt idx="3257">
                  <c:v>45217</c:v>
                </c:pt>
                <c:pt idx="3258">
                  <c:v>45218</c:v>
                </c:pt>
                <c:pt idx="3259">
                  <c:v>45219</c:v>
                </c:pt>
                <c:pt idx="3260">
                  <c:v>45222</c:v>
                </c:pt>
                <c:pt idx="3261">
                  <c:v>45223</c:v>
                </c:pt>
                <c:pt idx="3262">
                  <c:v>45224</c:v>
                </c:pt>
                <c:pt idx="3263">
                  <c:v>45225</c:v>
                </c:pt>
                <c:pt idx="3264">
                  <c:v>45226</c:v>
                </c:pt>
                <c:pt idx="3265">
                  <c:v>45229</c:v>
                </c:pt>
                <c:pt idx="3266">
                  <c:v>45230</c:v>
                </c:pt>
                <c:pt idx="3267">
                  <c:v>45231</c:v>
                </c:pt>
                <c:pt idx="3268">
                  <c:v>45233</c:v>
                </c:pt>
                <c:pt idx="3269">
                  <c:v>45236</c:v>
                </c:pt>
                <c:pt idx="3270">
                  <c:v>45237</c:v>
                </c:pt>
                <c:pt idx="3271">
                  <c:v>45238</c:v>
                </c:pt>
                <c:pt idx="3272">
                  <c:v>45239</c:v>
                </c:pt>
                <c:pt idx="3273">
                  <c:v>45240</c:v>
                </c:pt>
                <c:pt idx="3274">
                  <c:v>45243</c:v>
                </c:pt>
                <c:pt idx="3275">
                  <c:v>45244</c:v>
                </c:pt>
                <c:pt idx="3276">
                  <c:v>45246</c:v>
                </c:pt>
                <c:pt idx="3277">
                  <c:v>45247</c:v>
                </c:pt>
                <c:pt idx="3278">
                  <c:v>45250</c:v>
                </c:pt>
                <c:pt idx="3279">
                  <c:v>45251</c:v>
                </c:pt>
                <c:pt idx="3280">
                  <c:v>45252</c:v>
                </c:pt>
                <c:pt idx="3281">
                  <c:v>45253</c:v>
                </c:pt>
                <c:pt idx="3282">
                  <c:v>45254</c:v>
                </c:pt>
                <c:pt idx="3283">
                  <c:v>45257</c:v>
                </c:pt>
                <c:pt idx="3284">
                  <c:v>45258</c:v>
                </c:pt>
                <c:pt idx="3285">
                  <c:v>45259</c:v>
                </c:pt>
                <c:pt idx="3286">
                  <c:v>45260</c:v>
                </c:pt>
                <c:pt idx="3287">
                  <c:v>45261</c:v>
                </c:pt>
                <c:pt idx="3288">
                  <c:v>45264</c:v>
                </c:pt>
                <c:pt idx="3289">
                  <c:v>45265</c:v>
                </c:pt>
                <c:pt idx="3290">
                  <c:v>45266</c:v>
                </c:pt>
                <c:pt idx="3291">
                  <c:v>45267</c:v>
                </c:pt>
                <c:pt idx="3292">
                  <c:v>45268</c:v>
                </c:pt>
                <c:pt idx="3293">
                  <c:v>45271</c:v>
                </c:pt>
                <c:pt idx="3294">
                  <c:v>45272</c:v>
                </c:pt>
                <c:pt idx="3295">
                  <c:v>45273</c:v>
                </c:pt>
                <c:pt idx="3296">
                  <c:v>45274</c:v>
                </c:pt>
                <c:pt idx="3297">
                  <c:v>45275</c:v>
                </c:pt>
                <c:pt idx="3298">
                  <c:v>45278</c:v>
                </c:pt>
                <c:pt idx="3299">
                  <c:v>45279</c:v>
                </c:pt>
                <c:pt idx="3300">
                  <c:v>45280</c:v>
                </c:pt>
                <c:pt idx="3301">
                  <c:v>45281</c:v>
                </c:pt>
                <c:pt idx="3302">
                  <c:v>45282</c:v>
                </c:pt>
                <c:pt idx="3303">
                  <c:v>45286</c:v>
                </c:pt>
                <c:pt idx="3304">
                  <c:v>45287</c:v>
                </c:pt>
                <c:pt idx="3305">
                  <c:v>45288</c:v>
                </c:pt>
                <c:pt idx="3306">
                  <c:v>45289</c:v>
                </c:pt>
                <c:pt idx="3307">
                  <c:v>45293</c:v>
                </c:pt>
                <c:pt idx="3308">
                  <c:v>45294</c:v>
                </c:pt>
                <c:pt idx="3309">
                  <c:v>45295</c:v>
                </c:pt>
                <c:pt idx="3310">
                  <c:v>45296</c:v>
                </c:pt>
                <c:pt idx="3311">
                  <c:v>45299</c:v>
                </c:pt>
                <c:pt idx="3312">
                  <c:v>45300</c:v>
                </c:pt>
                <c:pt idx="3313">
                  <c:v>45301</c:v>
                </c:pt>
                <c:pt idx="3314">
                  <c:v>45302</c:v>
                </c:pt>
                <c:pt idx="3315">
                  <c:v>45303</c:v>
                </c:pt>
                <c:pt idx="3316">
                  <c:v>45306</c:v>
                </c:pt>
                <c:pt idx="3317">
                  <c:v>45307</c:v>
                </c:pt>
                <c:pt idx="3318">
                  <c:v>45308</c:v>
                </c:pt>
                <c:pt idx="3319">
                  <c:v>45309</c:v>
                </c:pt>
                <c:pt idx="3320">
                  <c:v>45310</c:v>
                </c:pt>
                <c:pt idx="3321">
                  <c:v>45313</c:v>
                </c:pt>
                <c:pt idx="3322">
                  <c:v>45314</c:v>
                </c:pt>
                <c:pt idx="3323">
                  <c:v>45315</c:v>
                </c:pt>
                <c:pt idx="3324">
                  <c:v>45316</c:v>
                </c:pt>
                <c:pt idx="3325">
                  <c:v>45317</c:v>
                </c:pt>
                <c:pt idx="3326">
                  <c:v>45320</c:v>
                </c:pt>
                <c:pt idx="3327">
                  <c:v>45321</c:v>
                </c:pt>
                <c:pt idx="3328">
                  <c:v>45322</c:v>
                </c:pt>
                <c:pt idx="3329">
                  <c:v>45323</c:v>
                </c:pt>
                <c:pt idx="3330">
                  <c:v>45324</c:v>
                </c:pt>
                <c:pt idx="3331">
                  <c:v>45327</c:v>
                </c:pt>
                <c:pt idx="3332">
                  <c:v>45328</c:v>
                </c:pt>
                <c:pt idx="3333">
                  <c:v>45329</c:v>
                </c:pt>
                <c:pt idx="3334">
                  <c:v>45330</c:v>
                </c:pt>
                <c:pt idx="3335">
                  <c:v>45331</c:v>
                </c:pt>
                <c:pt idx="3336">
                  <c:v>45336</c:v>
                </c:pt>
                <c:pt idx="3337">
                  <c:v>45337</c:v>
                </c:pt>
                <c:pt idx="3338">
                  <c:v>45338</c:v>
                </c:pt>
                <c:pt idx="3339">
                  <c:v>45341</c:v>
                </c:pt>
                <c:pt idx="3340">
                  <c:v>45342</c:v>
                </c:pt>
                <c:pt idx="3341">
                  <c:v>45343</c:v>
                </c:pt>
                <c:pt idx="3342">
                  <c:v>45344</c:v>
                </c:pt>
                <c:pt idx="3343">
                  <c:v>45345</c:v>
                </c:pt>
                <c:pt idx="3344">
                  <c:v>45348</c:v>
                </c:pt>
                <c:pt idx="3345">
                  <c:v>45349</c:v>
                </c:pt>
                <c:pt idx="3346">
                  <c:v>45350</c:v>
                </c:pt>
                <c:pt idx="3347">
                  <c:v>45351</c:v>
                </c:pt>
                <c:pt idx="3348">
                  <c:v>45352</c:v>
                </c:pt>
                <c:pt idx="3349">
                  <c:v>45355</c:v>
                </c:pt>
                <c:pt idx="3350">
                  <c:v>45356</c:v>
                </c:pt>
                <c:pt idx="3351">
                  <c:v>45357</c:v>
                </c:pt>
                <c:pt idx="3352">
                  <c:v>45358</c:v>
                </c:pt>
                <c:pt idx="3353">
                  <c:v>45359</c:v>
                </c:pt>
                <c:pt idx="3354">
                  <c:v>45362</c:v>
                </c:pt>
                <c:pt idx="3355">
                  <c:v>45363</c:v>
                </c:pt>
                <c:pt idx="3356">
                  <c:v>45364</c:v>
                </c:pt>
                <c:pt idx="3357">
                  <c:v>45365</c:v>
                </c:pt>
                <c:pt idx="3358">
                  <c:v>45366</c:v>
                </c:pt>
                <c:pt idx="3359">
                  <c:v>45369</c:v>
                </c:pt>
                <c:pt idx="3360">
                  <c:v>45370</c:v>
                </c:pt>
                <c:pt idx="3361">
                  <c:v>45371</c:v>
                </c:pt>
                <c:pt idx="3362">
                  <c:v>45372</c:v>
                </c:pt>
                <c:pt idx="3363">
                  <c:v>45373</c:v>
                </c:pt>
                <c:pt idx="3364">
                  <c:v>45376</c:v>
                </c:pt>
                <c:pt idx="3365">
                  <c:v>45377</c:v>
                </c:pt>
                <c:pt idx="3366">
                  <c:v>45378</c:v>
                </c:pt>
                <c:pt idx="3367">
                  <c:v>45379</c:v>
                </c:pt>
                <c:pt idx="3368">
                  <c:v>45383</c:v>
                </c:pt>
                <c:pt idx="3369">
                  <c:v>45384</c:v>
                </c:pt>
                <c:pt idx="3370">
                  <c:v>45385</c:v>
                </c:pt>
                <c:pt idx="3371">
                  <c:v>45386</c:v>
                </c:pt>
                <c:pt idx="3372">
                  <c:v>45387</c:v>
                </c:pt>
                <c:pt idx="3373">
                  <c:v>45390</c:v>
                </c:pt>
                <c:pt idx="3374">
                  <c:v>45391</c:v>
                </c:pt>
                <c:pt idx="3375">
                  <c:v>45392</c:v>
                </c:pt>
                <c:pt idx="3376">
                  <c:v>45393</c:v>
                </c:pt>
                <c:pt idx="3377">
                  <c:v>45394</c:v>
                </c:pt>
                <c:pt idx="3378">
                  <c:v>45397</c:v>
                </c:pt>
                <c:pt idx="3379">
                  <c:v>45398</c:v>
                </c:pt>
                <c:pt idx="3380">
                  <c:v>45399</c:v>
                </c:pt>
                <c:pt idx="3381">
                  <c:v>45400</c:v>
                </c:pt>
                <c:pt idx="3382">
                  <c:v>45401</c:v>
                </c:pt>
                <c:pt idx="3383">
                  <c:v>45404</c:v>
                </c:pt>
                <c:pt idx="3384">
                  <c:v>45405</c:v>
                </c:pt>
                <c:pt idx="3385">
                  <c:v>45406</c:v>
                </c:pt>
                <c:pt idx="3386">
                  <c:v>45407</c:v>
                </c:pt>
                <c:pt idx="3387">
                  <c:v>45408</c:v>
                </c:pt>
                <c:pt idx="3388">
                  <c:v>45411</c:v>
                </c:pt>
                <c:pt idx="3389">
                  <c:v>45412</c:v>
                </c:pt>
                <c:pt idx="3390">
                  <c:v>45414</c:v>
                </c:pt>
                <c:pt idx="3391">
                  <c:v>45415</c:v>
                </c:pt>
                <c:pt idx="3392">
                  <c:v>45418</c:v>
                </c:pt>
                <c:pt idx="3393">
                  <c:v>45419</c:v>
                </c:pt>
                <c:pt idx="3394">
                  <c:v>45420</c:v>
                </c:pt>
                <c:pt idx="3395">
                  <c:v>45421</c:v>
                </c:pt>
                <c:pt idx="3396">
                  <c:v>45422</c:v>
                </c:pt>
                <c:pt idx="3397">
                  <c:v>45425</c:v>
                </c:pt>
                <c:pt idx="3398">
                  <c:v>45426</c:v>
                </c:pt>
                <c:pt idx="3399">
                  <c:v>45427</c:v>
                </c:pt>
                <c:pt idx="3400">
                  <c:v>45428</c:v>
                </c:pt>
                <c:pt idx="3401">
                  <c:v>45429</c:v>
                </c:pt>
                <c:pt idx="3402">
                  <c:v>45432</c:v>
                </c:pt>
                <c:pt idx="3403">
                  <c:v>45433</c:v>
                </c:pt>
                <c:pt idx="3404">
                  <c:v>45434</c:v>
                </c:pt>
                <c:pt idx="3405">
                  <c:v>45435</c:v>
                </c:pt>
                <c:pt idx="3406">
                  <c:v>45436</c:v>
                </c:pt>
                <c:pt idx="3407">
                  <c:v>45439</c:v>
                </c:pt>
                <c:pt idx="3408">
                  <c:v>45440</c:v>
                </c:pt>
                <c:pt idx="3409">
                  <c:v>45441</c:v>
                </c:pt>
                <c:pt idx="3410">
                  <c:v>45443</c:v>
                </c:pt>
                <c:pt idx="3411">
                  <c:v>45446</c:v>
                </c:pt>
                <c:pt idx="3412">
                  <c:v>45447</c:v>
                </c:pt>
                <c:pt idx="3413">
                  <c:v>45448</c:v>
                </c:pt>
                <c:pt idx="3414">
                  <c:v>45449</c:v>
                </c:pt>
                <c:pt idx="3415">
                  <c:v>45450</c:v>
                </c:pt>
                <c:pt idx="3416">
                  <c:v>45453</c:v>
                </c:pt>
                <c:pt idx="3417">
                  <c:v>45454</c:v>
                </c:pt>
                <c:pt idx="3418">
                  <c:v>45455</c:v>
                </c:pt>
                <c:pt idx="3419">
                  <c:v>45456</c:v>
                </c:pt>
                <c:pt idx="3420">
                  <c:v>45457</c:v>
                </c:pt>
                <c:pt idx="3421">
                  <c:v>45460</c:v>
                </c:pt>
                <c:pt idx="3422">
                  <c:v>45461</c:v>
                </c:pt>
                <c:pt idx="3423">
                  <c:v>45462</c:v>
                </c:pt>
                <c:pt idx="3424">
                  <c:v>45463</c:v>
                </c:pt>
                <c:pt idx="3425">
                  <c:v>45464</c:v>
                </c:pt>
                <c:pt idx="3426">
                  <c:v>45467</c:v>
                </c:pt>
                <c:pt idx="3427">
                  <c:v>45468</c:v>
                </c:pt>
                <c:pt idx="3428">
                  <c:v>45469</c:v>
                </c:pt>
                <c:pt idx="3429">
                  <c:v>45470</c:v>
                </c:pt>
                <c:pt idx="3430">
                  <c:v>45471</c:v>
                </c:pt>
                <c:pt idx="3431">
                  <c:v>45474</c:v>
                </c:pt>
                <c:pt idx="3432">
                  <c:v>45475</c:v>
                </c:pt>
                <c:pt idx="3433">
                  <c:v>45476</c:v>
                </c:pt>
                <c:pt idx="3434">
                  <c:v>45477</c:v>
                </c:pt>
                <c:pt idx="3435">
                  <c:v>45478</c:v>
                </c:pt>
                <c:pt idx="3436">
                  <c:v>45481</c:v>
                </c:pt>
                <c:pt idx="3437">
                  <c:v>45482</c:v>
                </c:pt>
                <c:pt idx="3438">
                  <c:v>45483</c:v>
                </c:pt>
                <c:pt idx="3439">
                  <c:v>45484</c:v>
                </c:pt>
                <c:pt idx="3440">
                  <c:v>45485</c:v>
                </c:pt>
                <c:pt idx="3441">
                  <c:v>45488</c:v>
                </c:pt>
                <c:pt idx="3442">
                  <c:v>45489</c:v>
                </c:pt>
                <c:pt idx="3443">
                  <c:v>45490</c:v>
                </c:pt>
                <c:pt idx="3444">
                  <c:v>45491</c:v>
                </c:pt>
                <c:pt idx="3445">
                  <c:v>45492</c:v>
                </c:pt>
                <c:pt idx="3446">
                  <c:v>45495</c:v>
                </c:pt>
                <c:pt idx="3447">
                  <c:v>45496</c:v>
                </c:pt>
                <c:pt idx="3448">
                  <c:v>45497</c:v>
                </c:pt>
                <c:pt idx="3449">
                  <c:v>45498</c:v>
                </c:pt>
                <c:pt idx="3450">
                  <c:v>45499</c:v>
                </c:pt>
                <c:pt idx="3451">
                  <c:v>45502</c:v>
                </c:pt>
                <c:pt idx="3452">
                  <c:v>45503</c:v>
                </c:pt>
                <c:pt idx="3453">
                  <c:v>45504</c:v>
                </c:pt>
                <c:pt idx="3454">
                  <c:v>45505</c:v>
                </c:pt>
                <c:pt idx="3455">
                  <c:v>45506</c:v>
                </c:pt>
                <c:pt idx="3456">
                  <c:v>45509</c:v>
                </c:pt>
                <c:pt idx="3457">
                  <c:v>45510</c:v>
                </c:pt>
                <c:pt idx="3458">
                  <c:v>45511</c:v>
                </c:pt>
                <c:pt idx="3459">
                  <c:v>45512</c:v>
                </c:pt>
                <c:pt idx="3460">
                  <c:v>45513</c:v>
                </c:pt>
                <c:pt idx="3461">
                  <c:v>45516</c:v>
                </c:pt>
                <c:pt idx="3462">
                  <c:v>45517</c:v>
                </c:pt>
                <c:pt idx="3463">
                  <c:v>45518</c:v>
                </c:pt>
                <c:pt idx="3464">
                  <c:v>45519</c:v>
                </c:pt>
                <c:pt idx="3465">
                  <c:v>45520</c:v>
                </c:pt>
                <c:pt idx="3466">
                  <c:v>45523</c:v>
                </c:pt>
                <c:pt idx="3467">
                  <c:v>45524</c:v>
                </c:pt>
                <c:pt idx="3468">
                  <c:v>45525</c:v>
                </c:pt>
                <c:pt idx="3469">
                  <c:v>45526</c:v>
                </c:pt>
                <c:pt idx="3470">
                  <c:v>45527</c:v>
                </c:pt>
                <c:pt idx="3471">
                  <c:v>45530</c:v>
                </c:pt>
                <c:pt idx="3472">
                  <c:v>45531</c:v>
                </c:pt>
                <c:pt idx="3473">
                  <c:v>45532</c:v>
                </c:pt>
                <c:pt idx="3474">
                  <c:v>45533</c:v>
                </c:pt>
                <c:pt idx="3475">
                  <c:v>45534</c:v>
                </c:pt>
                <c:pt idx="3476">
                  <c:v>45537</c:v>
                </c:pt>
                <c:pt idx="3477">
                  <c:v>45538</c:v>
                </c:pt>
                <c:pt idx="3478">
                  <c:v>45539</c:v>
                </c:pt>
                <c:pt idx="3479">
                  <c:v>45540</c:v>
                </c:pt>
                <c:pt idx="3480">
                  <c:v>45541</c:v>
                </c:pt>
                <c:pt idx="3481">
                  <c:v>45544</c:v>
                </c:pt>
                <c:pt idx="3482">
                  <c:v>45545</c:v>
                </c:pt>
                <c:pt idx="3483">
                  <c:v>45546</c:v>
                </c:pt>
                <c:pt idx="3484">
                  <c:v>45547</c:v>
                </c:pt>
                <c:pt idx="3485">
                  <c:v>45548</c:v>
                </c:pt>
                <c:pt idx="3486">
                  <c:v>45551</c:v>
                </c:pt>
                <c:pt idx="3487">
                  <c:v>45552</c:v>
                </c:pt>
                <c:pt idx="3488">
                  <c:v>45553</c:v>
                </c:pt>
                <c:pt idx="3489">
                  <c:v>45554</c:v>
                </c:pt>
                <c:pt idx="3490">
                  <c:v>45555</c:v>
                </c:pt>
                <c:pt idx="3491">
                  <c:v>45558</c:v>
                </c:pt>
                <c:pt idx="3492">
                  <c:v>45559</c:v>
                </c:pt>
                <c:pt idx="3493">
                  <c:v>45560</c:v>
                </c:pt>
                <c:pt idx="3494">
                  <c:v>45561</c:v>
                </c:pt>
                <c:pt idx="3495">
                  <c:v>45562</c:v>
                </c:pt>
                <c:pt idx="3496">
                  <c:v>45565</c:v>
                </c:pt>
                <c:pt idx="3497">
                  <c:v>45566</c:v>
                </c:pt>
                <c:pt idx="3498">
                  <c:v>45567</c:v>
                </c:pt>
                <c:pt idx="3499">
                  <c:v>45568</c:v>
                </c:pt>
                <c:pt idx="3500">
                  <c:v>45569</c:v>
                </c:pt>
                <c:pt idx="3501">
                  <c:v>45572</c:v>
                </c:pt>
                <c:pt idx="3502">
                  <c:v>45573</c:v>
                </c:pt>
                <c:pt idx="3503">
                  <c:v>45574</c:v>
                </c:pt>
                <c:pt idx="3504">
                  <c:v>45575</c:v>
                </c:pt>
                <c:pt idx="3505">
                  <c:v>45576</c:v>
                </c:pt>
                <c:pt idx="3506">
                  <c:v>45579</c:v>
                </c:pt>
                <c:pt idx="3507">
                  <c:v>45580</c:v>
                </c:pt>
                <c:pt idx="3508">
                  <c:v>45581</c:v>
                </c:pt>
                <c:pt idx="3509">
                  <c:v>45582</c:v>
                </c:pt>
                <c:pt idx="3510">
                  <c:v>45583</c:v>
                </c:pt>
                <c:pt idx="3511">
                  <c:v>45586</c:v>
                </c:pt>
                <c:pt idx="3512">
                  <c:v>45587</c:v>
                </c:pt>
                <c:pt idx="3513">
                  <c:v>45588</c:v>
                </c:pt>
                <c:pt idx="3514">
                  <c:v>45589</c:v>
                </c:pt>
                <c:pt idx="3515">
                  <c:v>45590</c:v>
                </c:pt>
                <c:pt idx="3516">
                  <c:v>45593</c:v>
                </c:pt>
                <c:pt idx="3517">
                  <c:v>45594</c:v>
                </c:pt>
                <c:pt idx="3518">
                  <c:v>45595</c:v>
                </c:pt>
                <c:pt idx="3519">
                  <c:v>45596</c:v>
                </c:pt>
                <c:pt idx="3520">
                  <c:v>45597</c:v>
                </c:pt>
                <c:pt idx="3521">
                  <c:v>45600</c:v>
                </c:pt>
                <c:pt idx="3522">
                  <c:v>45601</c:v>
                </c:pt>
                <c:pt idx="3523">
                  <c:v>45602</c:v>
                </c:pt>
                <c:pt idx="3524">
                  <c:v>45603</c:v>
                </c:pt>
                <c:pt idx="3525">
                  <c:v>45604</c:v>
                </c:pt>
                <c:pt idx="3526">
                  <c:v>45607</c:v>
                </c:pt>
                <c:pt idx="3527">
                  <c:v>45608</c:v>
                </c:pt>
                <c:pt idx="3528">
                  <c:v>45609</c:v>
                </c:pt>
                <c:pt idx="3529">
                  <c:v>45610</c:v>
                </c:pt>
                <c:pt idx="3530">
                  <c:v>45614</c:v>
                </c:pt>
                <c:pt idx="3531">
                  <c:v>45615</c:v>
                </c:pt>
                <c:pt idx="3532">
                  <c:v>45617</c:v>
                </c:pt>
                <c:pt idx="3533">
                  <c:v>45618</c:v>
                </c:pt>
                <c:pt idx="3534">
                  <c:v>45621</c:v>
                </c:pt>
                <c:pt idx="3535">
                  <c:v>45622</c:v>
                </c:pt>
                <c:pt idx="3536">
                  <c:v>45623</c:v>
                </c:pt>
                <c:pt idx="3537">
                  <c:v>45624</c:v>
                </c:pt>
                <c:pt idx="3538">
                  <c:v>45625</c:v>
                </c:pt>
                <c:pt idx="3539">
                  <c:v>45628</c:v>
                </c:pt>
                <c:pt idx="3540">
                  <c:v>45629</c:v>
                </c:pt>
                <c:pt idx="3541">
                  <c:v>45630</c:v>
                </c:pt>
                <c:pt idx="3542">
                  <c:v>45631</c:v>
                </c:pt>
                <c:pt idx="3543">
                  <c:v>45632</c:v>
                </c:pt>
                <c:pt idx="3544">
                  <c:v>45635</c:v>
                </c:pt>
                <c:pt idx="3545">
                  <c:v>45636</c:v>
                </c:pt>
                <c:pt idx="3546">
                  <c:v>45637</c:v>
                </c:pt>
                <c:pt idx="3547">
                  <c:v>45638</c:v>
                </c:pt>
                <c:pt idx="3548">
                  <c:v>45639</c:v>
                </c:pt>
                <c:pt idx="3549">
                  <c:v>45642</c:v>
                </c:pt>
                <c:pt idx="3550">
                  <c:v>45643</c:v>
                </c:pt>
                <c:pt idx="3551">
                  <c:v>45644</c:v>
                </c:pt>
                <c:pt idx="3552">
                  <c:v>45645</c:v>
                </c:pt>
                <c:pt idx="3553">
                  <c:v>45646</c:v>
                </c:pt>
                <c:pt idx="3554">
                  <c:v>45649</c:v>
                </c:pt>
                <c:pt idx="3555">
                  <c:v>45650</c:v>
                </c:pt>
                <c:pt idx="3556">
                  <c:v>45652</c:v>
                </c:pt>
                <c:pt idx="3557">
                  <c:v>45653</c:v>
                </c:pt>
                <c:pt idx="3558">
                  <c:v>45656</c:v>
                </c:pt>
                <c:pt idx="3559">
                  <c:v>45657</c:v>
                </c:pt>
                <c:pt idx="3560">
                  <c:v>45659</c:v>
                </c:pt>
                <c:pt idx="3561">
                  <c:v>45660</c:v>
                </c:pt>
                <c:pt idx="3562">
                  <c:v>45663</c:v>
                </c:pt>
                <c:pt idx="3563">
                  <c:v>45664</c:v>
                </c:pt>
                <c:pt idx="3564">
                  <c:v>45665</c:v>
                </c:pt>
                <c:pt idx="3565">
                  <c:v>45666</c:v>
                </c:pt>
                <c:pt idx="3566">
                  <c:v>45667</c:v>
                </c:pt>
                <c:pt idx="3567">
                  <c:v>45670</c:v>
                </c:pt>
                <c:pt idx="3568">
                  <c:v>45671</c:v>
                </c:pt>
                <c:pt idx="3569">
                  <c:v>45672</c:v>
                </c:pt>
                <c:pt idx="3570">
                  <c:v>45673</c:v>
                </c:pt>
                <c:pt idx="3571">
                  <c:v>45674</c:v>
                </c:pt>
                <c:pt idx="3572">
                  <c:v>45677</c:v>
                </c:pt>
                <c:pt idx="3573">
                  <c:v>45678</c:v>
                </c:pt>
                <c:pt idx="3574">
                  <c:v>45679</c:v>
                </c:pt>
                <c:pt idx="3575">
                  <c:v>45680</c:v>
                </c:pt>
                <c:pt idx="3576">
                  <c:v>45681</c:v>
                </c:pt>
                <c:pt idx="3577">
                  <c:v>45684</c:v>
                </c:pt>
                <c:pt idx="3578">
                  <c:v>45685</c:v>
                </c:pt>
                <c:pt idx="3579">
                  <c:v>45686</c:v>
                </c:pt>
                <c:pt idx="3580">
                  <c:v>45687</c:v>
                </c:pt>
                <c:pt idx="3581">
                  <c:v>45688</c:v>
                </c:pt>
              </c:numCache>
            </c:numRef>
          </c:cat>
          <c:val>
            <c:numRef>
              <c:f>Planilha1!$C$2:$C$3583</c:f>
              <c:numCache>
                <c:formatCode>#,##0.0\ \%</c:formatCode>
                <c:ptCount val="3582"/>
                <c:pt idx="0">
                  <c:v>0</c:v>
                </c:pt>
                <c:pt idx="1">
                  <c:v>4.0131662251230438E-2</c:v>
                </c:pt>
                <c:pt idx="2">
                  <c:v>8.0279430006346963E-2</c:v>
                </c:pt>
                <c:pt idx="3">
                  <c:v>0.12044330972851292</c:v>
                </c:pt>
                <c:pt idx="4">
                  <c:v>0.16062330788195744</c:v>
                </c:pt>
                <c:pt idx="5">
                  <c:v>0.20081943093823718</c:v>
                </c:pt>
                <c:pt idx="6">
                  <c:v>0.24103168536568911</c:v>
                </c:pt>
                <c:pt idx="7">
                  <c:v>0.28126007763897842</c:v>
                </c:pt>
                <c:pt idx="8">
                  <c:v>0.32146863094424383</c:v>
                </c:pt>
                <c:pt idx="9">
                  <c:v>0.36169330618345263</c:v>
                </c:pt>
                <c:pt idx="10">
                  <c:v>0.40197012197158433</c:v>
                </c:pt>
                <c:pt idx="11">
                  <c:v>0.44226310151451731</c:v>
                </c:pt>
                <c:pt idx="12">
                  <c:v>0.48257225130039488</c:v>
                </c:pt>
                <c:pt idx="13">
                  <c:v>0.52289757781844859</c:v>
                </c:pt>
                <c:pt idx="14">
                  <c:v>0.56323908755995244</c:v>
                </c:pt>
                <c:pt idx="15">
                  <c:v>0.60359678702037733</c:v>
                </c:pt>
                <c:pt idx="16">
                  <c:v>0.64397068269617108</c:v>
                </c:pt>
                <c:pt idx="17">
                  <c:v>0.68436078108802256</c:v>
                </c:pt>
                <c:pt idx="18">
                  <c:v>0.72476708869657624</c:v>
                </c:pt>
                <c:pt idx="19">
                  <c:v>0.76518961202873825</c:v>
                </c:pt>
                <c:pt idx="20">
                  <c:v>0.80562835759139251</c:v>
                </c:pt>
                <c:pt idx="21">
                  <c:v>0.84608333189453155</c:v>
                </c:pt>
                <c:pt idx="22">
                  <c:v>0.88655454145236678</c:v>
                </c:pt>
                <c:pt idx="23">
                  <c:v>0.92704199277804378</c:v>
                </c:pt>
                <c:pt idx="24">
                  <c:v>0.96754569239094756</c:v>
                </c:pt>
                <c:pt idx="25">
                  <c:v>1.008065646812506</c:v>
                </c:pt>
                <c:pt idx="26">
                  <c:v>1.0486018625652571</c:v>
                </c:pt>
                <c:pt idx="27">
                  <c:v>1.0891543461748254</c:v>
                </c:pt>
                <c:pt idx="28">
                  <c:v>1.1297231041709876</c:v>
                </c:pt>
                <c:pt idx="29">
                  <c:v>1.1703444275561248</c:v>
                </c:pt>
                <c:pt idx="30">
                  <c:v>1.2109457684801983</c:v>
                </c:pt>
                <c:pt idx="31">
                  <c:v>1.2515634033979373</c:v>
                </c:pt>
                <c:pt idx="32">
                  <c:v>1.2921973388484886</c:v>
                </c:pt>
                <c:pt idx="33">
                  <c:v>1.3328475813720431</c:v>
                </c:pt>
                <c:pt idx="34">
                  <c:v>1.3735141375129656</c:v>
                </c:pt>
                <c:pt idx="35">
                  <c:v>1.4141970138197735</c:v>
                </c:pt>
                <c:pt idx="36">
                  <c:v>1.454896216840984</c:v>
                </c:pt>
                <c:pt idx="37">
                  <c:v>1.4956117531282676</c:v>
                </c:pt>
                <c:pt idx="38">
                  <c:v>1.5363436292374244</c:v>
                </c:pt>
                <c:pt idx="39">
                  <c:v>1.5770918517263199</c:v>
                </c:pt>
                <c:pt idx="40">
                  <c:v>1.6178564271528417</c:v>
                </c:pt>
                <c:pt idx="41">
                  <c:v>1.6586373620821604</c:v>
                </c:pt>
                <c:pt idx="42">
                  <c:v>1.6994346630784249</c:v>
                </c:pt>
                <c:pt idx="43">
                  <c:v>1.7402483367088495</c:v>
                </c:pt>
                <c:pt idx="44">
                  <c:v>1.781078389545887</c:v>
                </c:pt>
                <c:pt idx="45">
                  <c:v>1.8219248281620359</c:v>
                </c:pt>
                <c:pt idx="46">
                  <c:v>1.8627876591318151</c:v>
                </c:pt>
                <c:pt idx="47">
                  <c:v>1.903666889035982</c:v>
                </c:pt>
                <c:pt idx="48">
                  <c:v>1.9445625244542963</c:v>
                </c:pt>
                <c:pt idx="49">
                  <c:v>1.9854745719706468</c:v>
                </c:pt>
                <c:pt idx="50">
                  <c:v>2.0264030381720755</c:v>
                </c:pt>
                <c:pt idx="51">
                  <c:v>2.0673479296466235</c:v>
                </c:pt>
                <c:pt idx="52">
                  <c:v>2.1083092529875724</c:v>
                </c:pt>
                <c:pt idx="53">
                  <c:v>2.1492870147881815</c:v>
                </c:pt>
                <c:pt idx="54">
                  <c:v>2.1902812216448631</c:v>
                </c:pt>
                <c:pt idx="55">
                  <c:v>2.2312918801591586</c:v>
                </c:pt>
                <c:pt idx="56">
                  <c:v>2.2723189969326762</c:v>
                </c:pt>
                <c:pt idx="57">
                  <c:v>2.3133625785691114</c:v>
                </c:pt>
                <c:pt idx="58">
                  <c:v>2.3562540532026333</c:v>
                </c:pt>
                <c:pt idx="59">
                  <c:v>2.3991635086601848</c:v>
                </c:pt>
                <c:pt idx="60">
                  <c:v>2.4420909524799583</c:v>
                </c:pt>
                <c:pt idx="61">
                  <c:v>2.4850363922021224</c:v>
                </c:pt>
                <c:pt idx="62">
                  <c:v>2.5279998353721078</c:v>
                </c:pt>
                <c:pt idx="63">
                  <c:v>2.5709812895374329</c:v>
                </c:pt>
                <c:pt idx="64">
                  <c:v>2.6139807622466371</c:v>
                </c:pt>
                <c:pt idx="65">
                  <c:v>2.6569982610555432</c:v>
                </c:pt>
                <c:pt idx="66">
                  <c:v>2.700033793520995</c:v>
                </c:pt>
                <c:pt idx="67">
                  <c:v>2.7430873672009248</c:v>
                </c:pt>
                <c:pt idx="68">
                  <c:v>2.7861589896605254</c:v>
                </c:pt>
                <c:pt idx="69">
                  <c:v>2.8292486684649676</c:v>
                </c:pt>
                <c:pt idx="70">
                  <c:v>2.8723564111846622</c:v>
                </c:pt>
                <c:pt idx="71">
                  <c:v>2.9154822253910417</c:v>
                </c:pt>
                <c:pt idx="72">
                  <c:v>2.9586261186617557</c:v>
                </c:pt>
                <c:pt idx="73">
                  <c:v>3.0018248737178732</c:v>
                </c:pt>
                <c:pt idx="74">
                  <c:v>3.0450049632720688</c:v>
                </c:pt>
                <c:pt idx="75">
                  <c:v>3.0882399606386279</c:v>
                </c:pt>
                <c:pt idx="76">
                  <c:v>3.1314930982830669</c:v>
                </c:pt>
                <c:pt idx="77">
                  <c:v>3.1747643838163642</c:v>
                </c:pt>
                <c:pt idx="78">
                  <c:v>3.2180538248526069</c:v>
                </c:pt>
                <c:pt idx="79">
                  <c:v>3.2613982935121744</c:v>
                </c:pt>
                <c:pt idx="80">
                  <c:v>3.3047609638618969</c:v>
                </c:pt>
                <c:pt idx="81">
                  <c:v>3.3481418435439951</c:v>
                </c:pt>
                <c:pt idx="82">
                  <c:v>3.391540940206883</c:v>
                </c:pt>
                <c:pt idx="83">
                  <c:v>3.4349582614979335</c:v>
                </c:pt>
                <c:pt idx="84">
                  <c:v>3.4783938150718896</c:v>
                </c:pt>
                <c:pt idx="85">
                  <c:v>3.5218106511012426</c:v>
                </c:pt>
                <c:pt idx="86">
                  <c:v>3.5652826766927159</c:v>
                </c:pt>
                <c:pt idx="87">
                  <c:v>3.6087729575383864</c:v>
                </c:pt>
                <c:pt idx="88">
                  <c:v>3.6540538075039648</c:v>
                </c:pt>
                <c:pt idx="89">
                  <c:v>3.6993544468684192</c:v>
                </c:pt>
                <c:pt idx="90">
                  <c:v>3.7446748842812516</c:v>
                </c:pt>
                <c:pt idx="91">
                  <c:v>3.7900151283940309</c:v>
                </c:pt>
                <c:pt idx="92">
                  <c:v>3.8353751878635434</c:v>
                </c:pt>
                <c:pt idx="93">
                  <c:v>3.8807550713497059</c:v>
                </c:pt>
                <c:pt idx="94">
                  <c:v>3.9261917265144941</c:v>
                </c:pt>
                <c:pt idx="95">
                  <c:v>3.9716482553285641</c:v>
                </c:pt>
                <c:pt idx="96">
                  <c:v>4.0170876951650225</c:v>
                </c:pt>
                <c:pt idx="97">
                  <c:v>4.062583981187351</c:v>
                </c:pt>
                <c:pt idx="98">
                  <c:v>4.1080631632848474</c:v>
                </c:pt>
                <c:pt idx="99">
                  <c:v>4.1535622214593726</c:v>
                </c:pt>
                <c:pt idx="100">
                  <c:v>4.1991182004060823</c:v>
                </c:pt>
                <c:pt idx="101">
                  <c:v>4.2446941051914822</c:v>
                </c:pt>
                <c:pt idx="102">
                  <c:v>4.2902899445327103</c:v>
                </c:pt>
                <c:pt idx="103">
                  <c:v>4.3359428084650986</c:v>
                </c:pt>
                <c:pt idx="104">
                  <c:v>4.3816156568471598</c:v>
                </c:pt>
                <c:pt idx="105">
                  <c:v>4.4273084984272515</c:v>
                </c:pt>
                <c:pt idx="106">
                  <c:v>4.4730213419547749</c:v>
                </c:pt>
                <c:pt idx="107">
                  <c:v>4.5187913391634638</c:v>
                </c:pt>
                <c:pt idx="108">
                  <c:v>4.564544229121581</c:v>
                </c:pt>
                <c:pt idx="109">
                  <c:v>4.6102799684827112</c:v>
                </c:pt>
                <c:pt idx="110">
                  <c:v>4.65599851390055</c:v>
                </c:pt>
                <c:pt idx="111">
                  <c:v>4.7017742546736629</c:v>
                </c:pt>
                <c:pt idx="112">
                  <c:v>4.7475327864636263</c:v>
                </c:pt>
                <c:pt idx="113">
                  <c:v>4.7933113164173813</c:v>
                </c:pt>
                <c:pt idx="114">
                  <c:v>4.8390725864556394</c:v>
                </c:pt>
                <c:pt idx="115">
                  <c:v>4.884928402441302</c:v>
                </c:pt>
                <c:pt idx="116">
                  <c:v>4.9308415681589501</c:v>
                </c:pt>
                <c:pt idx="117">
                  <c:v>4.9767748322724126</c:v>
                </c:pt>
                <c:pt idx="118">
                  <c:v>5.0228401598133132</c:v>
                </c:pt>
                <c:pt idx="119">
                  <c:v>5.0688136961247077</c:v>
                </c:pt>
                <c:pt idx="120">
                  <c:v>5.1147326376696833</c:v>
                </c:pt>
                <c:pt idx="121">
                  <c:v>5.1615677953523065</c:v>
                </c:pt>
                <c:pt idx="122">
                  <c:v>5.208461135562259</c:v>
                </c:pt>
                <c:pt idx="123">
                  <c:v>5.2553753863135766</c:v>
                </c:pt>
                <c:pt idx="124">
                  <c:v>5.3023105569311335</c:v>
                </c:pt>
                <c:pt idx="125">
                  <c:v>5.3493413757412345</c:v>
                </c:pt>
                <c:pt idx="126">
                  <c:v>5.39635582524709</c:v>
                </c:pt>
                <c:pt idx="127">
                  <c:v>5.4433912559804565</c:v>
                </c:pt>
                <c:pt idx="128">
                  <c:v>5.4904476773046884</c:v>
                </c:pt>
                <c:pt idx="129">
                  <c:v>5.5375250985862712</c:v>
                </c:pt>
                <c:pt idx="130">
                  <c:v>5.5846235291979518</c:v>
                </c:pt>
                <c:pt idx="131">
                  <c:v>5.6317055171885677</c:v>
                </c:pt>
                <c:pt idx="132">
                  <c:v>5.6788084998429911</c:v>
                </c:pt>
                <c:pt idx="133">
                  <c:v>5.7258949884403609</c:v>
                </c:pt>
                <c:pt idx="134">
                  <c:v>5.7729649388726045</c:v>
                </c:pt>
                <c:pt idx="135">
                  <c:v>5.820055845194716</c:v>
                </c:pt>
                <c:pt idx="136">
                  <c:v>5.8671301618501204</c:v>
                </c:pt>
                <c:pt idx="137">
                  <c:v>5.9143005594727738</c:v>
                </c:pt>
                <c:pt idx="138">
                  <c:v>5.9614919744453987</c:v>
                </c:pt>
                <c:pt idx="139">
                  <c:v>6.0087044161303726</c:v>
                </c:pt>
                <c:pt idx="140">
                  <c:v>6.0560131208258206</c:v>
                </c:pt>
                <c:pt idx="141">
                  <c:v>6.1033429380657145</c:v>
                </c:pt>
                <c:pt idx="142">
                  <c:v>6.1506562319056046</c:v>
                </c:pt>
                <c:pt idx="143">
                  <c:v>6.1979906235518856</c:v>
                </c:pt>
                <c:pt idx="144">
                  <c:v>6.2453084401092873</c:v>
                </c:pt>
                <c:pt idx="145">
                  <c:v>6.2926850387930999</c:v>
                </c:pt>
                <c:pt idx="146">
                  <c:v>6.3400450476083234</c:v>
                </c:pt>
                <c:pt idx="147">
                  <c:v>6.3873129399741444</c:v>
                </c:pt>
                <c:pt idx="148">
                  <c:v>6.4348283497701608</c:v>
                </c:pt>
                <c:pt idx="149">
                  <c:v>6.4822894586194613</c:v>
                </c:pt>
                <c:pt idx="150">
                  <c:v>6.5297717311890926</c:v>
                </c:pt>
                <c:pt idx="151">
                  <c:v>6.5773507668782196</c:v>
                </c:pt>
                <c:pt idx="152">
                  <c:v>6.6248754289095046</c:v>
                </c:pt>
                <c:pt idx="153">
                  <c:v>6.672383449225161</c:v>
                </c:pt>
                <c:pt idx="154">
                  <c:v>6.7206312237598986</c:v>
                </c:pt>
                <c:pt idx="155">
                  <c:v>6.76897642495633</c:v>
                </c:pt>
                <c:pt idx="156">
                  <c:v>6.8172678883631876</c:v>
                </c:pt>
                <c:pt idx="157">
                  <c:v>6.8655433525295129</c:v>
                </c:pt>
                <c:pt idx="158">
                  <c:v>6.9141055734277979</c:v>
                </c:pt>
                <c:pt idx="159">
                  <c:v>6.9626898621439004</c:v>
                </c:pt>
                <c:pt idx="160">
                  <c:v>7.0112962287051097</c:v>
                </c:pt>
                <c:pt idx="161">
                  <c:v>7.0598867932108567</c:v>
                </c:pt>
                <c:pt idx="162">
                  <c:v>7.108575232119918</c:v>
                </c:pt>
                <c:pt idx="163">
                  <c:v>7.1572478924308847</c:v>
                </c:pt>
                <c:pt idx="164">
                  <c:v>7.2059047291333833</c:v>
                </c:pt>
                <c:pt idx="165">
                  <c:v>7.2545836594200894</c:v>
                </c:pt>
                <c:pt idx="166">
                  <c:v>7.3032467138735679</c:v>
                </c:pt>
                <c:pt idx="167">
                  <c:v>7.3519698441853798</c:v>
                </c:pt>
                <c:pt idx="168">
                  <c:v>7.4008291197329656</c:v>
                </c:pt>
                <c:pt idx="169">
                  <c:v>7.4497106326804294</c:v>
                </c:pt>
                <c:pt idx="170">
                  <c:v>7.4986143931506932</c:v>
                </c:pt>
                <c:pt idx="171">
                  <c:v>7.5475784636088727</c:v>
                </c:pt>
                <c:pt idx="172">
                  <c:v>7.5965267668229419</c:v>
                </c:pt>
                <c:pt idx="173">
                  <c:v>7.6454973479579413</c:v>
                </c:pt>
                <c:pt idx="174">
                  <c:v>7.6944902171525156</c:v>
                </c:pt>
                <c:pt idx="175">
                  <c:v>7.7435053845504198</c:v>
                </c:pt>
                <c:pt idx="176">
                  <c:v>7.7925428603006894</c:v>
                </c:pt>
                <c:pt idx="177">
                  <c:v>7.8416408109413203</c:v>
                </c:pt>
                <c:pt idx="178">
                  <c:v>7.8907611249926513</c:v>
                </c:pt>
                <c:pt idx="179">
                  <c:v>7.9399038126391153</c:v>
                </c:pt>
                <c:pt idx="180">
                  <c:v>7.9890688840723589</c:v>
                </c:pt>
                <c:pt idx="181">
                  <c:v>8.0382181235348469</c:v>
                </c:pt>
                <c:pt idx="182">
                  <c:v>8.0873897323697097</c:v>
                </c:pt>
                <c:pt idx="183">
                  <c:v>8.137539221762502</c:v>
                </c:pt>
                <c:pt idx="184">
                  <c:v>8.1877119790995323</c:v>
                </c:pt>
                <c:pt idx="185">
                  <c:v>8.2379462266046097</c:v>
                </c:pt>
                <c:pt idx="186">
                  <c:v>8.2881655699497134</c:v>
                </c:pt>
                <c:pt idx="187">
                  <c:v>8.3384082136476412</c:v>
                </c:pt>
                <c:pt idx="188">
                  <c:v>8.3886741685102351</c:v>
                </c:pt>
                <c:pt idx="189">
                  <c:v>8.4389634453535098</c:v>
                </c:pt>
                <c:pt idx="190">
                  <c:v>8.4893143551690429</c:v>
                </c:pt>
                <c:pt idx="191">
                  <c:v>8.5396503262099586</c:v>
                </c:pt>
                <c:pt idx="192">
                  <c:v>8.5900096517171445</c:v>
                </c:pt>
                <c:pt idx="193">
                  <c:v>8.6403923425253826</c:v>
                </c:pt>
                <c:pt idx="194">
                  <c:v>8.6907984094757076</c:v>
                </c:pt>
                <c:pt idx="195">
                  <c:v>8.7412278634153129</c:v>
                </c:pt>
                <c:pt idx="196">
                  <c:v>8.7916807151936052</c:v>
                </c:pt>
                <c:pt idx="197">
                  <c:v>8.8421569756671481</c:v>
                </c:pt>
                <c:pt idx="198">
                  <c:v>8.8926566556967401</c:v>
                </c:pt>
                <c:pt idx="199">
                  <c:v>8.9431797661484005</c:v>
                </c:pt>
                <c:pt idx="200">
                  <c:v>8.9937263178932803</c:v>
                </c:pt>
                <c:pt idx="201">
                  <c:v>9.0442963218077654</c:v>
                </c:pt>
                <c:pt idx="202">
                  <c:v>9.0948897887724414</c:v>
                </c:pt>
                <c:pt idx="203">
                  <c:v>9.145468194417905</c:v>
                </c:pt>
                <c:pt idx="204">
                  <c:v>9.1961086022678504</c:v>
                </c:pt>
                <c:pt idx="205">
                  <c:v>9.2467339348232258</c:v>
                </c:pt>
                <c:pt idx="206">
                  <c:v>9.2974213271108432</c:v>
                </c:pt>
                <c:pt idx="207">
                  <c:v>9.3481322369127753</c:v>
                </c:pt>
                <c:pt idx="208">
                  <c:v>9.3988280504332824</c:v>
                </c:pt>
                <c:pt idx="209">
                  <c:v>9.4495473674699024</c:v>
                </c:pt>
                <c:pt idx="210">
                  <c:v>9.5002901989178277</c:v>
                </c:pt>
                <c:pt idx="211">
                  <c:v>9.5510565556793825</c:v>
                </c:pt>
                <c:pt idx="212">
                  <c:v>9.6018464486622435</c:v>
                </c:pt>
                <c:pt idx="213">
                  <c:v>9.6506808949091702</c:v>
                </c:pt>
                <c:pt idx="214">
                  <c:v>9.6995370999426687</c:v>
                </c:pt>
                <c:pt idx="215">
                  <c:v>9.7484150734558952</c:v>
                </c:pt>
                <c:pt idx="216">
                  <c:v>9.7973148251504725</c:v>
                </c:pt>
                <c:pt idx="217">
                  <c:v>9.8462363647289219</c:v>
                </c:pt>
                <c:pt idx="218">
                  <c:v>9.8951797018990817</c:v>
                </c:pt>
                <c:pt idx="219">
                  <c:v>9.9441448463729145</c:v>
                </c:pt>
                <c:pt idx="220">
                  <c:v>9.9931318078675826</c:v>
                </c:pt>
                <c:pt idx="221">
                  <c:v>10.042140596102268</c:v>
                </c:pt>
                <c:pt idx="222">
                  <c:v>10.091171220804585</c:v>
                </c:pt>
                <c:pt idx="223">
                  <c:v>10.140223691702088</c:v>
                </c:pt>
                <c:pt idx="224">
                  <c:v>10.189258933921973</c:v>
                </c:pt>
                <c:pt idx="225">
                  <c:v>10.238316006995429</c:v>
                </c:pt>
                <c:pt idx="226">
                  <c:v>10.287434040056498</c:v>
                </c:pt>
                <c:pt idx="227">
                  <c:v>10.336573958258422</c:v>
                </c:pt>
                <c:pt idx="228">
                  <c:v>10.385735771354732</c:v>
                </c:pt>
                <c:pt idx="229">
                  <c:v>10.434919489097982</c:v>
                </c:pt>
                <c:pt idx="230">
                  <c:v>10.484125121251141</c:v>
                </c:pt>
                <c:pt idx="231">
                  <c:v>10.533352677576113</c:v>
                </c:pt>
                <c:pt idx="232">
                  <c:v>10.582602167842081</c:v>
                </c:pt>
                <c:pt idx="233">
                  <c:v>10.631873601822385</c:v>
                </c:pt>
                <c:pt idx="234">
                  <c:v>10.681206244874497</c:v>
                </c:pt>
                <c:pt idx="235">
                  <c:v>10.730521613109612</c:v>
                </c:pt>
                <c:pt idx="236">
                  <c:v>10.779858954412425</c:v>
                </c:pt>
                <c:pt idx="237">
                  <c:v>10.829218278571927</c:v>
                </c:pt>
                <c:pt idx="238">
                  <c:v>10.878599595383308</c:v>
                </c:pt>
                <c:pt idx="239">
                  <c:v>10.928002914646928</c:v>
                </c:pt>
                <c:pt idx="240">
                  <c:v>10.977428246163212</c:v>
                </c:pt>
                <c:pt idx="241">
                  <c:v>11.026836218043966</c:v>
                </c:pt>
                <c:pt idx="242">
                  <c:v>11.07626618671822</c:v>
                </c:pt>
                <c:pt idx="243">
                  <c:v>11.125718161981114</c:v>
                </c:pt>
                <c:pt idx="244">
                  <c:v>11.175192153627901</c:v>
                </c:pt>
                <c:pt idx="245">
                  <c:v>11.224727623341524</c:v>
                </c:pt>
                <c:pt idx="246">
                  <c:v>11.272347016398919</c:v>
                </c:pt>
                <c:pt idx="247">
                  <c:v>11.319986797068182</c:v>
                </c:pt>
                <c:pt idx="248">
                  <c:v>11.36764697407795</c:v>
                </c:pt>
                <c:pt idx="249">
                  <c:v>11.415327556161969</c:v>
                </c:pt>
                <c:pt idx="250">
                  <c:v>11.463028552054055</c:v>
                </c:pt>
                <c:pt idx="251">
                  <c:v>11.510749970496281</c:v>
                </c:pt>
                <c:pt idx="252">
                  <c:v>11.55849182023081</c:v>
                </c:pt>
                <c:pt idx="253">
                  <c:v>11.606254110005976</c:v>
                </c:pt>
                <c:pt idx="254">
                  <c:v>11.654036848572225</c:v>
                </c:pt>
                <c:pt idx="255">
                  <c:v>11.701879836538254</c:v>
                </c:pt>
                <c:pt idx="256">
                  <c:v>11.749703515992428</c:v>
                </c:pt>
                <c:pt idx="257">
                  <c:v>11.797667137681733</c:v>
                </c:pt>
                <c:pt idx="258">
                  <c:v>11.84553182719903</c:v>
                </c:pt>
                <c:pt idx="259">
                  <c:v>11.893377145684969</c:v>
                </c:pt>
                <c:pt idx="260">
                  <c:v>11.941203047173987</c:v>
                </c:pt>
                <c:pt idx="261">
                  <c:v>11.989049390595463</c:v>
                </c:pt>
                <c:pt idx="262">
                  <c:v>12.036836337204736</c:v>
                </c:pt>
                <c:pt idx="263">
                  <c:v>12.084683617588077</c:v>
                </c:pt>
                <c:pt idx="264">
                  <c:v>12.132551331984853</c:v>
                </c:pt>
                <c:pt idx="265">
                  <c:v>12.180479462232285</c:v>
                </c:pt>
                <c:pt idx="266">
                  <c:v>12.228468064729014</c:v>
                </c:pt>
                <c:pt idx="267">
                  <c:v>12.276477195805112</c:v>
                </c:pt>
                <c:pt idx="268">
                  <c:v>12.32450686424329</c:v>
                </c:pt>
                <c:pt idx="269">
                  <c:v>12.37255707882834</c:v>
                </c:pt>
                <c:pt idx="270">
                  <c:v>12.420547734595798</c:v>
                </c:pt>
                <c:pt idx="271">
                  <c:v>12.46851880624642</c:v>
                </c:pt>
                <c:pt idx="272">
                  <c:v>12.516470247625209</c:v>
                </c:pt>
                <c:pt idx="273">
                  <c:v>12.564522364014884</c:v>
                </c:pt>
                <c:pt idx="274">
                  <c:v>12.610624364506617</c:v>
                </c:pt>
                <c:pt idx="275">
                  <c:v>12.656785566803475</c:v>
                </c:pt>
                <c:pt idx="276">
                  <c:v>12.703006024584983</c:v>
                </c:pt>
                <c:pt idx="277">
                  <c:v>12.749205095853933</c:v>
                </c:pt>
                <c:pt idx="278">
                  <c:v>12.79538273512757</c:v>
                </c:pt>
                <c:pt idx="279">
                  <c:v>12.841498503275361</c:v>
                </c:pt>
                <c:pt idx="280">
                  <c:v>12.887552294376302</c:v>
                </c:pt>
                <c:pt idx="281">
                  <c:v>12.933584443769064</c:v>
                </c:pt>
                <c:pt idx="282">
                  <c:v>12.979675817734293</c:v>
                </c:pt>
                <c:pt idx="283">
                  <c:v>13.025907392737013</c:v>
                </c:pt>
                <c:pt idx="284">
                  <c:v>13.0721983583874</c:v>
                </c:pt>
                <c:pt idx="285">
                  <c:v>13.118548768502357</c:v>
                </c:pt>
                <c:pt idx="286">
                  <c:v>13.164958676982041</c:v>
                </c:pt>
                <c:pt idx="287">
                  <c:v>13.211428137806758</c:v>
                </c:pt>
                <c:pt idx="288">
                  <c:v>13.25787615253078</c:v>
                </c:pt>
                <c:pt idx="289">
                  <c:v>13.30430267544771</c:v>
                </c:pt>
                <c:pt idx="290">
                  <c:v>13.350748229466047</c:v>
                </c:pt>
                <c:pt idx="291">
                  <c:v>13.397091055723086</c:v>
                </c:pt>
                <c:pt idx="292">
                  <c:v>13.443493438119214</c:v>
                </c:pt>
                <c:pt idx="293">
                  <c:v>13.489874182741699</c:v>
                </c:pt>
                <c:pt idx="294">
                  <c:v>13.53635517093854</c:v>
                </c:pt>
                <c:pt idx="295">
                  <c:v>13.58285519591953</c:v>
                </c:pt>
                <c:pt idx="296">
                  <c:v>13.6294555985224</c:v>
                </c:pt>
                <c:pt idx="297">
                  <c:v>13.67603443880785</c:v>
                </c:pt>
                <c:pt idx="298">
                  <c:v>13.722632372633049</c:v>
                </c:pt>
                <c:pt idx="299">
                  <c:v>13.769127241664103</c:v>
                </c:pt>
                <c:pt idx="300">
                  <c:v>13.815681862228368</c:v>
                </c:pt>
                <c:pt idx="301">
                  <c:v>13.862092474950295</c:v>
                </c:pt>
                <c:pt idx="302">
                  <c:v>13.908562799172387</c:v>
                </c:pt>
                <c:pt idx="303">
                  <c:v>13.955011285947672</c:v>
                </c:pt>
                <c:pt idx="304">
                  <c:v>14.001437889417746</c:v>
                </c:pt>
                <c:pt idx="305">
                  <c:v>14.047924247862342</c:v>
                </c:pt>
                <c:pt idx="306">
                  <c:v>14.094429562046805</c:v>
                </c:pt>
                <c:pt idx="307">
                  <c:v>14.140912966152364</c:v>
                </c:pt>
                <c:pt idx="308">
                  <c:v>14.187374414264452</c:v>
                </c:pt>
                <c:pt idx="309">
                  <c:v>14.231845640801245</c:v>
                </c:pt>
                <c:pt idx="310">
                  <c:v>14.276375294548838</c:v>
                </c:pt>
                <c:pt idx="311">
                  <c:v>14.320922306765469</c:v>
                </c:pt>
                <c:pt idx="312">
                  <c:v>14.365527820079892</c:v>
                </c:pt>
                <c:pt idx="313">
                  <c:v>14.410150737485482</c:v>
                </c:pt>
                <c:pt idx="314">
                  <c:v>14.454708726122313</c:v>
                </c:pt>
                <c:pt idx="315">
                  <c:v>14.499242876801199</c:v>
                </c:pt>
                <c:pt idx="316">
                  <c:v>14.543794355649876</c:v>
                </c:pt>
                <c:pt idx="317">
                  <c:v>14.588404392910761</c:v>
                </c:pt>
                <c:pt idx="318">
                  <c:v>14.632990564367153</c:v>
                </c:pt>
                <c:pt idx="319">
                  <c:v>14.677594084235125</c:v>
                </c:pt>
                <c:pt idx="320">
                  <c:v>14.72229749884313</c:v>
                </c:pt>
                <c:pt idx="321">
                  <c:v>14.766935767901646</c:v>
                </c:pt>
                <c:pt idx="322">
                  <c:v>14.8115914056417</c:v>
                </c:pt>
                <c:pt idx="323">
                  <c:v>14.856223095212441</c:v>
                </c:pt>
                <c:pt idx="324">
                  <c:v>14.900913474514367</c:v>
                </c:pt>
                <c:pt idx="325">
                  <c:v>14.945621242772965</c:v>
                </c:pt>
                <c:pt idx="326">
                  <c:v>14.99026365931968</c:v>
                </c:pt>
                <c:pt idx="327">
                  <c:v>15.03496480568065</c:v>
                </c:pt>
                <c:pt idx="328">
                  <c:v>15.07968332909897</c:v>
                </c:pt>
                <c:pt idx="329">
                  <c:v>15.124377812487587</c:v>
                </c:pt>
                <c:pt idx="330">
                  <c:v>15.169255391529246</c:v>
                </c:pt>
                <c:pt idx="331">
                  <c:v>15.214026118873415</c:v>
                </c:pt>
                <c:pt idx="332">
                  <c:v>15.25881425032436</c:v>
                </c:pt>
                <c:pt idx="333">
                  <c:v>15.303702758053772</c:v>
                </c:pt>
                <c:pt idx="334">
                  <c:v>15.348608747986225</c:v>
                </c:pt>
                <c:pt idx="335">
                  <c:v>15.39340767624604</c:v>
                </c:pt>
                <c:pt idx="336">
                  <c:v>15.438182462927807</c:v>
                </c:pt>
                <c:pt idx="337">
                  <c:v>15.482974623058119</c:v>
                </c:pt>
                <c:pt idx="338">
                  <c:v>15.527742586859006</c:v>
                </c:pt>
                <c:pt idx="339">
                  <c:v>15.57252790534427</c:v>
                </c:pt>
                <c:pt idx="340">
                  <c:v>15.617288972720591</c:v>
                </c:pt>
                <c:pt idx="341">
                  <c:v>15.661942467510649</c:v>
                </c:pt>
                <c:pt idx="342">
                  <c:v>15.703729815158596</c:v>
                </c:pt>
                <c:pt idx="343">
                  <c:v>15.74544838364098</c:v>
                </c:pt>
                <c:pt idx="344">
                  <c:v>15.787056105646213</c:v>
                </c:pt>
                <c:pt idx="345">
                  <c:v>15.828594809580855</c:v>
                </c:pt>
                <c:pt idx="346">
                  <c:v>15.870106407238183</c:v>
                </c:pt>
                <c:pt idx="347">
                  <c:v>15.911632882161021</c:v>
                </c:pt>
                <c:pt idx="348">
                  <c:v>15.953342370486533</c:v>
                </c:pt>
                <c:pt idx="349">
                  <c:v>15.995024825410287</c:v>
                </c:pt>
                <c:pt idx="350">
                  <c:v>16.036722264181336</c:v>
                </c:pt>
                <c:pt idx="351">
                  <c:v>16.078434692183794</c:v>
                </c:pt>
                <c:pt idx="352">
                  <c:v>16.120162114807979</c:v>
                </c:pt>
                <c:pt idx="353">
                  <c:v>16.162072924759219</c:v>
                </c:pt>
                <c:pt idx="354">
                  <c:v>16.20387253109805</c:v>
                </c:pt>
                <c:pt idx="355">
                  <c:v>16.245687178550703</c:v>
                </c:pt>
                <c:pt idx="356">
                  <c:v>16.287474724446184</c:v>
                </c:pt>
                <c:pt idx="357">
                  <c:v>16.329277291965028</c:v>
                </c:pt>
                <c:pt idx="358">
                  <c:v>16.371263577064202</c:v>
                </c:pt>
                <c:pt idx="359">
                  <c:v>16.413180648067982</c:v>
                </c:pt>
                <c:pt idx="360">
                  <c:v>16.455112817652974</c:v>
                </c:pt>
                <c:pt idx="361">
                  <c:v>16.497186728750091</c:v>
                </c:pt>
                <c:pt idx="362">
                  <c:v>16.539233616766147</c:v>
                </c:pt>
                <c:pt idx="363">
                  <c:v>16.581211190783662</c:v>
                </c:pt>
                <c:pt idx="364">
                  <c:v>16.623288405429861</c:v>
                </c:pt>
                <c:pt idx="365">
                  <c:v>16.665253974935435</c:v>
                </c:pt>
                <c:pt idx="366">
                  <c:v>16.707192345065014</c:v>
                </c:pt>
                <c:pt idx="367">
                  <c:v>16.74914579103546</c:v>
                </c:pt>
                <c:pt idx="368">
                  <c:v>16.791071983786978</c:v>
                </c:pt>
                <c:pt idx="369">
                  <c:v>16.832970879264519</c:v>
                </c:pt>
                <c:pt idx="370">
                  <c:v>16.874927174735245</c:v>
                </c:pt>
                <c:pt idx="371">
                  <c:v>16.913708990699927</c:v>
                </c:pt>
                <c:pt idx="372">
                  <c:v>16.952546360800238</c:v>
                </c:pt>
                <c:pt idx="373">
                  <c:v>16.991567391547392</c:v>
                </c:pt>
                <c:pt idx="374">
                  <c:v>17.030387911445001</c:v>
                </c:pt>
                <c:pt idx="375">
                  <c:v>17.069221312893212</c:v>
                </c:pt>
                <c:pt idx="376">
                  <c:v>17.108067600165743</c:v>
                </c:pt>
                <c:pt idx="377">
                  <c:v>17.146969533928559</c:v>
                </c:pt>
                <c:pt idx="378">
                  <c:v>17.185756066925872</c:v>
                </c:pt>
                <c:pt idx="379">
                  <c:v>17.224812138639578</c:v>
                </c:pt>
                <c:pt idx="380">
                  <c:v>17.263881227094945</c:v>
                </c:pt>
                <c:pt idx="381">
                  <c:v>17.302749289849494</c:v>
                </c:pt>
                <c:pt idx="382">
                  <c:v>17.341630235738425</c:v>
                </c:pt>
                <c:pt idx="383">
                  <c:v>17.380438366076724</c:v>
                </c:pt>
                <c:pt idx="384">
                  <c:v>17.419259331339298</c:v>
                </c:pt>
                <c:pt idx="385">
                  <c:v>17.45805025005027</c:v>
                </c:pt>
                <c:pt idx="386">
                  <c:v>17.49685398382659</c:v>
                </c:pt>
                <c:pt idx="387">
                  <c:v>17.535455907580189</c:v>
                </c:pt>
                <c:pt idx="388">
                  <c:v>17.574456902323043</c:v>
                </c:pt>
                <c:pt idx="389">
                  <c:v>17.613513765170421</c:v>
                </c:pt>
                <c:pt idx="390">
                  <c:v>17.652626539247041</c:v>
                </c:pt>
                <c:pt idx="391">
                  <c:v>17.691838211156806</c:v>
                </c:pt>
                <c:pt idx="392">
                  <c:v>17.730934066705739</c:v>
                </c:pt>
                <c:pt idx="393">
                  <c:v>17.770214805271877</c:v>
                </c:pt>
                <c:pt idx="394">
                  <c:v>17.809551628246645</c:v>
                </c:pt>
                <c:pt idx="395">
                  <c:v>17.848901590246545</c:v>
                </c:pt>
                <c:pt idx="396">
                  <c:v>17.888307698889427</c:v>
                </c:pt>
                <c:pt idx="397">
                  <c:v>17.927683966466713</c:v>
                </c:pt>
                <c:pt idx="398">
                  <c:v>17.967116418222595</c:v>
                </c:pt>
                <c:pt idx="399">
                  <c:v>18.00664813624886</c:v>
                </c:pt>
                <c:pt idx="400">
                  <c:v>18.044122103366146</c:v>
                </c:pt>
                <c:pt idx="401">
                  <c:v>18.081651223324702</c:v>
                </c:pt>
                <c:pt idx="402">
                  <c:v>18.119235537162837</c:v>
                </c:pt>
                <c:pt idx="403">
                  <c:v>18.156875085989601</c:v>
                </c:pt>
                <c:pt idx="404">
                  <c:v>18.194353460918823</c:v>
                </c:pt>
                <c:pt idx="405">
                  <c:v>18.232016946614959</c:v>
                </c:pt>
                <c:pt idx="406">
                  <c:v>18.269519155916171</c:v>
                </c:pt>
                <c:pt idx="407">
                  <c:v>18.307119935121907</c:v>
                </c:pt>
                <c:pt idx="408">
                  <c:v>18.344776013597475</c:v>
                </c:pt>
                <c:pt idx="409">
                  <c:v>18.382400718803481</c:v>
                </c:pt>
                <c:pt idx="410">
                  <c:v>18.419950628581926</c:v>
                </c:pt>
                <c:pt idx="411">
                  <c:v>18.457642620037596</c:v>
                </c:pt>
                <c:pt idx="412">
                  <c:v>18.495216395919154</c:v>
                </c:pt>
                <c:pt idx="413">
                  <c:v>18.53301915975889</c:v>
                </c:pt>
                <c:pt idx="414">
                  <c:v>18.570877399420429</c:v>
                </c:pt>
                <c:pt idx="415">
                  <c:v>18.608660867193905</c:v>
                </c:pt>
                <c:pt idx="416">
                  <c:v>18.646543266045732</c:v>
                </c:pt>
                <c:pt idx="417">
                  <c:v>18.684307379874564</c:v>
                </c:pt>
                <c:pt idx="418">
                  <c:v>18.722170468189471</c:v>
                </c:pt>
                <c:pt idx="419">
                  <c:v>18.760002146594147</c:v>
                </c:pt>
                <c:pt idx="420">
                  <c:v>18.797932882309709</c:v>
                </c:pt>
                <c:pt idx="421">
                  <c:v>18.835788702955302</c:v>
                </c:pt>
                <c:pt idx="422">
                  <c:v>18.87365658663218</c:v>
                </c:pt>
                <c:pt idx="423">
                  <c:v>18.911580081802779</c:v>
                </c:pt>
                <c:pt idx="424">
                  <c:v>18.949472116949728</c:v>
                </c:pt>
                <c:pt idx="425">
                  <c:v>18.987289069870307</c:v>
                </c:pt>
                <c:pt idx="426">
                  <c:v>19.025205230233855</c:v>
                </c:pt>
                <c:pt idx="427">
                  <c:v>19.062959032239757</c:v>
                </c:pt>
                <c:pt idx="428">
                  <c:v>19.100637537393727</c:v>
                </c:pt>
                <c:pt idx="429">
                  <c:v>19.136359466916765</c:v>
                </c:pt>
                <c:pt idx="430">
                  <c:v>19.172004405615816</c:v>
                </c:pt>
                <c:pt idx="431">
                  <c:v>19.207747740248049</c:v>
                </c:pt>
                <c:pt idx="432">
                  <c:v>19.243370153103314</c:v>
                </c:pt>
                <c:pt idx="433">
                  <c:v>19.278915402840724</c:v>
                </c:pt>
                <c:pt idx="434">
                  <c:v>19.31460299348544</c:v>
                </c:pt>
                <c:pt idx="435">
                  <c:v>19.350345181760311</c:v>
                </c:pt>
                <c:pt idx="436">
                  <c:v>19.386098077055536</c:v>
                </c:pt>
                <c:pt idx="437">
                  <c:v>19.421773785686145</c:v>
                </c:pt>
                <c:pt idx="438">
                  <c:v>19.4575480783183</c:v>
                </c:pt>
                <c:pt idx="439">
                  <c:v>19.493201157246599</c:v>
                </c:pt>
                <c:pt idx="440">
                  <c:v>19.52877687699479</c:v>
                </c:pt>
                <c:pt idx="441">
                  <c:v>19.564539224809273</c:v>
                </c:pt>
                <c:pt idx="442">
                  <c:v>19.600312272519105</c:v>
                </c:pt>
                <c:pt idx="443">
                  <c:v>19.636096023327234</c:v>
                </c:pt>
                <c:pt idx="444">
                  <c:v>19.6718464379247</c:v>
                </c:pt>
                <c:pt idx="445">
                  <c:v>19.707651591359166</c:v>
                </c:pt>
                <c:pt idx="446">
                  <c:v>19.743423388643944</c:v>
                </c:pt>
                <c:pt idx="447">
                  <c:v>19.779205875483562</c:v>
                </c:pt>
                <c:pt idx="448">
                  <c:v>19.814999055071645</c:v>
                </c:pt>
                <c:pt idx="449">
                  <c:v>19.850802930604949</c:v>
                </c:pt>
                <c:pt idx="450">
                  <c:v>19.886617505278114</c:v>
                </c:pt>
                <c:pt idx="451">
                  <c:v>19.922354500582507</c:v>
                </c:pt>
                <c:pt idx="452">
                  <c:v>19.958234604641255</c:v>
                </c:pt>
                <c:pt idx="453">
                  <c:v>19.994125443828104</c:v>
                </c:pt>
                <c:pt idx="454">
                  <c:v>20.029982847040518</c:v>
                </c:pt>
                <c:pt idx="455">
                  <c:v>20.065939336337578</c:v>
                </c:pt>
                <c:pt idx="456">
                  <c:v>20.101950789438749</c:v>
                </c:pt>
                <c:pt idx="457">
                  <c:v>20.137840413703877</c:v>
                </c:pt>
                <c:pt idx="458">
                  <c:v>20.173696531424977</c:v>
                </c:pt>
                <c:pt idx="459">
                  <c:v>20.209563350697035</c:v>
                </c:pt>
                <c:pt idx="460">
                  <c:v>20.245485132427699</c:v>
                </c:pt>
                <c:pt idx="461">
                  <c:v>20.28146191538054</c:v>
                </c:pt>
                <c:pt idx="462">
                  <c:v>20.317449462388204</c:v>
                </c:pt>
                <c:pt idx="463">
                  <c:v>20.353403483328012</c:v>
                </c:pt>
                <c:pt idx="464">
                  <c:v>20.387414695801787</c:v>
                </c:pt>
                <c:pt idx="465">
                  <c:v>20.421435519657582</c:v>
                </c:pt>
                <c:pt idx="466">
                  <c:v>20.455599482863551</c:v>
                </c:pt>
                <c:pt idx="467">
                  <c:v>20.489684100539929</c:v>
                </c:pt>
                <c:pt idx="468">
                  <c:v>20.523778362942391</c:v>
                </c:pt>
                <c:pt idx="469">
                  <c:v>20.557882272798356</c:v>
                </c:pt>
                <c:pt idx="470">
                  <c:v>20.591951269857933</c:v>
                </c:pt>
                <c:pt idx="471">
                  <c:v>20.625985314919525</c:v>
                </c:pt>
                <c:pt idx="472">
                  <c:v>20.659984368805382</c:v>
                </c:pt>
                <c:pt idx="473">
                  <c:v>20.693993005499344</c:v>
                </c:pt>
                <c:pt idx="474">
                  <c:v>20.727966601991632</c:v>
                </c:pt>
                <c:pt idx="475">
                  <c:v>20.761905119140934</c:v>
                </c:pt>
                <c:pt idx="476">
                  <c:v>20.795808517828917</c:v>
                </c:pt>
                <c:pt idx="477">
                  <c:v>20.829721434754433</c:v>
                </c:pt>
                <c:pt idx="478">
                  <c:v>20.86373323681774</c:v>
                </c:pt>
                <c:pt idx="479">
                  <c:v>20.89775461270662</c:v>
                </c:pt>
                <c:pt idx="480">
                  <c:v>20.931785565115213</c:v>
                </c:pt>
                <c:pt idx="481">
                  <c:v>20.965960225196699</c:v>
                </c:pt>
                <c:pt idx="482">
                  <c:v>21.000099824877339</c:v>
                </c:pt>
                <c:pt idx="483">
                  <c:v>21.034204324860806</c:v>
                </c:pt>
                <c:pt idx="484">
                  <c:v>21.068318437373069</c:v>
                </c:pt>
                <c:pt idx="485">
                  <c:v>21.102442165123826</c:v>
                </c:pt>
                <c:pt idx="486">
                  <c:v>21.13653073408981</c:v>
                </c:pt>
                <c:pt idx="487">
                  <c:v>21.17067368782628</c:v>
                </c:pt>
                <c:pt idx="488">
                  <c:v>21.204826264929409</c:v>
                </c:pt>
                <c:pt idx="489">
                  <c:v>21.238988468112051</c:v>
                </c:pt>
                <c:pt idx="490">
                  <c:v>21.273160300087014</c:v>
                </c:pt>
                <c:pt idx="491">
                  <c:v>21.307296923715381</c:v>
                </c:pt>
                <c:pt idx="492">
                  <c:v>21.341353438867273</c:v>
                </c:pt>
                <c:pt idx="493">
                  <c:v>21.374116372101248</c:v>
                </c:pt>
                <c:pt idx="494">
                  <c:v>21.406888151535131</c:v>
                </c:pt>
                <c:pt idx="495">
                  <c:v>21.439713798337714</c:v>
                </c:pt>
                <c:pt idx="496">
                  <c:v>21.47259334720788</c:v>
                </c:pt>
                <c:pt idx="497">
                  <c:v>21.505571863485983</c:v>
                </c:pt>
                <c:pt idx="498">
                  <c:v>21.538559333079601</c:v>
                </c:pt>
                <c:pt idx="499">
                  <c:v>21.571735936635505</c:v>
                </c:pt>
                <c:pt idx="500">
                  <c:v>21.604921596470561</c:v>
                </c:pt>
                <c:pt idx="501">
                  <c:v>21.638161373728295</c:v>
                </c:pt>
                <c:pt idx="502">
                  <c:v>21.671320090656664</c:v>
                </c:pt>
                <c:pt idx="503">
                  <c:v>21.704397659177889</c:v>
                </c:pt>
                <c:pt idx="504">
                  <c:v>21.737439107859434</c:v>
                </c:pt>
                <c:pt idx="505">
                  <c:v>21.770444398188538</c:v>
                </c:pt>
                <c:pt idx="506">
                  <c:v>21.80354891464782</c:v>
                </c:pt>
                <c:pt idx="507">
                  <c:v>21.836752716428819</c:v>
                </c:pt>
                <c:pt idx="508">
                  <c:v>21.870010718380328</c:v>
                </c:pt>
                <c:pt idx="509">
                  <c:v>21.903277798828881</c:v>
                </c:pt>
                <c:pt idx="510">
                  <c:v>21.93659912947701</c:v>
                </c:pt>
                <c:pt idx="511">
                  <c:v>21.969748816766721</c:v>
                </c:pt>
                <c:pt idx="512">
                  <c:v>22.002907516130744</c:v>
                </c:pt>
                <c:pt idx="513">
                  <c:v>22.035984779896545</c:v>
                </c:pt>
                <c:pt idx="514">
                  <c:v>22.069025767889183</c:v>
                </c:pt>
                <c:pt idx="515">
                  <c:v>22.102075701660294</c:v>
                </c:pt>
                <c:pt idx="516">
                  <c:v>22.135089311281607</c:v>
                </c:pt>
                <c:pt idx="517">
                  <c:v>22.168021265206583</c:v>
                </c:pt>
                <c:pt idx="518">
                  <c:v>22.200871475641581</c:v>
                </c:pt>
                <c:pt idx="519">
                  <c:v>22.233639854934449</c:v>
                </c:pt>
                <c:pt idx="520">
                  <c:v>22.266870295723141</c:v>
                </c:pt>
                <c:pt idx="521">
                  <c:v>22.300245707658959</c:v>
                </c:pt>
                <c:pt idx="522">
                  <c:v>22.333675546455598</c:v>
                </c:pt>
                <c:pt idx="523">
                  <c:v>22.367069194343479</c:v>
                </c:pt>
                <c:pt idx="524">
                  <c:v>22.400426612467484</c:v>
                </c:pt>
                <c:pt idx="525">
                  <c:v>22.433611651074472</c:v>
                </c:pt>
                <c:pt idx="526">
                  <c:v>22.466760295712373</c:v>
                </c:pt>
                <c:pt idx="527">
                  <c:v>22.499963318618011</c:v>
                </c:pt>
                <c:pt idx="528">
                  <c:v>22.533175343482228</c:v>
                </c:pt>
                <c:pt idx="529">
                  <c:v>22.566350944781519</c:v>
                </c:pt>
                <c:pt idx="530">
                  <c:v>22.599490083813745</c:v>
                </c:pt>
                <c:pt idx="531">
                  <c:v>22.632592721903809</c:v>
                </c:pt>
                <c:pt idx="532">
                  <c:v>22.665567852673817</c:v>
                </c:pt>
                <c:pt idx="533">
                  <c:v>22.698369815045005</c:v>
                </c:pt>
                <c:pt idx="534">
                  <c:v>22.731180548979868</c:v>
                </c:pt>
                <c:pt idx="535">
                  <c:v>22.763908965096658</c:v>
                </c:pt>
                <c:pt idx="536">
                  <c:v>22.796418244503823</c:v>
                </c:pt>
                <c:pt idx="537">
                  <c:v>22.828890535065071</c:v>
                </c:pt>
                <c:pt idx="538">
                  <c:v>22.861280180388487</c:v>
                </c:pt>
                <c:pt idx="539">
                  <c:v>22.893541450467804</c:v>
                </c:pt>
                <c:pt idx="540">
                  <c:v>22.925856846812831</c:v>
                </c:pt>
                <c:pt idx="541">
                  <c:v>22.958272061889051</c:v>
                </c:pt>
                <c:pt idx="542">
                  <c:v>22.990695824769958</c:v>
                </c:pt>
                <c:pt idx="543">
                  <c:v>23.023265159916374</c:v>
                </c:pt>
                <c:pt idx="544">
                  <c:v>23.055843119794115</c:v>
                </c:pt>
                <c:pt idx="545">
                  <c:v>23.088429706686298</c:v>
                </c:pt>
                <c:pt idx="546">
                  <c:v>23.121024922878021</c:v>
                </c:pt>
                <c:pt idx="547">
                  <c:v>23.153720194290649</c:v>
                </c:pt>
                <c:pt idx="548">
                  <c:v>23.186424148061182</c:v>
                </c:pt>
                <c:pt idx="549">
                  <c:v>23.219182516205272</c:v>
                </c:pt>
                <c:pt idx="550">
                  <c:v>23.251903853752353</c:v>
                </c:pt>
                <c:pt idx="551">
                  <c:v>23.284588122299919</c:v>
                </c:pt>
                <c:pt idx="552">
                  <c:v>23.317235283470495</c:v>
                </c:pt>
                <c:pt idx="553">
                  <c:v>23.349936876780887</c:v>
                </c:pt>
                <c:pt idx="554">
                  <c:v>23.382692936661552</c:v>
                </c:pt>
                <c:pt idx="555">
                  <c:v>23.415503497612654</c:v>
                </c:pt>
                <c:pt idx="556">
                  <c:v>23.448368594197856</c:v>
                </c:pt>
                <c:pt idx="557">
                  <c:v>23.481242442638742</c:v>
                </c:pt>
                <c:pt idx="558">
                  <c:v>23.514125045264155</c:v>
                </c:pt>
                <c:pt idx="559">
                  <c:v>23.546924705957871</c:v>
                </c:pt>
                <c:pt idx="560">
                  <c:v>23.579778940266706</c:v>
                </c:pt>
                <c:pt idx="561">
                  <c:v>23.612641911341381</c:v>
                </c:pt>
                <c:pt idx="562">
                  <c:v>23.645513621507686</c:v>
                </c:pt>
                <c:pt idx="563">
                  <c:v>23.678394073087205</c:v>
                </c:pt>
                <c:pt idx="564">
                  <c:v>23.71132917647072</c:v>
                </c:pt>
                <c:pt idx="565">
                  <c:v>23.744273050351271</c:v>
                </c:pt>
                <c:pt idx="566">
                  <c:v>23.777271625304298</c:v>
                </c:pt>
                <c:pt idx="567">
                  <c:v>23.810278999904778</c:v>
                </c:pt>
                <c:pt idx="568">
                  <c:v>23.843295176499279</c:v>
                </c:pt>
                <c:pt idx="569">
                  <c:v>23.876320157434392</c:v>
                </c:pt>
                <c:pt idx="570">
                  <c:v>23.909399918026295</c:v>
                </c:pt>
                <c:pt idx="571">
                  <c:v>23.942488512191449</c:v>
                </c:pt>
                <c:pt idx="572">
                  <c:v>23.975585942288902</c:v>
                </c:pt>
                <c:pt idx="573">
                  <c:v>24.008646200870729</c:v>
                </c:pt>
                <c:pt idx="574">
                  <c:v>24.041715275548857</c:v>
                </c:pt>
                <c:pt idx="575">
                  <c:v>24.074793168674002</c:v>
                </c:pt>
                <c:pt idx="576">
                  <c:v>24.107833831684001</c:v>
                </c:pt>
                <c:pt idx="577">
                  <c:v>24.140883293302927</c:v>
                </c:pt>
                <c:pt idx="578">
                  <c:v>24.17394155587116</c:v>
                </c:pt>
                <c:pt idx="579">
                  <c:v>24.206962529728848</c:v>
                </c:pt>
                <c:pt idx="580">
                  <c:v>24.240084488924165</c:v>
                </c:pt>
                <c:pt idx="581">
                  <c:v>24.2732152806709</c:v>
                </c:pt>
                <c:pt idx="582">
                  <c:v>24.306401027584723</c:v>
                </c:pt>
                <c:pt idx="583">
                  <c:v>24.33978012374336</c:v>
                </c:pt>
                <c:pt idx="584">
                  <c:v>24.373075923085864</c:v>
                </c:pt>
                <c:pt idx="585">
                  <c:v>24.406380638401838</c:v>
                </c:pt>
                <c:pt idx="586">
                  <c:v>24.439694272079482</c:v>
                </c:pt>
                <c:pt idx="587">
                  <c:v>24.473016826506957</c:v>
                </c:pt>
                <c:pt idx="588">
                  <c:v>24.506394485584291</c:v>
                </c:pt>
                <c:pt idx="589">
                  <c:v>24.539781094940682</c:v>
                </c:pt>
                <c:pt idx="590">
                  <c:v>24.573176656974692</c:v>
                </c:pt>
                <c:pt idx="591">
                  <c:v>24.606581174087072</c:v>
                </c:pt>
                <c:pt idx="592">
                  <c:v>24.639994648680538</c:v>
                </c:pt>
                <c:pt idx="593">
                  <c:v>24.673417083155758</c:v>
                </c:pt>
                <c:pt idx="594">
                  <c:v>24.706848479915465</c:v>
                </c:pt>
                <c:pt idx="595">
                  <c:v>24.740288841363476</c:v>
                </c:pt>
                <c:pt idx="596">
                  <c:v>24.773738169903581</c:v>
                </c:pt>
                <c:pt idx="597">
                  <c:v>24.807196467939562</c:v>
                </c:pt>
                <c:pt idx="598">
                  <c:v>24.840663737878387</c:v>
                </c:pt>
                <c:pt idx="599">
                  <c:v>24.874139982123776</c:v>
                </c:pt>
                <c:pt idx="600">
                  <c:v>24.90762520308374</c:v>
                </c:pt>
                <c:pt idx="601">
                  <c:v>24.941119403164148</c:v>
                </c:pt>
                <c:pt idx="602">
                  <c:v>24.97462258477292</c:v>
                </c:pt>
                <c:pt idx="603">
                  <c:v>25.008134750320156</c:v>
                </c:pt>
                <c:pt idx="604">
                  <c:v>25.041655902212746</c:v>
                </c:pt>
                <c:pt idx="605">
                  <c:v>25.075186042862786</c:v>
                </c:pt>
                <c:pt idx="606">
                  <c:v>25.10881797157132</c:v>
                </c:pt>
                <c:pt idx="607">
                  <c:v>25.142505348137533</c:v>
                </c:pt>
                <c:pt idx="608">
                  <c:v>25.17620179552118</c:v>
                </c:pt>
                <c:pt idx="609">
                  <c:v>25.209860886729849</c:v>
                </c:pt>
                <c:pt idx="610">
                  <c:v>25.24352902865461</c:v>
                </c:pt>
                <c:pt idx="611">
                  <c:v>25.27720622373042</c:v>
                </c:pt>
                <c:pt idx="612">
                  <c:v>25.310892474392354</c:v>
                </c:pt>
                <c:pt idx="613">
                  <c:v>25.344587783074356</c:v>
                </c:pt>
                <c:pt idx="614">
                  <c:v>25.378292152212481</c:v>
                </c:pt>
                <c:pt idx="615">
                  <c:v>25.41200558424277</c:v>
                </c:pt>
                <c:pt idx="616">
                  <c:v>25.445728081602326</c:v>
                </c:pt>
                <c:pt idx="617">
                  <c:v>25.479459646728262</c:v>
                </c:pt>
                <c:pt idx="618">
                  <c:v>25.513153735808913</c:v>
                </c:pt>
                <c:pt idx="619">
                  <c:v>25.546856872518163</c:v>
                </c:pt>
                <c:pt idx="620">
                  <c:v>25.581685574629809</c:v>
                </c:pt>
                <c:pt idx="621">
                  <c:v>25.616523938780091</c:v>
                </c:pt>
                <c:pt idx="622">
                  <c:v>25.651371967649549</c:v>
                </c:pt>
                <c:pt idx="623">
                  <c:v>25.686229663916759</c:v>
                </c:pt>
                <c:pt idx="624">
                  <c:v>25.721097030266414</c:v>
                </c:pt>
                <c:pt idx="625">
                  <c:v>25.755974069380194</c:v>
                </c:pt>
                <c:pt idx="626">
                  <c:v>25.790814234774206</c:v>
                </c:pt>
                <c:pt idx="627">
                  <c:v>25.825664052489692</c:v>
                </c:pt>
                <c:pt idx="628">
                  <c:v>25.860523525200961</c:v>
                </c:pt>
                <c:pt idx="629">
                  <c:v>25.89539265558345</c:v>
                </c:pt>
                <c:pt idx="630">
                  <c:v>25.930271446312524</c:v>
                </c:pt>
                <c:pt idx="631">
                  <c:v>25.965206513747585</c:v>
                </c:pt>
                <c:pt idx="632">
                  <c:v>26.000151272728633</c:v>
                </c:pt>
                <c:pt idx="633">
                  <c:v>26.035059086393229</c:v>
                </c:pt>
                <c:pt idx="634">
                  <c:v>26.070023223592042</c:v>
                </c:pt>
                <c:pt idx="635">
                  <c:v>26.104950394988013</c:v>
                </c:pt>
                <c:pt idx="636">
                  <c:v>26.13984056013188</c:v>
                </c:pt>
                <c:pt idx="637">
                  <c:v>26.174740378532736</c:v>
                </c:pt>
                <c:pt idx="638">
                  <c:v>26.209649852863826</c:v>
                </c:pt>
                <c:pt idx="639">
                  <c:v>26.244568985795372</c:v>
                </c:pt>
                <c:pt idx="640">
                  <c:v>26.279497779998607</c:v>
                </c:pt>
                <c:pt idx="641">
                  <c:v>26.314436238147866</c:v>
                </c:pt>
                <c:pt idx="642">
                  <c:v>26.34938436291754</c:v>
                </c:pt>
                <c:pt idx="643">
                  <c:v>26.384342156979869</c:v>
                </c:pt>
                <c:pt idx="644">
                  <c:v>26.419309623012332</c:v>
                </c:pt>
                <c:pt idx="645">
                  <c:v>26.454286763690327</c:v>
                </c:pt>
                <c:pt idx="646">
                  <c:v>26.489273581690288</c:v>
                </c:pt>
                <c:pt idx="647">
                  <c:v>26.524270079689671</c:v>
                </c:pt>
                <c:pt idx="648">
                  <c:v>26.559276260365959</c:v>
                </c:pt>
                <c:pt idx="649">
                  <c:v>26.596629354675017</c:v>
                </c:pt>
                <c:pt idx="650">
                  <c:v>26.633993473491625</c:v>
                </c:pt>
                <c:pt idx="651">
                  <c:v>26.67136862006976</c:v>
                </c:pt>
                <c:pt idx="652">
                  <c:v>26.708754797663371</c:v>
                </c:pt>
                <c:pt idx="653">
                  <c:v>26.746152009527545</c:v>
                </c:pt>
                <c:pt idx="654">
                  <c:v>26.783560258921369</c:v>
                </c:pt>
                <c:pt idx="655">
                  <c:v>26.820979549099921</c:v>
                </c:pt>
                <c:pt idx="656">
                  <c:v>26.858409883323375</c:v>
                </c:pt>
                <c:pt idx="657">
                  <c:v>26.895851264850901</c:v>
                </c:pt>
                <c:pt idx="658">
                  <c:v>26.933303696942708</c:v>
                </c:pt>
                <c:pt idx="659">
                  <c:v>26.97076718286111</c:v>
                </c:pt>
                <c:pt idx="660">
                  <c:v>27.008241725867354</c:v>
                </c:pt>
                <c:pt idx="661">
                  <c:v>27.045727329225809</c:v>
                </c:pt>
                <c:pt idx="662">
                  <c:v>27.083223996200847</c:v>
                </c:pt>
                <c:pt idx="663">
                  <c:v>27.120731730057869</c:v>
                </c:pt>
                <c:pt idx="664">
                  <c:v>27.158250534062311</c:v>
                </c:pt>
                <c:pt idx="665">
                  <c:v>27.195780411482719</c:v>
                </c:pt>
                <c:pt idx="666">
                  <c:v>27.233321365585518</c:v>
                </c:pt>
                <c:pt idx="667">
                  <c:v>27.27087339964238</c:v>
                </c:pt>
                <c:pt idx="668">
                  <c:v>27.308436516920786</c:v>
                </c:pt>
                <c:pt idx="669">
                  <c:v>27.346010720694537</c:v>
                </c:pt>
                <c:pt idx="670">
                  <c:v>27.38359601423419</c:v>
                </c:pt>
                <c:pt idx="671">
                  <c:v>27.42119240081249</c:v>
                </c:pt>
                <c:pt idx="672">
                  <c:v>27.458799883704167</c:v>
                </c:pt>
                <c:pt idx="673">
                  <c:v>27.496418466184</c:v>
                </c:pt>
                <c:pt idx="674">
                  <c:v>27.534048151527891</c:v>
                </c:pt>
                <c:pt idx="675">
                  <c:v>27.571688943013651</c:v>
                </c:pt>
                <c:pt idx="676">
                  <c:v>27.609340843918172</c:v>
                </c:pt>
                <c:pt idx="677">
                  <c:v>27.647003857520414</c:v>
                </c:pt>
                <c:pt idx="678">
                  <c:v>27.687024429590299</c:v>
                </c:pt>
                <c:pt idx="679">
                  <c:v>27.727057549123856</c:v>
                </c:pt>
                <c:pt idx="680">
                  <c:v>27.767103220055599</c:v>
                </c:pt>
                <c:pt idx="681">
                  <c:v>27.807161446321071</c:v>
                </c:pt>
                <c:pt idx="682">
                  <c:v>27.84723223185588</c:v>
                </c:pt>
                <c:pt idx="683">
                  <c:v>27.887315580597626</c:v>
                </c:pt>
                <c:pt idx="684">
                  <c:v>27.927411496485032</c:v>
                </c:pt>
                <c:pt idx="685">
                  <c:v>27.967519983459876</c:v>
                </c:pt>
                <c:pt idx="686">
                  <c:v>28.007641045460876</c:v>
                </c:pt>
                <c:pt idx="687">
                  <c:v>28.047774686432938</c:v>
                </c:pt>
                <c:pt idx="688">
                  <c:v>28.08792091031891</c:v>
                </c:pt>
                <c:pt idx="689">
                  <c:v>28.128079721063749</c:v>
                </c:pt>
                <c:pt idx="690">
                  <c:v>28.16825112261445</c:v>
                </c:pt>
                <c:pt idx="691">
                  <c:v>28.208435118917997</c:v>
                </c:pt>
                <c:pt idx="692">
                  <c:v>28.248631713922489</c:v>
                </c:pt>
                <c:pt idx="693">
                  <c:v>28.288887950876319</c:v>
                </c:pt>
                <c:pt idx="694">
                  <c:v>28.329156823945969</c:v>
                </c:pt>
                <c:pt idx="695">
                  <c:v>28.369391268266565</c:v>
                </c:pt>
                <c:pt idx="696">
                  <c:v>28.409638327105235</c:v>
                </c:pt>
                <c:pt idx="697">
                  <c:v>28.449898004417374</c:v>
                </c:pt>
                <c:pt idx="698">
                  <c:v>28.490170304158259</c:v>
                </c:pt>
                <c:pt idx="699">
                  <c:v>28.53045523028743</c:v>
                </c:pt>
                <c:pt idx="700">
                  <c:v>28.570752786761243</c:v>
                </c:pt>
                <c:pt idx="701">
                  <c:v>28.611062977541259</c:v>
                </c:pt>
                <c:pt idx="702">
                  <c:v>28.65138580658806</c:v>
                </c:pt>
                <c:pt idx="703">
                  <c:v>28.691721277864236</c:v>
                </c:pt>
                <c:pt idx="704">
                  <c:v>28.732069395333436</c:v>
                </c:pt>
                <c:pt idx="705">
                  <c:v>28.772430162959338</c:v>
                </c:pt>
                <c:pt idx="706">
                  <c:v>28.812803584710831</c:v>
                </c:pt>
                <c:pt idx="707">
                  <c:v>28.853189664552549</c:v>
                </c:pt>
                <c:pt idx="708">
                  <c:v>28.893588406454484</c:v>
                </c:pt>
                <c:pt idx="709">
                  <c:v>28.933999814386471</c:v>
                </c:pt>
                <c:pt idx="710">
                  <c:v>28.9744238923195</c:v>
                </c:pt>
                <c:pt idx="711">
                  <c:v>29.014860644225514</c:v>
                </c:pt>
                <c:pt idx="712">
                  <c:v>29.055310074078601</c:v>
                </c:pt>
                <c:pt idx="713">
                  <c:v>29.098133624051915</c:v>
                </c:pt>
                <c:pt idx="714">
                  <c:v>29.140971383873413</c:v>
                </c:pt>
                <c:pt idx="715">
                  <c:v>29.183823358260199</c:v>
                </c:pt>
                <c:pt idx="716">
                  <c:v>29.226689551926157</c:v>
                </c:pt>
                <c:pt idx="717">
                  <c:v>29.26956996959149</c:v>
                </c:pt>
                <c:pt idx="718">
                  <c:v>29.312464615975319</c:v>
                </c:pt>
                <c:pt idx="719">
                  <c:v>29.355373495799931</c:v>
                </c:pt>
                <c:pt idx="720">
                  <c:v>29.398296613787569</c:v>
                </c:pt>
                <c:pt idx="721">
                  <c:v>29.441233974662559</c:v>
                </c:pt>
                <c:pt idx="722">
                  <c:v>29.48418558315138</c:v>
                </c:pt>
                <c:pt idx="723">
                  <c:v>29.527151443981413</c:v>
                </c:pt>
                <c:pt idx="724">
                  <c:v>29.570131561883329</c:v>
                </c:pt>
                <c:pt idx="725">
                  <c:v>29.613125941585583</c:v>
                </c:pt>
                <c:pt idx="726">
                  <c:v>29.656134587822901</c:v>
                </c:pt>
                <c:pt idx="727">
                  <c:v>29.699157505326991</c:v>
                </c:pt>
                <c:pt idx="728">
                  <c:v>29.742147341076119</c:v>
                </c:pt>
                <c:pt idx="729">
                  <c:v>29.785104048355549</c:v>
                </c:pt>
                <c:pt idx="730">
                  <c:v>29.828074978298226</c:v>
                </c:pt>
                <c:pt idx="731">
                  <c:v>29.871060135610783</c:v>
                </c:pt>
                <c:pt idx="732">
                  <c:v>29.914580959759029</c:v>
                </c:pt>
                <c:pt idx="733">
                  <c:v>29.9576896357745</c:v>
                </c:pt>
                <c:pt idx="734">
                  <c:v>30.000765164089916</c:v>
                </c:pt>
                <c:pt idx="735">
                  <c:v>30.043854970138351</c:v>
                </c:pt>
                <c:pt idx="736">
                  <c:v>30.086959058652507</c:v>
                </c:pt>
                <c:pt idx="737">
                  <c:v>30.130029930653524</c:v>
                </c:pt>
                <c:pt idx="738">
                  <c:v>30.173115063114601</c:v>
                </c:pt>
                <c:pt idx="739">
                  <c:v>30.216832078545774</c:v>
                </c:pt>
                <c:pt idx="740">
                  <c:v>30.260468773619987</c:v>
                </c:pt>
                <c:pt idx="741">
                  <c:v>30.304120091697541</c:v>
                </c:pt>
                <c:pt idx="742">
                  <c:v>30.347976151985545</c:v>
                </c:pt>
                <c:pt idx="743">
                  <c:v>30.394265662931996</c:v>
                </c:pt>
                <c:pt idx="744">
                  <c:v>30.440382250359743</c:v>
                </c:pt>
                <c:pt idx="745">
                  <c:v>30.486657226035138</c:v>
                </c:pt>
                <c:pt idx="746">
                  <c:v>30.532948618200994</c:v>
                </c:pt>
                <c:pt idx="747">
                  <c:v>30.579256432682556</c:v>
                </c:pt>
                <c:pt idx="748">
                  <c:v>30.6255806753041</c:v>
                </c:pt>
                <c:pt idx="749">
                  <c:v>30.671779071996319</c:v>
                </c:pt>
                <c:pt idx="750">
                  <c:v>30.718136137911745</c:v>
                </c:pt>
                <c:pt idx="751">
                  <c:v>30.764509649439955</c:v>
                </c:pt>
                <c:pt idx="752">
                  <c:v>30.810757181193239</c:v>
                </c:pt>
                <c:pt idx="753">
                  <c:v>30.857021069327551</c:v>
                </c:pt>
                <c:pt idx="754">
                  <c:v>30.903301319628572</c:v>
                </c:pt>
                <c:pt idx="755">
                  <c:v>30.9495979378821</c:v>
                </c:pt>
                <c:pt idx="756">
                  <c:v>30.995910929878079</c:v>
                </c:pt>
                <c:pt idx="757">
                  <c:v>31.042240301406366</c:v>
                </c:pt>
                <c:pt idx="758">
                  <c:v>31.088586058260038</c:v>
                </c:pt>
                <c:pt idx="759">
                  <c:v>31.134948206234213</c:v>
                </c:pt>
                <c:pt idx="760">
                  <c:v>31.181136244101548</c:v>
                </c:pt>
                <c:pt idx="761">
                  <c:v>31.227340550207593</c:v>
                </c:pt>
                <c:pt idx="762">
                  <c:v>31.273561130285032</c:v>
                </c:pt>
                <c:pt idx="763">
                  <c:v>31.31979799006448</c:v>
                </c:pt>
                <c:pt idx="764">
                  <c:v>31.36605113527968</c:v>
                </c:pt>
                <c:pt idx="765">
                  <c:v>31.412320571667429</c:v>
                </c:pt>
                <c:pt idx="766">
                  <c:v>31.45860630496464</c:v>
                </c:pt>
                <c:pt idx="767">
                  <c:v>31.504908340913332</c:v>
                </c:pt>
                <c:pt idx="768">
                  <c:v>31.5512266852535</c:v>
                </c:pt>
                <c:pt idx="769">
                  <c:v>31.597561343730259</c:v>
                </c:pt>
                <c:pt idx="770">
                  <c:v>31.64391232208985</c:v>
                </c:pt>
                <c:pt idx="771">
                  <c:v>31.690279626080621</c:v>
                </c:pt>
                <c:pt idx="772">
                  <c:v>31.736663261451834</c:v>
                </c:pt>
                <c:pt idx="773">
                  <c:v>31.78306323395601</c:v>
                </c:pt>
                <c:pt idx="774">
                  <c:v>31.829479549347671</c:v>
                </c:pt>
                <c:pt idx="775">
                  <c:v>31.875912213383394</c:v>
                </c:pt>
                <c:pt idx="776">
                  <c:v>31.92236123181986</c:v>
                </c:pt>
                <c:pt idx="777">
                  <c:v>31.971169534479181</c:v>
                </c:pt>
                <c:pt idx="778">
                  <c:v>32.019995895110867</c:v>
                </c:pt>
                <c:pt idx="779">
                  <c:v>32.068840320395587</c:v>
                </c:pt>
                <c:pt idx="780">
                  <c:v>32.117702817018177</c:v>
                </c:pt>
                <c:pt idx="781">
                  <c:v>32.166583391664517</c:v>
                </c:pt>
                <c:pt idx="782">
                  <c:v>32.215482051022583</c:v>
                </c:pt>
                <c:pt idx="783">
                  <c:v>32.264350985208097</c:v>
                </c:pt>
                <c:pt idx="784">
                  <c:v>32.313668334179745</c:v>
                </c:pt>
                <c:pt idx="785">
                  <c:v>32.362621411654423</c:v>
                </c:pt>
                <c:pt idx="786">
                  <c:v>32.411592600664484</c:v>
                </c:pt>
                <c:pt idx="787">
                  <c:v>32.460581907911369</c:v>
                </c:pt>
                <c:pt idx="788">
                  <c:v>32.509589340098692</c:v>
                </c:pt>
                <c:pt idx="789">
                  <c:v>32.558998130985707</c:v>
                </c:pt>
                <c:pt idx="790">
                  <c:v>32.608041974959342</c:v>
                </c:pt>
                <c:pt idx="791">
                  <c:v>32.657103964050705</c:v>
                </c:pt>
                <c:pt idx="792">
                  <c:v>32.706184104973786</c:v>
                </c:pt>
                <c:pt idx="793">
                  <c:v>32.755282404443562</c:v>
                </c:pt>
                <c:pt idx="794">
                  <c:v>32.804398869178229</c:v>
                </c:pt>
                <c:pt idx="795">
                  <c:v>32.85353350589795</c:v>
                </c:pt>
                <c:pt idx="796">
                  <c:v>32.90268632132716</c:v>
                </c:pt>
                <c:pt idx="797">
                  <c:v>32.951857322191238</c:v>
                </c:pt>
                <c:pt idx="798">
                  <c:v>33.001046515218732</c:v>
                </c:pt>
                <c:pt idx="799">
                  <c:v>33.050253907139272</c:v>
                </c:pt>
                <c:pt idx="800">
                  <c:v>33.099479504686592</c:v>
                </c:pt>
                <c:pt idx="801">
                  <c:v>33.148723314596481</c:v>
                </c:pt>
                <c:pt idx="802">
                  <c:v>33.197985343607961</c:v>
                </c:pt>
                <c:pt idx="803">
                  <c:v>33.247265598459897</c:v>
                </c:pt>
                <c:pt idx="804">
                  <c:v>33.296564085896499</c:v>
                </c:pt>
                <c:pt idx="805">
                  <c:v>33.345880812662941</c:v>
                </c:pt>
                <c:pt idx="806">
                  <c:v>33.395215785507553</c:v>
                </c:pt>
                <c:pt idx="807">
                  <c:v>33.444569011180711</c:v>
                </c:pt>
                <c:pt idx="808">
                  <c:v>33.493940496437013</c:v>
                </c:pt>
                <c:pt idx="809">
                  <c:v>33.54333024802996</c:v>
                </c:pt>
                <c:pt idx="810">
                  <c:v>33.595147541972679</c:v>
                </c:pt>
                <c:pt idx="811">
                  <c:v>33.647321501622642</c:v>
                </c:pt>
                <c:pt idx="812">
                  <c:v>33.6995639185347</c:v>
                </c:pt>
                <c:pt idx="813">
                  <c:v>33.7518267568814</c:v>
                </c:pt>
                <c:pt idx="814">
                  <c:v>33.803724951344826</c:v>
                </c:pt>
                <c:pt idx="815">
                  <c:v>33.855643283271419</c:v>
                </c:pt>
                <c:pt idx="816">
                  <c:v>33.907581760475104</c:v>
                </c:pt>
                <c:pt idx="817">
                  <c:v>33.959540390773981</c:v>
                </c:pt>
                <c:pt idx="818">
                  <c:v>34.011519181987062</c:v>
                </c:pt>
                <c:pt idx="819">
                  <c:v>34.063518141936598</c:v>
                </c:pt>
                <c:pt idx="820">
                  <c:v>34.115537278449025</c:v>
                </c:pt>
                <c:pt idx="821">
                  <c:v>34.167576599353787</c:v>
                </c:pt>
                <c:pt idx="822">
                  <c:v>34.219636112481467</c:v>
                </c:pt>
                <c:pt idx="823">
                  <c:v>34.271812456873029</c:v>
                </c:pt>
                <c:pt idx="824">
                  <c:v>34.324009084219867</c:v>
                </c:pt>
                <c:pt idx="825">
                  <c:v>34.376226002406575</c:v>
                </c:pt>
                <c:pt idx="826">
                  <c:v>34.428463219322005</c:v>
                </c:pt>
                <c:pt idx="827">
                  <c:v>34.480720742855972</c:v>
                </c:pt>
                <c:pt idx="828">
                  <c:v>34.532998580903595</c:v>
                </c:pt>
                <c:pt idx="829">
                  <c:v>34.585296741360928</c:v>
                </c:pt>
                <c:pt idx="830">
                  <c:v>34.637615232128269</c:v>
                </c:pt>
                <c:pt idx="831">
                  <c:v>34.689954061108999</c:v>
                </c:pt>
                <c:pt idx="832">
                  <c:v>34.74231323620964</c:v>
                </c:pt>
                <c:pt idx="833">
                  <c:v>34.794692765338731</c:v>
                </c:pt>
                <c:pt idx="834">
                  <c:v>34.84709265640906</c:v>
                </c:pt>
                <c:pt idx="835">
                  <c:v>34.899512917336509</c:v>
                </c:pt>
                <c:pt idx="836">
                  <c:v>34.951953556039015</c:v>
                </c:pt>
                <c:pt idx="837">
                  <c:v>35.004414580438677</c:v>
                </c:pt>
                <c:pt idx="838">
                  <c:v>35.056895998459758</c:v>
                </c:pt>
                <c:pt idx="839">
                  <c:v>35.109689414656131</c:v>
                </c:pt>
                <c:pt idx="840">
                  <c:v>35.163668732444165</c:v>
                </c:pt>
                <c:pt idx="841">
                  <c:v>35.217669616165722</c:v>
                </c:pt>
                <c:pt idx="842">
                  <c:v>35.271497883592318</c:v>
                </c:pt>
                <c:pt idx="843">
                  <c:v>35.325347579300235</c:v>
                </c:pt>
                <c:pt idx="844">
                  <c:v>35.379218711820435</c:v>
                </c:pt>
                <c:pt idx="845">
                  <c:v>35.433111289686828</c:v>
                </c:pt>
                <c:pt idx="846">
                  <c:v>35.487025321436597</c:v>
                </c:pt>
                <c:pt idx="847">
                  <c:v>35.540960815609957</c:v>
                </c:pt>
                <c:pt idx="848">
                  <c:v>35.594917780750258</c:v>
                </c:pt>
                <c:pt idx="849">
                  <c:v>35.648896225406034</c:v>
                </c:pt>
                <c:pt idx="850">
                  <c:v>35.702896158127984</c:v>
                </c:pt>
                <c:pt idx="851">
                  <c:v>35.75691758746882</c:v>
                </c:pt>
                <c:pt idx="852">
                  <c:v>35.811155487267278</c:v>
                </c:pt>
                <c:pt idx="853">
                  <c:v>35.865415056310383</c:v>
                </c:pt>
                <c:pt idx="854">
                  <c:v>35.919696303253872</c:v>
                </c:pt>
                <c:pt idx="855">
                  <c:v>35.97399923676079</c:v>
                </c:pt>
                <c:pt idx="856">
                  <c:v>36.028323865493107</c:v>
                </c:pt>
                <c:pt idx="857">
                  <c:v>36.082670198120127</c:v>
                </c:pt>
                <c:pt idx="858">
                  <c:v>36.136842810206993</c:v>
                </c:pt>
                <c:pt idx="859">
                  <c:v>36.191036987655046</c:v>
                </c:pt>
                <c:pt idx="860">
                  <c:v>36.245252739048219</c:v>
                </c:pt>
                <c:pt idx="861">
                  <c:v>36.29949007297666</c:v>
                </c:pt>
                <c:pt idx="862">
                  <c:v>36.353748998030589</c:v>
                </c:pt>
                <c:pt idx="863">
                  <c:v>36.409252256847523</c:v>
                </c:pt>
                <c:pt idx="864">
                  <c:v>36.464778108455477</c:v>
                </c:pt>
                <c:pt idx="865">
                  <c:v>36.520326562051331</c:v>
                </c:pt>
                <c:pt idx="866">
                  <c:v>36.575897626835065</c:v>
                </c:pt>
                <c:pt idx="867">
                  <c:v>36.6314913120098</c:v>
                </c:pt>
                <c:pt idx="868">
                  <c:v>36.687107626782712</c:v>
                </c:pt>
                <c:pt idx="869">
                  <c:v>36.742746580367402</c:v>
                </c:pt>
                <c:pt idx="870">
                  <c:v>36.798408181978417</c:v>
                </c:pt>
                <c:pt idx="871">
                  <c:v>36.854092440834421</c:v>
                </c:pt>
                <c:pt idx="872">
                  <c:v>36.909799366157237</c:v>
                </c:pt>
                <c:pt idx="873">
                  <c:v>36.965528967173952</c:v>
                </c:pt>
                <c:pt idx="874">
                  <c:v>37.021281253115724</c:v>
                </c:pt>
                <c:pt idx="875">
                  <c:v>37.077056233214783</c:v>
                </c:pt>
                <c:pt idx="876">
                  <c:v>37.132853916710708</c:v>
                </c:pt>
                <c:pt idx="877">
                  <c:v>37.188674312844029</c:v>
                </c:pt>
                <c:pt idx="878">
                  <c:v>37.244517430859439</c:v>
                </c:pt>
                <c:pt idx="879">
                  <c:v>37.300383280006933</c:v>
                </c:pt>
                <c:pt idx="880">
                  <c:v>37.356271869538467</c:v>
                </c:pt>
                <c:pt idx="881">
                  <c:v>37.412183208712314</c:v>
                </c:pt>
                <c:pt idx="882">
                  <c:v>37.468117306786695</c:v>
                </c:pt>
                <c:pt idx="883">
                  <c:v>37.524074173026143</c:v>
                </c:pt>
                <c:pt idx="884">
                  <c:v>37.580053816699312</c:v>
                </c:pt>
                <c:pt idx="885">
                  <c:v>37.636056247077974</c:v>
                </c:pt>
                <c:pt idx="886">
                  <c:v>37.692081473437057</c:v>
                </c:pt>
                <c:pt idx="887">
                  <c:v>37.748129505055594</c:v>
                </c:pt>
                <c:pt idx="888">
                  <c:v>37.804200351215741</c:v>
                </c:pt>
                <c:pt idx="889">
                  <c:v>37.86029402120603</c:v>
                </c:pt>
                <c:pt idx="890">
                  <c:v>37.91641052431585</c:v>
                </c:pt>
                <c:pt idx="891">
                  <c:v>37.972549869839888</c:v>
                </c:pt>
                <c:pt idx="892">
                  <c:v>38.028712067075986</c:v>
                </c:pt>
                <c:pt idx="893">
                  <c:v>38.084897125326037</c:v>
                </c:pt>
                <c:pt idx="894">
                  <c:v>38.141105053896233</c:v>
                </c:pt>
                <c:pt idx="895">
                  <c:v>38.197335862094704</c:v>
                </c:pt>
                <c:pt idx="896">
                  <c:v>38.25358955923592</c:v>
                </c:pt>
                <c:pt idx="897">
                  <c:v>38.309866154636431</c:v>
                </c:pt>
                <c:pt idx="898">
                  <c:v>38.36616565761792</c:v>
                </c:pt>
                <c:pt idx="899">
                  <c:v>38.422488077503239</c:v>
                </c:pt>
                <c:pt idx="900">
                  <c:v>38.478833423622348</c:v>
                </c:pt>
                <c:pt idx="901">
                  <c:v>38.535201705306399</c:v>
                </c:pt>
                <c:pt idx="902">
                  <c:v>38.591592931891718</c:v>
                </c:pt>
                <c:pt idx="903">
                  <c:v>38.648007112718673</c:v>
                </c:pt>
                <c:pt idx="904">
                  <c:v>38.70444425713093</c:v>
                </c:pt>
                <c:pt idx="905">
                  <c:v>38.760904374474102</c:v>
                </c:pt>
                <c:pt idx="906">
                  <c:v>38.817387474102219</c:v>
                </c:pt>
                <c:pt idx="907">
                  <c:v>38.874092477939605</c:v>
                </c:pt>
                <c:pt idx="908">
                  <c:v>38.930621651169957</c:v>
                </c:pt>
                <c:pt idx="909">
                  <c:v>38.987173834794042</c:v>
                </c:pt>
                <c:pt idx="910">
                  <c:v>39.043749038177268</c:v>
                </c:pt>
                <c:pt idx="911">
                  <c:v>39.100347270690293</c:v>
                </c:pt>
                <c:pt idx="912">
                  <c:v>39.156968541706867</c:v>
                </c:pt>
                <c:pt idx="913">
                  <c:v>39.213612860604918</c:v>
                </c:pt>
                <c:pt idx="914">
                  <c:v>39.27028023676651</c:v>
                </c:pt>
                <c:pt idx="915">
                  <c:v>39.326970679576888</c:v>
                </c:pt>
                <c:pt idx="916">
                  <c:v>39.383684198425371</c:v>
                </c:pt>
                <c:pt idx="917">
                  <c:v>39.440420802705511</c:v>
                </c:pt>
                <c:pt idx="918">
                  <c:v>39.497180501812942</c:v>
                </c:pt>
                <c:pt idx="919">
                  <c:v>39.553963305150575</c:v>
                </c:pt>
                <c:pt idx="920">
                  <c:v>39.610769222122322</c:v>
                </c:pt>
                <c:pt idx="921">
                  <c:v>39.667598262135243</c:v>
                </c:pt>
                <c:pt idx="922">
                  <c:v>39.724450434603689</c:v>
                </c:pt>
                <c:pt idx="923">
                  <c:v>39.781325748942997</c:v>
                </c:pt>
                <c:pt idx="924">
                  <c:v>39.838224214572769</c:v>
                </c:pt>
                <c:pt idx="925">
                  <c:v>39.895145840917735</c:v>
                </c:pt>
                <c:pt idx="926">
                  <c:v>39.952090637403678</c:v>
                </c:pt>
                <c:pt idx="927">
                  <c:v>40.009058613464731</c:v>
                </c:pt>
                <c:pt idx="928">
                  <c:v>40.066049778533966</c:v>
                </c:pt>
                <c:pt idx="929">
                  <c:v>40.12306414205171</c:v>
                </c:pt>
                <c:pt idx="930">
                  <c:v>40.180101713460452</c:v>
                </c:pt>
                <c:pt idx="931">
                  <c:v>40.237162502207809</c:v>
                </c:pt>
                <c:pt idx="932">
                  <c:v>40.294246517743517</c:v>
                </c:pt>
                <c:pt idx="933">
                  <c:v>40.351353769522497</c:v>
                </c:pt>
                <c:pt idx="934">
                  <c:v>40.408484267002784</c:v>
                </c:pt>
                <c:pt idx="935">
                  <c:v>40.465638019647642</c:v>
                </c:pt>
                <c:pt idx="936">
                  <c:v>40.52281503692241</c:v>
                </c:pt>
                <c:pt idx="937">
                  <c:v>40.580015328297605</c:v>
                </c:pt>
                <c:pt idx="938">
                  <c:v>40.637238903245837</c:v>
                </c:pt>
                <c:pt idx="939">
                  <c:v>40.694485771246015</c:v>
                </c:pt>
                <c:pt idx="940">
                  <c:v>40.751755941779045</c:v>
                </c:pt>
                <c:pt idx="941">
                  <c:v>40.809049424330034</c:v>
                </c:pt>
                <c:pt idx="942">
                  <c:v>40.866366228389303</c:v>
                </c:pt>
                <c:pt idx="943">
                  <c:v>40.923706363449242</c:v>
                </c:pt>
                <c:pt idx="944">
                  <c:v>40.981069839006381</c:v>
                </c:pt>
                <c:pt idx="945">
                  <c:v>41.038456664561473</c:v>
                </c:pt>
                <c:pt idx="946">
                  <c:v>41.095917380222872</c:v>
                </c:pt>
                <c:pt idx="947">
                  <c:v>41.153401506049939</c:v>
                </c:pt>
                <c:pt idx="948">
                  <c:v>41.210909051582931</c:v>
                </c:pt>
                <c:pt idx="949">
                  <c:v>41.268440026362072</c:v>
                </c:pt>
                <c:pt idx="950">
                  <c:v>41.325994439931769</c:v>
                </c:pt>
                <c:pt idx="951">
                  <c:v>41.383572301842733</c:v>
                </c:pt>
                <c:pt idx="952">
                  <c:v>41.44117362164765</c:v>
                </c:pt>
                <c:pt idx="953">
                  <c:v>41.498798408904491</c:v>
                </c:pt>
                <c:pt idx="954">
                  <c:v>41.556446673171244</c:v>
                </c:pt>
                <c:pt idx="955">
                  <c:v>41.614169135642157</c:v>
                </c:pt>
                <c:pt idx="956">
                  <c:v>41.671864403292822</c:v>
                </c:pt>
                <c:pt idx="957">
                  <c:v>41.729583176668839</c:v>
                </c:pt>
                <c:pt idx="958">
                  <c:v>41.787477772614288</c:v>
                </c:pt>
                <c:pt idx="959">
                  <c:v>41.845294442619931</c:v>
                </c:pt>
                <c:pt idx="960">
                  <c:v>41.903083873421473</c:v>
                </c:pt>
                <c:pt idx="961">
                  <c:v>41.96104934202782</c:v>
                </c:pt>
                <c:pt idx="962">
                  <c:v>42.019038488734516</c:v>
                </c:pt>
                <c:pt idx="963">
                  <c:v>42.076898704891313</c:v>
                </c:pt>
                <c:pt idx="964">
                  <c:v>42.134935174478549</c:v>
                </c:pt>
                <c:pt idx="965">
                  <c:v>42.192842608299387</c:v>
                </c:pt>
                <c:pt idx="966">
                  <c:v>42.250773634285444</c:v>
                </c:pt>
                <c:pt idx="967">
                  <c:v>42.308728262048717</c:v>
                </c:pt>
                <c:pt idx="968">
                  <c:v>42.366706501205485</c:v>
                </c:pt>
                <c:pt idx="969">
                  <c:v>42.424708361374037</c:v>
                </c:pt>
                <c:pt idx="970">
                  <c:v>42.482733852177844</c:v>
                </c:pt>
                <c:pt idx="971">
                  <c:v>42.540782983244597</c:v>
                </c:pt>
                <c:pt idx="972">
                  <c:v>42.598855764207165</c:v>
                </c:pt>
                <c:pt idx="973">
                  <c:v>42.657105446112872</c:v>
                </c:pt>
                <c:pt idx="974">
                  <c:v>42.715225618205046</c:v>
                </c:pt>
                <c:pt idx="975">
                  <c:v>42.773369469135368</c:v>
                </c:pt>
                <c:pt idx="976">
                  <c:v>42.831537008549162</c:v>
                </c:pt>
                <c:pt idx="977">
                  <c:v>42.889728246099089</c:v>
                </c:pt>
                <c:pt idx="978">
                  <c:v>42.947943191439862</c:v>
                </c:pt>
                <c:pt idx="979">
                  <c:v>43.006181854229354</c:v>
                </c:pt>
                <c:pt idx="980">
                  <c:v>43.064444244130584</c:v>
                </c:pt>
                <c:pt idx="981">
                  <c:v>43.122730370809712</c:v>
                </c:pt>
                <c:pt idx="982">
                  <c:v>43.181194048325544</c:v>
                </c:pt>
                <c:pt idx="983">
                  <c:v>43.239681607454706</c:v>
                </c:pt>
                <c:pt idx="984">
                  <c:v>43.298193057950776</c:v>
                </c:pt>
                <c:pt idx="985">
                  <c:v>43.35657441662979</c:v>
                </c:pt>
                <c:pt idx="986">
                  <c:v>43.414979560555977</c:v>
                </c:pt>
                <c:pt idx="987">
                  <c:v>43.473408499420522</c:v>
                </c:pt>
                <c:pt idx="988">
                  <c:v>43.531861242917593</c:v>
                </c:pt>
                <c:pt idx="989">
                  <c:v>43.590337800745701</c:v>
                </c:pt>
                <c:pt idx="990">
                  <c:v>43.648838182607385</c:v>
                </c:pt>
                <c:pt idx="991">
                  <c:v>43.707362398207337</c:v>
                </c:pt>
                <c:pt idx="992">
                  <c:v>43.766064889909529</c:v>
                </c:pt>
                <c:pt idx="993">
                  <c:v>43.824791360776459</c:v>
                </c:pt>
                <c:pt idx="994">
                  <c:v>43.883541820602296</c:v>
                </c:pt>
                <c:pt idx="995">
                  <c:v>43.942316279188518</c:v>
                </c:pt>
                <c:pt idx="996">
                  <c:v>44.000960061195514</c:v>
                </c:pt>
                <c:pt idx="997">
                  <c:v>44.059782483526554</c:v>
                </c:pt>
                <c:pt idx="998">
                  <c:v>44.118474122638318</c:v>
                </c:pt>
                <c:pt idx="999">
                  <c:v>44.177344547856443</c:v>
                </c:pt>
                <c:pt idx="1000">
                  <c:v>44.236239020836955</c:v>
                </c:pt>
                <c:pt idx="1001">
                  <c:v>44.29515755140423</c:v>
                </c:pt>
                <c:pt idx="1002">
                  <c:v>44.354100149385722</c:v>
                </c:pt>
                <c:pt idx="1003">
                  <c:v>44.413066824611988</c:v>
                </c:pt>
                <c:pt idx="1004">
                  <c:v>44.472057586917749</c:v>
                </c:pt>
                <c:pt idx="1005">
                  <c:v>44.531072446144073</c:v>
                </c:pt>
                <c:pt idx="1006">
                  <c:v>44.590111412131918</c:v>
                </c:pt>
                <c:pt idx="1007">
                  <c:v>44.649174494730602</c:v>
                </c:pt>
                <c:pt idx="1008">
                  <c:v>44.708261703790498</c:v>
                </c:pt>
                <c:pt idx="1009">
                  <c:v>44.768667323292718</c:v>
                </c:pt>
                <c:pt idx="1010">
                  <c:v>44.828942933534186</c:v>
                </c:pt>
                <c:pt idx="1011">
                  <c:v>44.889243640015209</c:v>
                </c:pt>
                <c:pt idx="1012">
                  <c:v>44.949569453185468</c:v>
                </c:pt>
                <c:pt idx="1013">
                  <c:v>45.010075801865092</c:v>
                </c:pt>
                <c:pt idx="1014">
                  <c:v>45.070607407730236</c:v>
                </c:pt>
                <c:pt idx="1015">
                  <c:v>45.131164281324374</c:v>
                </c:pt>
                <c:pt idx="1016">
                  <c:v>45.191746433195078</c:v>
                </c:pt>
                <c:pt idx="1017">
                  <c:v>45.252353873895053</c:v>
                </c:pt>
                <c:pt idx="1018">
                  <c:v>45.312986613979156</c:v>
                </c:pt>
                <c:pt idx="1019">
                  <c:v>45.373644664009568</c:v>
                </c:pt>
                <c:pt idx="1020">
                  <c:v>45.434328034549409</c:v>
                </c:pt>
                <c:pt idx="1021">
                  <c:v>45.495036736170213</c:v>
                </c:pt>
                <c:pt idx="1022">
                  <c:v>45.555770779445481</c:v>
                </c:pt>
                <c:pt idx="1023">
                  <c:v>45.61653017495302</c:v>
                </c:pt>
                <c:pt idx="1024">
                  <c:v>45.677314933276826</c:v>
                </c:pt>
                <c:pt idx="1025">
                  <c:v>45.738125065001853</c:v>
                </c:pt>
                <c:pt idx="1026">
                  <c:v>45.798960580721506</c:v>
                </c:pt>
                <c:pt idx="1027">
                  <c:v>45.859821491032228</c:v>
                </c:pt>
                <c:pt idx="1028">
                  <c:v>45.92070780653259</c:v>
                </c:pt>
                <c:pt idx="1029">
                  <c:v>45.981619537829445</c:v>
                </c:pt>
                <c:pt idx="1030">
                  <c:v>46.04240017057495</c:v>
                </c:pt>
                <c:pt idx="1031">
                  <c:v>46.10320610983063</c:v>
                </c:pt>
                <c:pt idx="1032">
                  <c:v>46.164037366133677</c:v>
                </c:pt>
                <c:pt idx="1033">
                  <c:v>46.225050670572074</c:v>
                </c:pt>
                <c:pt idx="1034">
                  <c:v>46.288696352845207</c:v>
                </c:pt>
                <c:pt idx="1035">
                  <c:v>46.352369737436952</c:v>
                </c:pt>
                <c:pt idx="1036">
                  <c:v>46.41607083640482</c:v>
                </c:pt>
                <c:pt idx="1037">
                  <c:v>46.479695473096385</c:v>
                </c:pt>
                <c:pt idx="1038">
                  <c:v>46.543347757670503</c:v>
                </c:pt>
                <c:pt idx="1039">
                  <c:v>46.607131981425987</c:v>
                </c:pt>
                <c:pt idx="1040">
                  <c:v>46.670943967802053</c:v>
                </c:pt>
                <c:pt idx="1041">
                  <c:v>46.734783728880117</c:v>
                </c:pt>
                <c:pt idx="1042">
                  <c:v>46.798651276751983</c:v>
                </c:pt>
                <c:pt idx="1043">
                  <c:v>46.862546623510504</c:v>
                </c:pt>
                <c:pt idx="1044">
                  <c:v>46.926469781254809</c:v>
                </c:pt>
                <c:pt idx="1045">
                  <c:v>46.990420762092299</c:v>
                </c:pt>
                <c:pt idx="1046">
                  <c:v>47.054399578130379</c:v>
                </c:pt>
                <c:pt idx="1047">
                  <c:v>47.11830159854096</c:v>
                </c:pt>
                <c:pt idx="1048">
                  <c:v>47.182231387370344</c:v>
                </c:pt>
                <c:pt idx="1049">
                  <c:v>47.246188956686439</c:v>
                </c:pt>
                <c:pt idx="1050">
                  <c:v>47.310279097981422</c:v>
                </c:pt>
                <c:pt idx="1051">
                  <c:v>47.37429231002077</c:v>
                </c:pt>
                <c:pt idx="1052">
                  <c:v>47.438333338797811</c:v>
                </c:pt>
                <c:pt idx="1053">
                  <c:v>47.502402196399693</c:v>
                </c:pt>
                <c:pt idx="1054">
                  <c:v>47.566498894919327</c:v>
                </c:pt>
                <c:pt idx="1055">
                  <c:v>47.630623446454969</c:v>
                </c:pt>
                <c:pt idx="1056">
                  <c:v>47.694775863109996</c:v>
                </c:pt>
                <c:pt idx="1057">
                  <c:v>47.758956156993058</c:v>
                </c:pt>
                <c:pt idx="1058">
                  <c:v>47.823164340218206</c:v>
                </c:pt>
                <c:pt idx="1059">
                  <c:v>47.887400424904648</c:v>
                </c:pt>
                <c:pt idx="1060">
                  <c:v>47.951664423176823</c:v>
                </c:pt>
                <c:pt idx="1061">
                  <c:v>48.015956347164511</c:v>
                </c:pt>
                <c:pt idx="1062">
                  <c:v>48.080276209002768</c:v>
                </c:pt>
                <c:pt idx="1063">
                  <c:v>48.144624020831884</c:v>
                </c:pt>
                <c:pt idx="1064">
                  <c:v>48.208999794797428</c:v>
                </c:pt>
                <c:pt idx="1065">
                  <c:v>48.273403543050271</c:v>
                </c:pt>
                <c:pt idx="1066">
                  <c:v>48.337835277746557</c:v>
                </c:pt>
                <c:pt idx="1067">
                  <c:v>48.405033366900362</c:v>
                </c:pt>
                <c:pt idx="1068">
                  <c:v>48.472209332198489</c:v>
                </c:pt>
                <c:pt idx="1069">
                  <c:v>48.53941570489053</c:v>
                </c:pt>
                <c:pt idx="1070">
                  <c:v>48.606652498740523</c:v>
                </c:pt>
                <c:pt idx="1071">
                  <c:v>48.673919727518665</c:v>
                </c:pt>
                <c:pt idx="1072">
                  <c:v>48.741217405001436</c:v>
                </c:pt>
                <c:pt idx="1073">
                  <c:v>48.808545544971537</c:v>
                </c:pt>
                <c:pt idx="1074">
                  <c:v>48.875904161217903</c:v>
                </c:pt>
                <c:pt idx="1075">
                  <c:v>48.943345999383816</c:v>
                </c:pt>
                <c:pt idx="1076">
                  <c:v>49.010818389179732</c:v>
                </c:pt>
                <c:pt idx="1077">
                  <c:v>49.078321344445648</c:v>
                </c:pt>
                <c:pt idx="1078">
                  <c:v>49.14585487902805</c:v>
                </c:pt>
                <c:pt idx="1079">
                  <c:v>49.213419006779532</c:v>
                </c:pt>
                <c:pt idx="1080">
                  <c:v>49.281013741559043</c:v>
                </c:pt>
                <c:pt idx="1081">
                  <c:v>49.348639097231768</c:v>
                </c:pt>
                <c:pt idx="1082">
                  <c:v>49.416295087669205</c:v>
                </c:pt>
                <c:pt idx="1083">
                  <c:v>49.483981726749079</c:v>
                </c:pt>
                <c:pt idx="1084">
                  <c:v>49.551699028355479</c:v>
                </c:pt>
                <c:pt idx="1085">
                  <c:v>49.619447006378749</c:v>
                </c:pt>
                <c:pt idx="1086">
                  <c:v>49.687225674715506</c:v>
                </c:pt>
                <c:pt idx="1087">
                  <c:v>49.755035047268635</c:v>
                </c:pt>
                <c:pt idx="1088">
                  <c:v>49.822875137947477</c:v>
                </c:pt>
                <c:pt idx="1089">
                  <c:v>49.890745960667473</c:v>
                </c:pt>
                <c:pt idx="1090">
                  <c:v>49.958647529350465</c:v>
                </c:pt>
                <c:pt idx="1091">
                  <c:v>50.026579857924602</c:v>
                </c:pt>
                <c:pt idx="1092">
                  <c:v>50.09454296032434</c:v>
                </c:pt>
                <c:pt idx="1093">
                  <c:v>50.16253685049044</c:v>
                </c:pt>
                <c:pt idx="1094">
                  <c:v>50.230561542369962</c:v>
                </c:pt>
                <c:pt idx="1095">
                  <c:v>50.301324593952472</c:v>
                </c:pt>
                <c:pt idx="1096">
                  <c:v>50.37212097703172</c:v>
                </c:pt>
                <c:pt idx="1097">
                  <c:v>50.442950707307801</c:v>
                </c:pt>
                <c:pt idx="1098">
                  <c:v>50.513813800488251</c:v>
                </c:pt>
                <c:pt idx="1099">
                  <c:v>50.584710272288007</c:v>
                </c:pt>
                <c:pt idx="1100">
                  <c:v>50.655640138429312</c:v>
                </c:pt>
                <c:pt idx="1101">
                  <c:v>50.726603414641971</c:v>
                </c:pt>
                <c:pt idx="1102">
                  <c:v>50.797600116663077</c:v>
                </c:pt>
                <c:pt idx="1103">
                  <c:v>50.868630260237197</c:v>
                </c:pt>
                <c:pt idx="1104">
                  <c:v>50.939693861116297</c:v>
                </c:pt>
                <c:pt idx="1105">
                  <c:v>51.010790935059759</c:v>
                </c:pt>
                <c:pt idx="1106">
                  <c:v>51.081921497834372</c:v>
                </c:pt>
                <c:pt idx="1107">
                  <c:v>51.153138832292889</c:v>
                </c:pt>
                <c:pt idx="1108">
                  <c:v>51.22438973733798</c:v>
                </c:pt>
                <c:pt idx="1109">
                  <c:v>51.295674228794219</c:v>
                </c:pt>
                <c:pt idx="1110">
                  <c:v>51.366992322493729</c:v>
                </c:pt>
                <c:pt idx="1111">
                  <c:v>51.438344034275922</c:v>
                </c:pt>
                <c:pt idx="1112">
                  <c:v>51.509675987245032</c:v>
                </c:pt>
                <c:pt idx="1113">
                  <c:v>51.581041539680371</c:v>
                </c:pt>
                <c:pt idx="1114">
                  <c:v>51.652440707408182</c:v>
                </c:pt>
                <c:pt idx="1115">
                  <c:v>51.723873506262258</c:v>
                </c:pt>
                <c:pt idx="1116">
                  <c:v>51.795339952083921</c:v>
                </c:pt>
                <c:pt idx="1117">
                  <c:v>51.866840060721842</c:v>
                </c:pt>
                <c:pt idx="1118">
                  <c:v>51.938373848032221</c:v>
                </c:pt>
                <c:pt idx="1119">
                  <c:v>52.00994132987875</c:v>
                </c:pt>
                <c:pt idx="1120">
                  <c:v>52.08154252213248</c:v>
                </c:pt>
                <c:pt idx="1121">
                  <c:v>52.153177440672032</c:v>
                </c:pt>
                <c:pt idx="1122">
                  <c:v>52.224846101383541</c:v>
                </c:pt>
                <c:pt idx="1123">
                  <c:v>52.29654852016052</c:v>
                </c:pt>
                <c:pt idx="1124">
                  <c:v>52.36828471290405</c:v>
                </c:pt>
                <c:pt idx="1125">
                  <c:v>52.440054695522662</c:v>
                </c:pt>
                <c:pt idx="1126">
                  <c:v>52.511858483932379</c:v>
                </c:pt>
                <c:pt idx="1127">
                  <c:v>52.583696094056748</c:v>
                </c:pt>
                <c:pt idx="1128">
                  <c:v>52.655567541826791</c:v>
                </c:pt>
                <c:pt idx="1129">
                  <c:v>52.727472843181019</c:v>
                </c:pt>
                <c:pt idx="1130">
                  <c:v>52.799465861317429</c:v>
                </c:pt>
                <c:pt idx="1131">
                  <c:v>52.871546683553689</c:v>
                </c:pt>
                <c:pt idx="1132">
                  <c:v>52.943661508820703</c:v>
                </c:pt>
                <c:pt idx="1133">
                  <c:v>53.018446544827192</c:v>
                </c:pt>
                <c:pt idx="1134">
                  <c:v>53.093268148557748</c:v>
                </c:pt>
                <c:pt idx="1135">
                  <c:v>53.168233800806618</c:v>
                </c:pt>
                <c:pt idx="1136">
                  <c:v>53.243236161717327</c:v>
                </c:pt>
                <c:pt idx="1137">
                  <c:v>53.318275249265248</c:v>
                </c:pt>
                <c:pt idx="1138">
                  <c:v>53.393351081434353</c:v>
                </c:pt>
                <c:pt idx="1139">
                  <c:v>53.468463676217397</c:v>
                </c:pt>
                <c:pt idx="1140">
                  <c:v>53.54361305161617</c:v>
                </c:pt>
                <c:pt idx="1141">
                  <c:v>53.618799225641141</c:v>
                </c:pt>
                <c:pt idx="1142">
                  <c:v>53.694022216311538</c:v>
                </c:pt>
                <c:pt idx="1143">
                  <c:v>53.769282041655522</c:v>
                </c:pt>
                <c:pt idx="1144">
                  <c:v>53.844578719710022</c:v>
                </c:pt>
                <c:pt idx="1145">
                  <c:v>53.919912268520839</c:v>
                </c:pt>
                <c:pt idx="1146">
                  <c:v>53.995282706142582</c:v>
                </c:pt>
                <c:pt idx="1147">
                  <c:v>54.070690050638689</c:v>
                </c:pt>
                <c:pt idx="1148">
                  <c:v>54.146134320081508</c:v>
                </c:pt>
                <c:pt idx="1149">
                  <c:v>54.221615532552157</c:v>
                </c:pt>
                <c:pt idx="1150">
                  <c:v>54.29713370614067</c:v>
                </c:pt>
                <c:pt idx="1151">
                  <c:v>54.372688858945878</c:v>
                </c:pt>
                <c:pt idx="1152">
                  <c:v>54.44828100907548</c:v>
                </c:pt>
                <c:pt idx="1153">
                  <c:v>54.523910174646147</c:v>
                </c:pt>
                <c:pt idx="1154">
                  <c:v>54.599576373783322</c:v>
                </c:pt>
                <c:pt idx="1155">
                  <c:v>54.675279624621332</c:v>
                </c:pt>
                <c:pt idx="1156">
                  <c:v>54.751019945303398</c:v>
                </c:pt>
                <c:pt idx="1157">
                  <c:v>54.829560887709519</c:v>
                </c:pt>
                <c:pt idx="1158">
                  <c:v>54.908141692079937</c:v>
                </c:pt>
                <c:pt idx="1159">
                  <c:v>54.986762378645878</c:v>
                </c:pt>
                <c:pt idx="1160">
                  <c:v>55.065422967648743</c:v>
                </c:pt>
                <c:pt idx="1161">
                  <c:v>55.144123479340259</c:v>
                </c:pt>
                <c:pt idx="1162">
                  <c:v>55.22286393398246</c:v>
                </c:pt>
                <c:pt idx="1163">
                  <c:v>55.301644351847607</c:v>
                </c:pt>
                <c:pt idx="1164">
                  <c:v>55.380464753218298</c:v>
                </c:pt>
                <c:pt idx="1165">
                  <c:v>55.459325158387379</c:v>
                </c:pt>
                <c:pt idx="1166">
                  <c:v>55.53822558765804</c:v>
                </c:pt>
                <c:pt idx="1167">
                  <c:v>55.617166061343752</c:v>
                </c:pt>
                <c:pt idx="1168">
                  <c:v>55.696146599768291</c:v>
                </c:pt>
                <c:pt idx="1169">
                  <c:v>55.77516722326574</c:v>
                </c:pt>
                <c:pt idx="1170">
                  <c:v>55.854227952180509</c:v>
                </c:pt>
                <c:pt idx="1171">
                  <c:v>55.933328806867429</c:v>
                </c:pt>
                <c:pt idx="1172">
                  <c:v>56.012469807691431</c:v>
                </c:pt>
                <c:pt idx="1173">
                  <c:v>56.091650975028038</c:v>
                </c:pt>
                <c:pt idx="1174">
                  <c:v>56.170872329263013</c:v>
                </c:pt>
                <c:pt idx="1175">
                  <c:v>56.250133890792391</c:v>
                </c:pt>
                <c:pt idx="1176">
                  <c:v>56.329435680022577</c:v>
                </c:pt>
                <c:pt idx="1177">
                  <c:v>56.408777717370469</c:v>
                </c:pt>
                <c:pt idx="1178">
                  <c:v>56.488160023263198</c:v>
                </c:pt>
                <c:pt idx="1179">
                  <c:v>56.567582618138303</c:v>
                </c:pt>
                <c:pt idx="1180">
                  <c:v>56.647045522443683</c:v>
                </c:pt>
                <c:pt idx="1181">
                  <c:v>56.726548756637648</c:v>
                </c:pt>
                <c:pt idx="1182">
                  <c:v>56.806092341188808</c:v>
                </c:pt>
                <c:pt idx="1183">
                  <c:v>56.8856762965763</c:v>
                </c:pt>
                <c:pt idx="1184">
                  <c:v>56.965300643289552</c:v>
                </c:pt>
                <c:pt idx="1185">
                  <c:v>57.044965401828399</c:v>
                </c:pt>
                <c:pt idx="1186">
                  <c:v>57.124670592703097</c:v>
                </c:pt>
                <c:pt idx="1187">
                  <c:v>57.204416236434312</c:v>
                </c:pt>
                <c:pt idx="1188">
                  <c:v>57.28420235355312</c:v>
                </c:pt>
                <c:pt idx="1189">
                  <c:v>57.364028964601019</c:v>
                </c:pt>
                <c:pt idx="1190">
                  <c:v>57.443896090129961</c:v>
                </c:pt>
                <c:pt idx="1191">
                  <c:v>57.523803750702271</c:v>
                </c:pt>
                <c:pt idx="1192">
                  <c:v>57.603751966890762</c:v>
                </c:pt>
                <c:pt idx="1193">
                  <c:v>57.683740759278649</c:v>
                </c:pt>
                <c:pt idx="1194">
                  <c:v>57.763770148459571</c:v>
                </c:pt>
                <c:pt idx="1195">
                  <c:v>57.843840155037761</c:v>
                </c:pt>
                <c:pt idx="1196">
                  <c:v>57.926647181451308</c:v>
                </c:pt>
                <c:pt idx="1197">
                  <c:v>58.009497649557701</c:v>
                </c:pt>
                <c:pt idx="1198">
                  <c:v>58.092391582147101</c:v>
                </c:pt>
                <c:pt idx="1199">
                  <c:v>58.175329002021428</c:v>
                </c:pt>
                <c:pt idx="1200">
                  <c:v>58.25830993199483</c:v>
                </c:pt>
                <c:pt idx="1201">
                  <c:v>58.341334394893281</c:v>
                </c:pt>
                <c:pt idx="1202">
                  <c:v>58.424402413554731</c:v>
                </c:pt>
                <c:pt idx="1203">
                  <c:v>58.507514010829119</c:v>
                </c:pt>
                <c:pt idx="1204">
                  <c:v>58.59066920957838</c:v>
                </c:pt>
                <c:pt idx="1205">
                  <c:v>58.673868032676452</c:v>
                </c:pt>
                <c:pt idx="1206">
                  <c:v>58.757110503009251</c:v>
                </c:pt>
                <c:pt idx="1207">
                  <c:v>58.840396643474712</c:v>
                </c:pt>
                <c:pt idx="1208">
                  <c:v>58.923726476982743</c:v>
                </c:pt>
                <c:pt idx="1209">
                  <c:v>59.007100026455369</c:v>
                </c:pt>
                <c:pt idx="1210">
                  <c:v>59.09051731482657</c:v>
                </c:pt>
                <c:pt idx="1211">
                  <c:v>59.173978365042373</c:v>
                </c:pt>
                <c:pt idx="1212">
                  <c:v>59.25748320006079</c:v>
                </c:pt>
                <c:pt idx="1213">
                  <c:v>59.341031842851983</c:v>
                </c:pt>
                <c:pt idx="1214">
                  <c:v>59.42462431639801</c:v>
                </c:pt>
                <c:pt idx="1215">
                  <c:v>59.508260643693227</c:v>
                </c:pt>
                <c:pt idx="1216">
                  <c:v>59.591940847743771</c:v>
                </c:pt>
                <c:pt idx="1217">
                  <c:v>59.675664951568109</c:v>
                </c:pt>
                <c:pt idx="1218">
                  <c:v>59.75943297819655</c:v>
                </c:pt>
                <c:pt idx="1219">
                  <c:v>59.84324495067164</c:v>
                </c:pt>
                <c:pt idx="1220">
                  <c:v>59.927100892047939</c:v>
                </c:pt>
                <c:pt idx="1221">
                  <c:v>60.011000825392209</c:v>
                </c:pt>
                <c:pt idx="1222">
                  <c:v>60.094944773783169</c:v>
                </c:pt>
                <c:pt idx="1223">
                  <c:v>60.178932760311717</c:v>
                </c:pt>
                <c:pt idx="1224">
                  <c:v>60.262964808080888</c:v>
                </c:pt>
                <c:pt idx="1225">
                  <c:v>60.34704094020578</c:v>
                </c:pt>
                <c:pt idx="1226">
                  <c:v>60.431161179813643</c:v>
                </c:pt>
                <c:pt idx="1227">
                  <c:v>60.51532555004389</c:v>
                </c:pt>
                <c:pt idx="1228">
                  <c:v>60.599534074048009</c:v>
                </c:pt>
                <c:pt idx="1229">
                  <c:v>60.683786774989713</c:v>
                </c:pt>
                <c:pt idx="1230">
                  <c:v>60.768083676044803</c:v>
                </c:pt>
                <c:pt idx="1231">
                  <c:v>60.852424800401252</c:v>
                </c:pt>
                <c:pt idx="1232">
                  <c:v>60.936810171259232</c:v>
                </c:pt>
                <c:pt idx="1233">
                  <c:v>61.02123981183103</c:v>
                </c:pt>
                <c:pt idx="1234">
                  <c:v>61.105713745341149</c:v>
                </c:pt>
                <c:pt idx="1235">
                  <c:v>61.190231995026267</c:v>
                </c:pt>
                <c:pt idx="1236">
                  <c:v>61.274794584135229</c:v>
                </c:pt>
                <c:pt idx="1237">
                  <c:v>61.359401535929202</c:v>
                </c:pt>
                <c:pt idx="1238">
                  <c:v>61.444052873681329</c:v>
                </c:pt>
                <c:pt idx="1239">
                  <c:v>61.528748620677142</c:v>
                </c:pt>
                <c:pt idx="1240">
                  <c:v>61.613488800214327</c:v>
                </c:pt>
                <c:pt idx="1241">
                  <c:v>61.698273435602808</c:v>
                </c:pt>
                <c:pt idx="1242">
                  <c:v>61.783102550164728</c:v>
                </c:pt>
                <c:pt idx="1243">
                  <c:v>61.867976167234467</c:v>
                </c:pt>
                <c:pt idx="1244">
                  <c:v>61.952894310158648</c:v>
                </c:pt>
                <c:pt idx="1245">
                  <c:v>62.037857002296121</c:v>
                </c:pt>
                <c:pt idx="1246">
                  <c:v>62.122864267018031</c:v>
                </c:pt>
                <c:pt idx="1247">
                  <c:v>62.207916127707747</c:v>
                </c:pt>
                <c:pt idx="1248">
                  <c:v>62.2930126077609</c:v>
                </c:pt>
                <c:pt idx="1249">
                  <c:v>62.37815373058551</c:v>
                </c:pt>
                <c:pt idx="1250">
                  <c:v>62.463339519601682</c:v>
                </c:pt>
                <c:pt idx="1251">
                  <c:v>62.548569998241938</c:v>
                </c:pt>
                <c:pt idx="1252">
                  <c:v>62.633845189951082</c:v>
                </c:pt>
                <c:pt idx="1253">
                  <c:v>62.719165118186162</c:v>
                </c:pt>
                <c:pt idx="1254">
                  <c:v>62.804586410423639</c:v>
                </c:pt>
                <c:pt idx="1255">
                  <c:v>62.890052545548308</c:v>
                </c:pt>
                <c:pt idx="1256">
                  <c:v>62.97556354710099</c:v>
                </c:pt>
                <c:pt idx="1257">
                  <c:v>63.06111943863479</c:v>
                </c:pt>
                <c:pt idx="1258">
                  <c:v>63.146720243715237</c:v>
                </c:pt>
                <c:pt idx="1259">
                  <c:v>63.232365985920211</c:v>
                </c:pt>
                <c:pt idx="1260">
                  <c:v>63.31805668883996</c:v>
                </c:pt>
                <c:pt idx="1261">
                  <c:v>63.403792376077163</c:v>
                </c:pt>
                <c:pt idx="1262">
                  <c:v>63.489573071246831</c:v>
                </c:pt>
                <c:pt idx="1263">
                  <c:v>63.575398797976398</c:v>
                </c:pt>
                <c:pt idx="1264">
                  <c:v>63.661269579905699</c:v>
                </c:pt>
                <c:pt idx="1265">
                  <c:v>63.747185440686977</c:v>
                </c:pt>
                <c:pt idx="1266">
                  <c:v>63.833146403984898</c:v>
                </c:pt>
                <c:pt idx="1267">
                  <c:v>63.919152493476531</c:v>
                </c:pt>
                <c:pt idx="1268">
                  <c:v>64.005203732851385</c:v>
                </c:pt>
                <c:pt idx="1269">
                  <c:v>64.091300145811445</c:v>
                </c:pt>
                <c:pt idx="1270">
                  <c:v>64.177441756071048</c:v>
                </c:pt>
                <c:pt idx="1271">
                  <c:v>64.263628587357076</c:v>
                </c:pt>
                <c:pt idx="1272">
                  <c:v>64.349860663408819</c:v>
                </c:pt>
                <c:pt idx="1273">
                  <c:v>64.43613800797803</c:v>
                </c:pt>
                <c:pt idx="1274">
                  <c:v>64.522460644828939</c:v>
                </c:pt>
                <c:pt idx="1275">
                  <c:v>64.608828597738238</c:v>
                </c:pt>
                <c:pt idx="1276">
                  <c:v>64.69524189049514</c:v>
                </c:pt>
                <c:pt idx="1277">
                  <c:v>64.781700546901291</c:v>
                </c:pt>
                <c:pt idx="1278">
                  <c:v>64.868204590770844</c:v>
                </c:pt>
                <c:pt idx="1279">
                  <c:v>64.954754045930514</c:v>
                </c:pt>
                <c:pt idx="1280">
                  <c:v>65.04134893621945</c:v>
                </c:pt>
                <c:pt idx="1281">
                  <c:v>65.127989285489349</c:v>
                </c:pt>
                <c:pt idx="1282">
                  <c:v>65.214675117604443</c:v>
                </c:pt>
                <c:pt idx="1283">
                  <c:v>65.301406456441455</c:v>
                </c:pt>
                <c:pt idx="1284">
                  <c:v>65.388183325889656</c:v>
                </c:pt>
                <c:pt idx="1285">
                  <c:v>65.475005749850894</c:v>
                </c:pt>
                <c:pt idx="1286">
                  <c:v>65.56187375223945</c:v>
                </c:pt>
                <c:pt idx="1287">
                  <c:v>65.648787356982353</c:v>
                </c:pt>
                <c:pt idx="1288">
                  <c:v>65.735746588019026</c:v>
                </c:pt>
                <c:pt idx="1289">
                  <c:v>65.82275146930148</c:v>
                </c:pt>
                <c:pt idx="1290">
                  <c:v>65.909802024794374</c:v>
                </c:pt>
                <c:pt idx="1291">
                  <c:v>65.996898278474916</c:v>
                </c:pt>
                <c:pt idx="1292">
                  <c:v>66.084040254332905</c:v>
                </c:pt>
                <c:pt idx="1293">
                  <c:v>66.171227976370673</c:v>
                </c:pt>
                <c:pt idx="1294">
                  <c:v>66.258461468603244</c:v>
                </c:pt>
                <c:pt idx="1295">
                  <c:v>66.345740755058188</c:v>
                </c:pt>
                <c:pt idx="1296">
                  <c:v>66.433065859775724</c:v>
                </c:pt>
                <c:pt idx="1297">
                  <c:v>66.520436806808675</c:v>
                </c:pt>
                <c:pt idx="1298">
                  <c:v>66.607853620222485</c:v>
                </c:pt>
                <c:pt idx="1299">
                  <c:v>66.695316324095216</c:v>
                </c:pt>
                <c:pt idx="1300">
                  <c:v>66.782824942517621</c:v>
                </c:pt>
                <c:pt idx="1301">
                  <c:v>66.870379499593056</c:v>
                </c:pt>
                <c:pt idx="1302">
                  <c:v>66.957980019437485</c:v>
                </c:pt>
                <c:pt idx="1303">
                  <c:v>67.045626526179745</c:v>
                </c:pt>
                <c:pt idx="1304">
                  <c:v>67.133319043961023</c:v>
                </c:pt>
                <c:pt idx="1305">
                  <c:v>67.221057596935466</c:v>
                </c:pt>
                <c:pt idx="1306">
                  <c:v>67.308842209269628</c:v>
                </c:pt>
                <c:pt idx="1307">
                  <c:v>67.396672905143035</c:v>
                </c:pt>
                <c:pt idx="1308">
                  <c:v>67.484549708747736</c:v>
                </c:pt>
                <c:pt idx="1309">
                  <c:v>67.572472644288496</c:v>
                </c:pt>
                <c:pt idx="1310">
                  <c:v>67.660441735982843</c:v>
                </c:pt>
                <c:pt idx="1311">
                  <c:v>67.74845700806091</c:v>
                </c:pt>
                <c:pt idx="1312">
                  <c:v>67.83651848476562</c:v>
                </c:pt>
                <c:pt idx="1313">
                  <c:v>67.924626190352683</c:v>
                </c:pt>
                <c:pt idx="1314">
                  <c:v>68.012780149090474</c:v>
                </c:pt>
                <c:pt idx="1315">
                  <c:v>68.100980385260073</c:v>
                </c:pt>
                <c:pt idx="1316">
                  <c:v>68.189168447012946</c:v>
                </c:pt>
                <c:pt idx="1317">
                  <c:v>68.277402773423091</c:v>
                </c:pt>
                <c:pt idx="1318">
                  <c:v>68.365683388761425</c:v>
                </c:pt>
                <c:pt idx="1319">
                  <c:v>68.454010317311912</c:v>
                </c:pt>
                <c:pt idx="1320">
                  <c:v>68.542383583371006</c:v>
                </c:pt>
                <c:pt idx="1321">
                  <c:v>68.630803211248036</c:v>
                </c:pt>
                <c:pt idx="1322">
                  <c:v>68.719269225265009</c:v>
                </c:pt>
                <c:pt idx="1323">
                  <c:v>68.807781649756762</c:v>
                </c:pt>
                <c:pt idx="1324">
                  <c:v>68.896340509070825</c:v>
                </c:pt>
                <c:pt idx="1325">
                  <c:v>68.984945827567557</c:v>
                </c:pt>
                <c:pt idx="1326">
                  <c:v>69.073597629620053</c:v>
                </c:pt>
                <c:pt idx="1327">
                  <c:v>69.162295939614268</c:v>
                </c:pt>
                <c:pt idx="1328">
                  <c:v>69.251040781948859</c:v>
                </c:pt>
                <c:pt idx="1329">
                  <c:v>69.339832181035334</c:v>
                </c:pt>
                <c:pt idx="1330">
                  <c:v>69.428670161298029</c:v>
                </c:pt>
                <c:pt idx="1331">
                  <c:v>69.517554747174032</c:v>
                </c:pt>
                <c:pt idx="1332">
                  <c:v>69.606485963113272</c:v>
                </c:pt>
                <c:pt idx="1333">
                  <c:v>69.695463833578501</c:v>
                </c:pt>
                <c:pt idx="1334">
                  <c:v>69.784488383045385</c:v>
                </c:pt>
                <c:pt idx="1335">
                  <c:v>69.873559636002327</c:v>
                </c:pt>
                <c:pt idx="1336">
                  <c:v>69.962677616950614</c:v>
                </c:pt>
                <c:pt idx="1337">
                  <c:v>70.051842350404385</c:v>
                </c:pt>
                <c:pt idx="1338">
                  <c:v>70.141053860890622</c:v>
                </c:pt>
                <c:pt idx="1339">
                  <c:v>70.230312172949226</c:v>
                </c:pt>
                <c:pt idx="1340">
                  <c:v>70.319617311132902</c:v>
                </c:pt>
                <c:pt idx="1341">
                  <c:v>70.408969300007314</c:v>
                </c:pt>
                <c:pt idx="1342">
                  <c:v>70.498368164150946</c:v>
                </c:pt>
                <c:pt idx="1343">
                  <c:v>70.587813928155214</c:v>
                </c:pt>
                <c:pt idx="1344">
                  <c:v>70.677306616624406</c:v>
                </c:pt>
                <c:pt idx="1345">
                  <c:v>70.766846254175746</c:v>
                </c:pt>
                <c:pt idx="1346">
                  <c:v>70.856432865439373</c:v>
                </c:pt>
                <c:pt idx="1347">
                  <c:v>70.946066475058302</c:v>
                </c:pt>
                <c:pt idx="1348">
                  <c:v>71.035747107688536</c:v>
                </c:pt>
                <c:pt idx="1349">
                  <c:v>71.125474787998954</c:v>
                </c:pt>
                <c:pt idx="1350">
                  <c:v>71.215249540671508</c:v>
                </c:pt>
                <c:pt idx="1351">
                  <c:v>71.305071390400897</c:v>
                </c:pt>
                <c:pt idx="1352">
                  <c:v>71.394940361894911</c:v>
                </c:pt>
                <c:pt idx="1353">
                  <c:v>71.484856479874253</c:v>
                </c:pt>
                <c:pt idx="1354">
                  <c:v>71.574819769072633</c:v>
                </c:pt>
                <c:pt idx="1355">
                  <c:v>71.664830254236705</c:v>
                </c:pt>
                <c:pt idx="1356">
                  <c:v>71.754887960126126</c:v>
                </c:pt>
                <c:pt idx="1357">
                  <c:v>71.844992911513515</c:v>
                </c:pt>
                <c:pt idx="1358">
                  <c:v>71.935145133184506</c:v>
                </c:pt>
                <c:pt idx="1359">
                  <c:v>72.02534464993775</c:v>
                </c:pt>
                <c:pt idx="1360">
                  <c:v>72.115591486584862</c:v>
                </c:pt>
                <c:pt idx="1361">
                  <c:v>72.205885667950525</c:v>
                </c:pt>
                <c:pt idx="1362">
                  <c:v>72.296227218872417</c:v>
                </c:pt>
                <c:pt idx="1363">
                  <c:v>72.386616164201229</c:v>
                </c:pt>
                <c:pt idx="1364">
                  <c:v>72.477052528800726</c:v>
                </c:pt>
                <c:pt idx="1365">
                  <c:v>72.567536337547779</c:v>
                </c:pt>
                <c:pt idx="1366">
                  <c:v>72.658067615332158</c:v>
                </c:pt>
                <c:pt idx="1367">
                  <c:v>72.748646387056695</c:v>
                </c:pt>
                <c:pt idx="1368">
                  <c:v>72.839272677637453</c:v>
                </c:pt>
                <c:pt idx="1369">
                  <c:v>72.929946512003454</c:v>
                </c:pt>
                <c:pt idx="1370">
                  <c:v>73.020667915096837</c:v>
                </c:pt>
                <c:pt idx="1371">
                  <c:v>73.111436911872758</c:v>
                </c:pt>
                <c:pt idx="1372">
                  <c:v>73.202253527299504</c:v>
                </c:pt>
                <c:pt idx="1373">
                  <c:v>73.293117786358565</c:v>
                </c:pt>
                <c:pt idx="1374">
                  <c:v>73.384029714044345</c:v>
                </c:pt>
                <c:pt idx="1375">
                  <c:v>73.474989335364469</c:v>
                </c:pt>
                <c:pt idx="1376">
                  <c:v>73.565996675339676</c:v>
                </c:pt>
                <c:pt idx="1377">
                  <c:v>73.657051759003807</c:v>
                </c:pt>
                <c:pt idx="1378">
                  <c:v>73.748154611403876</c:v>
                </c:pt>
                <c:pt idx="1379">
                  <c:v>73.839305257600003</c:v>
                </c:pt>
                <c:pt idx="1380">
                  <c:v>73.930503722665463</c:v>
                </c:pt>
                <c:pt idx="1381">
                  <c:v>74.021750031686693</c:v>
                </c:pt>
                <c:pt idx="1382">
                  <c:v>74.11304420976326</c:v>
                </c:pt>
                <c:pt idx="1383">
                  <c:v>74.204386282007945</c:v>
                </c:pt>
                <c:pt idx="1384">
                  <c:v>74.295776273546664</c:v>
                </c:pt>
                <c:pt idx="1385">
                  <c:v>74.387214209518504</c:v>
                </c:pt>
                <c:pt idx="1386">
                  <c:v>74.478700115075853</c:v>
                </c:pt>
                <c:pt idx="1387">
                  <c:v>74.570234015384145</c:v>
                </c:pt>
                <c:pt idx="1388">
                  <c:v>74.661815935622087</c:v>
                </c:pt>
                <c:pt idx="1389">
                  <c:v>74.753445900981589</c:v>
                </c:pt>
                <c:pt idx="1390">
                  <c:v>74.845123936667775</c:v>
                </c:pt>
                <c:pt idx="1391">
                  <c:v>74.936850067899016</c:v>
                </c:pt>
                <c:pt idx="1392">
                  <c:v>75.028624319906839</c:v>
                </c:pt>
                <c:pt idx="1393">
                  <c:v>75.120446717936119</c:v>
                </c:pt>
                <c:pt idx="1394">
                  <c:v>75.212317287244872</c:v>
                </c:pt>
                <c:pt idx="1395">
                  <c:v>75.304236053104404</c:v>
                </c:pt>
                <c:pt idx="1396">
                  <c:v>75.396203040799307</c:v>
                </c:pt>
                <c:pt idx="1397">
                  <c:v>75.488218275627403</c:v>
                </c:pt>
                <c:pt idx="1398">
                  <c:v>75.580281782899775</c:v>
                </c:pt>
                <c:pt idx="1399">
                  <c:v>75.672393587940874</c:v>
                </c:pt>
                <c:pt idx="1400">
                  <c:v>75.76455371608823</c:v>
                </c:pt>
                <c:pt idx="1401">
                  <c:v>75.856762192692926</c:v>
                </c:pt>
                <c:pt idx="1402">
                  <c:v>75.949019043119193</c:v>
                </c:pt>
                <c:pt idx="1403">
                  <c:v>76.041324292744576</c:v>
                </c:pt>
                <c:pt idx="1404">
                  <c:v>76.133677966959965</c:v>
                </c:pt>
                <c:pt idx="1405">
                  <c:v>76.226080091169536</c:v>
                </c:pt>
                <c:pt idx="1406">
                  <c:v>76.318530690790837</c:v>
                </c:pt>
                <c:pt idx="1407">
                  <c:v>76.411029791254734</c:v>
                </c:pt>
                <c:pt idx="1408">
                  <c:v>76.50357741800542</c:v>
                </c:pt>
                <c:pt idx="1409">
                  <c:v>76.596173596500478</c:v>
                </c:pt>
                <c:pt idx="1410">
                  <c:v>76.688818352210717</c:v>
                </c:pt>
                <c:pt idx="1411">
                  <c:v>76.781511710620492</c:v>
                </c:pt>
                <c:pt idx="1412">
                  <c:v>76.874253697227473</c:v>
                </c:pt>
                <c:pt idx="1413">
                  <c:v>76.967044337542532</c:v>
                </c:pt>
                <c:pt idx="1414">
                  <c:v>77.059883657090197</c:v>
                </c:pt>
                <c:pt idx="1415">
                  <c:v>77.152771681408225</c:v>
                </c:pt>
                <c:pt idx="1416">
                  <c:v>77.245708436047806</c:v>
                </c:pt>
                <c:pt idx="1417">
                  <c:v>77.338693946573443</c:v>
                </c:pt>
                <c:pt idx="1418">
                  <c:v>77.431728238563267</c:v>
                </c:pt>
                <c:pt idx="1419">
                  <c:v>77.524811337608597</c:v>
                </c:pt>
                <c:pt idx="1420">
                  <c:v>77.617943269314353</c:v>
                </c:pt>
                <c:pt idx="1421">
                  <c:v>77.711124059298754</c:v>
                </c:pt>
                <c:pt idx="1422">
                  <c:v>77.804353733193565</c:v>
                </c:pt>
                <c:pt idx="1423">
                  <c:v>77.897632316643936</c:v>
                </c:pt>
                <c:pt idx="1424">
                  <c:v>77.990959835308459</c:v>
                </c:pt>
                <c:pt idx="1425">
                  <c:v>78.084336314859272</c:v>
                </c:pt>
                <c:pt idx="1426">
                  <c:v>78.177761780981811</c:v>
                </c:pt>
                <c:pt idx="1427">
                  <c:v>78.2712362593752</c:v>
                </c:pt>
                <c:pt idx="1428">
                  <c:v>78.364759775751921</c:v>
                </c:pt>
                <c:pt idx="1429">
                  <c:v>78.458332355837967</c:v>
                </c:pt>
                <c:pt idx="1430">
                  <c:v>78.551954025372794</c:v>
                </c:pt>
                <c:pt idx="1431">
                  <c:v>78.645624810109439</c:v>
                </c:pt>
                <c:pt idx="1432">
                  <c:v>78.739344735814385</c:v>
                </c:pt>
                <c:pt idx="1433">
                  <c:v>78.833113828267656</c:v>
                </c:pt>
                <c:pt idx="1434">
                  <c:v>78.926932113262779</c:v>
                </c:pt>
                <c:pt idx="1435">
                  <c:v>79.020799616606865</c:v>
                </c:pt>
                <c:pt idx="1436">
                  <c:v>79.114716364120511</c:v>
                </c:pt>
                <c:pt idx="1437">
                  <c:v>79.208682381637828</c:v>
                </c:pt>
                <c:pt idx="1438">
                  <c:v>79.302697695006657</c:v>
                </c:pt>
                <c:pt idx="1439">
                  <c:v>79.396762330088194</c:v>
                </c:pt>
                <c:pt idx="1440">
                  <c:v>79.490876312757266</c:v>
                </c:pt>
                <c:pt idx="1441">
                  <c:v>79.585039668902311</c:v>
                </c:pt>
                <c:pt idx="1442">
                  <c:v>79.679252424425329</c:v>
                </c:pt>
                <c:pt idx="1443">
                  <c:v>79.773514605241886</c:v>
                </c:pt>
                <c:pt idx="1444">
                  <c:v>79.867826237281193</c:v>
                </c:pt>
                <c:pt idx="1445">
                  <c:v>79.96218734648599</c:v>
                </c:pt>
                <c:pt idx="1446">
                  <c:v>80.056597958812702</c:v>
                </c:pt>
                <c:pt idx="1447">
                  <c:v>80.151058100231353</c:v>
                </c:pt>
                <c:pt idx="1448">
                  <c:v>80.24556779672551</c:v>
                </c:pt>
                <c:pt idx="1449">
                  <c:v>80.340127074292539</c:v>
                </c:pt>
                <c:pt idx="1450">
                  <c:v>80.434735958943307</c:v>
                </c:pt>
                <c:pt idx="1451">
                  <c:v>80.52939447670235</c:v>
                </c:pt>
                <c:pt idx="1452">
                  <c:v>80.624102653607892</c:v>
                </c:pt>
                <c:pt idx="1453">
                  <c:v>80.718860515711782</c:v>
                </c:pt>
                <c:pt idx="1454">
                  <c:v>80.813668089079499</c:v>
                </c:pt>
                <c:pt idx="1455">
                  <c:v>80.908525399790364</c:v>
                </c:pt>
                <c:pt idx="1456">
                  <c:v>81.003432473937195</c:v>
                </c:pt>
                <c:pt idx="1457">
                  <c:v>81.098389337626585</c:v>
                </c:pt>
                <c:pt idx="1458">
                  <c:v>81.193396016978753</c:v>
                </c:pt>
                <c:pt idx="1459">
                  <c:v>81.288452538127757</c:v>
                </c:pt>
                <c:pt idx="1460">
                  <c:v>81.383558927221216</c:v>
                </c:pt>
                <c:pt idx="1461">
                  <c:v>81.478715210420575</c:v>
                </c:pt>
                <c:pt idx="1462">
                  <c:v>81.573921413900962</c:v>
                </c:pt>
                <c:pt idx="1463">
                  <c:v>81.669177563851164</c:v>
                </c:pt>
                <c:pt idx="1464">
                  <c:v>81.764483686473909</c:v>
                </c:pt>
                <c:pt idx="1465">
                  <c:v>81.859839807985438</c:v>
                </c:pt>
                <c:pt idx="1466">
                  <c:v>81.955245954615876</c:v>
                </c:pt>
                <c:pt idx="1467">
                  <c:v>82.050702152609034</c:v>
                </c:pt>
                <c:pt idx="1468">
                  <c:v>82.146208428222621</c:v>
                </c:pt>
                <c:pt idx="1469">
                  <c:v>82.241764807728003</c:v>
                </c:pt>
                <c:pt idx="1470">
                  <c:v>82.337371317410387</c:v>
                </c:pt>
                <c:pt idx="1471">
                  <c:v>82.433027983568707</c:v>
                </c:pt>
                <c:pt idx="1472">
                  <c:v>82.528734832515696</c:v>
                </c:pt>
                <c:pt idx="1473">
                  <c:v>82.624491890578028</c:v>
                </c:pt>
                <c:pt idx="1474">
                  <c:v>82.720299184096021</c:v>
                </c:pt>
                <c:pt idx="1475">
                  <c:v>82.816156739423917</c:v>
                </c:pt>
                <c:pt idx="1476">
                  <c:v>82.912064582929702</c:v>
                </c:pt>
                <c:pt idx="1477">
                  <c:v>83.008022740995258</c:v>
                </c:pt>
                <c:pt idx="1478">
                  <c:v>83.104031240016354</c:v>
                </c:pt>
                <c:pt idx="1479">
                  <c:v>83.200090106402413</c:v>
                </c:pt>
                <c:pt idx="1480">
                  <c:v>83.296199366576914</c:v>
                </c:pt>
                <c:pt idx="1481">
                  <c:v>83.392359046977106</c:v>
                </c:pt>
                <c:pt idx="1482">
                  <c:v>83.488569174054135</c:v>
                </c:pt>
                <c:pt idx="1483">
                  <c:v>83.584829774273018</c:v>
                </c:pt>
                <c:pt idx="1484">
                  <c:v>83.681140874112657</c:v>
                </c:pt>
                <c:pt idx="1485">
                  <c:v>83.777502500065808</c:v>
                </c:pt>
                <c:pt idx="1486">
                  <c:v>83.873914678639196</c:v>
                </c:pt>
                <c:pt idx="1487">
                  <c:v>83.970377436353402</c:v>
                </c:pt>
                <c:pt idx="1488">
                  <c:v>84.066890799742922</c:v>
                </c:pt>
                <c:pt idx="1489">
                  <c:v>84.163454795356188</c:v>
                </c:pt>
                <c:pt idx="1490">
                  <c:v>84.260069449755548</c:v>
                </c:pt>
                <c:pt idx="1491">
                  <c:v>84.356734789517304</c:v>
                </c:pt>
                <c:pt idx="1492">
                  <c:v>84.453450841231685</c:v>
                </c:pt>
                <c:pt idx="1493">
                  <c:v>84.550217631502861</c:v>
                </c:pt>
                <c:pt idx="1494">
                  <c:v>84.647035186948955</c:v>
                </c:pt>
                <c:pt idx="1495">
                  <c:v>84.743903534202047</c:v>
                </c:pt>
                <c:pt idx="1496">
                  <c:v>84.840822699908287</c:v>
                </c:pt>
                <c:pt idx="1497">
                  <c:v>84.937792710727706</c:v>
                </c:pt>
                <c:pt idx="1498">
                  <c:v>85.034813593334306</c:v>
                </c:pt>
                <c:pt idx="1499">
                  <c:v>85.131885374416157</c:v>
                </c:pt>
                <c:pt idx="1500">
                  <c:v>85.229008080675257</c:v>
                </c:pt>
                <c:pt idx="1501">
                  <c:v>85.326181738827714</c:v>
                </c:pt>
                <c:pt idx="1502">
                  <c:v>85.423406375603435</c:v>
                </c:pt>
                <c:pt idx="1503">
                  <c:v>85.520682017746651</c:v>
                </c:pt>
                <c:pt idx="1504">
                  <c:v>85.616393463538785</c:v>
                </c:pt>
                <c:pt idx="1505">
                  <c:v>85.712154287549893</c:v>
                </c:pt>
                <c:pt idx="1506">
                  <c:v>85.807964515254497</c:v>
                </c:pt>
                <c:pt idx="1507">
                  <c:v>85.903824172140332</c:v>
                </c:pt>
                <c:pt idx="1508">
                  <c:v>85.999733283708295</c:v>
                </c:pt>
                <c:pt idx="1509">
                  <c:v>86.095691875472369</c:v>
                </c:pt>
                <c:pt idx="1510">
                  <c:v>86.191699972959768</c:v>
                </c:pt>
                <c:pt idx="1511">
                  <c:v>86.287757601710837</c:v>
                </c:pt>
                <c:pt idx="1512">
                  <c:v>86.383864787279137</c:v>
                </c:pt>
                <c:pt idx="1513">
                  <c:v>86.480021555231332</c:v>
                </c:pt>
                <c:pt idx="1514">
                  <c:v>86.576227931147358</c:v>
                </c:pt>
                <c:pt idx="1515">
                  <c:v>86.672483940620367</c:v>
                </c:pt>
                <c:pt idx="1516">
                  <c:v>86.768789609256544</c:v>
                </c:pt>
                <c:pt idx="1517">
                  <c:v>86.865144962675501</c:v>
                </c:pt>
                <c:pt idx="1518">
                  <c:v>86.961550026509954</c:v>
                </c:pt>
                <c:pt idx="1519">
                  <c:v>87.058004826405863</c:v>
                </c:pt>
                <c:pt idx="1520">
                  <c:v>87.154509388022433</c:v>
                </c:pt>
                <c:pt idx="1521">
                  <c:v>87.251063737032027</c:v>
                </c:pt>
                <c:pt idx="1522">
                  <c:v>87.347667899120381</c:v>
                </c:pt>
                <c:pt idx="1523">
                  <c:v>87.444321899986406</c:v>
                </c:pt>
                <c:pt idx="1524">
                  <c:v>87.541025765342283</c:v>
                </c:pt>
                <c:pt idx="1525">
                  <c:v>87.637779520913455</c:v>
                </c:pt>
                <c:pt idx="1526">
                  <c:v>87.734583192438635</c:v>
                </c:pt>
                <c:pt idx="1527">
                  <c:v>87.831436805669853</c:v>
                </c:pt>
                <c:pt idx="1528">
                  <c:v>87.928340386372327</c:v>
                </c:pt>
                <c:pt idx="1529">
                  <c:v>88.02529396032466</c:v>
                </c:pt>
                <c:pt idx="1530">
                  <c:v>88.122297553318731</c:v>
                </c:pt>
                <c:pt idx="1531">
                  <c:v>88.219351191159689</c:v>
                </c:pt>
                <c:pt idx="1532">
                  <c:v>88.314812588203679</c:v>
                </c:pt>
                <c:pt idx="1533">
                  <c:v>88.410322401514449</c:v>
                </c:pt>
                <c:pt idx="1534">
                  <c:v>88.505880655647857</c:v>
                </c:pt>
                <c:pt idx="1535">
                  <c:v>88.601487375172226</c:v>
                </c:pt>
                <c:pt idx="1536">
                  <c:v>88.697142584668285</c:v>
                </c:pt>
                <c:pt idx="1537">
                  <c:v>88.792846308729267</c:v>
                </c:pt>
                <c:pt idx="1538">
                  <c:v>88.888598571960856</c:v>
                </c:pt>
                <c:pt idx="1539">
                  <c:v>88.984399398981239</c:v>
                </c:pt>
                <c:pt idx="1540">
                  <c:v>89.08024881442114</c:v>
                </c:pt>
                <c:pt idx="1541">
                  <c:v>89.176146842923586</c:v>
                </c:pt>
                <c:pt idx="1542">
                  <c:v>89.272093509144312</c:v>
                </c:pt>
                <c:pt idx="1543">
                  <c:v>89.368088837751444</c:v>
                </c:pt>
                <c:pt idx="1544">
                  <c:v>89.464132853425667</c:v>
                </c:pt>
                <c:pt idx="1545">
                  <c:v>89.560225580860163</c:v>
                </c:pt>
                <c:pt idx="1546">
                  <c:v>89.656367044760628</c:v>
                </c:pt>
                <c:pt idx="1547">
                  <c:v>89.752557269845326</c:v>
                </c:pt>
                <c:pt idx="1548">
                  <c:v>89.848796280845036</c:v>
                </c:pt>
                <c:pt idx="1549">
                  <c:v>89.94508410250306</c:v>
                </c:pt>
                <c:pt idx="1550">
                  <c:v>90.04142075957526</c:v>
                </c:pt>
                <c:pt idx="1551">
                  <c:v>90.137806276830077</c:v>
                </c:pt>
                <c:pt idx="1552">
                  <c:v>90.234240679048497</c:v>
                </c:pt>
                <c:pt idx="1553">
                  <c:v>90.330723991024087</c:v>
                </c:pt>
                <c:pt idx="1554">
                  <c:v>90.427256237562958</c:v>
                </c:pt>
                <c:pt idx="1555">
                  <c:v>90.523837443483814</c:v>
                </c:pt>
                <c:pt idx="1556">
                  <c:v>90.620467633618006</c:v>
                </c:pt>
                <c:pt idx="1557">
                  <c:v>90.717146832809362</c:v>
                </c:pt>
                <c:pt idx="1558">
                  <c:v>90.813875065914431</c:v>
                </c:pt>
                <c:pt idx="1559">
                  <c:v>90.910652357802249</c:v>
                </c:pt>
                <c:pt idx="1560">
                  <c:v>91.007478733354574</c:v>
                </c:pt>
                <c:pt idx="1561">
                  <c:v>91.104354217465726</c:v>
                </c:pt>
                <c:pt idx="1562">
                  <c:v>91.196254367886525</c:v>
                </c:pt>
                <c:pt idx="1563">
                  <c:v>91.288198712159939</c:v>
                </c:pt>
                <c:pt idx="1564">
                  <c:v>91.380187271538233</c:v>
                </c:pt>
                <c:pt idx="1565">
                  <c:v>91.472220067283985</c:v>
                </c:pt>
                <c:pt idx="1566">
                  <c:v>91.564297120670091</c:v>
                </c:pt>
                <c:pt idx="1567">
                  <c:v>91.656418452979565</c:v>
                </c:pt>
                <c:pt idx="1568">
                  <c:v>91.748584085505684</c:v>
                </c:pt>
                <c:pt idx="1569">
                  <c:v>91.840794039551994</c:v>
                </c:pt>
                <c:pt idx="1570">
                  <c:v>91.933048336432208</c:v>
                </c:pt>
                <c:pt idx="1571">
                  <c:v>92.025346997470493</c:v>
                </c:pt>
                <c:pt idx="1572">
                  <c:v>92.117690044000994</c:v>
                </c:pt>
                <c:pt idx="1573">
                  <c:v>92.210077497368275</c:v>
                </c:pt>
                <c:pt idx="1574">
                  <c:v>92.302509378927084</c:v>
                </c:pt>
                <c:pt idx="1575">
                  <c:v>92.39498571004259</c:v>
                </c:pt>
                <c:pt idx="1576">
                  <c:v>92.487506512090079</c:v>
                </c:pt>
                <c:pt idx="1577">
                  <c:v>92.580071806455166</c:v>
                </c:pt>
                <c:pt idx="1578">
                  <c:v>92.672681614533786</c:v>
                </c:pt>
                <c:pt idx="1579">
                  <c:v>92.765335957732134</c:v>
                </c:pt>
                <c:pt idx="1580">
                  <c:v>92.858034857466691</c:v>
                </c:pt>
                <c:pt idx="1581">
                  <c:v>92.95077833516423</c:v>
                </c:pt>
                <c:pt idx="1582">
                  <c:v>93.043566412261853</c:v>
                </c:pt>
                <c:pt idx="1583">
                  <c:v>93.136399110207009</c:v>
                </c:pt>
                <c:pt idx="1584">
                  <c:v>93.229276450457306</c:v>
                </c:pt>
                <c:pt idx="1585">
                  <c:v>93.322198454480841</c:v>
                </c:pt>
                <c:pt idx="1586">
                  <c:v>93.415165143755956</c:v>
                </c:pt>
                <c:pt idx="1587">
                  <c:v>93.508176539771384</c:v>
                </c:pt>
                <c:pt idx="1588">
                  <c:v>93.601232664026014</c:v>
                </c:pt>
                <c:pt idx="1589">
                  <c:v>93.694333538029341</c:v>
                </c:pt>
                <c:pt idx="1590">
                  <c:v>93.787479183300974</c:v>
                </c:pt>
                <c:pt idx="1591">
                  <c:v>93.880669621371069</c:v>
                </c:pt>
                <c:pt idx="1592">
                  <c:v>93.968773565923698</c:v>
                </c:pt>
                <c:pt idx="1593">
                  <c:v>94.056917546984664</c:v>
                </c:pt>
                <c:pt idx="1594">
                  <c:v>94.145101582747486</c:v>
                </c:pt>
                <c:pt idx="1595">
                  <c:v>94.233325691413981</c:v>
                </c:pt>
                <c:pt idx="1596">
                  <c:v>94.321589891194208</c:v>
                </c:pt>
                <c:pt idx="1597">
                  <c:v>94.409894200306539</c:v>
                </c:pt>
                <c:pt idx="1598">
                  <c:v>94.49823863697759</c:v>
                </c:pt>
                <c:pt idx="1599">
                  <c:v>94.586623219442316</c:v>
                </c:pt>
                <c:pt idx="1600">
                  <c:v>94.675047965943747</c:v>
                </c:pt>
                <c:pt idx="1601">
                  <c:v>94.763512894733523</c:v>
                </c:pt>
                <c:pt idx="1602">
                  <c:v>94.852018024071441</c:v>
                </c:pt>
                <c:pt idx="1603">
                  <c:v>94.940563372225412</c:v>
                </c:pt>
                <c:pt idx="1604">
                  <c:v>95.029148957471961</c:v>
                </c:pt>
                <c:pt idx="1605">
                  <c:v>95.117774798095724</c:v>
                </c:pt>
                <c:pt idx="1606">
                  <c:v>95.206440912389724</c:v>
                </c:pt>
                <c:pt idx="1607">
                  <c:v>95.295147318655268</c:v>
                </c:pt>
                <c:pt idx="1608">
                  <c:v>95.383894035201877</c:v>
                </c:pt>
                <c:pt idx="1609">
                  <c:v>95.472681080347613</c:v>
                </c:pt>
                <c:pt idx="1610">
                  <c:v>95.561508472418666</c:v>
                </c:pt>
                <c:pt idx="1611">
                  <c:v>95.650376229749654</c:v>
                </c:pt>
                <c:pt idx="1612">
                  <c:v>95.739284370683549</c:v>
                </c:pt>
                <c:pt idx="1613">
                  <c:v>95.828232913571526</c:v>
                </c:pt>
                <c:pt idx="1614">
                  <c:v>95.917221876773155</c:v>
                </c:pt>
                <c:pt idx="1615">
                  <c:v>96.006251278656464</c:v>
                </c:pt>
                <c:pt idx="1616">
                  <c:v>96.095321137597821</c:v>
                </c:pt>
                <c:pt idx="1617">
                  <c:v>96.184431471981682</c:v>
                </c:pt>
                <c:pt idx="1618">
                  <c:v>96.273582300201227</c:v>
                </c:pt>
                <c:pt idx="1619">
                  <c:v>96.362773640657664</c:v>
                </c:pt>
                <c:pt idx="1620">
                  <c:v>96.45200551176076</c:v>
                </c:pt>
                <c:pt idx="1621">
                  <c:v>96.54127793192859</c:v>
                </c:pt>
                <c:pt idx="1622">
                  <c:v>96.630590919587604</c:v>
                </c:pt>
                <c:pt idx="1623">
                  <c:v>96.719944493172648</c:v>
                </c:pt>
                <c:pt idx="1624">
                  <c:v>96.809338671126895</c:v>
                </c:pt>
                <c:pt idx="1625">
                  <c:v>96.891774137702797</c:v>
                </c:pt>
                <c:pt idx="1626">
                  <c:v>96.974244133159274</c:v>
                </c:pt>
                <c:pt idx="1627">
                  <c:v>97.056748671959056</c:v>
                </c:pt>
                <c:pt idx="1628">
                  <c:v>97.139287768570966</c:v>
                </c:pt>
                <c:pt idx="1629">
                  <c:v>97.221861437469855</c:v>
                </c:pt>
                <c:pt idx="1630">
                  <c:v>97.304469693136724</c:v>
                </c:pt>
                <c:pt idx="1631">
                  <c:v>97.387112550058504</c:v>
                </c:pt>
                <c:pt idx="1632">
                  <c:v>97.469790022728219</c:v>
                </c:pt>
                <c:pt idx="1633">
                  <c:v>97.552502125645148</c:v>
                </c:pt>
                <c:pt idx="1634">
                  <c:v>97.635248873314353</c:v>
                </c:pt>
                <c:pt idx="1635">
                  <c:v>97.718030280247191</c:v>
                </c:pt>
                <c:pt idx="1636">
                  <c:v>97.800846360961003</c:v>
                </c:pt>
                <c:pt idx="1637">
                  <c:v>97.883697129979296</c:v>
                </c:pt>
                <c:pt idx="1638">
                  <c:v>97.966582601831433</c:v>
                </c:pt>
                <c:pt idx="1639">
                  <c:v>98.0495027910532</c:v>
                </c:pt>
                <c:pt idx="1640">
                  <c:v>98.132457712186238</c:v>
                </c:pt>
                <c:pt idx="1641">
                  <c:v>98.215447379778325</c:v>
                </c:pt>
                <c:pt idx="1642">
                  <c:v>98.298471808383354</c:v>
                </c:pt>
                <c:pt idx="1643">
                  <c:v>98.381531012561311</c:v>
                </c:pt>
                <c:pt idx="1644">
                  <c:v>98.464625006878265</c:v>
                </c:pt>
                <c:pt idx="1645">
                  <c:v>98.54775380590641</c:v>
                </c:pt>
                <c:pt idx="1646">
                  <c:v>98.630917424224066</c:v>
                </c:pt>
                <c:pt idx="1647">
                  <c:v>98.714115876415505</c:v>
                </c:pt>
                <c:pt idx="1648">
                  <c:v>98.797349177071354</c:v>
                </c:pt>
                <c:pt idx="1649">
                  <c:v>98.880617340788206</c:v>
                </c:pt>
                <c:pt idx="1650">
                  <c:v>98.963920382168723</c:v>
                </c:pt>
                <c:pt idx="1651">
                  <c:v>99.047258315821765</c:v>
                </c:pt>
                <c:pt idx="1652">
                  <c:v>99.130631156362384</c:v>
                </c:pt>
                <c:pt idx="1653">
                  <c:v>99.214038918411475</c:v>
                </c:pt>
                <c:pt idx="1654">
                  <c:v>99.297481616596443</c:v>
                </c:pt>
                <c:pt idx="1655">
                  <c:v>99.380959265550445</c:v>
                </c:pt>
                <c:pt idx="1656">
                  <c:v>99.464471879913063</c:v>
                </c:pt>
                <c:pt idx="1657">
                  <c:v>99.540933742324285</c:v>
                </c:pt>
                <c:pt idx="1658">
                  <c:v>99.617424915300674</c:v>
                </c:pt>
                <c:pt idx="1659">
                  <c:v>99.693945410077987</c:v>
                </c:pt>
                <c:pt idx="1660">
                  <c:v>99.770495237896455</c:v>
                </c:pt>
                <c:pt idx="1661">
                  <c:v>99.847074410000289</c:v>
                </c:pt>
                <c:pt idx="1662">
                  <c:v>99.923682937638404</c:v>
                </c:pt>
                <c:pt idx="1663">
                  <c:v>100.00032083206364</c:v>
                </c:pt>
                <c:pt idx="1664">
                  <c:v>100.0769881045335</c:v>
                </c:pt>
                <c:pt idx="1665">
                  <c:v>100.1536847663095</c:v>
                </c:pt>
                <c:pt idx="1666">
                  <c:v>100.23041082865767</c:v>
                </c:pt>
                <c:pt idx="1667">
                  <c:v>100.3071663028483</c:v>
                </c:pt>
                <c:pt idx="1668">
                  <c:v>100.38395120015601</c:v>
                </c:pt>
                <c:pt idx="1669">
                  <c:v>100.46076553185966</c:v>
                </c:pt>
                <c:pt idx="1670">
                  <c:v>100.53760930924258</c:v>
                </c:pt>
                <c:pt idx="1671">
                  <c:v>100.61448254359235</c:v>
                </c:pt>
                <c:pt idx="1672">
                  <c:v>100.69138524620089</c:v>
                </c:pt>
                <c:pt idx="1673">
                  <c:v>100.7683174283644</c:v>
                </c:pt>
                <c:pt idx="1674">
                  <c:v>100.84527910138341</c:v>
                </c:pt>
                <c:pt idx="1675">
                  <c:v>100.9222702765629</c:v>
                </c:pt>
                <c:pt idx="1676">
                  <c:v>100.99929096521213</c:v>
                </c:pt>
                <c:pt idx="1677">
                  <c:v>101.07634117864453</c:v>
                </c:pt>
                <c:pt idx="1678">
                  <c:v>101.15342092817814</c:v>
                </c:pt>
                <c:pt idx="1679">
                  <c:v>101.23053022513506</c:v>
                </c:pt>
                <c:pt idx="1680">
                  <c:v>101.30766908084206</c:v>
                </c:pt>
                <c:pt idx="1681">
                  <c:v>101.38483750662988</c:v>
                </c:pt>
                <c:pt idx="1682">
                  <c:v>101.46203551383395</c:v>
                </c:pt>
                <c:pt idx="1683">
                  <c:v>101.53926311379382</c:v>
                </c:pt>
                <c:pt idx="1684">
                  <c:v>101.61652031785334</c:v>
                </c:pt>
                <c:pt idx="1685">
                  <c:v>101.69380713736103</c:v>
                </c:pt>
                <c:pt idx="1686">
                  <c:v>101.77112358366939</c:v>
                </c:pt>
                <c:pt idx="1687">
                  <c:v>101.84846966813548</c:v>
                </c:pt>
                <c:pt idx="1688">
                  <c:v>101.92584540212076</c:v>
                </c:pt>
                <c:pt idx="1689">
                  <c:v>102.0032507969908</c:v>
                </c:pt>
                <c:pt idx="1690">
                  <c:v>102.08068586411572</c:v>
                </c:pt>
                <c:pt idx="1691">
                  <c:v>102.15815061487001</c:v>
                </c:pt>
                <c:pt idx="1692">
                  <c:v>102.23564506063236</c:v>
                </c:pt>
                <c:pt idx="1693">
                  <c:v>102.31316921278606</c:v>
                </c:pt>
                <c:pt idx="1694">
                  <c:v>102.39072308271852</c:v>
                </c:pt>
                <c:pt idx="1695">
                  <c:v>102.46830668182172</c:v>
                </c:pt>
                <c:pt idx="1696">
                  <c:v>102.53858926011365</c:v>
                </c:pt>
                <c:pt idx="1697">
                  <c:v>102.60889623551193</c:v>
                </c:pt>
                <c:pt idx="1698">
                  <c:v>102.67922761648551</c:v>
                </c:pt>
                <c:pt idx="1699">
                  <c:v>102.74958341150628</c:v>
                </c:pt>
                <c:pt idx="1700">
                  <c:v>102.81996362904908</c:v>
                </c:pt>
                <c:pt idx="1701">
                  <c:v>102.89036827759161</c:v>
                </c:pt>
                <c:pt idx="1702">
                  <c:v>102.96079736561454</c:v>
                </c:pt>
                <c:pt idx="1703">
                  <c:v>103.0312509016016</c:v>
                </c:pt>
                <c:pt idx="1704">
                  <c:v>103.10172889403933</c:v>
                </c:pt>
                <c:pt idx="1705">
                  <c:v>103.17223135141735</c:v>
                </c:pt>
                <c:pt idx="1706">
                  <c:v>103.242758282228</c:v>
                </c:pt>
                <c:pt idx="1707">
                  <c:v>103.3133096949669</c:v>
                </c:pt>
                <c:pt idx="1708">
                  <c:v>103.38388559813225</c:v>
                </c:pt>
                <c:pt idx="1709">
                  <c:v>103.4544860002255</c:v>
                </c:pt>
                <c:pt idx="1710">
                  <c:v>103.52511090975094</c:v>
                </c:pt>
                <c:pt idx="1711">
                  <c:v>103.5957603352157</c:v>
                </c:pt>
                <c:pt idx="1712">
                  <c:v>103.66643428513002</c:v>
                </c:pt>
                <c:pt idx="1713">
                  <c:v>103.7371327680071</c:v>
                </c:pt>
                <c:pt idx="1714">
                  <c:v>103.80785579236296</c:v>
                </c:pt>
                <c:pt idx="1715">
                  <c:v>103.87860336671667</c:v>
                </c:pt>
                <c:pt idx="1716">
                  <c:v>103.94937549959025</c:v>
                </c:pt>
                <c:pt idx="1717">
                  <c:v>104.02017219950871</c:v>
                </c:pt>
                <c:pt idx="1718">
                  <c:v>104.09099347499988</c:v>
                </c:pt>
                <c:pt idx="1719">
                  <c:v>104.16183933459475</c:v>
                </c:pt>
                <c:pt idx="1720">
                  <c:v>104.23270978682714</c:v>
                </c:pt>
                <c:pt idx="1721">
                  <c:v>104.30360484023385</c:v>
                </c:pt>
                <c:pt idx="1722">
                  <c:v>104.37452450335464</c:v>
                </c:pt>
                <c:pt idx="1723">
                  <c:v>104.44546878473226</c:v>
                </c:pt>
                <c:pt idx="1724">
                  <c:v>104.51643769291246</c:v>
                </c:pt>
                <c:pt idx="1725">
                  <c:v>104.58743123644388</c:v>
                </c:pt>
                <c:pt idx="1726">
                  <c:v>104.650974022498</c:v>
                </c:pt>
                <c:pt idx="1727">
                  <c:v>104.71453654429855</c:v>
                </c:pt>
                <c:pt idx="1728">
                  <c:v>104.77811880797528</c:v>
                </c:pt>
                <c:pt idx="1729">
                  <c:v>104.8417208196597</c:v>
                </c:pt>
                <c:pt idx="1730">
                  <c:v>104.90534258548543</c:v>
                </c:pt>
                <c:pt idx="1731">
                  <c:v>104.96898411158782</c:v>
                </c:pt>
                <c:pt idx="1732">
                  <c:v>105.03264540410434</c:v>
                </c:pt>
                <c:pt idx="1733">
                  <c:v>105.09632646917417</c:v>
                </c:pt>
                <c:pt idx="1734">
                  <c:v>105.16002731293845</c:v>
                </c:pt>
                <c:pt idx="1735">
                  <c:v>105.22374794154024</c:v>
                </c:pt>
                <c:pt idx="1736">
                  <c:v>105.28748836112452</c:v>
                </c:pt>
                <c:pt idx="1737">
                  <c:v>105.35124857783821</c:v>
                </c:pt>
                <c:pt idx="1738">
                  <c:v>105.41502859783004</c:v>
                </c:pt>
                <c:pt idx="1739">
                  <c:v>105.4788284272507</c:v>
                </c:pt>
                <c:pt idx="1740">
                  <c:v>105.5426480722529</c:v>
                </c:pt>
                <c:pt idx="1741">
                  <c:v>105.60648753899105</c:v>
                </c:pt>
                <c:pt idx="1742">
                  <c:v>105.67034683362162</c:v>
                </c:pt>
                <c:pt idx="1743">
                  <c:v>105.7342259623029</c:v>
                </c:pt>
                <c:pt idx="1744">
                  <c:v>105.79812493119528</c:v>
                </c:pt>
                <c:pt idx="1745">
                  <c:v>105.8620437464608</c:v>
                </c:pt>
                <c:pt idx="1746">
                  <c:v>105.92598241426363</c:v>
                </c:pt>
                <c:pt idx="1747">
                  <c:v>105.98994094076969</c:v>
                </c:pt>
                <c:pt idx="1748">
                  <c:v>106.05391933214695</c:v>
                </c:pt>
                <c:pt idx="1749">
                  <c:v>106.11791759456516</c:v>
                </c:pt>
                <c:pt idx="1750">
                  <c:v>106.1819357341962</c:v>
                </c:pt>
                <c:pt idx="1751">
                  <c:v>106.24597375721363</c:v>
                </c:pt>
                <c:pt idx="1752">
                  <c:v>106.31003166979305</c:v>
                </c:pt>
                <c:pt idx="1753">
                  <c:v>106.37410947811192</c:v>
                </c:pt>
                <c:pt idx="1754">
                  <c:v>106.43820718834966</c:v>
                </c:pt>
                <c:pt idx="1755">
                  <c:v>106.50232480668772</c:v>
                </c:pt>
                <c:pt idx="1756">
                  <c:v>106.56646233930923</c:v>
                </c:pt>
                <c:pt idx="1757">
                  <c:v>106.63061979239944</c:v>
                </c:pt>
                <c:pt idx="1758">
                  <c:v>106.69479717214539</c:v>
                </c:pt>
                <c:pt idx="1759">
                  <c:v>106.75328439206409</c:v>
                </c:pt>
                <c:pt idx="1760">
                  <c:v>106.81178816176988</c:v>
                </c:pt>
                <c:pt idx="1761">
                  <c:v>106.87030848594588</c:v>
                </c:pt>
                <c:pt idx="1762">
                  <c:v>106.92884536927627</c:v>
                </c:pt>
                <c:pt idx="1763">
                  <c:v>106.9873988164467</c:v>
                </c:pt>
                <c:pt idx="1764">
                  <c:v>107.04596883214425</c:v>
                </c:pt>
                <c:pt idx="1765">
                  <c:v>107.10455542105716</c:v>
                </c:pt>
                <c:pt idx="1766">
                  <c:v>107.16315858787505</c:v>
                </c:pt>
                <c:pt idx="1767">
                  <c:v>107.22177833728885</c:v>
                </c:pt>
                <c:pt idx="1768">
                  <c:v>107.28041467399092</c:v>
                </c:pt>
                <c:pt idx="1769">
                  <c:v>107.33906760267486</c:v>
                </c:pt>
                <c:pt idx="1770">
                  <c:v>107.39773712803554</c:v>
                </c:pt>
                <c:pt idx="1771">
                  <c:v>107.45642325476928</c:v>
                </c:pt>
                <c:pt idx="1772">
                  <c:v>107.5151259875736</c:v>
                </c:pt>
                <c:pt idx="1773">
                  <c:v>107.5738453311475</c:v>
                </c:pt>
                <c:pt idx="1774">
                  <c:v>107.63258129019118</c:v>
                </c:pt>
                <c:pt idx="1775">
                  <c:v>107.69133386940628</c:v>
                </c:pt>
                <c:pt idx="1776">
                  <c:v>107.75010307349567</c:v>
                </c:pt>
                <c:pt idx="1777">
                  <c:v>107.80888890716361</c:v>
                </c:pt>
                <c:pt idx="1778">
                  <c:v>107.86769137511567</c:v>
                </c:pt>
                <c:pt idx="1779">
                  <c:v>107.92651048205877</c:v>
                </c:pt>
                <c:pt idx="1780">
                  <c:v>107.98534623270108</c:v>
                </c:pt>
                <c:pt idx="1781">
                  <c:v>108.04419863175222</c:v>
                </c:pt>
                <c:pt idx="1782">
                  <c:v>108.10306768392314</c:v>
                </c:pt>
                <c:pt idx="1783">
                  <c:v>108.16195339392607</c:v>
                </c:pt>
                <c:pt idx="1784">
                  <c:v>108.22085576647441</c:v>
                </c:pt>
                <c:pt idx="1785">
                  <c:v>108.27977480628329</c:v>
                </c:pt>
                <c:pt idx="1786">
                  <c:v>108.33871051806884</c:v>
                </c:pt>
                <c:pt idx="1787">
                  <c:v>108.39380361638464</c:v>
                </c:pt>
                <c:pt idx="1788">
                  <c:v>108.44891128352194</c:v>
                </c:pt>
                <c:pt idx="1789">
                  <c:v>108.50403352333329</c:v>
                </c:pt>
                <c:pt idx="1790">
                  <c:v>108.55917033967241</c:v>
                </c:pt>
                <c:pt idx="1791">
                  <c:v>108.61432173639371</c:v>
                </c:pt>
                <c:pt idx="1792">
                  <c:v>108.66948771735299</c:v>
                </c:pt>
                <c:pt idx="1793">
                  <c:v>108.7246682864068</c:v>
                </c:pt>
                <c:pt idx="1794">
                  <c:v>108.77986344741286</c:v>
                </c:pt>
                <c:pt idx="1795">
                  <c:v>108.8350732042299</c:v>
                </c:pt>
                <c:pt idx="1796">
                  <c:v>108.89029756071756</c:v>
                </c:pt>
                <c:pt idx="1797">
                  <c:v>108.94553652073657</c:v>
                </c:pt>
                <c:pt idx="1798">
                  <c:v>109.00079008814885</c:v>
                </c:pt>
                <c:pt idx="1799">
                  <c:v>109.056058266817</c:v>
                </c:pt>
                <c:pt idx="1800">
                  <c:v>109.11134106060496</c:v>
                </c:pt>
                <c:pt idx="1801">
                  <c:v>109.16663847337746</c:v>
                </c:pt>
                <c:pt idx="1802">
                  <c:v>109.22195050900037</c:v>
                </c:pt>
                <c:pt idx="1803">
                  <c:v>109.27727717134053</c:v>
                </c:pt>
                <c:pt idx="1804">
                  <c:v>109.33261846426592</c:v>
                </c:pt>
                <c:pt idx="1805">
                  <c:v>109.38797439164536</c:v>
                </c:pt>
                <c:pt idx="1806">
                  <c:v>109.44334495734873</c:v>
                </c:pt>
                <c:pt idx="1807">
                  <c:v>109.49873016524715</c:v>
                </c:pt>
                <c:pt idx="1808">
                  <c:v>109.55413001921254</c:v>
                </c:pt>
                <c:pt idx="1809">
                  <c:v>109.60954452311786</c:v>
                </c:pt>
                <c:pt idx="1810">
                  <c:v>109.66497368083719</c:v>
                </c:pt>
                <c:pt idx="1811">
                  <c:v>109.72041749624557</c:v>
                </c:pt>
                <c:pt idx="1812">
                  <c:v>109.77587597321907</c:v>
                </c:pt>
                <c:pt idx="1813">
                  <c:v>109.83134911563481</c:v>
                </c:pt>
                <c:pt idx="1814">
                  <c:v>109.88683692737094</c:v>
                </c:pt>
                <c:pt idx="1815">
                  <c:v>109.94233941230657</c:v>
                </c:pt>
                <c:pt idx="1816">
                  <c:v>109.9978565743219</c:v>
                </c:pt>
                <c:pt idx="1817">
                  <c:v>110.05338841729819</c:v>
                </c:pt>
                <c:pt idx="1818">
                  <c:v>110.1089349451176</c:v>
                </c:pt>
                <c:pt idx="1819">
                  <c:v>110.16449616166337</c:v>
                </c:pt>
                <c:pt idx="1820">
                  <c:v>110.22007207081987</c:v>
                </c:pt>
                <c:pt idx="1821">
                  <c:v>110.27566267647235</c:v>
                </c:pt>
                <c:pt idx="1822">
                  <c:v>110.3312679825072</c:v>
                </c:pt>
                <c:pt idx="1823">
                  <c:v>110.38688799281178</c:v>
                </c:pt>
                <c:pt idx="1824">
                  <c:v>110.44252271127446</c:v>
                </c:pt>
                <c:pt idx="1825">
                  <c:v>110.49817214178468</c:v>
                </c:pt>
                <c:pt idx="1826">
                  <c:v>110.55383628823289</c:v>
                </c:pt>
                <c:pt idx="1827">
                  <c:v>110.60951515451056</c:v>
                </c:pt>
                <c:pt idx="1828">
                  <c:v>110.66520874451022</c:v>
                </c:pt>
                <c:pt idx="1829">
                  <c:v>110.72091706212547</c:v>
                </c:pt>
                <c:pt idx="1830">
                  <c:v>110.77468157677144</c:v>
                </c:pt>
                <c:pt idx="1831">
                  <c:v>110.82845980919673</c:v>
                </c:pt>
                <c:pt idx="1832">
                  <c:v>110.88225176290138</c:v>
                </c:pt>
                <c:pt idx="1833">
                  <c:v>110.93605744138628</c:v>
                </c:pt>
                <c:pt idx="1834">
                  <c:v>110.9898768481532</c:v>
                </c:pt>
                <c:pt idx="1835">
                  <c:v>111.04370998670503</c:v>
                </c:pt>
                <c:pt idx="1836">
                  <c:v>111.09755686054514</c:v>
                </c:pt>
                <c:pt idx="1837">
                  <c:v>111.1514174731782</c:v>
                </c:pt>
                <c:pt idx="1838">
                  <c:v>111.20529182810959</c:v>
                </c:pt>
                <c:pt idx="1839">
                  <c:v>111.25917992884546</c:v>
                </c:pt>
                <c:pt idx="1840">
                  <c:v>111.31308177889312</c:v>
                </c:pt>
                <c:pt idx="1841">
                  <c:v>111.3669973817606</c:v>
                </c:pt>
                <c:pt idx="1842">
                  <c:v>111.42092674095684</c:v>
                </c:pt>
                <c:pt idx="1843">
                  <c:v>111.47486985999184</c:v>
                </c:pt>
                <c:pt idx="1844">
                  <c:v>111.5288267423762</c:v>
                </c:pt>
                <c:pt idx="1845">
                  <c:v>111.58279739162165</c:v>
                </c:pt>
                <c:pt idx="1846">
                  <c:v>111.6367818112407</c:v>
                </c:pt>
                <c:pt idx="1847">
                  <c:v>111.69078000474696</c:v>
                </c:pt>
                <c:pt idx="1848">
                  <c:v>111.74479197565454</c:v>
                </c:pt>
                <c:pt idx="1849">
                  <c:v>111.79881772747886</c:v>
                </c:pt>
                <c:pt idx="1850">
                  <c:v>111.85285726373597</c:v>
                </c:pt>
                <c:pt idx="1851">
                  <c:v>111.90691058794297</c:v>
                </c:pt>
                <c:pt idx="1852">
                  <c:v>111.96097770361777</c:v>
                </c:pt>
                <c:pt idx="1853">
                  <c:v>112.01505861427918</c:v>
                </c:pt>
                <c:pt idx="1854">
                  <c:v>112.06915332344694</c:v>
                </c:pt>
                <c:pt idx="1855">
                  <c:v>112.12326183464167</c:v>
                </c:pt>
                <c:pt idx="1856">
                  <c:v>112.17738415138494</c:v>
                </c:pt>
                <c:pt idx="1857">
                  <c:v>112.23152027719911</c:v>
                </c:pt>
                <c:pt idx="1858">
                  <c:v>112.28369302949068</c:v>
                </c:pt>
                <c:pt idx="1859">
                  <c:v>112.33587860737995</c:v>
                </c:pt>
                <c:pt idx="1860">
                  <c:v>112.38807701401967</c:v>
                </c:pt>
                <c:pt idx="1861">
                  <c:v>112.44028825256365</c:v>
                </c:pt>
                <c:pt idx="1862">
                  <c:v>112.49251232616623</c:v>
                </c:pt>
                <c:pt idx="1863">
                  <c:v>112.54474923798283</c:v>
                </c:pt>
                <c:pt idx="1864">
                  <c:v>112.59699899116934</c:v>
                </c:pt>
                <c:pt idx="1865">
                  <c:v>112.6492615888825</c:v>
                </c:pt>
                <c:pt idx="1866">
                  <c:v>112.70153703427997</c:v>
                </c:pt>
                <c:pt idx="1867">
                  <c:v>112.75382533052003</c:v>
                </c:pt>
                <c:pt idx="1868">
                  <c:v>112.80612648076183</c:v>
                </c:pt>
                <c:pt idx="1869">
                  <c:v>112.85844048816521</c:v>
                </c:pt>
                <c:pt idx="1870">
                  <c:v>112.9107673558909</c:v>
                </c:pt>
                <c:pt idx="1871">
                  <c:v>112.96310708710031</c:v>
                </c:pt>
                <c:pt idx="1872">
                  <c:v>113.0154596849556</c:v>
                </c:pt>
                <c:pt idx="1873">
                  <c:v>113.0678251526199</c:v>
                </c:pt>
                <c:pt idx="1874">
                  <c:v>113.12020349325689</c:v>
                </c:pt>
                <c:pt idx="1875">
                  <c:v>113.17259471003128</c:v>
                </c:pt>
                <c:pt idx="1876">
                  <c:v>113.2249988061082</c:v>
                </c:pt>
                <c:pt idx="1877">
                  <c:v>113.2774157846539</c:v>
                </c:pt>
                <c:pt idx="1878">
                  <c:v>113.3298456488352</c:v>
                </c:pt>
                <c:pt idx="1879">
                  <c:v>113.38228840181976</c:v>
                </c:pt>
                <c:pt idx="1880">
                  <c:v>113.4347440467761</c:v>
                </c:pt>
                <c:pt idx="1881">
                  <c:v>113.48721258687338</c:v>
                </c:pt>
                <c:pt idx="1882">
                  <c:v>113.53969402528161</c:v>
                </c:pt>
                <c:pt idx="1883">
                  <c:v>113.59218836517159</c:v>
                </c:pt>
                <c:pt idx="1884">
                  <c:v>113.64469560971493</c:v>
                </c:pt>
                <c:pt idx="1885">
                  <c:v>113.69721576208391</c:v>
                </c:pt>
                <c:pt idx="1886">
                  <c:v>113.74974882545166</c:v>
                </c:pt>
                <c:pt idx="1887">
                  <c:v>113.80229480299215</c:v>
                </c:pt>
                <c:pt idx="1888">
                  <c:v>113.85485369787993</c:v>
                </c:pt>
                <c:pt idx="1889">
                  <c:v>113.90742551329058</c:v>
                </c:pt>
                <c:pt idx="1890">
                  <c:v>113.96001025240032</c:v>
                </c:pt>
                <c:pt idx="1891">
                  <c:v>114.01260791838617</c:v>
                </c:pt>
                <c:pt idx="1892">
                  <c:v>114.06521851442594</c:v>
                </c:pt>
                <c:pt idx="1893">
                  <c:v>114.11784204369818</c:v>
                </c:pt>
                <c:pt idx="1894">
                  <c:v>114.17047850938226</c:v>
                </c:pt>
                <c:pt idx="1895">
                  <c:v>114.22312791465838</c:v>
                </c:pt>
                <c:pt idx="1896">
                  <c:v>114.27579026270745</c:v>
                </c:pt>
                <c:pt idx="1897">
                  <c:v>114.32846555671117</c:v>
                </c:pt>
                <c:pt idx="1898">
                  <c:v>114.38115379985209</c:v>
                </c:pt>
                <c:pt idx="1899">
                  <c:v>114.4338549953134</c:v>
                </c:pt>
                <c:pt idx="1900">
                  <c:v>114.48656914627927</c:v>
                </c:pt>
                <c:pt idx="1901">
                  <c:v>114.53929625593445</c:v>
                </c:pt>
                <c:pt idx="1902">
                  <c:v>114.59203632746463</c:v>
                </c:pt>
                <c:pt idx="1903">
                  <c:v>114.64478936405618</c:v>
                </c:pt>
                <c:pt idx="1904">
                  <c:v>114.6975553688963</c:v>
                </c:pt>
                <c:pt idx="1905">
                  <c:v>114.75033434517297</c:v>
                </c:pt>
                <c:pt idx="1906">
                  <c:v>114.80312629607496</c:v>
                </c:pt>
                <c:pt idx="1907">
                  <c:v>114.85593122479183</c:v>
                </c:pt>
                <c:pt idx="1908">
                  <c:v>114.90874913451385</c:v>
                </c:pt>
                <c:pt idx="1909">
                  <c:v>114.96158002843218</c:v>
                </c:pt>
                <c:pt idx="1910">
                  <c:v>115.01442390973872</c:v>
                </c:pt>
                <c:pt idx="1911">
                  <c:v>115.06728078162617</c:v>
                </c:pt>
                <c:pt idx="1912">
                  <c:v>115.1201506472879</c:v>
                </c:pt>
                <c:pt idx="1913">
                  <c:v>115.17303350991828</c:v>
                </c:pt>
                <c:pt idx="1914">
                  <c:v>115.22592937271224</c:v>
                </c:pt>
                <c:pt idx="1915">
                  <c:v>115.27883823886569</c:v>
                </c:pt>
                <c:pt idx="1916">
                  <c:v>115.33176011157522</c:v>
                </c:pt>
                <c:pt idx="1917">
                  <c:v>115.3846949940382</c:v>
                </c:pt>
                <c:pt idx="1918">
                  <c:v>115.43764288945285</c:v>
                </c:pt>
                <c:pt idx="1919">
                  <c:v>115.49060380101808</c:v>
                </c:pt>
                <c:pt idx="1920">
                  <c:v>115.54357773193367</c:v>
                </c:pt>
                <c:pt idx="1921">
                  <c:v>115.59656468540015</c:v>
                </c:pt>
                <c:pt idx="1922">
                  <c:v>115.64956466461886</c:v>
                </c:pt>
                <c:pt idx="1923">
                  <c:v>115.70257767279193</c:v>
                </c:pt>
                <c:pt idx="1924">
                  <c:v>115.75560371312226</c:v>
                </c:pt>
                <c:pt idx="1925">
                  <c:v>115.8086427888135</c:v>
                </c:pt>
                <c:pt idx="1926">
                  <c:v>115.86169490307014</c:v>
                </c:pt>
                <c:pt idx="1927">
                  <c:v>115.91476005909747</c:v>
                </c:pt>
                <c:pt idx="1928">
                  <c:v>115.96783826010149</c:v>
                </c:pt>
                <c:pt idx="1929">
                  <c:v>116.02092950928906</c:v>
                </c:pt>
                <c:pt idx="1930">
                  <c:v>116.0740338098678</c:v>
                </c:pt>
                <c:pt idx="1931">
                  <c:v>116.12715116504617</c:v>
                </c:pt>
                <c:pt idx="1932">
                  <c:v>116.18028157803333</c:v>
                </c:pt>
                <c:pt idx="1933">
                  <c:v>116.23342505203929</c:v>
                </c:pt>
                <c:pt idx="1934">
                  <c:v>116.28658159027485</c:v>
                </c:pt>
                <c:pt idx="1935">
                  <c:v>116.33975119595155</c:v>
                </c:pt>
                <c:pt idx="1936">
                  <c:v>116.39293387228177</c:v>
                </c:pt>
                <c:pt idx="1937">
                  <c:v>116.44612962247867</c:v>
                </c:pt>
                <c:pt idx="1938">
                  <c:v>116.49933844975617</c:v>
                </c:pt>
                <c:pt idx="1939">
                  <c:v>116.55256035732901</c:v>
                </c:pt>
                <c:pt idx="1940">
                  <c:v>116.6057953484127</c:v>
                </c:pt>
                <c:pt idx="1941">
                  <c:v>116.65904342622358</c:v>
                </c:pt>
                <c:pt idx="1942">
                  <c:v>116.71230459397871</c:v>
                </c:pt>
                <c:pt idx="1943">
                  <c:v>116.76557885489602</c:v>
                </c:pt>
                <c:pt idx="1944">
                  <c:v>116.81886621219419</c:v>
                </c:pt>
                <c:pt idx="1945">
                  <c:v>116.87216666909271</c:v>
                </c:pt>
                <c:pt idx="1946">
                  <c:v>116.92548022881174</c:v>
                </c:pt>
                <c:pt idx="1947">
                  <c:v>116.97880689457247</c:v>
                </c:pt>
                <c:pt idx="1948">
                  <c:v>117.03214666959671</c:v>
                </c:pt>
                <c:pt idx="1949">
                  <c:v>117.08549955710708</c:v>
                </c:pt>
                <c:pt idx="1950">
                  <c:v>117.13886556032702</c:v>
                </c:pt>
                <c:pt idx="1951">
                  <c:v>117.19224468248082</c:v>
                </c:pt>
                <c:pt idx="1952">
                  <c:v>117.24563692679335</c:v>
                </c:pt>
                <c:pt idx="1953">
                  <c:v>117.29904229649057</c:v>
                </c:pt>
                <c:pt idx="1954">
                  <c:v>117.35246079479906</c:v>
                </c:pt>
                <c:pt idx="1955">
                  <c:v>117.4058924249462</c:v>
                </c:pt>
                <c:pt idx="1956">
                  <c:v>117.45933719016017</c:v>
                </c:pt>
                <c:pt idx="1957">
                  <c:v>117.51279509366999</c:v>
                </c:pt>
                <c:pt idx="1958">
                  <c:v>117.5662661387054</c:v>
                </c:pt>
                <c:pt idx="1959">
                  <c:v>117.61975032849699</c:v>
                </c:pt>
                <c:pt idx="1960">
                  <c:v>117.67324766627613</c:v>
                </c:pt>
                <c:pt idx="1961">
                  <c:v>117.72675815527496</c:v>
                </c:pt>
                <c:pt idx="1962">
                  <c:v>117.78028179872643</c:v>
                </c:pt>
                <c:pt idx="1963">
                  <c:v>117.83381859986437</c:v>
                </c:pt>
                <c:pt idx="1964">
                  <c:v>117.88736856192322</c:v>
                </c:pt>
                <c:pt idx="1965">
                  <c:v>117.94093168813843</c:v>
                </c:pt>
                <c:pt idx="1966">
                  <c:v>117.99450798174607</c:v>
                </c:pt>
                <c:pt idx="1967">
                  <c:v>118.04809744598307</c:v>
                </c:pt>
                <c:pt idx="1968">
                  <c:v>118.1017000840872</c:v>
                </c:pt>
                <c:pt idx="1969">
                  <c:v>118.15531589929695</c:v>
                </c:pt>
                <c:pt idx="1970">
                  <c:v>118.20894489485165</c:v>
                </c:pt>
                <c:pt idx="1971">
                  <c:v>118.26258707399138</c:v>
                </c:pt>
                <c:pt idx="1972">
                  <c:v>118.31624243995709</c:v>
                </c:pt>
                <c:pt idx="1973">
                  <c:v>118.36991099599049</c:v>
                </c:pt>
                <c:pt idx="1974">
                  <c:v>118.4235927453341</c:v>
                </c:pt>
                <c:pt idx="1975">
                  <c:v>118.47728769123118</c:v>
                </c:pt>
                <c:pt idx="1976">
                  <c:v>118.53099583692588</c:v>
                </c:pt>
                <c:pt idx="1977">
                  <c:v>118.58471718566307</c:v>
                </c:pt>
                <c:pt idx="1978">
                  <c:v>118.63845174068842</c:v>
                </c:pt>
                <c:pt idx="1979">
                  <c:v>118.69219950524852</c:v>
                </c:pt>
                <c:pt idx="1980">
                  <c:v>118.74596048259058</c:v>
                </c:pt>
                <c:pt idx="1981">
                  <c:v>118.7997346759627</c:v>
                </c:pt>
                <c:pt idx="1982">
                  <c:v>118.85352208861377</c:v>
                </c:pt>
                <c:pt idx="1983">
                  <c:v>118.90732272379353</c:v>
                </c:pt>
                <c:pt idx="1984">
                  <c:v>118.96113658475235</c:v>
                </c:pt>
                <c:pt idx="1985">
                  <c:v>119.01496367474165</c:v>
                </c:pt>
                <c:pt idx="1986">
                  <c:v>119.06880399701345</c:v>
                </c:pt>
                <c:pt idx="1987">
                  <c:v>119.12265755482063</c:v>
                </c:pt>
                <c:pt idx="1988">
                  <c:v>119.17652435141686</c:v>
                </c:pt>
                <c:pt idx="1989">
                  <c:v>119.23040439005668</c:v>
                </c:pt>
                <c:pt idx="1990">
                  <c:v>119.2842976739953</c:v>
                </c:pt>
                <c:pt idx="1991">
                  <c:v>119.33828601389168</c:v>
                </c:pt>
                <c:pt idx="1992">
                  <c:v>119.3922876458517</c:v>
                </c:pt>
                <c:pt idx="1993">
                  <c:v>119.44630257314795</c:v>
                </c:pt>
                <c:pt idx="1994">
                  <c:v>119.50033079905373</c:v>
                </c:pt>
                <c:pt idx="1995">
                  <c:v>119.55437232684319</c:v>
                </c:pt>
                <c:pt idx="1996">
                  <c:v>119.60842715979135</c:v>
                </c:pt>
                <c:pt idx="1997">
                  <c:v>119.66249530117388</c:v>
                </c:pt>
                <c:pt idx="1998">
                  <c:v>119.71657675426739</c:v>
                </c:pt>
                <c:pt idx="1999">
                  <c:v>119.7706715223493</c:v>
                </c:pt>
                <c:pt idx="2000">
                  <c:v>119.82477960869775</c:v>
                </c:pt>
                <c:pt idx="2001">
                  <c:v>119.8789010165917</c:v>
                </c:pt>
                <c:pt idx="2002">
                  <c:v>119.93303574931105</c:v>
                </c:pt>
                <c:pt idx="2003">
                  <c:v>119.98718381013629</c:v>
                </c:pt>
                <c:pt idx="2004">
                  <c:v>120.04134520234889</c:v>
                </c:pt>
                <c:pt idx="2005">
                  <c:v>120.09551992923106</c:v>
                </c:pt>
                <c:pt idx="2006">
                  <c:v>120.14970799406584</c:v>
                </c:pt>
                <c:pt idx="2007">
                  <c:v>120.20390940013704</c:v>
                </c:pt>
                <c:pt idx="2008">
                  <c:v>120.25812415072932</c:v>
                </c:pt>
                <c:pt idx="2009">
                  <c:v>120.31235224912815</c:v>
                </c:pt>
                <c:pt idx="2010">
                  <c:v>120.36659369861979</c:v>
                </c:pt>
                <c:pt idx="2011">
                  <c:v>120.4208485024913</c:v>
                </c:pt>
                <c:pt idx="2012">
                  <c:v>120.47511666403059</c:v>
                </c:pt>
                <c:pt idx="2013">
                  <c:v>120.52939818652629</c:v>
                </c:pt>
                <c:pt idx="2014">
                  <c:v>120.58369307326799</c:v>
                </c:pt>
                <c:pt idx="2015">
                  <c:v>120.63800132754592</c:v>
                </c:pt>
                <c:pt idx="2016">
                  <c:v>120.69232295265122</c:v>
                </c:pt>
                <c:pt idx="2017">
                  <c:v>120.74665795187585</c:v>
                </c:pt>
                <c:pt idx="2018">
                  <c:v>120.8010063285125</c:v>
                </c:pt>
                <c:pt idx="2019">
                  <c:v>120.85536808585475</c:v>
                </c:pt>
                <c:pt idx="2020">
                  <c:v>120.909743227197</c:v>
                </c:pt>
                <c:pt idx="2021">
                  <c:v>120.9641317558344</c:v>
                </c:pt>
                <c:pt idx="2022">
                  <c:v>121.01853367506293</c:v>
                </c:pt>
                <c:pt idx="2023">
                  <c:v>121.07294898817935</c:v>
                </c:pt>
                <c:pt idx="2024">
                  <c:v>121.12737769848133</c:v>
                </c:pt>
                <c:pt idx="2025">
                  <c:v>121.1818198092672</c:v>
                </c:pt>
                <c:pt idx="2026">
                  <c:v>121.2362753238363</c:v>
                </c:pt>
                <c:pt idx="2027">
                  <c:v>121.2907442454886</c:v>
                </c:pt>
                <c:pt idx="2028">
                  <c:v>121.345226577525</c:v>
                </c:pt>
                <c:pt idx="2029">
                  <c:v>121.39972232324716</c:v>
                </c:pt>
                <c:pt idx="2030">
                  <c:v>121.45423148595755</c:v>
                </c:pt>
                <c:pt idx="2031">
                  <c:v>121.5087540689595</c:v>
                </c:pt>
                <c:pt idx="2032">
                  <c:v>121.56329007555708</c:v>
                </c:pt>
                <c:pt idx="2033">
                  <c:v>121.61783950905524</c:v>
                </c:pt>
                <c:pt idx="2034">
                  <c:v>121.67240237275971</c:v>
                </c:pt>
                <c:pt idx="2035">
                  <c:v>121.72697866997702</c:v>
                </c:pt>
                <c:pt idx="2036">
                  <c:v>121.78156840401454</c:v>
                </c:pt>
                <c:pt idx="2037">
                  <c:v>121.83617157818047</c:v>
                </c:pt>
                <c:pt idx="2038">
                  <c:v>121.8907881957838</c:v>
                </c:pt>
                <c:pt idx="2039">
                  <c:v>121.94541826013432</c:v>
                </c:pt>
                <c:pt idx="2040">
                  <c:v>122.00006177454266</c:v>
                </c:pt>
                <c:pt idx="2041">
                  <c:v>122.05471874232026</c:v>
                </c:pt>
                <c:pt idx="2042">
                  <c:v>122.10938916677937</c:v>
                </c:pt>
                <c:pt idx="2043">
                  <c:v>122.16407305123305</c:v>
                </c:pt>
                <c:pt idx="2044">
                  <c:v>122.2187703989952</c:v>
                </c:pt>
                <c:pt idx="2045">
                  <c:v>122.27348121338051</c:v>
                </c:pt>
                <c:pt idx="2046">
                  <c:v>122.3282054977045</c:v>
                </c:pt>
                <c:pt idx="2047">
                  <c:v>122.38294325528346</c:v>
                </c:pt>
                <c:pt idx="2048">
                  <c:v>122.43769448943462</c:v>
                </c:pt>
                <c:pt idx="2049">
                  <c:v>122.4924592034759</c:v>
                </c:pt>
                <c:pt idx="2050">
                  <c:v>122.5472374007261</c:v>
                </c:pt>
                <c:pt idx="2051">
                  <c:v>122.60202908450482</c:v>
                </c:pt>
                <c:pt idx="2052">
                  <c:v>122.65683425813245</c:v>
                </c:pt>
                <c:pt idx="2053">
                  <c:v>122.71165292493023</c:v>
                </c:pt>
                <c:pt idx="2054">
                  <c:v>122.76648508822024</c:v>
                </c:pt>
                <c:pt idx="2055">
                  <c:v>122.82133075132533</c:v>
                </c:pt>
                <c:pt idx="2056">
                  <c:v>122.87618991756916</c:v>
                </c:pt>
                <c:pt idx="2057">
                  <c:v>122.93106259027628</c:v>
                </c:pt>
                <c:pt idx="2058">
                  <c:v>122.98594877277202</c:v>
                </c:pt>
                <c:pt idx="2059">
                  <c:v>123.04084846838248</c:v>
                </c:pt>
                <c:pt idx="2060">
                  <c:v>123.09576168043468</c:v>
                </c:pt>
                <c:pt idx="2061">
                  <c:v>123.15068841225636</c:v>
                </c:pt>
                <c:pt idx="2062">
                  <c:v>123.2056286671761</c:v>
                </c:pt>
                <c:pt idx="2063">
                  <c:v>123.26058244852338</c:v>
                </c:pt>
                <c:pt idx="2064">
                  <c:v>123.31554975962842</c:v>
                </c:pt>
                <c:pt idx="2065">
                  <c:v>123.37053060382225</c:v>
                </c:pt>
                <c:pt idx="2066">
                  <c:v>123.42552498443675</c:v>
                </c:pt>
                <c:pt idx="2067">
                  <c:v>123.48053290480468</c:v>
                </c:pt>
                <c:pt idx="2068">
                  <c:v>123.53555436825951</c:v>
                </c:pt>
                <c:pt idx="2069">
                  <c:v>123.59058937813558</c:v>
                </c:pt>
                <c:pt idx="2070">
                  <c:v>123.64563793776809</c:v>
                </c:pt>
                <c:pt idx="2071">
                  <c:v>123.700700050493</c:v>
                </c:pt>
                <c:pt idx="2072">
                  <c:v>123.75577571964708</c:v>
                </c:pt>
                <c:pt idx="2073">
                  <c:v>123.810864948568</c:v>
                </c:pt>
                <c:pt idx="2074">
                  <c:v>123.86596774059421</c:v>
                </c:pt>
                <c:pt idx="2075">
                  <c:v>123.92108409906496</c:v>
                </c:pt>
                <c:pt idx="2076">
                  <c:v>123.9762140273204</c:v>
                </c:pt>
                <c:pt idx="2077">
                  <c:v>124.03135752870136</c:v>
                </c:pt>
                <c:pt idx="2078">
                  <c:v>124.0865146065496</c:v>
                </c:pt>
                <c:pt idx="2079">
                  <c:v>124.14168526420769</c:v>
                </c:pt>
                <c:pt idx="2080">
                  <c:v>124.19686950501907</c:v>
                </c:pt>
                <c:pt idx="2081">
                  <c:v>124.25206733232788</c:v>
                </c:pt>
                <c:pt idx="2082">
                  <c:v>124.30727874947912</c:v>
                </c:pt>
                <c:pt idx="2083">
                  <c:v>124.36250375981874</c:v>
                </c:pt>
                <c:pt idx="2084">
                  <c:v>124.41774236669332</c:v>
                </c:pt>
                <c:pt idx="2085">
                  <c:v>124.47299457345041</c:v>
                </c:pt>
                <c:pt idx="2086">
                  <c:v>124.52826038343834</c:v>
                </c:pt>
                <c:pt idx="2087">
                  <c:v>124.58353980000624</c:v>
                </c:pt>
                <c:pt idx="2088">
                  <c:v>124.6388328265041</c:v>
                </c:pt>
                <c:pt idx="2089">
                  <c:v>124.69413946628271</c:v>
                </c:pt>
                <c:pt idx="2090">
                  <c:v>124.7494597226937</c:v>
                </c:pt>
                <c:pt idx="2091">
                  <c:v>124.80479359908951</c:v>
                </c:pt>
                <c:pt idx="2092">
                  <c:v>124.86014109882343</c:v>
                </c:pt>
                <c:pt idx="2093">
                  <c:v>124.91550222524954</c:v>
                </c:pt>
                <c:pt idx="2094">
                  <c:v>124.97087698172278</c:v>
                </c:pt>
                <c:pt idx="2095">
                  <c:v>125.02626537159887</c:v>
                </c:pt>
                <c:pt idx="2096">
                  <c:v>125.0816673982344</c:v>
                </c:pt>
                <c:pt idx="2097">
                  <c:v>125.1370830649868</c:v>
                </c:pt>
                <c:pt idx="2098">
                  <c:v>125.19251237521432</c:v>
                </c:pt>
                <c:pt idx="2099">
                  <c:v>125.24795533227596</c:v>
                </c:pt>
                <c:pt idx="2100">
                  <c:v>125.30341193953163</c:v>
                </c:pt>
                <c:pt idx="2101">
                  <c:v>125.35888220034201</c:v>
                </c:pt>
                <c:pt idx="2102">
                  <c:v>125.4143661180687</c:v>
                </c:pt>
                <c:pt idx="2103">
                  <c:v>125.46986369607404</c:v>
                </c:pt>
                <c:pt idx="2104">
                  <c:v>125.5253749377212</c:v>
                </c:pt>
                <c:pt idx="2105">
                  <c:v>125.58089984637424</c:v>
                </c:pt>
                <c:pt idx="2106">
                  <c:v>125.63643842539798</c:v>
                </c:pt>
                <c:pt idx="2107">
                  <c:v>125.69199067815813</c:v>
                </c:pt>
                <c:pt idx="2108">
                  <c:v>125.7475566080212</c:v>
                </c:pt>
                <c:pt idx="2109">
                  <c:v>125.80313621835448</c:v>
                </c:pt>
                <c:pt idx="2110">
                  <c:v>125.8587295125262</c:v>
                </c:pt>
                <c:pt idx="2111">
                  <c:v>125.91433649390527</c:v>
                </c:pt>
                <c:pt idx="2112">
                  <c:v>125.9699571658616</c:v>
                </c:pt>
                <c:pt idx="2113">
                  <c:v>126.0255915317658</c:v>
                </c:pt>
                <c:pt idx="2114">
                  <c:v>126.08123959498934</c:v>
                </c:pt>
                <c:pt idx="2115">
                  <c:v>126.13690135890457</c:v>
                </c:pt>
                <c:pt idx="2116">
                  <c:v>126.1925768268846</c:v>
                </c:pt>
                <c:pt idx="2117">
                  <c:v>126.24826600230342</c:v>
                </c:pt>
                <c:pt idx="2118">
                  <c:v>126.30396888853591</c:v>
                </c:pt>
                <c:pt idx="2119">
                  <c:v>126.35968548895757</c:v>
                </c:pt>
                <c:pt idx="2120">
                  <c:v>126.41541580694495</c:v>
                </c:pt>
                <c:pt idx="2121">
                  <c:v>126.47115984587538</c:v>
                </c:pt>
                <c:pt idx="2122">
                  <c:v>126.52691760912687</c:v>
                </c:pt>
                <c:pt idx="2123">
                  <c:v>126.58268910007848</c:v>
                </c:pt>
                <c:pt idx="2124">
                  <c:v>126.63847432211001</c:v>
                </c:pt>
                <c:pt idx="2125">
                  <c:v>126.69427327860205</c:v>
                </c:pt>
                <c:pt idx="2126">
                  <c:v>126.75008597293608</c:v>
                </c:pt>
                <c:pt idx="2127">
                  <c:v>126.80591240849434</c:v>
                </c:pt>
                <c:pt idx="2128">
                  <c:v>126.86175258866</c:v>
                </c:pt>
                <c:pt idx="2129">
                  <c:v>126.91760651681697</c:v>
                </c:pt>
                <c:pt idx="2130">
                  <c:v>126.97347419635014</c:v>
                </c:pt>
                <c:pt idx="2131">
                  <c:v>127.02935563064504</c:v>
                </c:pt>
                <c:pt idx="2132">
                  <c:v>127.08525082308815</c:v>
                </c:pt>
                <c:pt idx="2133">
                  <c:v>127.14115977706678</c:v>
                </c:pt>
                <c:pt idx="2134">
                  <c:v>127.19708249596904</c:v>
                </c:pt>
                <c:pt idx="2135">
                  <c:v>127.25301898318389</c:v>
                </c:pt>
                <c:pt idx="2136">
                  <c:v>127.30896924210109</c:v>
                </c:pt>
                <c:pt idx="2137">
                  <c:v>127.36493327611132</c:v>
                </c:pt>
                <c:pt idx="2138">
                  <c:v>127.42091108860603</c:v>
                </c:pt>
                <c:pt idx="2139">
                  <c:v>127.4769026829775</c:v>
                </c:pt>
                <c:pt idx="2140">
                  <c:v>127.53290806261884</c:v>
                </c:pt>
                <c:pt idx="2141">
                  <c:v>127.58892723092409</c:v>
                </c:pt>
                <c:pt idx="2142">
                  <c:v>127.64496019128801</c:v>
                </c:pt>
                <c:pt idx="2143">
                  <c:v>127.70100694710619</c:v>
                </c:pt>
                <c:pt idx="2144">
                  <c:v>127.75706750177518</c:v>
                </c:pt>
                <c:pt idx="2145">
                  <c:v>127.81314185869221</c:v>
                </c:pt>
                <c:pt idx="2146">
                  <c:v>127.8692300212556</c:v>
                </c:pt>
                <c:pt idx="2147">
                  <c:v>127.9253319928642</c:v>
                </c:pt>
                <c:pt idx="2148">
                  <c:v>127.9814477769178</c:v>
                </c:pt>
                <c:pt idx="2149">
                  <c:v>128.0375773768171</c:v>
                </c:pt>
                <c:pt idx="2150">
                  <c:v>128.09372079596363</c:v>
                </c:pt>
                <c:pt idx="2151">
                  <c:v>128.14987803775972</c:v>
                </c:pt>
                <c:pt idx="2152">
                  <c:v>128.20604910560851</c:v>
                </c:pt>
                <c:pt idx="2153">
                  <c:v>128.262234002914</c:v>
                </c:pt>
                <c:pt idx="2154">
                  <c:v>128.31843273308104</c:v>
                </c:pt>
                <c:pt idx="2155">
                  <c:v>128.37464529951532</c:v>
                </c:pt>
                <c:pt idx="2156">
                  <c:v>128.43087170562342</c:v>
                </c:pt>
                <c:pt idx="2157">
                  <c:v>128.48711195481263</c:v>
                </c:pt>
                <c:pt idx="2158">
                  <c:v>128.54336605049119</c:v>
                </c:pt>
                <c:pt idx="2159">
                  <c:v>128.59963399606812</c:v>
                </c:pt>
                <c:pt idx="2160">
                  <c:v>128.6559157949533</c:v>
                </c:pt>
                <c:pt idx="2161">
                  <c:v>128.71221145055745</c:v>
                </c:pt>
                <c:pt idx="2162">
                  <c:v>128.76852096629213</c:v>
                </c:pt>
                <c:pt idx="2163">
                  <c:v>128.82484434556977</c:v>
                </c:pt>
                <c:pt idx="2164">
                  <c:v>128.88118159180357</c:v>
                </c:pt>
                <c:pt idx="2165">
                  <c:v>128.93753270840759</c:v>
                </c:pt>
                <c:pt idx="2166">
                  <c:v>128.99389769879681</c:v>
                </c:pt>
                <c:pt idx="2167">
                  <c:v>129.05027656638691</c:v>
                </c:pt>
                <c:pt idx="2168">
                  <c:v>129.10666931459457</c:v>
                </c:pt>
                <c:pt idx="2169">
                  <c:v>129.16307594683721</c:v>
                </c:pt>
                <c:pt idx="2170">
                  <c:v>129.21949646653309</c:v>
                </c:pt>
                <c:pt idx="2171">
                  <c:v>129.27593087710139</c:v>
                </c:pt>
                <c:pt idx="2172">
                  <c:v>129.33237918196201</c:v>
                </c:pt>
                <c:pt idx="2173">
                  <c:v>129.38884138453579</c:v>
                </c:pt>
                <c:pt idx="2174">
                  <c:v>129.4453174882444</c:v>
                </c:pt>
                <c:pt idx="2175">
                  <c:v>129.50180749651028</c:v>
                </c:pt>
                <c:pt idx="2176">
                  <c:v>129.55831141275681</c:v>
                </c:pt>
                <c:pt idx="2177">
                  <c:v>129.61482924040814</c:v>
                </c:pt>
                <c:pt idx="2178">
                  <c:v>129.67136098288935</c:v>
                </c:pt>
                <c:pt idx="2179">
                  <c:v>129.72790664362628</c:v>
                </c:pt>
                <c:pt idx="2180">
                  <c:v>129.78446622604562</c:v>
                </c:pt>
                <c:pt idx="2181">
                  <c:v>129.84103973357492</c:v>
                </c:pt>
                <c:pt idx="2182">
                  <c:v>129.89762716964259</c:v>
                </c:pt>
                <c:pt idx="2183">
                  <c:v>129.95422853767792</c:v>
                </c:pt>
                <c:pt idx="2184">
                  <c:v>130.01084384111087</c:v>
                </c:pt>
                <c:pt idx="2185">
                  <c:v>130.06747308337245</c:v>
                </c:pt>
                <c:pt idx="2186">
                  <c:v>130.12411626789446</c:v>
                </c:pt>
                <c:pt idx="2187">
                  <c:v>130.18077339810947</c:v>
                </c:pt>
                <c:pt idx="2188">
                  <c:v>130.23744447745096</c:v>
                </c:pt>
                <c:pt idx="2189">
                  <c:v>130.29412950935324</c:v>
                </c:pt>
                <c:pt idx="2190">
                  <c:v>130.35082849725148</c:v>
                </c:pt>
                <c:pt idx="2191">
                  <c:v>130.40754144458165</c:v>
                </c:pt>
                <c:pt idx="2192">
                  <c:v>130.46426835478061</c:v>
                </c:pt>
                <c:pt idx="2193">
                  <c:v>130.52100923128606</c:v>
                </c:pt>
                <c:pt idx="2194">
                  <c:v>130.57776407753656</c:v>
                </c:pt>
                <c:pt idx="2195">
                  <c:v>130.63453289697145</c:v>
                </c:pt>
                <c:pt idx="2196">
                  <c:v>130.69131569303099</c:v>
                </c:pt>
                <c:pt idx="2197">
                  <c:v>130.74811246915624</c:v>
                </c:pt>
                <c:pt idx="2198">
                  <c:v>130.80492322878916</c:v>
                </c:pt>
                <c:pt idx="2199">
                  <c:v>130.85743280260064</c:v>
                </c:pt>
                <c:pt idx="2200">
                  <c:v>130.90995432267093</c:v>
                </c:pt>
                <c:pt idx="2201">
                  <c:v>130.96248779171779</c:v>
                </c:pt>
                <c:pt idx="2202">
                  <c:v>131.01503321245977</c:v>
                </c:pt>
                <c:pt idx="2203">
                  <c:v>131.06759058761597</c:v>
                </c:pt>
                <c:pt idx="2204">
                  <c:v>131.12015991990606</c:v>
                </c:pt>
                <c:pt idx="2205">
                  <c:v>131.17274121205037</c:v>
                </c:pt>
                <c:pt idx="2206">
                  <c:v>131.22533446676985</c:v>
                </c:pt>
                <c:pt idx="2207">
                  <c:v>131.27793968678603</c:v>
                </c:pt>
                <c:pt idx="2208">
                  <c:v>131.3305568748211</c:v>
                </c:pt>
                <c:pt idx="2209">
                  <c:v>131.38318603359784</c:v>
                </c:pt>
                <c:pt idx="2210">
                  <c:v>131.43582716583975</c:v>
                </c:pt>
                <c:pt idx="2211">
                  <c:v>131.48848027427081</c:v>
                </c:pt>
                <c:pt idx="2212">
                  <c:v>131.54114536161563</c:v>
                </c:pt>
                <c:pt idx="2213">
                  <c:v>131.59382243059966</c:v>
                </c:pt>
                <c:pt idx="2214">
                  <c:v>131.64651148394859</c:v>
                </c:pt>
                <c:pt idx="2215">
                  <c:v>131.69921252438903</c:v>
                </c:pt>
                <c:pt idx="2216">
                  <c:v>131.75192555464812</c:v>
                </c:pt>
                <c:pt idx="2217">
                  <c:v>131.80465057745363</c:v>
                </c:pt>
                <c:pt idx="2218">
                  <c:v>131.85738759553391</c:v>
                </c:pt>
                <c:pt idx="2219">
                  <c:v>131.91013661161799</c:v>
                </c:pt>
                <c:pt idx="2220">
                  <c:v>131.96289762843551</c:v>
                </c:pt>
                <c:pt idx="2221">
                  <c:v>132.01567064871665</c:v>
                </c:pt>
                <c:pt idx="2222">
                  <c:v>132.06845567519233</c:v>
                </c:pt>
                <c:pt idx="2223">
                  <c:v>132.12125271059398</c:v>
                </c:pt>
                <c:pt idx="2224">
                  <c:v>132.17406175765376</c:v>
                </c:pt>
                <c:pt idx="2225">
                  <c:v>132.22688281910439</c:v>
                </c:pt>
                <c:pt idx="2226">
                  <c:v>132.27971589767921</c:v>
                </c:pt>
                <c:pt idx="2227">
                  <c:v>132.33256099611216</c:v>
                </c:pt>
                <c:pt idx="2228">
                  <c:v>132.38541811713787</c:v>
                </c:pt>
                <c:pt idx="2229">
                  <c:v>132.43828726349153</c:v>
                </c:pt>
                <c:pt idx="2230">
                  <c:v>132.49116843790901</c:v>
                </c:pt>
                <c:pt idx="2231">
                  <c:v>132.54406164312672</c:v>
                </c:pt>
                <c:pt idx="2232">
                  <c:v>132.59696688188183</c:v>
                </c:pt>
                <c:pt idx="2233">
                  <c:v>132.64988415691198</c:v>
                </c:pt>
                <c:pt idx="2234">
                  <c:v>132.69844330098147</c:v>
                </c:pt>
                <c:pt idx="2235">
                  <c:v>132.74701258041159</c:v>
                </c:pt>
                <c:pt idx="2236">
                  <c:v>132.79559199731779</c:v>
                </c:pt>
                <c:pt idx="2237">
                  <c:v>132.84418155381599</c:v>
                </c:pt>
                <c:pt idx="2238">
                  <c:v>132.89278125202256</c:v>
                </c:pt>
                <c:pt idx="2239">
                  <c:v>132.94139109405427</c:v>
                </c:pt>
                <c:pt idx="2240">
                  <c:v>132.99001108202839</c:v>
                </c:pt>
                <c:pt idx="2241">
                  <c:v>133.03864121806259</c:v>
                </c:pt>
                <c:pt idx="2242">
                  <c:v>133.08728150427496</c:v>
                </c:pt>
                <c:pt idx="2243">
                  <c:v>133.13593194278411</c:v>
                </c:pt>
                <c:pt idx="2244">
                  <c:v>133.18459253570899</c:v>
                </c:pt>
                <c:pt idx="2245">
                  <c:v>133.23326328516916</c:v>
                </c:pt>
                <c:pt idx="2246">
                  <c:v>133.2819441932844</c:v>
                </c:pt>
                <c:pt idx="2247">
                  <c:v>133.33063526217509</c:v>
                </c:pt>
                <c:pt idx="2248">
                  <c:v>133.379336493962</c:v>
                </c:pt>
                <c:pt idx="2249">
                  <c:v>133.42804789076635</c:v>
                </c:pt>
                <c:pt idx="2250">
                  <c:v>133.47676945470982</c:v>
                </c:pt>
                <c:pt idx="2251">
                  <c:v>133.52550118791453</c:v>
                </c:pt>
                <c:pt idx="2252">
                  <c:v>133.57424309250297</c:v>
                </c:pt>
                <c:pt idx="2253">
                  <c:v>133.62299517059816</c:v>
                </c:pt>
                <c:pt idx="2254">
                  <c:v>133.67175742432352</c:v>
                </c:pt>
                <c:pt idx="2255">
                  <c:v>133.72052985580294</c:v>
                </c:pt>
                <c:pt idx="2256">
                  <c:v>133.7693124671608</c:v>
                </c:pt>
                <c:pt idx="2257">
                  <c:v>133.81810526052175</c:v>
                </c:pt>
                <c:pt idx="2258">
                  <c:v>133.86690823801109</c:v>
                </c:pt>
                <c:pt idx="2259">
                  <c:v>133.91572140175444</c:v>
                </c:pt>
                <c:pt idx="2260">
                  <c:v>133.96454475387785</c:v>
                </c:pt>
                <c:pt idx="2261">
                  <c:v>134.01337829650791</c:v>
                </c:pt>
                <c:pt idx="2262">
                  <c:v>134.06222203177163</c:v>
                </c:pt>
                <c:pt idx="2263">
                  <c:v>134.11107596179636</c:v>
                </c:pt>
                <c:pt idx="2264">
                  <c:v>134.15552164317734</c:v>
                </c:pt>
                <c:pt idx="2265">
                  <c:v>134.19997576251274</c:v>
                </c:pt>
                <c:pt idx="2266">
                  <c:v>134.24443832140454</c:v>
                </c:pt>
                <c:pt idx="2267">
                  <c:v>134.28890932145495</c:v>
                </c:pt>
                <c:pt idx="2268">
                  <c:v>134.33338876426649</c:v>
                </c:pt>
                <c:pt idx="2269">
                  <c:v>134.37787665144208</c:v>
                </c:pt>
                <c:pt idx="2270">
                  <c:v>134.42237298458477</c:v>
                </c:pt>
                <c:pt idx="2271">
                  <c:v>134.46687776529811</c:v>
                </c:pt>
                <c:pt idx="2272">
                  <c:v>134.51139099518582</c:v>
                </c:pt>
                <c:pt idx="2273">
                  <c:v>134.555912675852</c:v>
                </c:pt>
                <c:pt idx="2274">
                  <c:v>134.60044280890094</c:v>
                </c:pt>
                <c:pt idx="2275">
                  <c:v>134.64498139593735</c:v>
                </c:pt>
                <c:pt idx="2276">
                  <c:v>134.68952843856624</c:v>
                </c:pt>
                <c:pt idx="2277">
                  <c:v>134.7340839383929</c:v>
                </c:pt>
                <c:pt idx="2278">
                  <c:v>134.77864789702284</c:v>
                </c:pt>
                <c:pt idx="2279">
                  <c:v>134.82322031606202</c:v>
                </c:pt>
                <c:pt idx="2280">
                  <c:v>134.86780119711662</c:v>
                </c:pt>
                <c:pt idx="2281">
                  <c:v>134.91239054179314</c:v>
                </c:pt>
                <c:pt idx="2282">
                  <c:v>134.95698835169839</c:v>
                </c:pt>
                <c:pt idx="2283">
                  <c:v>135.00159462843948</c:v>
                </c:pt>
                <c:pt idx="2284">
                  <c:v>135.04620937362387</c:v>
                </c:pt>
                <c:pt idx="2285">
                  <c:v>135.0908325888592</c:v>
                </c:pt>
                <c:pt idx="2286">
                  <c:v>135.13546427575358</c:v>
                </c:pt>
                <c:pt idx="2287">
                  <c:v>135.18010443591527</c:v>
                </c:pt>
                <c:pt idx="2288">
                  <c:v>135.224753070953</c:v>
                </c:pt>
                <c:pt idx="2289">
                  <c:v>135.26941018247561</c:v>
                </c:pt>
                <c:pt idx="2290">
                  <c:v>135.31407577209239</c:v>
                </c:pt>
                <c:pt idx="2291">
                  <c:v>135.35874984141287</c:v>
                </c:pt>
                <c:pt idx="2292">
                  <c:v>135.40343239204699</c:v>
                </c:pt>
                <c:pt idx="2293">
                  <c:v>135.44365944629138</c:v>
                </c:pt>
                <c:pt idx="2294">
                  <c:v>135.48389337475962</c:v>
                </c:pt>
                <c:pt idx="2295">
                  <c:v>135.52413417862641</c:v>
                </c:pt>
                <c:pt idx="2296">
                  <c:v>135.56438185906671</c:v>
                </c:pt>
                <c:pt idx="2297">
                  <c:v>135.60463641725559</c:v>
                </c:pt>
                <c:pt idx="2298">
                  <c:v>135.64489785436834</c:v>
                </c:pt>
                <c:pt idx="2299">
                  <c:v>135.68516617158051</c:v>
                </c:pt>
                <c:pt idx="2300">
                  <c:v>135.72544137006781</c:v>
                </c:pt>
                <c:pt idx="2301">
                  <c:v>135.76572345100612</c:v>
                </c:pt>
                <c:pt idx="2302">
                  <c:v>135.80601241557159</c:v>
                </c:pt>
                <c:pt idx="2303">
                  <c:v>135.84630826494049</c:v>
                </c:pt>
                <c:pt idx="2304">
                  <c:v>135.88661100028938</c:v>
                </c:pt>
                <c:pt idx="2305">
                  <c:v>135.92692062279491</c:v>
                </c:pt>
                <c:pt idx="2306">
                  <c:v>135.96723713363406</c:v>
                </c:pt>
                <c:pt idx="2307">
                  <c:v>136.00756053398388</c:v>
                </c:pt>
                <c:pt idx="2308">
                  <c:v>136.04789082502174</c:v>
                </c:pt>
                <c:pt idx="2309">
                  <c:v>136.08822800792515</c:v>
                </c:pt>
                <c:pt idx="2310">
                  <c:v>136.1285720838718</c:v>
                </c:pt>
                <c:pt idx="2311">
                  <c:v>136.16892305403971</c:v>
                </c:pt>
                <c:pt idx="2312">
                  <c:v>136.20928091960684</c:v>
                </c:pt>
                <c:pt idx="2313">
                  <c:v>136.24964568175164</c:v>
                </c:pt>
                <c:pt idx="2314">
                  <c:v>136.29001734165263</c:v>
                </c:pt>
                <c:pt idx="2315">
                  <c:v>136.3303959004885</c:v>
                </c:pt>
                <c:pt idx="2316">
                  <c:v>136.37078135943824</c:v>
                </c:pt>
                <c:pt idx="2317">
                  <c:v>136.41117371968082</c:v>
                </c:pt>
                <c:pt idx="2318">
                  <c:v>136.45157298239576</c:v>
                </c:pt>
                <c:pt idx="2319">
                  <c:v>136.49197914876248</c:v>
                </c:pt>
                <c:pt idx="2320">
                  <c:v>136.53239221996074</c:v>
                </c:pt>
                <c:pt idx="2321">
                  <c:v>136.57281219717049</c:v>
                </c:pt>
                <c:pt idx="2322">
                  <c:v>136.61323908157189</c:v>
                </c:pt>
                <c:pt idx="2323">
                  <c:v>136.65367287434523</c:v>
                </c:pt>
                <c:pt idx="2324">
                  <c:v>136.69411357667104</c:v>
                </c:pt>
                <c:pt idx="2325">
                  <c:v>136.73456118973016</c:v>
                </c:pt>
                <c:pt idx="2326">
                  <c:v>136.77501571470339</c:v>
                </c:pt>
                <c:pt idx="2327">
                  <c:v>136.81547715277199</c:v>
                </c:pt>
                <c:pt idx="2328">
                  <c:v>136.85594550511729</c:v>
                </c:pt>
                <c:pt idx="2329">
                  <c:v>136.89642077292081</c:v>
                </c:pt>
                <c:pt idx="2330">
                  <c:v>136.93690295736434</c:v>
                </c:pt>
                <c:pt idx="2331">
                  <c:v>136.9751374864974</c:v>
                </c:pt>
                <c:pt idx="2332">
                  <c:v>137.01337818553986</c:v>
                </c:pt>
                <c:pt idx="2333">
                  <c:v>137.05162505548731</c:v>
                </c:pt>
                <c:pt idx="2334">
                  <c:v>137.08987809733557</c:v>
                </c:pt>
                <c:pt idx="2335">
                  <c:v>137.12813731208061</c:v>
                </c:pt>
                <c:pt idx="2336">
                  <c:v>137.16640270071855</c:v>
                </c:pt>
                <c:pt idx="2337">
                  <c:v>137.20467426424565</c:v>
                </c:pt>
                <c:pt idx="2338">
                  <c:v>137.24295200365836</c:v>
                </c:pt>
                <c:pt idx="2339">
                  <c:v>137.2812359199533</c:v>
                </c:pt>
                <c:pt idx="2340">
                  <c:v>137.31952601412721</c:v>
                </c:pt>
                <c:pt idx="2341">
                  <c:v>137.35782228717702</c:v>
                </c:pt>
                <c:pt idx="2342">
                  <c:v>137.39612474009982</c:v>
                </c:pt>
                <c:pt idx="2343">
                  <c:v>137.43443337389286</c:v>
                </c:pt>
                <c:pt idx="2344">
                  <c:v>137.47274818955361</c:v>
                </c:pt>
                <c:pt idx="2345">
                  <c:v>137.51106918807952</c:v>
                </c:pt>
                <c:pt idx="2346">
                  <c:v>137.54939637046837</c:v>
                </c:pt>
                <c:pt idx="2347">
                  <c:v>137.58772973771806</c:v>
                </c:pt>
                <c:pt idx="2348">
                  <c:v>137.62606929082665</c:v>
                </c:pt>
                <c:pt idx="2349">
                  <c:v>137.66441503079236</c:v>
                </c:pt>
                <c:pt idx="2350">
                  <c:v>137.70276695861344</c:v>
                </c:pt>
                <c:pt idx="2351">
                  <c:v>137.74112507528869</c:v>
                </c:pt>
                <c:pt idx="2352">
                  <c:v>137.77948938181655</c:v>
                </c:pt>
                <c:pt idx="2353">
                  <c:v>137.81785987919596</c:v>
                </c:pt>
                <c:pt idx="2354">
                  <c:v>137.85623656842597</c:v>
                </c:pt>
                <c:pt idx="2355">
                  <c:v>137.89461945050573</c:v>
                </c:pt>
                <c:pt idx="2356">
                  <c:v>137.93300852643463</c:v>
                </c:pt>
                <c:pt idx="2357">
                  <c:v>137.97140379721208</c:v>
                </c:pt>
                <c:pt idx="2358">
                  <c:v>138.00980526383785</c:v>
                </c:pt>
                <c:pt idx="2359">
                  <c:v>138.04366707279283</c:v>
                </c:pt>
                <c:pt idx="2360">
                  <c:v>138.07753369928929</c:v>
                </c:pt>
                <c:pt idx="2361">
                  <c:v>138.11140514401262</c:v>
                </c:pt>
                <c:pt idx="2362">
                  <c:v>138.1452814076483</c:v>
                </c:pt>
                <c:pt idx="2363">
                  <c:v>138.17916249088191</c:v>
                </c:pt>
                <c:pt idx="2364">
                  <c:v>138.21304839439915</c:v>
                </c:pt>
                <c:pt idx="2365">
                  <c:v>138.24693911888582</c:v>
                </c:pt>
                <c:pt idx="2366">
                  <c:v>138.28083466502775</c:v>
                </c:pt>
                <c:pt idx="2367">
                  <c:v>138.314735033511</c:v>
                </c:pt>
                <c:pt idx="2368">
                  <c:v>138.34864022502157</c:v>
                </c:pt>
                <c:pt idx="2369">
                  <c:v>138.38255024024568</c:v>
                </c:pt>
                <c:pt idx="2370">
                  <c:v>138.4164650798696</c:v>
                </c:pt>
                <c:pt idx="2371">
                  <c:v>138.45038474457968</c:v>
                </c:pt>
                <c:pt idx="2372">
                  <c:v>138.48430923506237</c:v>
                </c:pt>
                <c:pt idx="2373">
                  <c:v>138.51823855200431</c:v>
                </c:pt>
                <c:pt idx="2374">
                  <c:v>138.5521726960921</c:v>
                </c:pt>
                <c:pt idx="2375">
                  <c:v>138.58611166801253</c:v>
                </c:pt>
                <c:pt idx="2376">
                  <c:v>138.62005546845245</c:v>
                </c:pt>
                <c:pt idx="2377">
                  <c:v>138.6540040980988</c:v>
                </c:pt>
                <c:pt idx="2378">
                  <c:v>138.68795755763864</c:v>
                </c:pt>
                <c:pt idx="2379">
                  <c:v>138.72191584775916</c:v>
                </c:pt>
                <c:pt idx="2380">
                  <c:v>138.75587896914757</c:v>
                </c:pt>
                <c:pt idx="2381">
                  <c:v>138.78984692249122</c:v>
                </c:pt>
                <c:pt idx="2382">
                  <c:v>138.82381970847754</c:v>
                </c:pt>
                <c:pt idx="2383">
                  <c:v>138.85779732779415</c:v>
                </c:pt>
                <c:pt idx="2384">
                  <c:v>138.89177978112861</c:v>
                </c:pt>
                <c:pt idx="2385">
                  <c:v>138.92576706916867</c:v>
                </c:pt>
                <c:pt idx="2386">
                  <c:v>138.95975919260221</c:v>
                </c:pt>
                <c:pt idx="2387">
                  <c:v>138.99375615211716</c:v>
                </c:pt>
                <c:pt idx="2388">
                  <c:v>139.02775794840153</c:v>
                </c:pt>
                <c:pt idx="2389">
                  <c:v>139.06176458214344</c:v>
                </c:pt>
                <c:pt idx="2390">
                  <c:v>139.09577605403115</c:v>
                </c:pt>
                <c:pt idx="2391">
                  <c:v>139.12290116471789</c:v>
                </c:pt>
                <c:pt idx="2392">
                  <c:v>139.1500293527138</c:v>
                </c:pt>
                <c:pt idx="2393">
                  <c:v>139.17716061836799</c:v>
                </c:pt>
                <c:pt idx="2394">
                  <c:v>139.20429496202971</c:v>
                </c:pt>
                <c:pt idx="2395">
                  <c:v>139.23143238404799</c:v>
                </c:pt>
                <c:pt idx="2396">
                  <c:v>139.25857288477229</c:v>
                </c:pt>
                <c:pt idx="2397">
                  <c:v>139.28571646455174</c:v>
                </c:pt>
                <c:pt idx="2398">
                  <c:v>139.31286312373564</c:v>
                </c:pt>
                <c:pt idx="2399">
                  <c:v>139.34001286267343</c:v>
                </c:pt>
                <c:pt idx="2400">
                  <c:v>139.36716568171445</c:v>
                </c:pt>
                <c:pt idx="2401">
                  <c:v>139.39432158120812</c:v>
                </c:pt>
                <c:pt idx="2402">
                  <c:v>139.42148056150398</c:v>
                </c:pt>
                <c:pt idx="2403">
                  <c:v>139.44864262295141</c:v>
                </c:pt>
                <c:pt idx="2404">
                  <c:v>139.4758077659001</c:v>
                </c:pt>
                <c:pt idx="2405">
                  <c:v>139.50297599069955</c:v>
                </c:pt>
                <c:pt idx="2406">
                  <c:v>139.53014729769947</c:v>
                </c:pt>
                <c:pt idx="2407">
                  <c:v>139.55732168724953</c:v>
                </c:pt>
                <c:pt idx="2408">
                  <c:v>139.58449915969936</c:v>
                </c:pt>
                <c:pt idx="2409">
                  <c:v>139.61167971539879</c:v>
                </c:pt>
                <c:pt idx="2410">
                  <c:v>139.63886335469758</c:v>
                </c:pt>
                <c:pt idx="2411">
                  <c:v>139.66605007794556</c:v>
                </c:pt>
                <c:pt idx="2412">
                  <c:v>139.69323988549257</c:v>
                </c:pt>
                <c:pt idx="2413">
                  <c:v>139.72043277768856</c:v>
                </c:pt>
                <c:pt idx="2414">
                  <c:v>139.74762875488346</c:v>
                </c:pt>
                <c:pt idx="2415">
                  <c:v>139.77482781742731</c:v>
                </c:pt>
                <c:pt idx="2416">
                  <c:v>139.80202996567007</c:v>
                </c:pt>
                <c:pt idx="2417">
                  <c:v>139.82923519996183</c:v>
                </c:pt>
                <c:pt idx="2418">
                  <c:v>139.85644352065273</c:v>
                </c:pt>
                <c:pt idx="2419">
                  <c:v>139.88365492809285</c:v>
                </c:pt>
                <c:pt idx="2420">
                  <c:v>139.90390513816266</c:v>
                </c:pt>
                <c:pt idx="2421">
                  <c:v>139.92415705769039</c:v>
                </c:pt>
                <c:pt idx="2422">
                  <c:v>139.94441068682031</c:v>
                </c:pt>
                <c:pt idx="2423">
                  <c:v>139.96466602569674</c:v>
                </c:pt>
                <c:pt idx="2424">
                  <c:v>139.98492307446404</c:v>
                </c:pt>
                <c:pt idx="2425">
                  <c:v>140.00518183326651</c:v>
                </c:pt>
                <c:pt idx="2426">
                  <c:v>140.02544230224854</c:v>
                </c:pt>
                <c:pt idx="2427">
                  <c:v>140.04570448155451</c:v>
                </c:pt>
                <c:pt idx="2428">
                  <c:v>140.06596837132875</c:v>
                </c:pt>
                <c:pt idx="2429">
                  <c:v>140.0862339717157</c:v>
                </c:pt>
                <c:pt idx="2430">
                  <c:v>140.10650128285977</c:v>
                </c:pt>
                <c:pt idx="2431">
                  <c:v>140.12677030490536</c:v>
                </c:pt>
                <c:pt idx="2432">
                  <c:v>140.14704103799684</c:v>
                </c:pt>
                <c:pt idx="2433">
                  <c:v>140.16731348227873</c:v>
                </c:pt>
                <c:pt idx="2434">
                  <c:v>140.18758763789546</c:v>
                </c:pt>
                <c:pt idx="2435">
                  <c:v>140.20786350499148</c:v>
                </c:pt>
                <c:pt idx="2436">
                  <c:v>140.22814108371128</c:v>
                </c:pt>
                <c:pt idx="2437">
                  <c:v>140.24842037419933</c:v>
                </c:pt>
                <c:pt idx="2438">
                  <c:v>140.26870137660009</c:v>
                </c:pt>
                <c:pt idx="2439">
                  <c:v>140.2889840910583</c:v>
                </c:pt>
                <c:pt idx="2440">
                  <c:v>140.30926851771827</c:v>
                </c:pt>
                <c:pt idx="2441">
                  <c:v>140.32955465672455</c:v>
                </c:pt>
                <c:pt idx="2442">
                  <c:v>140.34984250822174</c:v>
                </c:pt>
                <c:pt idx="2443">
                  <c:v>140.37013207235441</c:v>
                </c:pt>
                <c:pt idx="2444">
                  <c:v>140.39042334926708</c:v>
                </c:pt>
                <c:pt idx="2445">
                  <c:v>140.4107163391044</c:v>
                </c:pt>
                <c:pt idx="2446">
                  <c:v>140.43101104201097</c:v>
                </c:pt>
                <c:pt idx="2447">
                  <c:v>140.45130745813137</c:v>
                </c:pt>
                <c:pt idx="2448">
                  <c:v>140.47160558761021</c:v>
                </c:pt>
                <c:pt idx="2449">
                  <c:v>140.49190543059217</c:v>
                </c:pt>
                <c:pt idx="2450">
                  <c:v>140.5122069872219</c:v>
                </c:pt>
                <c:pt idx="2451">
                  <c:v>140.53251025764396</c:v>
                </c:pt>
                <c:pt idx="2452">
                  <c:v>140.55281524200316</c:v>
                </c:pt>
                <c:pt idx="2453">
                  <c:v>140.57312194044411</c:v>
                </c:pt>
                <c:pt idx="2454">
                  <c:v>140.5934303531115</c:v>
                </c:pt>
                <c:pt idx="2455">
                  <c:v>140.61140082745212</c:v>
                </c:pt>
                <c:pt idx="2456">
                  <c:v>140.62937264404863</c:v>
                </c:pt>
                <c:pt idx="2457">
                  <c:v>140.64734580300126</c:v>
                </c:pt>
                <c:pt idx="2458">
                  <c:v>140.66532030441027</c:v>
                </c:pt>
                <c:pt idx="2459">
                  <c:v>140.68329614837597</c:v>
                </c:pt>
                <c:pt idx="2460">
                  <c:v>140.70127333499863</c:v>
                </c:pt>
                <c:pt idx="2461">
                  <c:v>140.71925186437855</c:v>
                </c:pt>
                <c:pt idx="2462">
                  <c:v>140.737231736616</c:v>
                </c:pt>
                <c:pt idx="2463">
                  <c:v>140.7552129518113</c:v>
                </c:pt>
                <c:pt idx="2464">
                  <c:v>140.77319551006471</c:v>
                </c:pt>
                <c:pt idx="2465">
                  <c:v>140.79117941147663</c:v>
                </c:pt>
                <c:pt idx="2466">
                  <c:v>140.80916465614726</c:v>
                </c:pt>
                <c:pt idx="2467">
                  <c:v>140.82715124417703</c:v>
                </c:pt>
                <c:pt idx="2468">
                  <c:v>140.8451391756663</c:v>
                </c:pt>
                <c:pt idx="2469">
                  <c:v>140.86312845071535</c:v>
                </c:pt>
                <c:pt idx="2470">
                  <c:v>140.88111906942453</c:v>
                </c:pt>
                <c:pt idx="2471">
                  <c:v>140.89911103189422</c:v>
                </c:pt>
                <c:pt idx="2472">
                  <c:v>140.91710433822482</c:v>
                </c:pt>
                <c:pt idx="2473">
                  <c:v>140.93509898851667</c:v>
                </c:pt>
                <c:pt idx="2474">
                  <c:v>140.95309498287017</c:v>
                </c:pt>
                <c:pt idx="2475">
                  <c:v>140.9710923213857</c:v>
                </c:pt>
                <c:pt idx="2476">
                  <c:v>140.98909100416367</c:v>
                </c:pt>
                <c:pt idx="2477">
                  <c:v>141.00709103130447</c:v>
                </c:pt>
                <c:pt idx="2478">
                  <c:v>141.02509240290854</c:v>
                </c:pt>
                <c:pt idx="2479">
                  <c:v>141.04309511907624</c:v>
                </c:pt>
                <c:pt idx="2480">
                  <c:v>141.06109917990807</c:v>
                </c:pt>
                <c:pt idx="2481">
                  <c:v>141.07910458550444</c:v>
                </c:pt>
                <c:pt idx="2482">
                  <c:v>141.09711133596576</c:v>
                </c:pt>
                <c:pt idx="2483">
                  <c:v>141.11511943139257</c:v>
                </c:pt>
                <c:pt idx="2484">
                  <c:v>141.13312887188525</c:v>
                </c:pt>
                <c:pt idx="2485">
                  <c:v>141.15113965754426</c:v>
                </c:pt>
                <c:pt idx="2486">
                  <c:v>141.16915178847012</c:v>
                </c:pt>
                <c:pt idx="2487">
                  <c:v>141.18716526476331</c:v>
                </c:pt>
                <c:pt idx="2488">
                  <c:v>141.20518008652425</c:v>
                </c:pt>
                <c:pt idx="2489">
                  <c:v>141.22319625385353</c:v>
                </c:pt>
                <c:pt idx="2490">
                  <c:v>141.24121376685159</c:v>
                </c:pt>
                <c:pt idx="2491">
                  <c:v>141.25923262561898</c:v>
                </c:pt>
                <c:pt idx="2492">
                  <c:v>141.27725283025617</c:v>
                </c:pt>
                <c:pt idx="2493">
                  <c:v>141.2952743808637</c:v>
                </c:pt>
                <c:pt idx="2494">
                  <c:v>141.31329727754215</c:v>
                </c:pt>
                <c:pt idx="2495">
                  <c:v>141.33132152039204</c:v>
                </c:pt>
                <c:pt idx="2496">
                  <c:v>141.34934710951393</c:v>
                </c:pt>
                <c:pt idx="2497">
                  <c:v>141.36737404500832</c:v>
                </c:pt>
                <c:pt idx="2498">
                  <c:v>141.38540232697582</c:v>
                </c:pt>
                <c:pt idx="2499">
                  <c:v>141.40343195551699</c:v>
                </c:pt>
                <c:pt idx="2500">
                  <c:v>141.42146293073239</c:v>
                </c:pt>
                <c:pt idx="2501">
                  <c:v>141.43949525272265</c:v>
                </c:pt>
                <c:pt idx="2502">
                  <c:v>141.45752892158833</c:v>
                </c:pt>
                <c:pt idx="2503">
                  <c:v>141.47556393743005</c:v>
                </c:pt>
                <c:pt idx="2504">
                  <c:v>141.49360030034839</c:v>
                </c:pt>
                <c:pt idx="2505">
                  <c:v>141.51163801044402</c:v>
                </c:pt>
                <c:pt idx="2506">
                  <c:v>141.52967706781752</c:v>
                </c:pt>
                <c:pt idx="2507">
                  <c:v>141.5477174725695</c:v>
                </c:pt>
                <c:pt idx="2508">
                  <c:v>141.56575922480062</c:v>
                </c:pt>
                <c:pt idx="2509">
                  <c:v>141.58380232461155</c:v>
                </c:pt>
                <c:pt idx="2510">
                  <c:v>141.60184677210296</c:v>
                </c:pt>
                <c:pt idx="2511">
                  <c:v>141.61989256737547</c:v>
                </c:pt>
                <c:pt idx="2512">
                  <c:v>141.63793971052971</c:v>
                </c:pt>
                <c:pt idx="2513">
                  <c:v>141.65598820166645</c:v>
                </c:pt>
                <c:pt idx="2514">
                  <c:v>141.6740380408863</c:v>
                </c:pt>
                <c:pt idx="2515">
                  <c:v>141.69208922828997</c:v>
                </c:pt>
                <c:pt idx="2516">
                  <c:v>141.71014176397821</c:v>
                </c:pt>
                <c:pt idx="2517">
                  <c:v>141.72819564805167</c:v>
                </c:pt>
                <c:pt idx="2518">
                  <c:v>141.74625088061106</c:v>
                </c:pt>
                <c:pt idx="2519">
                  <c:v>141.76430746175711</c:v>
                </c:pt>
                <c:pt idx="2520">
                  <c:v>141.78236539159062</c:v>
                </c:pt>
                <c:pt idx="2521">
                  <c:v>141.80042467021227</c:v>
                </c:pt>
                <c:pt idx="2522">
                  <c:v>141.81848529772276</c:v>
                </c:pt>
                <c:pt idx="2523">
                  <c:v>141.83654727422291</c:v>
                </c:pt>
                <c:pt idx="2524">
                  <c:v>141.85461059981344</c:v>
                </c:pt>
                <c:pt idx="2525">
                  <c:v>141.87267527459514</c:v>
                </c:pt>
                <c:pt idx="2526">
                  <c:v>141.89074129866873</c:v>
                </c:pt>
                <c:pt idx="2527">
                  <c:v>141.90880867213511</c:v>
                </c:pt>
                <c:pt idx="2528">
                  <c:v>141.92687739509492</c:v>
                </c:pt>
                <c:pt idx="2529">
                  <c:v>141.94494746764906</c:v>
                </c:pt>
                <c:pt idx="2530">
                  <c:v>141.96301888989834</c:v>
                </c:pt>
                <c:pt idx="2531">
                  <c:v>141.98109166194351</c:v>
                </c:pt>
                <c:pt idx="2532">
                  <c:v>141.99916578388539</c:v>
                </c:pt>
                <c:pt idx="2533">
                  <c:v>142.01724125582484</c:v>
                </c:pt>
                <c:pt idx="2534">
                  <c:v>142.03531807786271</c:v>
                </c:pt>
                <c:pt idx="2535">
                  <c:v>142.05339625009984</c:v>
                </c:pt>
                <c:pt idx="2536">
                  <c:v>142.071475772637</c:v>
                </c:pt>
                <c:pt idx="2537">
                  <c:v>142.0895566455751</c:v>
                </c:pt>
                <c:pt idx="2538">
                  <c:v>142.10763886901506</c:v>
                </c:pt>
                <c:pt idx="2539">
                  <c:v>142.12572244305767</c:v>
                </c:pt>
                <c:pt idx="2540">
                  <c:v>142.14380736780384</c:v>
                </c:pt>
                <c:pt idx="2541">
                  <c:v>142.16189364335449</c:v>
                </c:pt>
                <c:pt idx="2542">
                  <c:v>142.17998126981047</c:v>
                </c:pt>
                <c:pt idx="2543">
                  <c:v>142.19807024727271</c:v>
                </c:pt>
                <c:pt idx="2544">
                  <c:v>142.21616057584208</c:v>
                </c:pt>
                <c:pt idx="2545">
                  <c:v>142.23425225561951</c:v>
                </c:pt>
                <c:pt idx="2546">
                  <c:v>142.25234528670597</c:v>
                </c:pt>
                <c:pt idx="2547">
                  <c:v>142.27043966920235</c:v>
                </c:pt>
                <c:pt idx="2548">
                  <c:v>142.28853540320961</c:v>
                </c:pt>
                <c:pt idx="2549">
                  <c:v>142.30663248882868</c:v>
                </c:pt>
                <c:pt idx="2550">
                  <c:v>142.32473092616047</c:v>
                </c:pt>
                <c:pt idx="2551">
                  <c:v>142.34283071530601</c:v>
                </c:pt>
                <c:pt idx="2552">
                  <c:v>142.36093185636634</c:v>
                </c:pt>
                <c:pt idx="2553">
                  <c:v>142.37903434944229</c:v>
                </c:pt>
                <c:pt idx="2554">
                  <c:v>142.39713819463489</c:v>
                </c:pt>
                <c:pt idx="2555">
                  <c:v>142.4152433920452</c:v>
                </c:pt>
                <c:pt idx="2556">
                  <c:v>142.4333499417742</c:v>
                </c:pt>
                <c:pt idx="2557">
                  <c:v>142.45145784392284</c:v>
                </c:pt>
                <c:pt idx="2558">
                  <c:v>142.46956709859214</c:v>
                </c:pt>
                <c:pt idx="2559">
                  <c:v>142.48767770588313</c:v>
                </c:pt>
                <c:pt idx="2560">
                  <c:v>142.50578966589686</c:v>
                </c:pt>
                <c:pt idx="2561">
                  <c:v>142.52390297873436</c:v>
                </c:pt>
                <c:pt idx="2562">
                  <c:v>142.5420176444967</c:v>
                </c:pt>
                <c:pt idx="2563">
                  <c:v>142.56013366328489</c:v>
                </c:pt>
                <c:pt idx="2564">
                  <c:v>142.57825103520005</c:v>
                </c:pt>
                <c:pt idx="2565">
                  <c:v>142.59636976034321</c:v>
                </c:pt>
                <c:pt idx="2566">
                  <c:v>142.61448983881544</c:v>
                </c:pt>
                <c:pt idx="2567">
                  <c:v>142.63261127071783</c:v>
                </c:pt>
                <c:pt idx="2568">
                  <c:v>142.65073405615146</c:v>
                </c:pt>
                <c:pt idx="2569">
                  <c:v>142.66885819521744</c:v>
                </c:pt>
                <c:pt idx="2570">
                  <c:v>142.68698368801691</c:v>
                </c:pt>
                <c:pt idx="2571">
                  <c:v>142.70511053465094</c:v>
                </c:pt>
                <c:pt idx="2572">
                  <c:v>142.72323873522063</c:v>
                </c:pt>
                <c:pt idx="2573">
                  <c:v>142.74136828982719</c:v>
                </c:pt>
                <c:pt idx="2574">
                  <c:v>142.75949919857166</c:v>
                </c:pt>
                <c:pt idx="2575">
                  <c:v>142.77763146155525</c:v>
                </c:pt>
                <c:pt idx="2576">
                  <c:v>142.79576507887907</c:v>
                </c:pt>
                <c:pt idx="2577">
                  <c:v>142.81390005064432</c:v>
                </c:pt>
                <c:pt idx="2578">
                  <c:v>142.83203637695215</c:v>
                </c:pt>
                <c:pt idx="2579">
                  <c:v>142.8501740579037</c:v>
                </c:pt>
                <c:pt idx="2580">
                  <c:v>142.86831309360019</c:v>
                </c:pt>
                <c:pt idx="2581">
                  <c:v>142.88645348414281</c:v>
                </c:pt>
                <c:pt idx="2582">
                  <c:v>142.90459522963275</c:v>
                </c:pt>
                <c:pt idx="2583">
                  <c:v>142.92273833017114</c:v>
                </c:pt>
                <c:pt idx="2584">
                  <c:v>142.94088278585937</c:v>
                </c:pt>
                <c:pt idx="2585">
                  <c:v>142.9590285967985</c:v>
                </c:pt>
                <c:pt idx="2586">
                  <c:v>142.9771757630898</c:v>
                </c:pt>
                <c:pt idx="2587">
                  <c:v>142.99532428483451</c:v>
                </c:pt>
                <c:pt idx="2588">
                  <c:v>143.01347416213392</c:v>
                </c:pt>
                <c:pt idx="2589">
                  <c:v>143.03162539508921</c:v>
                </c:pt>
                <c:pt idx="2590">
                  <c:v>143.04977798380168</c:v>
                </c:pt>
                <c:pt idx="2591">
                  <c:v>143.06793192837253</c:v>
                </c:pt>
                <c:pt idx="2592">
                  <c:v>143.08608722890307</c:v>
                </c:pt>
                <c:pt idx="2593">
                  <c:v>143.10424388549464</c:v>
                </c:pt>
                <c:pt idx="2594">
                  <c:v>143.12240189824843</c:v>
                </c:pt>
                <c:pt idx="2595">
                  <c:v>143.14056126726581</c:v>
                </c:pt>
                <c:pt idx="2596">
                  <c:v>143.15872199264805</c:v>
                </c:pt>
                <c:pt idx="2597">
                  <c:v>143.17688407449646</c:v>
                </c:pt>
                <c:pt idx="2598">
                  <c:v>143.19504751291237</c:v>
                </c:pt>
                <c:pt idx="2599">
                  <c:v>143.21321230799708</c:v>
                </c:pt>
                <c:pt idx="2600">
                  <c:v>143.23137845985192</c:v>
                </c:pt>
                <c:pt idx="2601">
                  <c:v>143.24954596857825</c:v>
                </c:pt>
                <c:pt idx="2602">
                  <c:v>143.26771483427746</c:v>
                </c:pt>
                <c:pt idx="2603">
                  <c:v>143.28588505705082</c:v>
                </c:pt>
                <c:pt idx="2604">
                  <c:v>143.30405663699977</c:v>
                </c:pt>
                <c:pt idx="2605">
                  <c:v>143.32222957422562</c:v>
                </c:pt>
                <c:pt idx="2606">
                  <c:v>143.34040386882981</c:v>
                </c:pt>
                <c:pt idx="2607">
                  <c:v>143.35857952091362</c:v>
                </c:pt>
                <c:pt idx="2608">
                  <c:v>143.38383890036712</c:v>
                </c:pt>
                <c:pt idx="2609">
                  <c:v>143.4091009016154</c:v>
                </c:pt>
                <c:pt idx="2610">
                  <c:v>143.43436552493057</c:v>
                </c:pt>
                <c:pt idx="2611">
                  <c:v>143.45963277058473</c:v>
                </c:pt>
                <c:pt idx="2612">
                  <c:v>143.48490263885023</c:v>
                </c:pt>
                <c:pt idx="2613">
                  <c:v>143.51017512999914</c:v>
                </c:pt>
                <c:pt idx="2614">
                  <c:v>143.53545024430375</c:v>
                </c:pt>
                <c:pt idx="2615">
                  <c:v>143.56072798203633</c:v>
                </c:pt>
                <c:pt idx="2616">
                  <c:v>143.58600834346919</c:v>
                </c:pt>
                <c:pt idx="2617">
                  <c:v>143.61129132887464</c:v>
                </c:pt>
                <c:pt idx="2618">
                  <c:v>143.636576938525</c:v>
                </c:pt>
                <c:pt idx="2619">
                  <c:v>143.66186517269273</c:v>
                </c:pt>
                <c:pt idx="2620">
                  <c:v>143.68715603165018</c:v>
                </c:pt>
                <c:pt idx="2621">
                  <c:v>143.71244951566976</c:v>
                </c:pt>
                <c:pt idx="2622">
                  <c:v>143.73774562502405</c:v>
                </c:pt>
                <c:pt idx="2623">
                  <c:v>143.76304435998546</c:v>
                </c:pt>
                <c:pt idx="2624">
                  <c:v>143.78834572082653</c:v>
                </c:pt>
                <c:pt idx="2625">
                  <c:v>143.81364970781982</c:v>
                </c:pt>
                <c:pt idx="2626">
                  <c:v>143.83895632123793</c:v>
                </c:pt>
                <c:pt idx="2627">
                  <c:v>143.86426556135342</c:v>
                </c:pt>
                <c:pt idx="2628">
                  <c:v>143.889577428439</c:v>
                </c:pt>
                <c:pt idx="2629">
                  <c:v>143.91489192276731</c:v>
                </c:pt>
                <c:pt idx="2630">
                  <c:v>143.94020904461101</c:v>
                </c:pt>
                <c:pt idx="2631">
                  <c:v>143.96552879424283</c:v>
                </c:pt>
                <c:pt idx="2632">
                  <c:v>143.99085117193553</c:v>
                </c:pt>
                <c:pt idx="2633">
                  <c:v>144.01617617796191</c:v>
                </c:pt>
                <c:pt idx="2634">
                  <c:v>144.04150381259475</c:v>
                </c:pt>
                <c:pt idx="2635">
                  <c:v>144.06683407610691</c:v>
                </c:pt>
                <c:pt idx="2636">
                  <c:v>144.09216696877124</c:v>
                </c:pt>
                <c:pt idx="2637">
                  <c:v>144.11750249086063</c:v>
                </c:pt>
                <c:pt idx="2638">
                  <c:v>144.14284064264797</c:v>
                </c:pt>
                <c:pt idx="2639">
                  <c:v>144.16818142440627</c:v>
                </c:pt>
                <c:pt idx="2640">
                  <c:v>144.19352483640847</c:v>
                </c:pt>
                <c:pt idx="2641">
                  <c:v>144.22592601686776</c:v>
                </c:pt>
                <c:pt idx="2642">
                  <c:v>144.25833149652578</c:v>
                </c:pt>
                <c:pt idx="2643">
                  <c:v>144.290741275953</c:v>
                </c:pt>
                <c:pt idx="2644">
                  <c:v>144.32315535571996</c:v>
                </c:pt>
                <c:pt idx="2645">
                  <c:v>144.35557373639719</c:v>
                </c:pt>
                <c:pt idx="2646">
                  <c:v>144.38799641855545</c:v>
                </c:pt>
                <c:pt idx="2647">
                  <c:v>144.42042340276538</c:v>
                </c:pt>
                <c:pt idx="2648">
                  <c:v>144.45285468959787</c:v>
                </c:pt>
                <c:pt idx="2649">
                  <c:v>144.48529027962383</c:v>
                </c:pt>
                <c:pt idx="2650">
                  <c:v>144.51773017341424</c:v>
                </c:pt>
                <c:pt idx="2651">
                  <c:v>144.55017437154009</c:v>
                </c:pt>
                <c:pt idx="2652">
                  <c:v>144.58262287457259</c:v>
                </c:pt>
                <c:pt idx="2653">
                  <c:v>144.61507568308286</c:v>
                </c:pt>
                <c:pt idx="2654">
                  <c:v>144.64753279764221</c:v>
                </c:pt>
                <c:pt idx="2655">
                  <c:v>144.67999421882203</c:v>
                </c:pt>
                <c:pt idx="2656">
                  <c:v>144.71245994719371</c:v>
                </c:pt>
                <c:pt idx="2657">
                  <c:v>144.74492998332877</c:v>
                </c:pt>
                <c:pt idx="2658">
                  <c:v>144.77740432779879</c:v>
                </c:pt>
                <c:pt idx="2659">
                  <c:v>144.80988298117549</c:v>
                </c:pt>
                <c:pt idx="2660">
                  <c:v>144.84236594403043</c:v>
                </c:pt>
                <c:pt idx="2661">
                  <c:v>144.87485321693558</c:v>
                </c:pt>
                <c:pt idx="2662">
                  <c:v>144.90734480046279</c:v>
                </c:pt>
                <c:pt idx="2663">
                  <c:v>144.93984069518402</c:v>
                </c:pt>
                <c:pt idx="2664">
                  <c:v>144.97234090167126</c:v>
                </c:pt>
                <c:pt idx="2665">
                  <c:v>145.00484542049671</c:v>
                </c:pt>
                <c:pt idx="2666">
                  <c:v>145.03735425223243</c:v>
                </c:pt>
                <c:pt idx="2667">
                  <c:v>145.06986739745082</c:v>
                </c:pt>
                <c:pt idx="2668">
                  <c:v>145.10238485672414</c:v>
                </c:pt>
                <c:pt idx="2669">
                  <c:v>145.13490663062484</c:v>
                </c:pt>
                <c:pt idx="2670">
                  <c:v>145.17446407234084</c:v>
                </c:pt>
                <c:pt idx="2671">
                  <c:v>145.21402789744471</c:v>
                </c:pt>
                <c:pt idx="2672">
                  <c:v>145.25359810696656</c:v>
                </c:pt>
                <c:pt idx="2673">
                  <c:v>145.29317470193669</c:v>
                </c:pt>
                <c:pt idx="2674">
                  <c:v>145.33275768338544</c:v>
                </c:pt>
                <c:pt idx="2675">
                  <c:v>145.3723470523434</c:v>
                </c:pt>
                <c:pt idx="2676">
                  <c:v>145.41194280984141</c:v>
                </c:pt>
                <c:pt idx="2677">
                  <c:v>145.45154495691031</c:v>
                </c:pt>
                <c:pt idx="2678">
                  <c:v>145.49115349458123</c:v>
                </c:pt>
                <c:pt idx="2679">
                  <c:v>145.53076842388535</c:v>
                </c:pt>
                <c:pt idx="2680">
                  <c:v>145.57038974585419</c:v>
                </c:pt>
                <c:pt idx="2681">
                  <c:v>145.61001746151928</c:v>
                </c:pt>
                <c:pt idx="2682">
                  <c:v>145.64965157191233</c:v>
                </c:pt>
                <c:pt idx="2683">
                  <c:v>145.68929207806534</c:v>
                </c:pt>
                <c:pt idx="2684">
                  <c:v>145.72893898101037</c:v>
                </c:pt>
                <c:pt idx="2685">
                  <c:v>145.76859228177966</c:v>
                </c:pt>
                <c:pt idx="2686">
                  <c:v>145.80825198140559</c:v>
                </c:pt>
                <c:pt idx="2687">
                  <c:v>145.84791808092081</c:v>
                </c:pt>
                <c:pt idx="2688">
                  <c:v>145.88759058135804</c:v>
                </c:pt>
                <c:pt idx="2689">
                  <c:v>145.92726948375019</c:v>
                </c:pt>
                <c:pt idx="2690">
                  <c:v>145.96695478913037</c:v>
                </c:pt>
                <c:pt idx="2691">
                  <c:v>146.00664649853181</c:v>
                </c:pt>
                <c:pt idx="2692">
                  <c:v>146.04634461298789</c:v>
                </c:pt>
                <c:pt idx="2693">
                  <c:v>146.0860491335323</c:v>
                </c:pt>
                <c:pt idx="2694">
                  <c:v>146.12576006119869</c:v>
                </c:pt>
                <c:pt idx="2695">
                  <c:v>146.16547739702105</c:v>
                </c:pt>
                <c:pt idx="2696">
                  <c:v>146.20520114203339</c:v>
                </c:pt>
                <c:pt idx="2697">
                  <c:v>146.24493129727</c:v>
                </c:pt>
                <c:pt idx="2698">
                  <c:v>146.28466786376529</c:v>
                </c:pt>
                <c:pt idx="2699">
                  <c:v>146.32441084255387</c:v>
                </c:pt>
                <c:pt idx="2700">
                  <c:v>146.36416023467049</c:v>
                </c:pt>
                <c:pt idx="2701">
                  <c:v>146.40391604115007</c:v>
                </c:pt>
                <c:pt idx="2702">
                  <c:v>146.44367826302766</c:v>
                </c:pt>
                <c:pt idx="2703">
                  <c:v>146.48344690133851</c:v>
                </c:pt>
                <c:pt idx="2704">
                  <c:v>146.5232219571181</c:v>
                </c:pt>
                <c:pt idx="2705">
                  <c:v>146.57235317447936</c:v>
                </c:pt>
                <c:pt idx="2706">
                  <c:v>146.6214941835207</c:v>
                </c:pt>
                <c:pt idx="2707">
                  <c:v>146.67064498619354</c:v>
                </c:pt>
                <c:pt idx="2708">
                  <c:v>146.71980558444977</c:v>
                </c:pt>
                <c:pt idx="2709">
                  <c:v>146.76897598024158</c:v>
                </c:pt>
                <c:pt idx="2710">
                  <c:v>146.81815617552155</c:v>
                </c:pt>
                <c:pt idx="2711">
                  <c:v>146.86734617224272</c:v>
                </c:pt>
                <c:pt idx="2712">
                  <c:v>146.91654597235848</c:v>
                </c:pt>
                <c:pt idx="2713">
                  <c:v>146.96575557782262</c:v>
                </c:pt>
                <c:pt idx="2714">
                  <c:v>147.01497499058931</c:v>
                </c:pt>
                <c:pt idx="2715">
                  <c:v>147.06420421261313</c:v>
                </c:pt>
                <c:pt idx="2716">
                  <c:v>147.11344324584897</c:v>
                </c:pt>
                <c:pt idx="2717">
                  <c:v>147.16269209225223</c:v>
                </c:pt>
                <c:pt idx="2718">
                  <c:v>147.21195075377861</c:v>
                </c:pt>
                <c:pt idx="2719">
                  <c:v>147.26121923238424</c:v>
                </c:pt>
                <c:pt idx="2720">
                  <c:v>147.31049753002563</c:v>
                </c:pt>
                <c:pt idx="2721">
                  <c:v>147.35978564865965</c:v>
                </c:pt>
                <c:pt idx="2722">
                  <c:v>147.40908359024365</c:v>
                </c:pt>
                <c:pt idx="2723">
                  <c:v>147.45839135673529</c:v>
                </c:pt>
                <c:pt idx="2724">
                  <c:v>147.50770895009259</c:v>
                </c:pt>
                <c:pt idx="2725">
                  <c:v>147.55703637227407</c:v>
                </c:pt>
                <c:pt idx="2726">
                  <c:v>147.60637362523852</c:v>
                </c:pt>
                <c:pt idx="2727">
                  <c:v>147.65572071094525</c:v>
                </c:pt>
                <c:pt idx="2728">
                  <c:v>147.70507763135384</c:v>
                </c:pt>
                <c:pt idx="2729">
                  <c:v>147.75444438842436</c:v>
                </c:pt>
                <c:pt idx="2730">
                  <c:v>147.80382098411718</c:v>
                </c:pt>
                <c:pt idx="2731">
                  <c:v>147.85320742039309</c:v>
                </c:pt>
                <c:pt idx="2732">
                  <c:v>147.9026036992133</c:v>
                </c:pt>
                <c:pt idx="2733">
                  <c:v>147.95200982253945</c:v>
                </c:pt>
                <c:pt idx="2734">
                  <c:v>148.00142579233344</c:v>
                </c:pt>
                <c:pt idx="2735">
                  <c:v>148.05085161055769</c:v>
                </c:pt>
                <c:pt idx="2736">
                  <c:v>148.10028727917492</c:v>
                </c:pt>
                <c:pt idx="2737">
                  <c:v>148.14973280014831</c:v>
                </c:pt>
                <c:pt idx="2738">
                  <c:v>148.19918817544132</c:v>
                </c:pt>
                <c:pt idx="2739">
                  <c:v>148.25797796508655</c:v>
                </c:pt>
                <c:pt idx="2740">
                  <c:v>148.31678167999635</c:v>
                </c:pt>
                <c:pt idx="2741">
                  <c:v>148.37559932346917</c:v>
                </c:pt>
                <c:pt idx="2742">
                  <c:v>148.43443089880421</c:v>
                </c:pt>
                <c:pt idx="2743">
                  <c:v>148.49327640930139</c:v>
                </c:pt>
                <c:pt idx="2744">
                  <c:v>148.55213585826149</c:v>
                </c:pt>
                <c:pt idx="2745">
                  <c:v>148.61100924898608</c:v>
                </c:pt>
                <c:pt idx="2746">
                  <c:v>148.66989658477743</c:v>
                </c:pt>
                <c:pt idx="2747">
                  <c:v>148.7287978689387</c:v>
                </c:pt>
                <c:pt idx="2748">
                  <c:v>148.78771310477376</c:v>
                </c:pt>
                <c:pt idx="2749">
                  <c:v>148.84664229558723</c:v>
                </c:pt>
                <c:pt idx="2750">
                  <c:v>148.90558544468462</c:v>
                </c:pt>
                <c:pt idx="2751">
                  <c:v>148.96454255537216</c:v>
                </c:pt>
                <c:pt idx="2752">
                  <c:v>149.02351363095684</c:v>
                </c:pt>
                <c:pt idx="2753">
                  <c:v>149.08249867474646</c:v>
                </c:pt>
                <c:pt idx="2754">
                  <c:v>149.14149769004962</c:v>
                </c:pt>
                <c:pt idx="2755">
                  <c:v>149.20051068017571</c:v>
                </c:pt>
                <c:pt idx="2756">
                  <c:v>149.25953764843484</c:v>
                </c:pt>
                <c:pt idx="2757">
                  <c:v>149.31857859813789</c:v>
                </c:pt>
                <c:pt idx="2758">
                  <c:v>149.37763353259669</c:v>
                </c:pt>
                <c:pt idx="2759">
                  <c:v>149.43670245512371</c:v>
                </c:pt>
                <c:pt idx="2760">
                  <c:v>149.49578536903223</c:v>
                </c:pt>
                <c:pt idx="2761">
                  <c:v>149.55488227763624</c:v>
                </c:pt>
                <c:pt idx="2762">
                  <c:v>149.6139931842508</c:v>
                </c:pt>
                <c:pt idx="2763">
                  <c:v>149.68702094789967</c:v>
                </c:pt>
                <c:pt idx="2764">
                  <c:v>149.76007007675403</c:v>
                </c:pt>
                <c:pt idx="2765">
                  <c:v>149.83314057706454</c:v>
                </c:pt>
                <c:pt idx="2766">
                  <c:v>149.90623245508371</c:v>
                </c:pt>
                <c:pt idx="2767">
                  <c:v>149.97934571706591</c:v>
                </c:pt>
                <c:pt idx="2768">
                  <c:v>150.05248036926724</c:v>
                </c:pt>
                <c:pt idx="2769">
                  <c:v>150.12563641794571</c:v>
                </c:pt>
                <c:pt idx="2770">
                  <c:v>150.19881386936106</c:v>
                </c:pt>
                <c:pt idx="2771">
                  <c:v>150.27201272977501</c:v>
                </c:pt>
                <c:pt idx="2772">
                  <c:v>150.34523300545106</c:v>
                </c:pt>
                <c:pt idx="2773">
                  <c:v>150.41847470265446</c:v>
                </c:pt>
                <c:pt idx="2774">
                  <c:v>150.49173782765237</c:v>
                </c:pt>
                <c:pt idx="2775">
                  <c:v>150.56502238671374</c:v>
                </c:pt>
                <c:pt idx="2776">
                  <c:v>150.63832838610941</c:v>
                </c:pt>
                <c:pt idx="2777">
                  <c:v>150.71165583211203</c:v>
                </c:pt>
                <c:pt idx="2778">
                  <c:v>150.78500473099609</c:v>
                </c:pt>
                <c:pt idx="2779">
                  <c:v>150.85837508903785</c:v>
                </c:pt>
                <c:pt idx="2780">
                  <c:v>150.93176691251551</c:v>
                </c:pt>
                <c:pt idx="2781">
                  <c:v>151.00518020770903</c:v>
                </c:pt>
                <c:pt idx="2782">
                  <c:v>151.07861498090026</c:v>
                </c:pt>
                <c:pt idx="2783">
                  <c:v>151.1520712383728</c:v>
                </c:pt>
                <c:pt idx="2784">
                  <c:v>151.22554898641224</c:v>
                </c:pt>
                <c:pt idx="2785">
                  <c:v>151.29904823130587</c:v>
                </c:pt>
                <c:pt idx="2786">
                  <c:v>151.37256897934287</c:v>
                </c:pt>
                <c:pt idx="2787">
                  <c:v>151.44611123681426</c:v>
                </c:pt>
                <c:pt idx="2788">
                  <c:v>151.51967501001289</c:v>
                </c:pt>
                <c:pt idx="2789">
                  <c:v>151.59326030523351</c:v>
                </c:pt>
                <c:pt idx="2790">
                  <c:v>151.66686712877259</c:v>
                </c:pt>
                <c:pt idx="2791">
                  <c:v>151.75431947571502</c:v>
                </c:pt>
                <c:pt idx="2792">
                  <c:v>151.84180221169146</c:v>
                </c:pt>
                <c:pt idx="2793">
                  <c:v>151.92931534726188</c:v>
                </c:pt>
                <c:pt idx="2794">
                  <c:v>152.01685889298989</c:v>
                </c:pt>
                <c:pt idx="2795">
                  <c:v>152.10443285944285</c:v>
                </c:pt>
                <c:pt idx="2796">
                  <c:v>152.19203725719166</c:v>
                </c:pt>
                <c:pt idx="2797">
                  <c:v>152.279672096811</c:v>
                </c:pt>
                <c:pt idx="2798">
                  <c:v>152.36733738887921</c:v>
                </c:pt>
                <c:pt idx="2799">
                  <c:v>152.45503314397823</c:v>
                </c:pt>
                <c:pt idx="2800">
                  <c:v>152.54275937269381</c:v>
                </c:pt>
                <c:pt idx="2801">
                  <c:v>152.63051608561523</c:v>
                </c:pt>
                <c:pt idx="2802">
                  <c:v>152.71830329333557</c:v>
                </c:pt>
                <c:pt idx="2803">
                  <c:v>152.80612100645152</c:v>
                </c:pt>
                <c:pt idx="2804">
                  <c:v>152.89396923556353</c:v>
                </c:pt>
                <c:pt idx="2805">
                  <c:v>152.98184799127563</c:v>
                </c:pt>
                <c:pt idx="2806">
                  <c:v>153.06975728419559</c:v>
                </c:pt>
                <c:pt idx="2807">
                  <c:v>153.15769712493488</c:v>
                </c:pt>
                <c:pt idx="2808">
                  <c:v>153.2456675241086</c:v>
                </c:pt>
                <c:pt idx="2809">
                  <c:v>153.33366849233559</c:v>
                </c:pt>
                <c:pt idx="2810">
                  <c:v>153.42170004023839</c:v>
                </c:pt>
                <c:pt idx="2811">
                  <c:v>153.5097621784432</c:v>
                </c:pt>
                <c:pt idx="2812">
                  <c:v>153.59785491757987</c:v>
                </c:pt>
                <c:pt idx="2813">
                  <c:v>153.68597826828204</c:v>
                </c:pt>
                <c:pt idx="2814">
                  <c:v>153.774132241187</c:v>
                </c:pt>
                <c:pt idx="2815">
                  <c:v>153.86231684693573</c:v>
                </c:pt>
                <c:pt idx="2816">
                  <c:v>153.95053209617294</c:v>
                </c:pt>
                <c:pt idx="2817">
                  <c:v>154.03877799954694</c:v>
                </c:pt>
                <c:pt idx="2818">
                  <c:v>154.12705456770991</c:v>
                </c:pt>
                <c:pt idx="2819">
                  <c:v>154.21536181131756</c:v>
                </c:pt>
                <c:pt idx="2820">
                  <c:v>154.30369974102942</c:v>
                </c:pt>
                <c:pt idx="2821">
                  <c:v>154.39206836750864</c:v>
                </c:pt>
                <c:pt idx="2822">
                  <c:v>154.48046770142213</c:v>
                </c:pt>
                <c:pt idx="2823">
                  <c:v>154.56889775344047</c:v>
                </c:pt>
                <c:pt idx="2824">
                  <c:v>154.65735853423803</c:v>
                </c:pt>
                <c:pt idx="2825">
                  <c:v>154.74585005449279</c:v>
                </c:pt>
                <c:pt idx="2826">
                  <c:v>154.83437232488649</c:v>
                </c:pt>
                <c:pt idx="2827">
                  <c:v>154.9229253561046</c:v>
                </c:pt>
                <c:pt idx="2828">
                  <c:v>155.01150915883622</c:v>
                </c:pt>
                <c:pt idx="2829">
                  <c:v>155.10012374377428</c:v>
                </c:pt>
                <c:pt idx="2830">
                  <c:v>155.18876912161525</c:v>
                </c:pt>
                <c:pt idx="2831">
                  <c:v>155.29127217607419</c:v>
                </c:pt>
                <c:pt idx="2832">
                  <c:v>155.39381640348995</c:v>
                </c:pt>
                <c:pt idx="2833">
                  <c:v>155.49640182040071</c:v>
                </c:pt>
                <c:pt idx="2834">
                  <c:v>155.59902844335127</c:v>
                </c:pt>
                <c:pt idx="2835">
                  <c:v>155.70169628889309</c:v>
                </c:pt>
                <c:pt idx="2836">
                  <c:v>155.80440537358422</c:v>
                </c:pt>
                <c:pt idx="2837">
                  <c:v>155.90715571398951</c:v>
                </c:pt>
                <c:pt idx="2838">
                  <c:v>156.00994732668028</c:v>
                </c:pt>
                <c:pt idx="2839">
                  <c:v>156.11278022823464</c:v>
                </c:pt>
                <c:pt idx="2840">
                  <c:v>156.21565443523724</c:v>
                </c:pt>
                <c:pt idx="2841">
                  <c:v>156.31856996427956</c:v>
                </c:pt>
                <c:pt idx="2842">
                  <c:v>156.42152683195957</c:v>
                </c:pt>
                <c:pt idx="2843">
                  <c:v>156.52452505488205</c:v>
                </c:pt>
                <c:pt idx="2844">
                  <c:v>156.62756464965835</c:v>
                </c:pt>
                <c:pt idx="2845">
                  <c:v>156.73064563290649</c:v>
                </c:pt>
                <c:pt idx="2846">
                  <c:v>156.8337680212513</c:v>
                </c:pt>
                <c:pt idx="2847">
                  <c:v>156.9369318313241</c:v>
                </c:pt>
                <c:pt idx="2848">
                  <c:v>157.04013707976304</c:v>
                </c:pt>
                <c:pt idx="2849">
                  <c:v>157.14338378321284</c:v>
                </c:pt>
                <c:pt idx="2850">
                  <c:v>157.24667195832498</c:v>
                </c:pt>
                <c:pt idx="2851">
                  <c:v>157.35000162175763</c:v>
                </c:pt>
                <c:pt idx="2852">
                  <c:v>157.45337279017559</c:v>
                </c:pt>
                <c:pt idx="2853">
                  <c:v>157.55678548025043</c:v>
                </c:pt>
                <c:pt idx="2854">
                  <c:v>157.66023970866033</c:v>
                </c:pt>
                <c:pt idx="2855">
                  <c:v>157.76373549209026</c:v>
                </c:pt>
                <c:pt idx="2856">
                  <c:v>157.86727284723185</c:v>
                </c:pt>
                <c:pt idx="2857">
                  <c:v>157.9708517907834</c:v>
                </c:pt>
                <c:pt idx="2858">
                  <c:v>158.07447233945001</c:v>
                </c:pt>
                <c:pt idx="2859">
                  <c:v>158.18735215822511</c:v>
                </c:pt>
                <c:pt idx="2860">
                  <c:v>158.30028134977763</c:v>
                </c:pt>
                <c:pt idx="2861">
                  <c:v>158.41325993570288</c:v>
                </c:pt>
                <c:pt idx="2862">
                  <c:v>158.52628793760556</c:v>
                </c:pt>
                <c:pt idx="2863">
                  <c:v>158.63936537709989</c:v>
                </c:pt>
                <c:pt idx="2864">
                  <c:v>158.75249227580946</c:v>
                </c:pt>
                <c:pt idx="2865">
                  <c:v>158.86566865536739</c:v>
                </c:pt>
                <c:pt idx="2866">
                  <c:v>158.97889453741615</c:v>
                </c:pt>
                <c:pt idx="2867">
                  <c:v>159.09216994360787</c:v>
                </c:pt>
                <c:pt idx="2868">
                  <c:v>159.20549489560395</c:v>
                </c:pt>
                <c:pt idx="2869">
                  <c:v>159.31886941507537</c:v>
                </c:pt>
                <c:pt idx="2870">
                  <c:v>159.43229352370255</c:v>
                </c:pt>
                <c:pt idx="2871">
                  <c:v>159.54576724317545</c:v>
                </c:pt>
                <c:pt idx="2872">
                  <c:v>159.65929059519345</c:v>
                </c:pt>
                <c:pt idx="2873">
                  <c:v>159.77286360146547</c:v>
                </c:pt>
                <c:pt idx="2874">
                  <c:v>159.8864862837099</c:v>
                </c:pt>
                <c:pt idx="2875">
                  <c:v>160.00015866365462</c:v>
                </c:pt>
                <c:pt idx="2876">
                  <c:v>160.11388076303703</c:v>
                </c:pt>
                <c:pt idx="2877">
                  <c:v>160.22765260360404</c:v>
                </c:pt>
                <c:pt idx="2878">
                  <c:v>160.34147420711204</c:v>
                </c:pt>
                <c:pt idx="2879">
                  <c:v>160.45534559532703</c:v>
                </c:pt>
                <c:pt idx="2880">
                  <c:v>160.56926679002444</c:v>
                </c:pt>
                <c:pt idx="2881">
                  <c:v>160.6832378129892</c:v>
                </c:pt>
                <c:pt idx="2882">
                  <c:v>160.79725868601585</c:v>
                </c:pt>
                <c:pt idx="2883">
                  <c:v>160.91132943090841</c:v>
                </c:pt>
                <c:pt idx="2884">
                  <c:v>161.02545006948051</c:v>
                </c:pt>
                <c:pt idx="2885">
                  <c:v>161.13962062355523</c:v>
                </c:pt>
                <c:pt idx="2886">
                  <c:v>161.25384111496521</c:v>
                </c:pt>
                <c:pt idx="2887">
                  <c:v>161.36811156555265</c:v>
                </c:pt>
                <c:pt idx="2888">
                  <c:v>161.48243199716941</c:v>
                </c:pt>
                <c:pt idx="2889">
                  <c:v>161.59680243167674</c:v>
                </c:pt>
                <c:pt idx="2890">
                  <c:v>161.71122289094555</c:v>
                </c:pt>
                <c:pt idx="2891">
                  <c:v>161.82569339685625</c:v>
                </c:pt>
                <c:pt idx="2892">
                  <c:v>161.9494825452671</c:v>
                </c:pt>
                <c:pt idx="2893">
                  <c:v>162.07333022022308</c:v>
                </c:pt>
                <c:pt idx="2894">
                  <c:v>162.19723644939509</c:v>
                </c:pt>
                <c:pt idx="2895">
                  <c:v>162.32120126046712</c:v>
                </c:pt>
                <c:pt idx="2896">
                  <c:v>162.44522468113621</c:v>
                </c:pt>
                <c:pt idx="2897">
                  <c:v>162.56930673911256</c:v>
                </c:pt>
                <c:pt idx="2898">
                  <c:v>162.69344746211942</c:v>
                </c:pt>
                <c:pt idx="2899">
                  <c:v>162.81764687789314</c:v>
                </c:pt>
                <c:pt idx="2900">
                  <c:v>162.94190501418325</c:v>
                </c:pt>
                <c:pt idx="2901">
                  <c:v>163.06622189875227</c:v>
                </c:pt>
                <c:pt idx="2902">
                  <c:v>163.19059755937602</c:v>
                </c:pt>
                <c:pt idx="2903">
                  <c:v>163.31503202384332</c:v>
                </c:pt>
                <c:pt idx="2904">
                  <c:v>163.43952531995615</c:v>
                </c:pt>
                <c:pt idx="2905">
                  <c:v>163.56407747552967</c:v>
                </c:pt>
                <c:pt idx="2906">
                  <c:v>163.68868851839218</c:v>
                </c:pt>
                <c:pt idx="2907">
                  <c:v>163.81335847638513</c:v>
                </c:pt>
                <c:pt idx="2908">
                  <c:v>163.93808737736313</c:v>
                </c:pt>
                <c:pt idx="2909">
                  <c:v>164.06287524919398</c:v>
                </c:pt>
                <c:pt idx="2910">
                  <c:v>164.1877221197586</c:v>
                </c:pt>
                <c:pt idx="2911">
                  <c:v>164.31262801695118</c:v>
                </c:pt>
                <c:pt idx="2912">
                  <c:v>164.43759296867904</c:v>
                </c:pt>
                <c:pt idx="2913">
                  <c:v>164.56261700286268</c:v>
                </c:pt>
                <c:pt idx="2914">
                  <c:v>164.68770014743583</c:v>
                </c:pt>
                <c:pt idx="2915">
                  <c:v>164.81284243034543</c:v>
                </c:pt>
                <c:pt idx="2916">
                  <c:v>164.93804387955163</c:v>
                </c:pt>
                <c:pt idx="2917">
                  <c:v>165.06330452302777</c:v>
                </c:pt>
                <c:pt idx="2918">
                  <c:v>165.1886243887605</c:v>
                </c:pt>
                <c:pt idx="2919">
                  <c:v>165.31400350474956</c:v>
                </c:pt>
                <c:pt idx="2920">
                  <c:v>165.43944189900807</c:v>
                </c:pt>
                <c:pt idx="2921">
                  <c:v>165.56493959956234</c:v>
                </c:pt>
                <c:pt idx="2922">
                  <c:v>165.69516598057854</c:v>
                </c:pt>
                <c:pt idx="2923">
                  <c:v>165.82545622134344</c:v>
                </c:pt>
                <c:pt idx="2924">
                  <c:v>165.95581035317227</c:v>
                </c:pt>
                <c:pt idx="2925">
                  <c:v>166.08622840739565</c:v>
                </c:pt>
                <c:pt idx="2926">
                  <c:v>166.21671041535947</c:v>
                </c:pt>
                <c:pt idx="2927">
                  <c:v>166.34725640842504</c:v>
                </c:pt>
                <c:pt idx="2928">
                  <c:v>166.4778664179691</c:v>
                </c:pt>
                <c:pt idx="2929">
                  <c:v>166.60854047538365</c:v>
                </c:pt>
                <c:pt idx="2930">
                  <c:v>166.73927861207619</c:v>
                </c:pt>
                <c:pt idx="2931">
                  <c:v>166.8700808594696</c:v>
                </c:pt>
                <c:pt idx="2932">
                  <c:v>167.00094724900217</c:v>
                </c:pt>
                <c:pt idx="2933">
                  <c:v>167.13187781212758</c:v>
                </c:pt>
                <c:pt idx="2934">
                  <c:v>167.26287258031491</c:v>
                </c:pt>
                <c:pt idx="2935">
                  <c:v>167.39393158504879</c:v>
                </c:pt>
                <c:pt idx="2936">
                  <c:v>167.52505485782913</c:v>
                </c:pt>
                <c:pt idx="2937">
                  <c:v>167.65624243017143</c:v>
                </c:pt>
                <c:pt idx="2938">
                  <c:v>167.78749433360653</c:v>
                </c:pt>
                <c:pt idx="2939">
                  <c:v>167.9188105996808</c:v>
                </c:pt>
                <c:pt idx="2940">
                  <c:v>168.05019125995608</c:v>
                </c:pt>
                <c:pt idx="2941">
                  <c:v>168.18163634600967</c:v>
                </c:pt>
                <c:pt idx="2942">
                  <c:v>168.31314588943434</c:v>
                </c:pt>
                <c:pt idx="2943">
                  <c:v>168.44471992183836</c:v>
                </c:pt>
                <c:pt idx="2944">
                  <c:v>168.57635847484556</c:v>
                </c:pt>
                <c:pt idx="2945">
                  <c:v>168.70806158009515</c:v>
                </c:pt>
                <c:pt idx="2946">
                  <c:v>168.83982926924199</c:v>
                </c:pt>
                <c:pt idx="2947">
                  <c:v>168.97166157395637</c:v>
                </c:pt>
                <c:pt idx="2948">
                  <c:v>169.10355852592414</c:v>
                </c:pt>
                <c:pt idx="2949">
                  <c:v>169.23552015684669</c:v>
                </c:pt>
                <c:pt idx="2950">
                  <c:v>169.36754649844096</c:v>
                </c:pt>
                <c:pt idx="2951">
                  <c:v>169.49963758243945</c:v>
                </c:pt>
                <c:pt idx="2952">
                  <c:v>169.6317934405902</c:v>
                </c:pt>
                <c:pt idx="2953">
                  <c:v>169.76401410465681</c:v>
                </c:pt>
                <c:pt idx="2954">
                  <c:v>169.89629960641852</c:v>
                </c:pt>
                <c:pt idx="2955">
                  <c:v>170.02864997767011</c:v>
                </c:pt>
                <c:pt idx="2956">
                  <c:v>170.16579222921217</c:v>
                </c:pt>
                <c:pt idx="2957">
                  <c:v>170.30300413261222</c:v>
                </c:pt>
                <c:pt idx="2958">
                  <c:v>170.4402857232449</c:v>
                </c:pt>
                <c:pt idx="2959">
                  <c:v>170.57763703650309</c:v>
                </c:pt>
                <c:pt idx="2960">
                  <c:v>170.71505810779749</c:v>
                </c:pt>
                <c:pt idx="2961">
                  <c:v>170.85254897255689</c:v>
                </c:pt>
                <c:pt idx="2962">
                  <c:v>170.99010966622799</c:v>
                </c:pt>
                <c:pt idx="2963">
                  <c:v>171.12774022427556</c:v>
                </c:pt>
                <c:pt idx="2964">
                  <c:v>171.26544068218229</c:v>
                </c:pt>
                <c:pt idx="2965">
                  <c:v>171.40321107544901</c:v>
                </c:pt>
                <c:pt idx="2966">
                  <c:v>171.54105143959447</c:v>
                </c:pt>
                <c:pt idx="2967">
                  <c:v>171.67896181015556</c:v>
                </c:pt>
                <c:pt idx="2968">
                  <c:v>171.81694222268709</c:v>
                </c:pt>
                <c:pt idx="2969">
                  <c:v>171.95499271276208</c:v>
                </c:pt>
                <c:pt idx="2970">
                  <c:v>172.09311331597146</c:v>
                </c:pt>
                <c:pt idx="2971">
                  <c:v>172.23130406792438</c:v>
                </c:pt>
                <c:pt idx="2972">
                  <c:v>172.36956500424796</c:v>
                </c:pt>
                <c:pt idx="2973">
                  <c:v>172.50789616058748</c:v>
                </c:pt>
                <c:pt idx="2974">
                  <c:v>172.64629757260633</c:v>
                </c:pt>
                <c:pt idx="2975">
                  <c:v>172.78476927598598</c:v>
                </c:pt>
                <c:pt idx="2976">
                  <c:v>172.92331130642603</c:v>
                </c:pt>
                <c:pt idx="2977">
                  <c:v>173.06192369964424</c:v>
                </c:pt>
                <c:pt idx="2978">
                  <c:v>173.20060649137642</c:v>
                </c:pt>
                <c:pt idx="2979">
                  <c:v>173.33935971737665</c:v>
                </c:pt>
                <c:pt idx="2980">
                  <c:v>173.47818341341704</c:v>
                </c:pt>
                <c:pt idx="2981">
                  <c:v>173.61707761528805</c:v>
                </c:pt>
                <c:pt idx="2982">
                  <c:v>173.75604235879814</c:v>
                </c:pt>
                <c:pt idx="2983">
                  <c:v>173.89507767977403</c:v>
                </c:pt>
                <c:pt idx="2984">
                  <c:v>174.03418361406065</c:v>
                </c:pt>
                <c:pt idx="2985">
                  <c:v>174.17336019752105</c:v>
                </c:pt>
                <c:pt idx="2986">
                  <c:v>174.31260746603664</c:v>
                </c:pt>
                <c:pt idx="2987">
                  <c:v>174.45192545550694</c:v>
                </c:pt>
                <c:pt idx="2988">
                  <c:v>174.59131420184971</c:v>
                </c:pt>
                <c:pt idx="2989">
                  <c:v>174.730773741001</c:v>
                </c:pt>
                <c:pt idx="2990">
                  <c:v>174.87030410891509</c:v>
                </c:pt>
                <c:pt idx="2991">
                  <c:v>175.00990534156452</c:v>
                </c:pt>
                <c:pt idx="2992">
                  <c:v>175.14957747494012</c:v>
                </c:pt>
                <c:pt idx="2993">
                  <c:v>175.28932054505097</c:v>
                </c:pt>
                <c:pt idx="2994">
                  <c:v>175.42913458792441</c:v>
                </c:pt>
                <c:pt idx="2995">
                  <c:v>175.56901963960613</c:v>
                </c:pt>
                <c:pt idx="2996">
                  <c:v>175.70897573616011</c:v>
                </c:pt>
                <c:pt idx="2997">
                  <c:v>175.84900291366864</c:v>
                </c:pt>
                <c:pt idx="2998">
                  <c:v>175.98910120823237</c:v>
                </c:pt>
                <c:pt idx="2999">
                  <c:v>176.12927065597023</c:v>
                </c:pt>
                <c:pt idx="3000">
                  <c:v>176.26951129301952</c:v>
                </c:pt>
                <c:pt idx="3001">
                  <c:v>176.40982315553589</c:v>
                </c:pt>
                <c:pt idx="3002">
                  <c:v>176.55020627969341</c:v>
                </c:pt>
                <c:pt idx="3003">
                  <c:v>176.69066070168441</c:v>
                </c:pt>
                <c:pt idx="3004">
                  <c:v>176.83118645771967</c:v>
                </c:pt>
                <c:pt idx="3005">
                  <c:v>176.97178358402837</c:v>
                </c:pt>
                <c:pt idx="3006">
                  <c:v>177.11245211685801</c:v>
                </c:pt>
                <c:pt idx="3007">
                  <c:v>177.25319209247465</c:v>
                </c:pt>
                <c:pt idx="3008">
                  <c:v>177.39400354716261</c:v>
                </c:pt>
                <c:pt idx="3009">
                  <c:v>177.53488651722478</c:v>
                </c:pt>
                <c:pt idx="3010">
                  <c:v>177.67584103898236</c:v>
                </c:pt>
                <c:pt idx="3011">
                  <c:v>177.81686714877503</c:v>
                </c:pt>
                <c:pt idx="3012">
                  <c:v>177.95796488296099</c:v>
                </c:pt>
                <c:pt idx="3013">
                  <c:v>178.09913427791687</c:v>
                </c:pt>
                <c:pt idx="3014">
                  <c:v>178.24037537003775</c:v>
                </c:pt>
                <c:pt idx="3015">
                  <c:v>178.38168819573724</c:v>
                </c:pt>
                <c:pt idx="3016">
                  <c:v>178.52307279144736</c:v>
                </c:pt>
                <c:pt idx="3017">
                  <c:v>178.66452919361873</c:v>
                </c:pt>
                <c:pt idx="3018">
                  <c:v>178.80605743872042</c:v>
                </c:pt>
                <c:pt idx="3019">
                  <c:v>178.94765756324011</c:v>
                </c:pt>
                <c:pt idx="3020">
                  <c:v>179.08932960368381</c:v>
                </c:pt>
                <c:pt idx="3021">
                  <c:v>179.23107359657635</c:v>
                </c:pt>
                <c:pt idx="3022">
                  <c:v>179.3728895784609</c:v>
                </c:pt>
                <c:pt idx="3023">
                  <c:v>179.51477758589928</c:v>
                </c:pt>
                <c:pt idx="3024">
                  <c:v>179.6567376554718</c:v>
                </c:pt>
                <c:pt idx="3025">
                  <c:v>179.79876982377746</c:v>
                </c:pt>
                <c:pt idx="3026">
                  <c:v>179.9408741274338</c:v>
                </c:pt>
                <c:pt idx="3027">
                  <c:v>180.08305060307691</c:v>
                </c:pt>
                <c:pt idx="3028">
                  <c:v>180.22529928736154</c:v>
                </c:pt>
                <c:pt idx="3029">
                  <c:v>180.36762021696103</c:v>
                </c:pt>
                <c:pt idx="3030">
                  <c:v>180.51001342856736</c:v>
                </c:pt>
                <c:pt idx="3031">
                  <c:v>180.65247895889115</c:v>
                </c:pt>
                <c:pt idx="3032">
                  <c:v>180.79501684466166</c:v>
                </c:pt>
                <c:pt idx="3033">
                  <c:v>180.93762712262679</c:v>
                </c:pt>
                <c:pt idx="3034">
                  <c:v>181.08030982955316</c:v>
                </c:pt>
                <c:pt idx="3035">
                  <c:v>181.22306500222595</c:v>
                </c:pt>
                <c:pt idx="3036">
                  <c:v>181.36589267744915</c:v>
                </c:pt>
                <c:pt idx="3037">
                  <c:v>181.50879289204536</c:v>
                </c:pt>
                <c:pt idx="3038">
                  <c:v>181.65176568285588</c:v>
                </c:pt>
                <c:pt idx="3039">
                  <c:v>181.79481108674076</c:v>
                </c:pt>
                <c:pt idx="3040">
                  <c:v>181.93792914057877</c:v>
                </c:pt>
                <c:pt idx="3041">
                  <c:v>182.08111988126734</c:v>
                </c:pt>
                <c:pt idx="3042">
                  <c:v>182.22438334572274</c:v>
                </c:pt>
                <c:pt idx="3043">
                  <c:v>182.36771957087998</c:v>
                </c:pt>
                <c:pt idx="3044">
                  <c:v>182.51112859369275</c:v>
                </c:pt>
                <c:pt idx="3045">
                  <c:v>182.65461045113355</c:v>
                </c:pt>
                <c:pt idx="3046">
                  <c:v>182.79816518019368</c:v>
                </c:pt>
                <c:pt idx="3047">
                  <c:v>182.9417928178832</c:v>
                </c:pt>
                <c:pt idx="3048">
                  <c:v>183.08549340123093</c:v>
                </c:pt>
                <c:pt idx="3049">
                  <c:v>183.22926696728459</c:v>
                </c:pt>
                <c:pt idx="3050">
                  <c:v>183.37311355311061</c:v>
                </c:pt>
                <c:pt idx="3051">
                  <c:v>183.51703319579434</c:v>
                </c:pt>
                <c:pt idx="3052">
                  <c:v>183.66102593243991</c:v>
                </c:pt>
                <c:pt idx="3053">
                  <c:v>183.80509180017035</c:v>
                </c:pt>
                <c:pt idx="3054">
                  <c:v>183.94923083612747</c:v>
                </c:pt>
                <c:pt idx="3055">
                  <c:v>184.09344307747193</c:v>
                </c:pt>
                <c:pt idx="3056">
                  <c:v>184.23772856138339</c:v>
                </c:pt>
                <c:pt idx="3057">
                  <c:v>184.38208732506024</c:v>
                </c:pt>
                <c:pt idx="3058">
                  <c:v>184.52651940571991</c:v>
                </c:pt>
                <c:pt idx="3059">
                  <c:v>184.67102484059859</c:v>
                </c:pt>
                <c:pt idx="3060">
                  <c:v>184.81560366695149</c:v>
                </c:pt>
                <c:pt idx="3061">
                  <c:v>184.96025592205268</c:v>
                </c:pt>
                <c:pt idx="3062">
                  <c:v>185.10498164319515</c:v>
                </c:pt>
                <c:pt idx="3063">
                  <c:v>185.2497808676909</c:v>
                </c:pt>
                <c:pt idx="3064">
                  <c:v>185.3946536328709</c:v>
                </c:pt>
                <c:pt idx="3065">
                  <c:v>185.53959997608499</c:v>
                </c:pt>
                <c:pt idx="3066">
                  <c:v>185.68461993470189</c:v>
                </c:pt>
                <c:pt idx="3067">
                  <c:v>185.8297135461095</c:v>
                </c:pt>
                <c:pt idx="3068">
                  <c:v>185.97488084771464</c:v>
                </c:pt>
                <c:pt idx="3069">
                  <c:v>186.1201218769431</c:v>
                </c:pt>
                <c:pt idx="3070">
                  <c:v>186.26543667123971</c:v>
                </c:pt>
                <c:pt idx="3071">
                  <c:v>186.41082526806824</c:v>
                </c:pt>
                <c:pt idx="3072">
                  <c:v>186.55628770491163</c:v>
                </c:pt>
                <c:pt idx="3073">
                  <c:v>186.7018240192717</c:v>
                </c:pt>
                <c:pt idx="3074">
                  <c:v>186.84743424866949</c:v>
                </c:pt>
                <c:pt idx="3075">
                  <c:v>186.99311843064493</c:v>
                </c:pt>
                <c:pt idx="3076">
                  <c:v>187.13887660275708</c:v>
                </c:pt>
                <c:pt idx="3077">
                  <c:v>187.28470880258411</c:v>
                </c:pt>
                <c:pt idx="3078">
                  <c:v>187.43061506772318</c:v>
                </c:pt>
                <c:pt idx="3079">
                  <c:v>187.57659543579069</c:v>
                </c:pt>
                <c:pt idx="3080">
                  <c:v>187.72264994442199</c:v>
                </c:pt>
                <c:pt idx="3081">
                  <c:v>187.86877863127171</c:v>
                </c:pt>
                <c:pt idx="3082">
                  <c:v>188.0149815340134</c:v>
                </c:pt>
                <c:pt idx="3083">
                  <c:v>188.16125869033988</c:v>
                </c:pt>
                <c:pt idx="3084">
                  <c:v>188.30761013796314</c:v>
                </c:pt>
                <c:pt idx="3085">
                  <c:v>188.45403591461425</c:v>
                </c:pt>
                <c:pt idx="3086">
                  <c:v>188.60053605804347</c:v>
                </c:pt>
                <c:pt idx="3087">
                  <c:v>188.74711060602019</c:v>
                </c:pt>
                <c:pt idx="3088">
                  <c:v>188.8937595963331</c:v>
                </c:pt>
                <c:pt idx="3089">
                  <c:v>189.0404830667899</c:v>
                </c:pt>
                <c:pt idx="3090">
                  <c:v>189.18728105521757</c:v>
                </c:pt>
                <c:pt idx="3091">
                  <c:v>189.3341535994625</c:v>
                </c:pt>
                <c:pt idx="3092">
                  <c:v>189.48110073738999</c:v>
                </c:pt>
                <c:pt idx="3093">
                  <c:v>189.62812250688478</c:v>
                </c:pt>
                <c:pt idx="3094">
                  <c:v>189.77521894585072</c:v>
                </c:pt>
                <c:pt idx="3095">
                  <c:v>189.922390092211</c:v>
                </c:pt>
                <c:pt idx="3096">
                  <c:v>190.06963598390797</c:v>
                </c:pt>
                <c:pt idx="3097">
                  <c:v>190.2169566589034</c:v>
                </c:pt>
                <c:pt idx="3098">
                  <c:v>190.36435215517827</c:v>
                </c:pt>
                <c:pt idx="3099">
                  <c:v>190.51182251073283</c:v>
                </c:pt>
                <c:pt idx="3100">
                  <c:v>190.65936776358657</c:v>
                </c:pt>
                <c:pt idx="3101">
                  <c:v>190.80698795177841</c:v>
                </c:pt>
                <c:pt idx="3102">
                  <c:v>190.95468311336651</c:v>
                </c:pt>
                <c:pt idx="3103">
                  <c:v>191.10245328642841</c:v>
                </c:pt>
                <c:pt idx="3104">
                  <c:v>191.250298509061</c:v>
                </c:pt>
                <c:pt idx="3105">
                  <c:v>191.39821881938039</c:v>
                </c:pt>
                <c:pt idx="3106">
                  <c:v>191.54621425552219</c:v>
                </c:pt>
                <c:pt idx="3107">
                  <c:v>191.69428485564137</c:v>
                </c:pt>
                <c:pt idx="3108">
                  <c:v>191.84243065791219</c:v>
                </c:pt>
                <c:pt idx="3109">
                  <c:v>191.99065170052839</c:v>
                </c:pt>
                <c:pt idx="3110">
                  <c:v>192.13894802170307</c:v>
                </c:pt>
                <c:pt idx="3111">
                  <c:v>192.28731965966864</c:v>
                </c:pt>
                <c:pt idx="3112">
                  <c:v>192.43576665267713</c:v>
                </c:pt>
                <c:pt idx="3113">
                  <c:v>192.5842890389998</c:v>
                </c:pt>
                <c:pt idx="3114">
                  <c:v>192.73288685692748</c:v>
                </c:pt>
                <c:pt idx="3115">
                  <c:v>192.88156014477042</c:v>
                </c:pt>
                <c:pt idx="3116">
                  <c:v>193.03030894085825</c:v>
                </c:pt>
                <c:pt idx="3117">
                  <c:v>193.17913328354021</c:v>
                </c:pt>
                <c:pt idx="3118">
                  <c:v>193.32803321118482</c:v>
                </c:pt>
                <c:pt idx="3119">
                  <c:v>193.4770087621803</c:v>
                </c:pt>
                <c:pt idx="3120">
                  <c:v>193.62605997493421</c:v>
                </c:pt>
                <c:pt idx="3121">
                  <c:v>193.7751868878737</c:v>
                </c:pt>
                <c:pt idx="3122">
                  <c:v>193.9243895394454</c:v>
                </c:pt>
                <c:pt idx="3123">
                  <c:v>194.07366796811547</c:v>
                </c:pt>
                <c:pt idx="3124">
                  <c:v>194.22302221236961</c:v>
                </c:pt>
                <c:pt idx="3125">
                  <c:v>194.3724523107131</c:v>
                </c:pt>
                <c:pt idx="3126">
                  <c:v>194.52195830167068</c:v>
                </c:pt>
                <c:pt idx="3127">
                  <c:v>194.67154022378676</c:v>
                </c:pt>
                <c:pt idx="3128">
                  <c:v>194.82119811562529</c:v>
                </c:pt>
                <c:pt idx="3129">
                  <c:v>194.97093201576976</c:v>
                </c:pt>
                <c:pt idx="3130">
                  <c:v>195.12074196282333</c:v>
                </c:pt>
                <c:pt idx="3131">
                  <c:v>195.27062799540869</c:v>
                </c:pt>
                <c:pt idx="3132">
                  <c:v>195.4205901521683</c:v>
                </c:pt>
                <c:pt idx="3133">
                  <c:v>195.57062847176402</c:v>
                </c:pt>
                <c:pt idx="3134">
                  <c:v>195.72074299287752</c:v>
                </c:pt>
                <c:pt idx="3135">
                  <c:v>195.87093375421003</c:v>
                </c:pt>
                <c:pt idx="3136">
                  <c:v>196.02120079448247</c:v>
                </c:pt>
                <c:pt idx="3137">
                  <c:v>196.17154415243539</c:v>
                </c:pt>
                <c:pt idx="3138">
                  <c:v>196.32196386682907</c:v>
                </c:pt>
                <c:pt idx="3139">
                  <c:v>196.47245997644345</c:v>
                </c:pt>
                <c:pt idx="3140">
                  <c:v>196.62303252007814</c:v>
                </c:pt>
                <c:pt idx="3141">
                  <c:v>196.77368153655249</c:v>
                </c:pt>
                <c:pt idx="3142">
                  <c:v>196.92440706470555</c:v>
                </c:pt>
                <c:pt idx="3143">
                  <c:v>197.07520914339614</c:v>
                </c:pt>
                <c:pt idx="3144">
                  <c:v>197.22608781150274</c:v>
                </c:pt>
                <c:pt idx="3145">
                  <c:v>197.37704310792358</c:v>
                </c:pt>
                <c:pt idx="3146">
                  <c:v>197.52807507157675</c:v>
                </c:pt>
                <c:pt idx="3147">
                  <c:v>197.67918374139998</c:v>
                </c:pt>
                <c:pt idx="3148">
                  <c:v>197.83036915635086</c:v>
                </c:pt>
                <c:pt idx="3149">
                  <c:v>197.98163135540673</c:v>
                </c:pt>
                <c:pt idx="3150">
                  <c:v>198.13297037756467</c:v>
                </c:pt>
                <c:pt idx="3151">
                  <c:v>198.28438626184169</c:v>
                </c:pt>
                <c:pt idx="3152">
                  <c:v>198.43587904727463</c:v>
                </c:pt>
                <c:pt idx="3153">
                  <c:v>198.58744877291986</c:v>
                </c:pt>
                <c:pt idx="3154">
                  <c:v>198.73909547785399</c:v>
                </c:pt>
                <c:pt idx="3155">
                  <c:v>198.89081920117317</c:v>
                </c:pt>
                <c:pt idx="3156">
                  <c:v>199.0426199819936</c:v>
                </c:pt>
                <c:pt idx="3157">
                  <c:v>199.19449785945127</c:v>
                </c:pt>
                <c:pt idx="3158">
                  <c:v>199.34645287270203</c:v>
                </c:pt>
                <c:pt idx="3159">
                  <c:v>199.49848506092164</c:v>
                </c:pt>
                <c:pt idx="3160">
                  <c:v>199.65059446330574</c:v>
                </c:pt>
                <c:pt idx="3161">
                  <c:v>199.80278111906989</c:v>
                </c:pt>
                <c:pt idx="3162">
                  <c:v>199.95504506744959</c:v>
                </c:pt>
                <c:pt idx="3163">
                  <c:v>200.10738634770027</c:v>
                </c:pt>
                <c:pt idx="3164">
                  <c:v>200.25980499909716</c:v>
                </c:pt>
                <c:pt idx="3165">
                  <c:v>200.41230106093565</c:v>
                </c:pt>
                <c:pt idx="3166">
                  <c:v>200.56487457253095</c:v>
                </c:pt>
                <c:pt idx="3167">
                  <c:v>200.71752557321824</c:v>
                </c:pt>
                <c:pt idx="3168">
                  <c:v>200.8702541023527</c:v>
                </c:pt>
                <c:pt idx="3169">
                  <c:v>201.02306019930961</c:v>
                </c:pt>
                <c:pt idx="3170">
                  <c:v>201.17594390348407</c:v>
                </c:pt>
                <c:pt idx="3171">
                  <c:v>201.32890525429127</c:v>
                </c:pt>
                <c:pt idx="3172">
                  <c:v>201.4819442911664</c:v>
                </c:pt>
                <c:pt idx="3173">
                  <c:v>201.6350610535647</c:v>
                </c:pt>
                <c:pt idx="3174">
                  <c:v>201.78825558096145</c:v>
                </c:pt>
                <c:pt idx="3175">
                  <c:v>201.941527912852</c:v>
                </c:pt>
                <c:pt idx="3176">
                  <c:v>202.09487808875161</c:v>
                </c:pt>
                <c:pt idx="3177">
                  <c:v>202.24830614819584</c:v>
                </c:pt>
                <c:pt idx="3178">
                  <c:v>202.40181213074018</c:v>
                </c:pt>
                <c:pt idx="3179">
                  <c:v>202.5553960759602</c:v>
                </c:pt>
                <c:pt idx="3180">
                  <c:v>202.70905802345166</c:v>
                </c:pt>
                <c:pt idx="3181">
                  <c:v>202.86279801283035</c:v>
                </c:pt>
                <c:pt idx="3182">
                  <c:v>203.01661608373226</c:v>
                </c:pt>
                <c:pt idx="3183">
                  <c:v>203.17051227581339</c:v>
                </c:pt>
                <c:pt idx="3184">
                  <c:v>203.32448662875001</c:v>
                </c:pt>
                <c:pt idx="3185">
                  <c:v>203.47853918223851</c:v>
                </c:pt>
                <c:pt idx="3186">
                  <c:v>203.63266997599533</c:v>
                </c:pt>
                <c:pt idx="3187">
                  <c:v>203.78687904975723</c:v>
                </c:pt>
                <c:pt idx="3188">
                  <c:v>203.94116644328111</c:v>
                </c:pt>
                <c:pt idx="3189">
                  <c:v>204.09553219634392</c:v>
                </c:pt>
                <c:pt idx="3190">
                  <c:v>204.2499763487431</c:v>
                </c:pt>
                <c:pt idx="3191">
                  <c:v>204.40449894029601</c:v>
                </c:pt>
                <c:pt idx="3192">
                  <c:v>204.55910001084041</c:v>
                </c:pt>
                <c:pt idx="3193">
                  <c:v>204.7137796002342</c:v>
                </c:pt>
                <c:pt idx="3194">
                  <c:v>204.86853774835564</c:v>
                </c:pt>
                <c:pt idx="3195">
                  <c:v>205.02337449510307</c:v>
                </c:pt>
                <c:pt idx="3196">
                  <c:v>205.17828988039523</c:v>
                </c:pt>
                <c:pt idx="3197">
                  <c:v>205.33328394417109</c:v>
                </c:pt>
                <c:pt idx="3198">
                  <c:v>205.4883567263899</c:v>
                </c:pt>
                <c:pt idx="3199">
                  <c:v>205.64350826703131</c:v>
                </c:pt>
                <c:pt idx="3200">
                  <c:v>205.79873860609499</c:v>
                </c:pt>
                <c:pt idx="3201">
                  <c:v>205.95404778360128</c:v>
                </c:pt>
                <c:pt idx="3202">
                  <c:v>206.10943583959059</c:v>
                </c:pt>
                <c:pt idx="3203">
                  <c:v>206.26490281412379</c:v>
                </c:pt>
                <c:pt idx="3204">
                  <c:v>206.42044874728205</c:v>
                </c:pt>
                <c:pt idx="3205">
                  <c:v>206.57607367916691</c:v>
                </c:pt>
                <c:pt idx="3206">
                  <c:v>206.72641089100514</c:v>
                </c:pt>
                <c:pt idx="3207">
                  <c:v>206.87682182443879</c:v>
                </c:pt>
                <c:pt idx="3208">
                  <c:v>207.02730651561905</c:v>
                </c:pt>
                <c:pt idx="3209">
                  <c:v>207.17786500071486</c:v>
                </c:pt>
                <c:pt idx="3210">
                  <c:v>207.32849731591293</c:v>
                </c:pt>
                <c:pt idx="3211">
                  <c:v>207.47920349741773</c:v>
                </c:pt>
                <c:pt idx="3212">
                  <c:v>207.62998358145137</c:v>
                </c:pt>
                <c:pt idx="3213">
                  <c:v>207.7808376042538</c:v>
                </c:pt>
                <c:pt idx="3214">
                  <c:v>207.93176560208281</c:v>
                </c:pt>
                <c:pt idx="3215">
                  <c:v>208.0827676112138</c:v>
                </c:pt>
                <c:pt idx="3216">
                  <c:v>208.23384366794011</c:v>
                </c:pt>
                <c:pt idx="3217">
                  <c:v>208.3849938085728</c:v>
                </c:pt>
                <c:pt idx="3218">
                  <c:v>208.53621806944079</c:v>
                </c:pt>
                <c:pt idx="3219">
                  <c:v>208.68751648689076</c:v>
                </c:pt>
                <c:pt idx="3220">
                  <c:v>208.83888909728719</c:v>
                </c:pt>
                <c:pt idx="3221">
                  <c:v>208.99033593701253</c:v>
                </c:pt>
                <c:pt idx="3222">
                  <c:v>209.14185704246694</c:v>
                </c:pt>
                <c:pt idx="3223">
                  <c:v>209.29345245006843</c:v>
                </c:pt>
                <c:pt idx="3224">
                  <c:v>209.44512219625295</c:v>
                </c:pt>
                <c:pt idx="3225">
                  <c:v>209.59686631747428</c:v>
                </c:pt>
                <c:pt idx="3226">
                  <c:v>209.74868485020406</c:v>
                </c:pt>
                <c:pt idx="3227">
                  <c:v>209.90057783093184</c:v>
                </c:pt>
                <c:pt idx="3228">
                  <c:v>210.05254529616499</c:v>
                </c:pt>
                <c:pt idx="3229">
                  <c:v>210.20458728242892</c:v>
                </c:pt>
                <c:pt idx="3230">
                  <c:v>210.35670382626685</c:v>
                </c:pt>
                <c:pt idx="3231">
                  <c:v>210.50889496423991</c:v>
                </c:pt>
                <c:pt idx="3232">
                  <c:v>210.66116073292719</c:v>
                </c:pt>
                <c:pt idx="3233">
                  <c:v>210.81350116892582</c:v>
                </c:pt>
                <c:pt idx="3234">
                  <c:v>210.96591630885069</c:v>
                </c:pt>
                <c:pt idx="3235">
                  <c:v>211.11840618933471</c:v>
                </c:pt>
                <c:pt idx="3236">
                  <c:v>211.27097084702879</c:v>
                </c:pt>
                <c:pt idx="3237">
                  <c:v>211.42361031860185</c:v>
                </c:pt>
                <c:pt idx="3238">
                  <c:v>211.57632464074069</c:v>
                </c:pt>
                <c:pt idx="3239">
                  <c:v>211.7291138501501</c:v>
                </c:pt>
                <c:pt idx="3240">
                  <c:v>211.87649694704081</c:v>
                </c:pt>
                <c:pt idx="3241">
                  <c:v>212.0239497255117</c:v>
                </c:pt>
                <c:pt idx="3242">
                  <c:v>212.17147221850766</c:v>
                </c:pt>
                <c:pt idx="3243">
                  <c:v>212.31906445898923</c:v>
                </c:pt>
                <c:pt idx="3244">
                  <c:v>212.46672647993248</c:v>
                </c:pt>
                <c:pt idx="3245">
                  <c:v>212.61445831432906</c:v>
                </c:pt>
                <c:pt idx="3246">
                  <c:v>212.76225999518621</c:v>
                </c:pt>
                <c:pt idx="3247">
                  <c:v>212.91013155552679</c:v>
                </c:pt>
                <c:pt idx="3248">
                  <c:v>213.05807302838929</c:v>
                </c:pt>
                <c:pt idx="3249">
                  <c:v>213.20608444682784</c:v>
                </c:pt>
                <c:pt idx="3250">
                  <c:v>213.35416584391211</c:v>
                </c:pt>
                <c:pt idx="3251">
                  <c:v>213.50231725272749</c:v>
                </c:pt>
                <c:pt idx="3252">
                  <c:v>213.65053870637496</c:v>
                </c:pt>
                <c:pt idx="3253">
                  <c:v>213.7988302379712</c:v>
                </c:pt>
                <c:pt idx="3254">
                  <c:v>213.94719188064855</c:v>
                </c:pt>
                <c:pt idx="3255">
                  <c:v>214.09562366755486</c:v>
                </c:pt>
                <c:pt idx="3256">
                  <c:v>214.24412563185379</c:v>
                </c:pt>
                <c:pt idx="3257">
                  <c:v>214.39269780672481</c:v>
                </c:pt>
                <c:pt idx="3258">
                  <c:v>214.5413402253628</c:v>
                </c:pt>
                <c:pt idx="3259">
                  <c:v>214.69005292097853</c:v>
                </c:pt>
                <c:pt idx="3260">
                  <c:v>214.83883592679834</c:v>
                </c:pt>
                <c:pt idx="3261">
                  <c:v>214.98768927606443</c:v>
                </c:pt>
                <c:pt idx="3262">
                  <c:v>215.13661300203461</c:v>
                </c:pt>
                <c:pt idx="3263">
                  <c:v>215.28560713798237</c:v>
                </c:pt>
                <c:pt idx="3264">
                  <c:v>215.43467171719709</c:v>
                </c:pt>
                <c:pt idx="3265">
                  <c:v>215.58380677298379</c:v>
                </c:pt>
                <c:pt idx="3266">
                  <c:v>215.7330123386632</c:v>
                </c:pt>
                <c:pt idx="3267">
                  <c:v>215.88228844757182</c:v>
                </c:pt>
                <c:pt idx="3268">
                  <c:v>216.031635133062</c:v>
                </c:pt>
                <c:pt idx="3269">
                  <c:v>216.17547112195851</c:v>
                </c:pt>
                <c:pt idx="3270">
                  <c:v>216.31937257516114</c:v>
                </c:pt>
                <c:pt idx="3271">
                  <c:v>216.46333952246474</c:v>
                </c:pt>
                <c:pt idx="3272">
                  <c:v>216.60737199367776</c:v>
                </c:pt>
                <c:pt idx="3273">
                  <c:v>216.7514700186222</c:v>
                </c:pt>
                <c:pt idx="3274">
                  <c:v>216.89563362713366</c:v>
                </c:pt>
                <c:pt idx="3275">
                  <c:v>217.03986284906125</c:v>
                </c:pt>
                <c:pt idx="3276">
                  <c:v>217.18415771426774</c:v>
                </c:pt>
                <c:pt idx="3277">
                  <c:v>217.32851825262944</c:v>
                </c:pt>
                <c:pt idx="3278">
                  <c:v>217.47294449403631</c:v>
                </c:pt>
                <c:pt idx="3279">
                  <c:v>217.61743646839182</c:v>
                </c:pt>
                <c:pt idx="3280">
                  <c:v>217.76199420561321</c:v>
                </c:pt>
                <c:pt idx="3281">
                  <c:v>217.90661773563119</c:v>
                </c:pt>
                <c:pt idx="3282">
                  <c:v>218.05130708839013</c:v>
                </c:pt>
                <c:pt idx="3283">
                  <c:v>218.19606229384806</c:v>
                </c:pt>
                <c:pt idx="3284">
                  <c:v>218.3408833819766</c:v>
                </c:pt>
                <c:pt idx="3285">
                  <c:v>218.4857703827611</c:v>
                </c:pt>
                <c:pt idx="3286">
                  <c:v>218.63072332620041</c:v>
                </c:pt>
                <c:pt idx="3287">
                  <c:v>218.77574224230716</c:v>
                </c:pt>
                <c:pt idx="3288">
                  <c:v>218.92082716110758</c:v>
                </c:pt>
                <c:pt idx="3289">
                  <c:v>219.06597811264157</c:v>
                </c:pt>
                <c:pt idx="3290">
                  <c:v>219.21119512696276</c:v>
                </c:pt>
                <c:pt idx="3291">
                  <c:v>219.35647823413839</c:v>
                </c:pt>
                <c:pt idx="3292">
                  <c:v>219.5018274642494</c:v>
                </c:pt>
                <c:pt idx="3293">
                  <c:v>219.64724284739049</c:v>
                </c:pt>
                <c:pt idx="3294">
                  <c:v>219.7927244136699</c:v>
                </c:pt>
                <c:pt idx="3295">
                  <c:v>219.93827219320966</c:v>
                </c:pt>
                <c:pt idx="3296">
                  <c:v>220.0838862161456</c:v>
                </c:pt>
                <c:pt idx="3297">
                  <c:v>220.22388848270603</c:v>
                </c:pt>
                <c:pt idx="3298">
                  <c:v>220.36395198519708</c:v>
                </c:pt>
                <c:pt idx="3299">
                  <c:v>220.50407675040279</c:v>
                </c:pt>
                <c:pt idx="3300">
                  <c:v>220.64426280511915</c:v>
                </c:pt>
                <c:pt idx="3301">
                  <c:v>220.78451017615365</c:v>
                </c:pt>
                <c:pt idx="3302">
                  <c:v>220.92481889032555</c:v>
                </c:pt>
                <c:pt idx="3303">
                  <c:v>221.06518897446591</c:v>
                </c:pt>
                <c:pt idx="3304">
                  <c:v>221.20562045541749</c:v>
                </c:pt>
                <c:pt idx="3305">
                  <c:v>221.34611336003482</c:v>
                </c:pt>
                <c:pt idx="3306">
                  <c:v>221.4866677151841</c:v>
                </c:pt>
                <c:pt idx="3307">
                  <c:v>221.62728354774336</c:v>
                </c:pt>
                <c:pt idx="3308">
                  <c:v>221.76796088460233</c:v>
                </c:pt>
                <c:pt idx="3309">
                  <c:v>221.9086997526625</c:v>
                </c:pt>
                <c:pt idx="3310">
                  <c:v>222.04950017883721</c:v>
                </c:pt>
                <c:pt idx="3311">
                  <c:v>222.1903621900515</c:v>
                </c:pt>
                <c:pt idx="3312">
                  <c:v>222.33128581324215</c:v>
                </c:pt>
                <c:pt idx="3313">
                  <c:v>222.47227107535784</c:v>
                </c:pt>
                <c:pt idx="3314">
                  <c:v>222.61331800335893</c:v>
                </c:pt>
                <c:pt idx="3315">
                  <c:v>222.75442662421764</c:v>
                </c:pt>
                <c:pt idx="3316">
                  <c:v>222.89559696491787</c:v>
                </c:pt>
                <c:pt idx="3317">
                  <c:v>223.03682905245549</c:v>
                </c:pt>
                <c:pt idx="3318">
                  <c:v>223.17812291383814</c:v>
                </c:pt>
                <c:pt idx="3319">
                  <c:v>223.31947857608515</c:v>
                </c:pt>
                <c:pt idx="3320">
                  <c:v>223.4608960662278</c:v>
                </c:pt>
                <c:pt idx="3321">
                  <c:v>223.60237541130911</c:v>
                </c:pt>
                <c:pt idx="3322">
                  <c:v>223.74391663838392</c:v>
                </c:pt>
                <c:pt idx="3323">
                  <c:v>223.88551977451905</c:v>
                </c:pt>
                <c:pt idx="3324">
                  <c:v>224.02718484679301</c:v>
                </c:pt>
                <c:pt idx="3325">
                  <c:v>224.16891188229616</c:v>
                </c:pt>
                <c:pt idx="3326">
                  <c:v>224.3107009081308</c:v>
                </c:pt>
                <c:pt idx="3327">
                  <c:v>224.45255195141101</c:v>
                </c:pt>
                <c:pt idx="3328">
                  <c:v>224.5944650392627</c:v>
                </c:pt>
                <c:pt idx="3329">
                  <c:v>224.73644019882374</c:v>
                </c:pt>
                <c:pt idx="3330">
                  <c:v>224.8726911422043</c:v>
                </c:pt>
                <c:pt idx="3331">
                  <c:v>225.00899925292828</c:v>
                </c:pt>
                <c:pt idx="3332">
                  <c:v>225.14536455498151</c:v>
                </c:pt>
                <c:pt idx="3333">
                  <c:v>225.28178707236</c:v>
                </c:pt>
                <c:pt idx="3334">
                  <c:v>225.41826682906984</c:v>
                </c:pt>
                <c:pt idx="3335">
                  <c:v>225.5548038491271</c:v>
                </c:pt>
                <c:pt idx="3336">
                  <c:v>225.69139815655802</c:v>
                </c:pt>
                <c:pt idx="3337">
                  <c:v>225.82804977539888</c:v>
                </c:pt>
                <c:pt idx="3338">
                  <c:v>225.96475872969606</c:v>
                </c:pt>
                <c:pt idx="3339">
                  <c:v>226.10152504350603</c:v>
                </c:pt>
                <c:pt idx="3340">
                  <c:v>226.2383487408953</c:v>
                </c:pt>
                <c:pt idx="3341">
                  <c:v>226.37522984594059</c:v>
                </c:pt>
                <c:pt idx="3342">
                  <c:v>226.51216838272859</c:v>
                </c:pt>
                <c:pt idx="3343">
                  <c:v>226.64916437535624</c:v>
                </c:pt>
                <c:pt idx="3344">
                  <c:v>226.78621784793049</c:v>
                </c:pt>
                <c:pt idx="3345">
                  <c:v>226.92332882456839</c:v>
                </c:pt>
                <c:pt idx="3346">
                  <c:v>227.06049732939718</c:v>
                </c:pt>
                <c:pt idx="3347">
                  <c:v>227.19772338655412</c:v>
                </c:pt>
                <c:pt idx="3348">
                  <c:v>227.33500702018671</c:v>
                </c:pt>
                <c:pt idx="3349">
                  <c:v>227.47234825445261</c:v>
                </c:pt>
                <c:pt idx="3350">
                  <c:v>227.6097471135194</c:v>
                </c:pt>
                <c:pt idx="3351">
                  <c:v>227.74720362156503</c:v>
                </c:pt>
                <c:pt idx="3352">
                  <c:v>227.88471780277754</c:v>
                </c:pt>
                <c:pt idx="3353">
                  <c:v>228.02228968135503</c:v>
                </c:pt>
                <c:pt idx="3354">
                  <c:v>228.15991928150584</c:v>
                </c:pt>
                <c:pt idx="3355">
                  <c:v>228.29760662744843</c:v>
                </c:pt>
                <c:pt idx="3356">
                  <c:v>228.43535174341139</c:v>
                </c:pt>
                <c:pt idx="3357">
                  <c:v>228.57315465363359</c:v>
                </c:pt>
                <c:pt idx="3358">
                  <c:v>228.71101538236394</c:v>
                </c:pt>
                <c:pt idx="3359">
                  <c:v>228.84893395386158</c:v>
                </c:pt>
                <c:pt idx="3360">
                  <c:v>228.98691039239583</c:v>
                </c:pt>
                <c:pt idx="3361">
                  <c:v>229.12494472224614</c:v>
                </c:pt>
                <c:pt idx="3362">
                  <c:v>229.26303696770231</c:v>
                </c:pt>
                <c:pt idx="3363">
                  <c:v>229.39529383435749</c:v>
                </c:pt>
                <c:pt idx="3364">
                  <c:v>229.5276038253443</c:v>
                </c:pt>
                <c:pt idx="3365">
                  <c:v>229.6599669620015</c:v>
                </c:pt>
                <c:pt idx="3366">
                  <c:v>229.79238326567645</c:v>
                </c:pt>
                <c:pt idx="3367">
                  <c:v>229.92485275772495</c:v>
                </c:pt>
                <c:pt idx="3368">
                  <c:v>230.05737545951143</c:v>
                </c:pt>
                <c:pt idx="3369">
                  <c:v>230.18995139240911</c:v>
                </c:pt>
                <c:pt idx="3370">
                  <c:v>230.3225805777995</c:v>
                </c:pt>
                <c:pt idx="3371">
                  <c:v>230.45526303707277</c:v>
                </c:pt>
                <c:pt idx="3372">
                  <c:v>230.5879987916278</c:v>
                </c:pt>
                <c:pt idx="3373">
                  <c:v>230.7207878628721</c:v>
                </c:pt>
                <c:pt idx="3374">
                  <c:v>230.85363027222147</c:v>
                </c:pt>
                <c:pt idx="3375">
                  <c:v>230.98652604110055</c:v>
                </c:pt>
                <c:pt idx="3376">
                  <c:v>231.11947519094261</c:v>
                </c:pt>
                <c:pt idx="3377">
                  <c:v>231.2524777431895</c:v>
                </c:pt>
                <c:pt idx="3378">
                  <c:v>231.3855337192916</c:v>
                </c:pt>
                <c:pt idx="3379">
                  <c:v>231.51864314070795</c:v>
                </c:pt>
                <c:pt idx="3380">
                  <c:v>231.65180602890624</c:v>
                </c:pt>
                <c:pt idx="3381">
                  <c:v>231.78502240536281</c:v>
                </c:pt>
                <c:pt idx="3382">
                  <c:v>231.91829229156249</c:v>
                </c:pt>
                <c:pt idx="3383">
                  <c:v>232.05161570899887</c:v>
                </c:pt>
                <c:pt idx="3384">
                  <c:v>232.18499267917414</c:v>
                </c:pt>
                <c:pt idx="3385">
                  <c:v>232.31842322359913</c:v>
                </c:pt>
                <c:pt idx="3386">
                  <c:v>232.45190736379325</c:v>
                </c:pt>
                <c:pt idx="3387">
                  <c:v>232.58544512128466</c:v>
                </c:pt>
                <c:pt idx="3388">
                  <c:v>232.71903651761011</c:v>
                </c:pt>
                <c:pt idx="3389">
                  <c:v>232.85268157431489</c:v>
                </c:pt>
                <c:pt idx="3390">
                  <c:v>232.9863803129532</c:v>
                </c:pt>
                <c:pt idx="3391">
                  <c:v>233.12013275508764</c:v>
                </c:pt>
                <c:pt idx="3392">
                  <c:v>233.25393892228962</c:v>
                </c:pt>
                <c:pt idx="3393">
                  <c:v>233.38779883613924</c:v>
                </c:pt>
                <c:pt idx="3394">
                  <c:v>233.52171251822517</c:v>
                </c:pt>
                <c:pt idx="3395">
                  <c:v>233.65567999014476</c:v>
                </c:pt>
                <c:pt idx="3396">
                  <c:v>233.78670521621655</c:v>
                </c:pt>
                <c:pt idx="3397">
                  <c:v>233.91778189536075</c:v>
                </c:pt>
                <c:pt idx="3398">
                  <c:v>234.04891004778281</c:v>
                </c:pt>
                <c:pt idx="3399">
                  <c:v>234.18008969369603</c:v>
                </c:pt>
                <c:pt idx="3400">
                  <c:v>234.31132085332169</c:v>
                </c:pt>
                <c:pt idx="3401">
                  <c:v>234.4426035468891</c:v>
                </c:pt>
                <c:pt idx="3402">
                  <c:v>234.57393779463533</c:v>
                </c:pt>
                <c:pt idx="3403">
                  <c:v>234.70532361680557</c:v>
                </c:pt>
                <c:pt idx="3404">
                  <c:v>234.83676103365286</c:v>
                </c:pt>
                <c:pt idx="3405">
                  <c:v>234.96825006543821</c:v>
                </c:pt>
                <c:pt idx="3406">
                  <c:v>235.09979073243056</c:v>
                </c:pt>
                <c:pt idx="3407">
                  <c:v>235.23138305490687</c:v>
                </c:pt>
                <c:pt idx="3408">
                  <c:v>235.36302705315211</c:v>
                </c:pt>
                <c:pt idx="3409">
                  <c:v>235.49472274745904</c:v>
                </c:pt>
                <c:pt idx="3410">
                  <c:v>235.62647015812854</c:v>
                </c:pt>
                <c:pt idx="3411">
                  <c:v>235.75826930546944</c:v>
                </c:pt>
                <c:pt idx="3412">
                  <c:v>235.89012020979851</c:v>
                </c:pt>
                <c:pt idx="3413">
                  <c:v>236.02202289144043</c:v>
                </c:pt>
                <c:pt idx="3414">
                  <c:v>236.15397737072806</c:v>
                </c:pt>
                <c:pt idx="3415">
                  <c:v>236.28598366800199</c:v>
                </c:pt>
                <c:pt idx="3416">
                  <c:v>236.41804180361109</c:v>
                </c:pt>
                <c:pt idx="3417">
                  <c:v>236.55015179791192</c:v>
                </c:pt>
                <c:pt idx="3418">
                  <c:v>236.6823136712693</c:v>
                </c:pt>
                <c:pt idx="3419">
                  <c:v>236.81452744405581</c:v>
                </c:pt>
                <c:pt idx="3420">
                  <c:v>236.94679313665219</c:v>
                </c:pt>
                <c:pt idx="3421">
                  <c:v>237.07911076944717</c:v>
                </c:pt>
                <c:pt idx="3422">
                  <c:v>237.21148036283736</c:v>
                </c:pt>
                <c:pt idx="3423">
                  <c:v>237.3439019372276</c:v>
                </c:pt>
                <c:pt idx="3424">
                  <c:v>237.47637551303055</c:v>
                </c:pt>
                <c:pt idx="3425">
                  <c:v>237.60890111066698</c:v>
                </c:pt>
                <c:pt idx="3426">
                  <c:v>237.74147875056559</c:v>
                </c:pt>
                <c:pt idx="3427">
                  <c:v>237.87410845316327</c:v>
                </c:pt>
                <c:pt idx="3428">
                  <c:v>238.00679023890473</c:v>
                </c:pt>
                <c:pt idx="3429">
                  <c:v>238.13952412824287</c:v>
                </c:pt>
                <c:pt idx="3430">
                  <c:v>238.27231014163854</c:v>
                </c:pt>
                <c:pt idx="3431">
                  <c:v>238.40514829956064</c:v>
                </c:pt>
                <c:pt idx="3432">
                  <c:v>238.53803862248611</c:v>
                </c:pt>
                <c:pt idx="3433">
                  <c:v>238.67098113089992</c:v>
                </c:pt>
                <c:pt idx="3434">
                  <c:v>238.80397584529516</c:v>
                </c:pt>
                <c:pt idx="3435">
                  <c:v>238.93702278617278</c:v>
                </c:pt>
                <c:pt idx="3436">
                  <c:v>239.07012197404205</c:v>
                </c:pt>
                <c:pt idx="3437">
                  <c:v>239.20327342942011</c:v>
                </c:pt>
                <c:pt idx="3438">
                  <c:v>239.33647717283213</c:v>
                </c:pt>
                <c:pt idx="3439">
                  <c:v>239.46973322481151</c:v>
                </c:pt>
                <c:pt idx="3440">
                  <c:v>239.60304160589953</c:v>
                </c:pt>
                <c:pt idx="3441">
                  <c:v>239.73640233664565</c:v>
                </c:pt>
                <c:pt idx="3442">
                  <c:v>239.86981543760737</c:v>
                </c:pt>
                <c:pt idx="3443">
                  <c:v>240.00328092935024</c:v>
                </c:pt>
                <c:pt idx="3444">
                  <c:v>240.13679883244791</c:v>
                </c:pt>
                <c:pt idx="3445">
                  <c:v>240.27036916748213</c:v>
                </c:pt>
                <c:pt idx="3446">
                  <c:v>240.4039919550427</c:v>
                </c:pt>
                <c:pt idx="3447">
                  <c:v>240.53766721572751</c:v>
                </c:pt>
                <c:pt idx="3448">
                  <c:v>240.67139497014253</c:v>
                </c:pt>
                <c:pt idx="3449">
                  <c:v>240.80517523890185</c:v>
                </c:pt>
                <c:pt idx="3450">
                  <c:v>240.93900804262765</c:v>
                </c:pt>
                <c:pt idx="3451">
                  <c:v>241.07289340195015</c:v>
                </c:pt>
                <c:pt idx="3452">
                  <c:v>241.20683133750774</c:v>
                </c:pt>
                <c:pt idx="3453">
                  <c:v>241.34082186994689</c:v>
                </c:pt>
                <c:pt idx="3454">
                  <c:v>241.47486501992233</c:v>
                </c:pt>
                <c:pt idx="3455">
                  <c:v>241.6089608080965</c:v>
                </c:pt>
                <c:pt idx="3456">
                  <c:v>241.74310925514035</c:v>
                </c:pt>
                <c:pt idx="3457">
                  <c:v>241.87731038173274</c:v>
                </c:pt>
                <c:pt idx="3458">
                  <c:v>242.0115642085608</c:v>
                </c:pt>
                <c:pt idx="3459">
                  <c:v>242.1458707563196</c:v>
                </c:pt>
                <c:pt idx="3460">
                  <c:v>242.2802300457125</c:v>
                </c:pt>
                <c:pt idx="3461">
                  <c:v>242.41464209745089</c:v>
                </c:pt>
                <c:pt idx="3462">
                  <c:v>242.54910693225432</c:v>
                </c:pt>
                <c:pt idx="3463">
                  <c:v>242.68362457085053</c:v>
                </c:pt>
                <c:pt idx="3464">
                  <c:v>242.81819503397534</c:v>
                </c:pt>
                <c:pt idx="3465">
                  <c:v>242.95281834237272</c:v>
                </c:pt>
                <c:pt idx="3466">
                  <c:v>243.08749451679481</c:v>
                </c:pt>
                <c:pt idx="3467">
                  <c:v>243.22222357800186</c:v>
                </c:pt>
                <c:pt idx="3468">
                  <c:v>243.35700554676231</c:v>
                </c:pt>
                <c:pt idx="3469">
                  <c:v>243.49184044385271</c:v>
                </c:pt>
                <c:pt idx="3470">
                  <c:v>243.6267282900578</c:v>
                </c:pt>
                <c:pt idx="3471">
                  <c:v>243.76166910617053</c:v>
                </c:pt>
                <c:pt idx="3472">
                  <c:v>243.89666291299196</c:v>
                </c:pt>
                <c:pt idx="3473">
                  <c:v>244.03170973133123</c:v>
                </c:pt>
                <c:pt idx="3474">
                  <c:v>244.16680958200584</c:v>
                </c:pt>
                <c:pt idx="3475">
                  <c:v>244.30196248584139</c:v>
                </c:pt>
                <c:pt idx="3476">
                  <c:v>244.43716846367161</c:v>
                </c:pt>
                <c:pt idx="3477">
                  <c:v>244.57242753633844</c:v>
                </c:pt>
                <c:pt idx="3478">
                  <c:v>244.70773972469195</c:v>
                </c:pt>
                <c:pt idx="3479">
                  <c:v>244.84310504959055</c:v>
                </c:pt>
                <c:pt idx="3480">
                  <c:v>244.97852353190069</c:v>
                </c:pt>
                <c:pt idx="3481">
                  <c:v>245.1139951924971</c:v>
                </c:pt>
                <c:pt idx="3482">
                  <c:v>245.2495200522626</c:v>
                </c:pt>
                <c:pt idx="3483">
                  <c:v>245.38509813208839</c:v>
                </c:pt>
                <c:pt idx="3484">
                  <c:v>245.52072945287367</c:v>
                </c:pt>
                <c:pt idx="3485">
                  <c:v>245.65641403552601</c:v>
                </c:pt>
                <c:pt idx="3486">
                  <c:v>245.79215190096116</c:v>
                </c:pt>
                <c:pt idx="3487">
                  <c:v>245.927943070103</c:v>
                </c:pt>
                <c:pt idx="3488">
                  <c:v>246.06378756388366</c:v>
                </c:pt>
                <c:pt idx="3489">
                  <c:v>246.19968540324356</c:v>
                </c:pt>
                <c:pt idx="3490">
                  <c:v>246.33874530516914</c:v>
                </c:pt>
                <c:pt idx="3491">
                  <c:v>246.47786106403834</c:v>
                </c:pt>
                <c:pt idx="3492">
                  <c:v>246.61703270228759</c:v>
                </c:pt>
                <c:pt idx="3493">
                  <c:v>246.7562602423622</c:v>
                </c:pt>
                <c:pt idx="3494">
                  <c:v>246.89554370671661</c:v>
                </c:pt>
                <c:pt idx="3495">
                  <c:v>247.03488311781422</c:v>
                </c:pt>
                <c:pt idx="3496">
                  <c:v>247.17427849812745</c:v>
                </c:pt>
                <c:pt idx="3497">
                  <c:v>247.31372987013779</c:v>
                </c:pt>
                <c:pt idx="3498">
                  <c:v>247.45323725633565</c:v>
                </c:pt>
                <c:pt idx="3499">
                  <c:v>247.59280067922066</c:v>
                </c:pt>
                <c:pt idx="3500">
                  <c:v>247.73242016130129</c:v>
                </c:pt>
                <c:pt idx="3501">
                  <c:v>247.87209572509519</c:v>
                </c:pt>
                <c:pt idx="3502">
                  <c:v>248.01182739312898</c:v>
                </c:pt>
                <c:pt idx="3503">
                  <c:v>248.15161518793832</c:v>
                </c:pt>
                <c:pt idx="3504">
                  <c:v>248.29145913206804</c:v>
                </c:pt>
                <c:pt idx="3505">
                  <c:v>248.43135924807191</c:v>
                </c:pt>
                <c:pt idx="3506">
                  <c:v>248.57131555851274</c:v>
                </c:pt>
                <c:pt idx="3507">
                  <c:v>248.71132808596252</c:v>
                </c:pt>
                <c:pt idx="3508">
                  <c:v>248.8513968530022</c:v>
                </c:pt>
                <c:pt idx="3509">
                  <c:v>248.99152188222189</c:v>
                </c:pt>
                <c:pt idx="3510">
                  <c:v>249.13170319622068</c:v>
                </c:pt>
                <c:pt idx="3511">
                  <c:v>249.27194081760678</c:v>
                </c:pt>
                <c:pt idx="3512">
                  <c:v>249.41223476899751</c:v>
                </c:pt>
                <c:pt idx="3513">
                  <c:v>249.55258507301923</c:v>
                </c:pt>
                <c:pt idx="3514">
                  <c:v>249.69299175230739</c:v>
                </c:pt>
                <c:pt idx="3515">
                  <c:v>249.83345482950659</c:v>
                </c:pt>
                <c:pt idx="3516">
                  <c:v>249.97397432727047</c:v>
                </c:pt>
                <c:pt idx="3517">
                  <c:v>250.11455026826175</c:v>
                </c:pt>
                <c:pt idx="3518">
                  <c:v>250.2551826751523</c:v>
                </c:pt>
                <c:pt idx="3519">
                  <c:v>250.39587157062314</c:v>
                </c:pt>
                <c:pt idx="3520">
                  <c:v>250.53661697736428</c:v>
                </c:pt>
                <c:pt idx="3521">
                  <c:v>250.67741891807489</c:v>
                </c:pt>
                <c:pt idx="3522">
                  <c:v>250.81827741546334</c:v>
                </c:pt>
                <c:pt idx="3523">
                  <c:v>250.95919249224704</c:v>
                </c:pt>
                <c:pt idx="3524">
                  <c:v>251.10016417115256</c:v>
                </c:pt>
                <c:pt idx="3525">
                  <c:v>251.24747664572459</c:v>
                </c:pt>
                <c:pt idx="3526">
                  <c:v>251.3948509287701</c:v>
                </c:pt>
                <c:pt idx="3527">
                  <c:v>251.54228704622224</c:v>
                </c:pt>
                <c:pt idx="3528">
                  <c:v>251.68978502402513</c:v>
                </c:pt>
                <c:pt idx="3529">
                  <c:v>251.83734488813374</c:v>
                </c:pt>
                <c:pt idx="3530">
                  <c:v>251.98496666451399</c:v>
                </c:pt>
                <c:pt idx="3531">
                  <c:v>252.1326503791426</c:v>
                </c:pt>
                <c:pt idx="3532">
                  <c:v>252.28039605800731</c:v>
                </c:pt>
                <c:pt idx="3533">
                  <c:v>252.42820372710659</c:v>
                </c:pt>
                <c:pt idx="3534">
                  <c:v>252.57607341245009</c:v>
                </c:pt>
                <c:pt idx="3535">
                  <c:v>252.72400514005807</c:v>
                </c:pt>
                <c:pt idx="3536">
                  <c:v>252.87199893596193</c:v>
                </c:pt>
                <c:pt idx="3537">
                  <c:v>253.02005482620388</c:v>
                </c:pt>
                <c:pt idx="3538">
                  <c:v>253.16817283683704</c:v>
                </c:pt>
                <c:pt idx="3539">
                  <c:v>253.31635299392556</c:v>
                </c:pt>
                <c:pt idx="3540">
                  <c:v>253.46459532354447</c:v>
                </c:pt>
                <c:pt idx="3541">
                  <c:v>253.6128998517797</c:v>
                </c:pt>
                <c:pt idx="3542">
                  <c:v>253.76126660472823</c:v>
                </c:pt>
                <c:pt idx="3543">
                  <c:v>253.90969560849791</c:v>
                </c:pt>
                <c:pt idx="3544">
                  <c:v>254.05818688920749</c:v>
                </c:pt>
                <c:pt idx="3545">
                  <c:v>254.20674047298689</c:v>
                </c:pt>
                <c:pt idx="3546">
                  <c:v>254.35535638597676</c:v>
                </c:pt>
                <c:pt idx="3547">
                  <c:v>254.50403465432879</c:v>
                </c:pt>
                <c:pt idx="3548">
                  <c:v>254.66538064860194</c:v>
                </c:pt>
                <c:pt idx="3549">
                  <c:v>254.82680007653821</c:v>
                </c:pt>
                <c:pt idx="3550">
                  <c:v>254.98829297155967</c:v>
                </c:pt>
                <c:pt idx="3551">
                  <c:v>255.1498593671034</c:v>
                </c:pt>
                <c:pt idx="3552">
                  <c:v>255.31149929662195</c:v>
                </c:pt>
                <c:pt idx="3553">
                  <c:v>255.4732127935828</c:v>
                </c:pt>
                <c:pt idx="3554">
                  <c:v>255.63499989146896</c:v>
                </c:pt>
                <c:pt idx="3555">
                  <c:v>255.79686062377846</c:v>
                </c:pt>
                <c:pt idx="3556">
                  <c:v>255.95879502402465</c:v>
                </c:pt>
                <c:pt idx="3557">
                  <c:v>256.12080312573619</c:v>
                </c:pt>
                <c:pt idx="3558">
                  <c:v>256.28288496245688</c:v>
                </c:pt>
                <c:pt idx="3559">
                  <c:v>256.44504056774588</c:v>
                </c:pt>
                <c:pt idx="3560">
                  <c:v>256.60726997517759</c:v>
                </c:pt>
                <c:pt idx="3561">
                  <c:v>256.7695732183418</c:v>
                </c:pt>
                <c:pt idx="3562">
                  <c:v>256.93195033084334</c:v>
                </c:pt>
                <c:pt idx="3563">
                  <c:v>257.0944013463025</c:v>
                </c:pt>
                <c:pt idx="3564">
                  <c:v>257.25692629835498</c:v>
                </c:pt>
                <c:pt idx="3565">
                  <c:v>257.41952522065151</c:v>
                </c:pt>
                <c:pt idx="3566">
                  <c:v>257.58219814685839</c:v>
                </c:pt>
                <c:pt idx="3567">
                  <c:v>257.74494511065711</c:v>
                </c:pt>
                <c:pt idx="3568">
                  <c:v>257.90776614574452</c:v>
                </c:pt>
                <c:pt idx="3569">
                  <c:v>258.07066128583273</c:v>
                </c:pt>
                <c:pt idx="3570">
                  <c:v>258.23363056464939</c:v>
                </c:pt>
                <c:pt idx="3571">
                  <c:v>258.39667401593726</c:v>
                </c:pt>
                <c:pt idx="3572">
                  <c:v>258.5597916734547</c:v>
                </c:pt>
                <c:pt idx="3573">
                  <c:v>258.7229835709752</c:v>
                </c:pt>
                <c:pt idx="3574">
                  <c:v>258.88624974228787</c:v>
                </c:pt>
                <c:pt idx="3575">
                  <c:v>259.04959022119692</c:v>
                </c:pt>
                <c:pt idx="3576">
                  <c:v>259.21300504152214</c:v>
                </c:pt>
                <c:pt idx="3577">
                  <c:v>259.37649423709865</c:v>
                </c:pt>
                <c:pt idx="3578">
                  <c:v>259.54005784177701</c:v>
                </c:pt>
                <c:pt idx="3579">
                  <c:v>259.7036958894231</c:v>
                </c:pt>
                <c:pt idx="3580">
                  <c:v>259.86740841391833</c:v>
                </c:pt>
                <c:pt idx="3581">
                  <c:v>260.0438783587615</c:v>
                </c:pt>
              </c:numCache>
            </c:numRef>
          </c:val>
          <c:smooth val="0"/>
          <c:extLst>
            <c:ext xmlns:c16="http://schemas.microsoft.com/office/drawing/2014/chart" uri="{C3380CC4-5D6E-409C-BE32-E72D297353CC}">
              <c16:uniqueId val="{00000001-4121-454A-8F1E-882041368A1E}"/>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10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IBIUNA HEDGE</c:v>
                </c:pt>
              </c:strCache>
            </c:strRef>
          </c:tx>
          <c:spPr>
            <a:ln w="28575" cap="rnd">
              <a:solidFill>
                <a:srgbClr val="042E27"/>
              </a:solidFill>
              <a:round/>
            </a:ln>
            <a:effectLst/>
          </c:spPr>
          <c:marker>
            <c:symbol val="none"/>
          </c:marker>
          <c:dLbls>
            <c:dLbl>
              <c:idx val="12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334-4496-B57E-48346BFB2B79}"/>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pt idx="46">
                  <c:v>43405</c:v>
                </c:pt>
                <c:pt idx="47">
                  <c:v>43435</c:v>
                </c:pt>
                <c:pt idx="48">
                  <c:v>43466</c:v>
                </c:pt>
                <c:pt idx="49">
                  <c:v>43497</c:v>
                </c:pt>
                <c:pt idx="50">
                  <c:v>43525</c:v>
                </c:pt>
                <c:pt idx="51">
                  <c:v>43556</c:v>
                </c:pt>
                <c:pt idx="52">
                  <c:v>43586</c:v>
                </c:pt>
                <c:pt idx="53">
                  <c:v>43617</c:v>
                </c:pt>
                <c:pt idx="54">
                  <c:v>43647</c:v>
                </c:pt>
                <c:pt idx="55">
                  <c:v>43678</c:v>
                </c:pt>
                <c:pt idx="56">
                  <c:v>43709</c:v>
                </c:pt>
                <c:pt idx="57">
                  <c:v>43739</c:v>
                </c:pt>
                <c:pt idx="58">
                  <c:v>43770</c:v>
                </c:pt>
                <c:pt idx="59">
                  <c:v>43800</c:v>
                </c:pt>
                <c:pt idx="60">
                  <c:v>43831</c:v>
                </c:pt>
                <c:pt idx="61">
                  <c:v>43862</c:v>
                </c:pt>
                <c:pt idx="62">
                  <c:v>43891</c:v>
                </c:pt>
                <c:pt idx="63">
                  <c:v>43922</c:v>
                </c:pt>
                <c:pt idx="64">
                  <c:v>43952</c:v>
                </c:pt>
                <c:pt idx="65">
                  <c:v>43983</c:v>
                </c:pt>
                <c:pt idx="66">
                  <c:v>44013</c:v>
                </c:pt>
                <c:pt idx="67">
                  <c:v>44044</c:v>
                </c:pt>
                <c:pt idx="68">
                  <c:v>44075</c:v>
                </c:pt>
                <c:pt idx="69">
                  <c:v>44105</c:v>
                </c:pt>
                <c:pt idx="70">
                  <c:v>44136</c:v>
                </c:pt>
                <c:pt idx="71">
                  <c:v>44166</c:v>
                </c:pt>
                <c:pt idx="72">
                  <c:v>44197</c:v>
                </c:pt>
                <c:pt idx="73">
                  <c:v>44228</c:v>
                </c:pt>
                <c:pt idx="74">
                  <c:v>44256</c:v>
                </c:pt>
                <c:pt idx="75">
                  <c:v>44287</c:v>
                </c:pt>
                <c:pt idx="76">
                  <c:v>44317</c:v>
                </c:pt>
                <c:pt idx="77">
                  <c:v>44348</c:v>
                </c:pt>
                <c:pt idx="78">
                  <c:v>44378</c:v>
                </c:pt>
                <c:pt idx="79">
                  <c:v>44409</c:v>
                </c:pt>
                <c:pt idx="80">
                  <c:v>44440</c:v>
                </c:pt>
                <c:pt idx="81">
                  <c:v>44470</c:v>
                </c:pt>
                <c:pt idx="82">
                  <c:v>44501</c:v>
                </c:pt>
                <c:pt idx="83">
                  <c:v>44531</c:v>
                </c:pt>
                <c:pt idx="84">
                  <c:v>44562</c:v>
                </c:pt>
                <c:pt idx="85">
                  <c:v>44593</c:v>
                </c:pt>
                <c:pt idx="86">
                  <c:v>44621</c:v>
                </c:pt>
                <c:pt idx="87">
                  <c:v>44652</c:v>
                </c:pt>
                <c:pt idx="88">
                  <c:v>44682</c:v>
                </c:pt>
                <c:pt idx="89">
                  <c:v>44713</c:v>
                </c:pt>
                <c:pt idx="90">
                  <c:v>44743</c:v>
                </c:pt>
                <c:pt idx="91">
                  <c:v>44774</c:v>
                </c:pt>
                <c:pt idx="92">
                  <c:v>44805</c:v>
                </c:pt>
                <c:pt idx="93">
                  <c:v>44835</c:v>
                </c:pt>
                <c:pt idx="94">
                  <c:v>44866</c:v>
                </c:pt>
                <c:pt idx="95">
                  <c:v>44896</c:v>
                </c:pt>
                <c:pt idx="96">
                  <c:v>44927</c:v>
                </c:pt>
                <c:pt idx="97">
                  <c:v>44958</c:v>
                </c:pt>
                <c:pt idx="98">
                  <c:v>44986</c:v>
                </c:pt>
                <c:pt idx="99">
                  <c:v>45017</c:v>
                </c:pt>
                <c:pt idx="100">
                  <c:v>45047</c:v>
                </c:pt>
                <c:pt idx="101">
                  <c:v>45078</c:v>
                </c:pt>
                <c:pt idx="102">
                  <c:v>45108</c:v>
                </c:pt>
                <c:pt idx="103">
                  <c:v>45139</c:v>
                </c:pt>
                <c:pt idx="104">
                  <c:v>45170</c:v>
                </c:pt>
                <c:pt idx="105">
                  <c:v>45200</c:v>
                </c:pt>
                <c:pt idx="106">
                  <c:v>45231</c:v>
                </c:pt>
                <c:pt idx="107">
                  <c:v>45261</c:v>
                </c:pt>
                <c:pt idx="108">
                  <c:v>45292</c:v>
                </c:pt>
                <c:pt idx="109">
                  <c:v>45323</c:v>
                </c:pt>
                <c:pt idx="110">
                  <c:v>45352</c:v>
                </c:pt>
                <c:pt idx="111">
                  <c:v>45383</c:v>
                </c:pt>
                <c:pt idx="112">
                  <c:v>45413</c:v>
                </c:pt>
                <c:pt idx="113">
                  <c:v>45444</c:v>
                </c:pt>
                <c:pt idx="114">
                  <c:v>45474</c:v>
                </c:pt>
                <c:pt idx="115">
                  <c:v>45505</c:v>
                </c:pt>
                <c:pt idx="116">
                  <c:v>45536</c:v>
                </c:pt>
                <c:pt idx="117">
                  <c:v>45566</c:v>
                </c:pt>
                <c:pt idx="118">
                  <c:v>45597</c:v>
                </c:pt>
                <c:pt idx="119">
                  <c:v>45627</c:v>
                </c:pt>
                <c:pt idx="120">
                  <c:v>45658</c:v>
                </c:pt>
              </c:numCache>
            </c:numRef>
          </c:cat>
          <c:val>
            <c:numRef>
              <c:f>Planilha1!$B$2:$B$1689</c:f>
              <c:numCache>
                <c:formatCode>0.0%</c:formatCode>
                <c:ptCount val="1688"/>
                <c:pt idx="0" formatCode="0.00%">
                  <c:v>2.2473902293441927E-2</c:v>
                </c:pt>
                <c:pt idx="1">
                  <c:v>3.7083782856168979E-2</c:v>
                </c:pt>
                <c:pt idx="2">
                  <c:v>6.6385449574606126E-2</c:v>
                </c:pt>
                <c:pt idx="3">
                  <c:v>5.3874399513937909E-2</c:v>
                </c:pt>
                <c:pt idx="4">
                  <c:v>6.5985096318784242E-2</c:v>
                </c:pt>
                <c:pt idx="5">
                  <c:v>6.5437782929028465E-2</c:v>
                </c:pt>
                <c:pt idx="6">
                  <c:v>8.8232014273297299E-2</c:v>
                </c:pt>
                <c:pt idx="7">
                  <c:v>9.6440963073438191E-2</c:v>
                </c:pt>
                <c:pt idx="8">
                  <c:v>0.1112418519174736</c:v>
                </c:pt>
                <c:pt idx="9">
                  <c:v>0.11488578232546254</c:v>
                </c:pt>
                <c:pt idx="10">
                  <c:v>0.12723729424775621</c:v>
                </c:pt>
                <c:pt idx="11">
                  <c:v>0.1350210003714809</c:v>
                </c:pt>
                <c:pt idx="12">
                  <c:v>0.15086481759091841</c:v>
                </c:pt>
                <c:pt idx="13">
                  <c:v>0.15915187485062599</c:v>
                </c:pt>
                <c:pt idx="14">
                  <c:v>0.16013946929572254</c:v>
                </c:pt>
                <c:pt idx="15">
                  <c:v>0.18684864190182093</c:v>
                </c:pt>
                <c:pt idx="16">
                  <c:v>0.18793898990750146</c:v>
                </c:pt>
                <c:pt idx="17">
                  <c:v>0.21463561314035928</c:v>
                </c:pt>
                <c:pt idx="18">
                  <c:v>0.23436061798140195</c:v>
                </c:pt>
                <c:pt idx="19">
                  <c:v>0.24782366627013741</c:v>
                </c:pt>
                <c:pt idx="20">
                  <c:v>0.26694154078139198</c:v>
                </c:pt>
                <c:pt idx="21">
                  <c:v>0.27934627556015168</c:v>
                </c:pt>
                <c:pt idx="22">
                  <c:v>0.26437626476060916</c:v>
                </c:pt>
                <c:pt idx="23">
                  <c:v>0.28610588182207719</c:v>
                </c:pt>
                <c:pt idx="24">
                  <c:v>0.30519625574726539</c:v>
                </c:pt>
                <c:pt idx="25">
                  <c:v>0.33148582411467142</c:v>
                </c:pt>
                <c:pt idx="26">
                  <c:v>0.35142097433134034</c:v>
                </c:pt>
                <c:pt idx="27">
                  <c:v>0.3594093369114586</c:v>
                </c:pt>
                <c:pt idx="28">
                  <c:v>0.34138501582782665</c:v>
                </c:pt>
                <c:pt idx="29">
                  <c:v>0.36722534730042056</c:v>
                </c:pt>
                <c:pt idx="30">
                  <c:v>0.40778432672089826</c:v>
                </c:pt>
                <c:pt idx="31">
                  <c:v>0.42069920141136929</c:v>
                </c:pt>
                <c:pt idx="32">
                  <c:v>0.44905790145482927</c:v>
                </c:pt>
                <c:pt idx="33">
                  <c:v>0.44342679777242755</c:v>
                </c:pt>
                <c:pt idx="34">
                  <c:v>0.44641893381432185</c:v>
                </c:pt>
                <c:pt idx="35">
                  <c:v>0.46771644625502207</c:v>
                </c:pt>
                <c:pt idx="36">
                  <c:v>0.50944323062187724</c:v>
                </c:pt>
                <c:pt idx="37">
                  <c:v>0.52448594621910583</c:v>
                </c:pt>
                <c:pt idx="38">
                  <c:v>0.53968449889487635</c:v>
                </c:pt>
                <c:pt idx="39">
                  <c:v>0.53743769471439107</c:v>
                </c:pt>
                <c:pt idx="40">
                  <c:v>0.50897893180693132</c:v>
                </c:pt>
                <c:pt idx="41">
                  <c:v>0.52557299845550132</c:v>
                </c:pt>
                <c:pt idx="42">
                  <c:v>0.52793352385505399</c:v>
                </c:pt>
                <c:pt idx="43">
                  <c:v>0.52043546485479153</c:v>
                </c:pt>
                <c:pt idx="44">
                  <c:v>0.5262203721642611</c:v>
                </c:pt>
                <c:pt idx="45">
                  <c:v>0.53723120840617078</c:v>
                </c:pt>
                <c:pt idx="46">
                  <c:v>0.53040362722085765</c:v>
                </c:pt>
                <c:pt idx="47">
                  <c:v>0.54296788995800971</c:v>
                </c:pt>
                <c:pt idx="48">
                  <c:v>0.57617839758385392</c:v>
                </c:pt>
                <c:pt idx="49">
                  <c:v>0.57108042212205357</c:v>
                </c:pt>
                <c:pt idx="50">
                  <c:v>0.5692775758792834</c:v>
                </c:pt>
                <c:pt idx="51">
                  <c:v>0.57393206804504526</c:v>
                </c:pt>
                <c:pt idx="52">
                  <c:v>0.58280025723212003</c:v>
                </c:pt>
                <c:pt idx="53">
                  <c:v>0.62319503799105425</c:v>
                </c:pt>
                <c:pt idx="54">
                  <c:v>0.64284365160830315</c:v>
                </c:pt>
                <c:pt idx="55">
                  <c:v>0.65517585973906778</c:v>
                </c:pt>
                <c:pt idx="56">
                  <c:v>0.66509971500445864</c:v>
                </c:pt>
                <c:pt idx="57">
                  <c:v>0.68512578836972482</c:v>
                </c:pt>
                <c:pt idx="58">
                  <c:v>0.67326621200570735</c:v>
                </c:pt>
                <c:pt idx="59">
                  <c:v>0.70254013572724894</c:v>
                </c:pt>
                <c:pt idx="60">
                  <c:v>0.70573894704328599</c:v>
                </c:pt>
                <c:pt idx="61">
                  <c:v>0.72573730731535391</c:v>
                </c:pt>
                <c:pt idx="62">
                  <c:v>0.76034419612124382</c:v>
                </c:pt>
                <c:pt idx="63">
                  <c:v>0.79139572545557013</c:v>
                </c:pt>
                <c:pt idx="64">
                  <c:v>0.79883247487588815</c:v>
                </c:pt>
                <c:pt idx="65">
                  <c:v>0.8102231797041386</c:v>
                </c:pt>
                <c:pt idx="66">
                  <c:v>0.84338704710460277</c:v>
                </c:pt>
                <c:pt idx="67">
                  <c:v>0.85209581013310864</c:v>
                </c:pt>
                <c:pt idx="68">
                  <c:v>0.83803745747282976</c:v>
                </c:pt>
                <c:pt idx="69">
                  <c:v>0.83992167422326047</c:v>
                </c:pt>
                <c:pt idx="70">
                  <c:v>0.8444675396148722</c:v>
                </c:pt>
                <c:pt idx="71">
                  <c:v>0.86649095096692652</c:v>
                </c:pt>
                <c:pt idx="72">
                  <c:v>0.85608815934446958</c:v>
                </c:pt>
                <c:pt idx="73">
                  <c:v>0.89755603558399888</c:v>
                </c:pt>
                <c:pt idx="74">
                  <c:v>0.91242190961785563</c:v>
                </c:pt>
                <c:pt idx="75">
                  <c:v>0.90792662664978852</c:v>
                </c:pt>
                <c:pt idx="76">
                  <c:v>0.91294187830252471</c:v>
                </c:pt>
                <c:pt idx="77">
                  <c:v>0.9217567027496294</c:v>
                </c:pt>
                <c:pt idx="78">
                  <c:v>0.89544287675678391</c:v>
                </c:pt>
                <c:pt idx="79">
                  <c:v>0.909681935556234</c:v>
                </c:pt>
                <c:pt idx="80">
                  <c:v>0.94990520270005807</c:v>
                </c:pt>
                <c:pt idx="81">
                  <c:v>0.99409151024981157</c:v>
                </c:pt>
                <c:pt idx="82">
                  <c:v>0.98638027987416987</c:v>
                </c:pt>
                <c:pt idx="83">
                  <c:v>1.0110533192169977</c:v>
                </c:pt>
                <c:pt idx="84">
                  <c:v>1.0315009450150781</c:v>
                </c:pt>
                <c:pt idx="85">
                  <c:v>1.0639627601128403</c:v>
                </c:pt>
                <c:pt idx="86">
                  <c:v>1.142073674964001</c:v>
                </c:pt>
                <c:pt idx="87">
                  <c:v>1.1959461078325986</c:v>
                </c:pt>
                <c:pt idx="88">
                  <c:v>1.2200661609905068</c:v>
                </c:pt>
                <c:pt idx="89">
                  <c:v>1.2216649208558952</c:v>
                </c:pt>
                <c:pt idx="90">
                  <c:v>1.1969108475810732</c:v>
                </c:pt>
                <c:pt idx="91">
                  <c:v>1.2594007175840285</c:v>
                </c:pt>
                <c:pt idx="92">
                  <c:v>1.3039131077833832</c:v>
                </c:pt>
                <c:pt idx="93">
                  <c:v>1.3419335514517132</c:v>
                </c:pt>
                <c:pt idx="94">
                  <c:v>1.339075082395552</c:v>
                </c:pt>
                <c:pt idx="95">
                  <c:v>1.3408541106608709</c:v>
                </c:pt>
                <c:pt idx="96">
                  <c:v>1.3700793059881526</c:v>
                </c:pt>
                <c:pt idx="97">
                  <c:v>1.3515889185901395</c:v>
                </c:pt>
                <c:pt idx="98">
                  <c:v>1.3362331583557032</c:v>
                </c:pt>
                <c:pt idx="99">
                  <c:v>1.3622811073870564</c:v>
                </c:pt>
                <c:pt idx="100">
                  <c:v>1.3709934410443712</c:v>
                </c:pt>
                <c:pt idx="101">
                  <c:v>1.4134040981741998</c:v>
                </c:pt>
                <c:pt idx="102">
                  <c:v>1.4381441198921356</c:v>
                </c:pt>
                <c:pt idx="103">
                  <c:v>1.4298977959230506</c:v>
                </c:pt>
                <c:pt idx="104">
                  <c:v>1.4086920884719181</c:v>
                </c:pt>
                <c:pt idx="105">
                  <c:v>1.4008747915876869</c:v>
                </c:pt>
                <c:pt idx="106">
                  <c:v>1.4493075744294188</c:v>
                </c:pt>
                <c:pt idx="107">
                  <c:v>1.5300729196780258</c:v>
                </c:pt>
                <c:pt idx="108">
                  <c:v>1.5085204368544223</c:v>
                </c:pt>
                <c:pt idx="109">
                  <c:v>1.5267557018060454</c:v>
                </c:pt>
                <c:pt idx="110">
                  <c:v>1.5452993737766678</c:v>
                </c:pt>
                <c:pt idx="111">
                  <c:v>1.4866683927802318</c:v>
                </c:pt>
                <c:pt idx="112">
                  <c:v>1.5099291173618918</c:v>
                </c:pt>
                <c:pt idx="113">
                  <c:v>1.5112852392567433</c:v>
                </c:pt>
                <c:pt idx="114">
                  <c:v>1.5253587626357179</c:v>
                </c:pt>
                <c:pt idx="115">
                  <c:v>1.5429967406642353</c:v>
                </c:pt>
                <c:pt idx="116">
                  <c:v>1.5574882840221491</c:v>
                </c:pt>
                <c:pt idx="117">
                  <c:v>1.5669536233388173</c:v>
                </c:pt>
                <c:pt idx="118">
                  <c:v>1.6234895856003351</c:v>
                </c:pt>
                <c:pt idx="119">
                  <c:v>1.6647236060128501</c:v>
                </c:pt>
                <c:pt idx="120">
                  <c:v>1.6727270489643198</c:v>
                </c:pt>
              </c:numCache>
            </c:numRef>
          </c:val>
          <c:smooth val="0"/>
          <c:extLst>
            <c:ext xmlns:c16="http://schemas.microsoft.com/office/drawing/2014/chart" uri="{C3380CC4-5D6E-409C-BE32-E72D297353CC}">
              <c16:uniqueId val="{00000001-17C1-4F48-AA1D-4E7256C196D2}"/>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2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34-4496-B57E-48346BFB2B79}"/>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pt idx="46">
                  <c:v>43405</c:v>
                </c:pt>
                <c:pt idx="47">
                  <c:v>43435</c:v>
                </c:pt>
                <c:pt idx="48">
                  <c:v>43466</c:v>
                </c:pt>
                <c:pt idx="49">
                  <c:v>43497</c:v>
                </c:pt>
                <c:pt idx="50">
                  <c:v>43525</c:v>
                </c:pt>
                <c:pt idx="51">
                  <c:v>43556</c:v>
                </c:pt>
                <c:pt idx="52">
                  <c:v>43586</c:v>
                </c:pt>
                <c:pt idx="53">
                  <c:v>43617</c:v>
                </c:pt>
                <c:pt idx="54">
                  <c:v>43647</c:v>
                </c:pt>
                <c:pt idx="55">
                  <c:v>43678</c:v>
                </c:pt>
                <c:pt idx="56">
                  <c:v>43709</c:v>
                </c:pt>
                <c:pt idx="57">
                  <c:v>43739</c:v>
                </c:pt>
                <c:pt idx="58">
                  <c:v>43770</c:v>
                </c:pt>
                <c:pt idx="59">
                  <c:v>43800</c:v>
                </c:pt>
                <c:pt idx="60">
                  <c:v>43831</c:v>
                </c:pt>
                <c:pt idx="61">
                  <c:v>43862</c:v>
                </c:pt>
                <c:pt idx="62">
                  <c:v>43891</c:v>
                </c:pt>
                <c:pt idx="63">
                  <c:v>43922</c:v>
                </c:pt>
                <c:pt idx="64">
                  <c:v>43952</c:v>
                </c:pt>
                <c:pt idx="65">
                  <c:v>43983</c:v>
                </c:pt>
                <c:pt idx="66">
                  <c:v>44013</c:v>
                </c:pt>
                <c:pt idx="67">
                  <c:v>44044</c:v>
                </c:pt>
                <c:pt idx="68">
                  <c:v>44075</c:v>
                </c:pt>
                <c:pt idx="69">
                  <c:v>44105</c:v>
                </c:pt>
                <c:pt idx="70">
                  <c:v>44136</c:v>
                </c:pt>
                <c:pt idx="71">
                  <c:v>44166</c:v>
                </c:pt>
                <c:pt idx="72">
                  <c:v>44197</c:v>
                </c:pt>
                <c:pt idx="73">
                  <c:v>44228</c:v>
                </c:pt>
                <c:pt idx="74">
                  <c:v>44256</c:v>
                </c:pt>
                <c:pt idx="75">
                  <c:v>44287</c:v>
                </c:pt>
                <c:pt idx="76">
                  <c:v>44317</c:v>
                </c:pt>
                <c:pt idx="77">
                  <c:v>44348</c:v>
                </c:pt>
                <c:pt idx="78">
                  <c:v>44378</c:v>
                </c:pt>
                <c:pt idx="79">
                  <c:v>44409</c:v>
                </c:pt>
                <c:pt idx="80">
                  <c:v>44440</c:v>
                </c:pt>
                <c:pt idx="81">
                  <c:v>44470</c:v>
                </c:pt>
                <c:pt idx="82">
                  <c:v>44501</c:v>
                </c:pt>
                <c:pt idx="83">
                  <c:v>44531</c:v>
                </c:pt>
                <c:pt idx="84">
                  <c:v>44562</c:v>
                </c:pt>
                <c:pt idx="85">
                  <c:v>44593</c:v>
                </c:pt>
                <c:pt idx="86">
                  <c:v>44621</c:v>
                </c:pt>
                <c:pt idx="87">
                  <c:v>44652</c:v>
                </c:pt>
                <c:pt idx="88">
                  <c:v>44682</c:v>
                </c:pt>
                <c:pt idx="89">
                  <c:v>44713</c:v>
                </c:pt>
                <c:pt idx="90">
                  <c:v>44743</c:v>
                </c:pt>
                <c:pt idx="91">
                  <c:v>44774</c:v>
                </c:pt>
                <c:pt idx="92">
                  <c:v>44805</c:v>
                </c:pt>
                <c:pt idx="93">
                  <c:v>44835</c:v>
                </c:pt>
                <c:pt idx="94">
                  <c:v>44866</c:v>
                </c:pt>
                <c:pt idx="95">
                  <c:v>44896</c:v>
                </c:pt>
                <c:pt idx="96">
                  <c:v>44927</c:v>
                </c:pt>
                <c:pt idx="97">
                  <c:v>44958</c:v>
                </c:pt>
                <c:pt idx="98">
                  <c:v>44986</c:v>
                </c:pt>
                <c:pt idx="99">
                  <c:v>45017</c:v>
                </c:pt>
                <c:pt idx="100">
                  <c:v>45047</c:v>
                </c:pt>
                <c:pt idx="101">
                  <c:v>45078</c:v>
                </c:pt>
                <c:pt idx="102">
                  <c:v>45108</c:v>
                </c:pt>
                <c:pt idx="103">
                  <c:v>45139</c:v>
                </c:pt>
                <c:pt idx="104">
                  <c:v>45170</c:v>
                </c:pt>
                <c:pt idx="105">
                  <c:v>45200</c:v>
                </c:pt>
                <c:pt idx="106">
                  <c:v>45231</c:v>
                </c:pt>
                <c:pt idx="107">
                  <c:v>45261</c:v>
                </c:pt>
                <c:pt idx="108">
                  <c:v>45292</c:v>
                </c:pt>
                <c:pt idx="109">
                  <c:v>45323</c:v>
                </c:pt>
                <c:pt idx="110">
                  <c:v>45352</c:v>
                </c:pt>
                <c:pt idx="111">
                  <c:v>45383</c:v>
                </c:pt>
                <c:pt idx="112">
                  <c:v>45413</c:v>
                </c:pt>
                <c:pt idx="113">
                  <c:v>45444</c:v>
                </c:pt>
                <c:pt idx="114">
                  <c:v>45474</c:v>
                </c:pt>
                <c:pt idx="115">
                  <c:v>45505</c:v>
                </c:pt>
                <c:pt idx="116">
                  <c:v>45536</c:v>
                </c:pt>
                <c:pt idx="117">
                  <c:v>45566</c:v>
                </c:pt>
                <c:pt idx="118">
                  <c:v>45597</c:v>
                </c:pt>
                <c:pt idx="119">
                  <c:v>45627</c:v>
                </c:pt>
                <c:pt idx="120">
                  <c:v>45658</c:v>
                </c:pt>
              </c:numCache>
            </c:numRef>
          </c:cat>
          <c:val>
            <c:numRef>
              <c:f>Planilha1!$C$2:$C$1689</c:f>
              <c:numCache>
                <c:formatCode>0.0%</c:formatCode>
                <c:ptCount val="1688"/>
                <c:pt idx="0" formatCode="0.00%">
                  <c:v>9.2751936145358815E-3</c:v>
                </c:pt>
                <c:pt idx="1">
                  <c:v>1.7535997485186527E-2</c:v>
                </c:pt>
                <c:pt idx="2">
                  <c:v>2.8060414149605917E-2</c:v>
                </c:pt>
                <c:pt idx="3">
                  <c:v>3.7790642530001417E-2</c:v>
                </c:pt>
                <c:pt idx="4">
                  <c:v>4.8000153813622104E-2</c:v>
                </c:pt>
                <c:pt idx="5">
                  <c:v>5.9151148605139259E-2</c:v>
                </c:pt>
                <c:pt idx="6">
                  <c:v>7.1602412510537228E-2</c:v>
                </c:pt>
                <c:pt idx="7">
                  <c:v>8.3470274555551116E-2</c:v>
                </c:pt>
                <c:pt idx="8">
                  <c:v>9.5469571681220611E-2</c:v>
                </c:pt>
                <c:pt idx="9">
                  <c:v>0.10760407006766215</c:v>
                </c:pt>
                <c:pt idx="10">
                  <c:v>0.11929123770736871</c:v>
                </c:pt>
                <c:pt idx="11">
                  <c:v>0.13228960685056146</c:v>
                </c:pt>
                <c:pt idx="12">
                  <c:v>0.14423486327256807</c:v>
                </c:pt>
                <c:pt idx="13">
                  <c:v>0.15569421668769623</c:v>
                </c:pt>
                <c:pt idx="14">
                  <c:v>0.16910639242579228</c:v>
                </c:pt>
                <c:pt idx="15">
                  <c:v>0.18143430228315705</c:v>
                </c:pt>
                <c:pt idx="16">
                  <c:v>0.19451853870428915</c:v>
                </c:pt>
                <c:pt idx="17">
                  <c:v>0.20838128226757635</c:v>
                </c:pt>
                <c:pt idx="18">
                  <c:v>0.22176395310547647</c:v>
                </c:pt>
                <c:pt idx="19">
                  <c:v>0.23659128027810561</c:v>
                </c:pt>
                <c:pt idx="20">
                  <c:v>0.25028637329868353</c:v>
                </c:pt>
                <c:pt idx="21">
                  <c:v>0.2633933439441527</c:v>
                </c:pt>
                <c:pt idx="22">
                  <c:v>0.276493305613843</c:v>
                </c:pt>
                <c:pt idx="23">
                  <c:v>0.29082377731705589</c:v>
                </c:pt>
                <c:pt idx="24">
                  <c:v>0.30485789865164836</c:v>
                </c:pt>
                <c:pt idx="25">
                  <c:v>0.31616424089681661</c:v>
                </c:pt>
                <c:pt idx="26">
                  <c:v>0.32998943171399575</c:v>
                </c:pt>
                <c:pt idx="27">
                  <c:v>0.3404814301674024</c:v>
                </c:pt>
                <c:pt idx="28">
                  <c:v>0.35288832360346256</c:v>
                </c:pt>
                <c:pt idx="29">
                  <c:v>0.36386942264248168</c:v>
                </c:pt>
                <c:pt idx="30">
                  <c:v>0.37479130898419077</c:v>
                </c:pt>
                <c:pt idx="31">
                  <c:v>0.38580960482034143</c:v>
                </c:pt>
                <c:pt idx="32">
                  <c:v>0.39469811763280793</c:v>
                </c:pt>
                <c:pt idx="33">
                  <c:v>0.4037068829532886</c:v>
                </c:pt>
                <c:pt idx="34">
                  <c:v>0.41167224873999531</c:v>
                </c:pt>
                <c:pt idx="35">
                  <c:v>0.41928850137151952</c:v>
                </c:pt>
                <c:pt idx="36">
                  <c:v>0.42756843608949091</c:v>
                </c:pt>
                <c:pt idx="37">
                  <c:v>0.43421891341213659</c:v>
                </c:pt>
                <c:pt idx="38">
                  <c:v>0.44185603198121437</c:v>
                </c:pt>
                <c:pt idx="39">
                  <c:v>0.44931782210599414</c:v>
                </c:pt>
                <c:pt idx="40">
                  <c:v>0.45681822795289273</c:v>
                </c:pt>
                <c:pt idx="41">
                  <c:v>0.4643574493632312</c:v>
                </c:pt>
                <c:pt idx="42">
                  <c:v>0.47229753231404392</c:v>
                </c:pt>
                <c:pt idx="43">
                  <c:v>0.48064456476453032</c:v>
                </c:pt>
                <c:pt idx="44">
                  <c:v>0.48757562091546447</c:v>
                </c:pt>
                <c:pt idx="45">
                  <c:v>0.49565331271486279</c:v>
                </c:pt>
                <c:pt idx="46">
                  <c:v>0.50303523495798874</c:v>
                </c:pt>
                <c:pt idx="47">
                  <c:v>0.51045359129686418</c:v>
                </c:pt>
                <c:pt idx="48">
                  <c:v>0.51865607929606172</c:v>
                </c:pt>
                <c:pt idx="49">
                  <c:v>0.52615153362101141</c:v>
                </c:pt>
                <c:pt idx="50">
                  <c:v>0.53330647851732915</c:v>
                </c:pt>
                <c:pt idx="51">
                  <c:v>0.54125360818863855</c:v>
                </c:pt>
                <c:pt idx="52">
                  <c:v>0.54962335506317328</c:v>
                </c:pt>
                <c:pt idx="53">
                  <c:v>0.55688834118759689</c:v>
                </c:pt>
                <c:pt idx="54">
                  <c:v>0.56572838350767296</c:v>
                </c:pt>
                <c:pt idx="55">
                  <c:v>0.57361323319378599</c:v>
                </c:pt>
                <c:pt idx="56">
                  <c:v>0.58094066088476226</c:v>
                </c:pt>
                <c:pt idx="57">
                  <c:v>0.58854758378967187</c:v>
                </c:pt>
                <c:pt idx="58">
                  <c:v>0.59459014828775714</c:v>
                </c:pt>
                <c:pt idx="59">
                  <c:v>0.60059537727293244</c:v>
                </c:pt>
                <c:pt idx="60">
                  <c:v>0.60662359766665763</c:v>
                </c:pt>
                <c:pt idx="61">
                  <c:v>0.61135802226618297</c:v>
                </c:pt>
                <c:pt idx="62">
                  <c:v>0.6168412477514944</c:v>
                </c:pt>
                <c:pt idx="63">
                  <c:v>0.62144805207898446</c:v>
                </c:pt>
                <c:pt idx="64">
                  <c:v>0.62531838859532507</c:v>
                </c:pt>
                <c:pt idx="65">
                  <c:v>0.62881667296890154</c:v>
                </c:pt>
                <c:pt idx="66">
                  <c:v>0.63198209957319706</c:v>
                </c:pt>
                <c:pt idx="67">
                  <c:v>0.63460741528198006</c:v>
                </c:pt>
                <c:pt idx="68">
                  <c:v>0.63717327525955625</c:v>
                </c:pt>
                <c:pt idx="69">
                  <c:v>0.63974316289378241</c:v>
                </c:pt>
                <c:pt idx="70">
                  <c:v>0.64219442524419668</c:v>
                </c:pt>
                <c:pt idx="71">
                  <c:v>0.64489504643112006</c:v>
                </c:pt>
                <c:pt idx="72">
                  <c:v>0.6473540103645834</c:v>
                </c:pt>
                <c:pt idx="73">
                  <c:v>0.64957022066028647</c:v>
                </c:pt>
                <c:pt idx="74">
                  <c:v>0.65283920638651538</c:v>
                </c:pt>
                <c:pt idx="75">
                  <c:v>0.65627371736782836</c:v>
                </c:pt>
                <c:pt idx="76">
                  <c:v>0.66070300421511852</c:v>
                </c:pt>
                <c:pt idx="77">
                  <c:v>0.66576646202418233</c:v>
                </c:pt>
                <c:pt idx="78">
                  <c:v>0.67169020032619775</c:v>
                </c:pt>
                <c:pt idx="79">
                  <c:v>0.6787804691864876</c:v>
                </c:pt>
                <c:pt idx="80">
                  <c:v>0.68613719879016144</c:v>
                </c:pt>
                <c:pt idx="81">
                  <c:v>0.69423728544630037</c:v>
                </c:pt>
                <c:pt idx="82">
                  <c:v>0.70417830207483911</c:v>
                </c:pt>
                <c:pt idx="83">
                  <c:v>0.71719065325063847</c:v>
                </c:pt>
                <c:pt idx="84">
                  <c:v>0.72976522133073884</c:v>
                </c:pt>
                <c:pt idx="85">
                  <c:v>0.74273113713053784</c:v>
                </c:pt>
                <c:pt idx="86">
                  <c:v>0.7588243568989046</c:v>
                </c:pt>
                <c:pt idx="87">
                  <c:v>0.77349867109611492</c:v>
                </c:pt>
                <c:pt idx="88">
                  <c:v>0.79178383902738858</c:v>
                </c:pt>
                <c:pt idx="89">
                  <c:v>0.80994442403126499</c:v>
                </c:pt>
                <c:pt idx="90">
                  <c:v>0.82867468510391173</c:v>
                </c:pt>
                <c:pt idx="91">
                  <c:v>0.8500261700938947</c:v>
                </c:pt>
                <c:pt idx="92">
                  <c:v>0.86985813685816193</c:v>
                </c:pt>
                <c:pt idx="93">
                  <c:v>0.88894334169303302</c:v>
                </c:pt>
                <c:pt idx="94">
                  <c:v>0.90822334475158262</c:v>
                </c:pt>
                <c:pt idx="95">
                  <c:v>0.9296587136569594</c:v>
                </c:pt>
                <c:pt idx="96">
                  <c:v>0.95133486938709355</c:v>
                </c:pt>
                <c:pt idx="97">
                  <c:v>0.96925089247175933</c:v>
                </c:pt>
                <c:pt idx="98">
                  <c:v>0.99238317193919379</c:v>
                </c:pt>
                <c:pt idx="99">
                  <c:v>1.0106760766896614</c:v>
                </c:pt>
                <c:pt idx="100">
                  <c:v>1.0332623130291352</c:v>
                </c:pt>
                <c:pt idx="101">
                  <c:v>1.0550585401673618</c:v>
                </c:pt>
                <c:pt idx="102">
                  <c:v>1.0770884191636969</c:v>
                </c:pt>
                <c:pt idx="103">
                  <c:v>1.1007521831975713</c:v>
                </c:pt>
                <c:pt idx="104">
                  <c:v>1.1212278845533192</c:v>
                </c:pt>
                <c:pt idx="105">
                  <c:v>1.1423886580875098</c:v>
                </c:pt>
                <c:pt idx="106">
                  <c:v>1.1620509135739789</c:v>
                </c:pt>
                <c:pt idx="107">
                  <c:v>1.1814297641470199</c:v>
                </c:pt>
                <c:pt idx="108">
                  <c:v>1.202517548694551</c:v>
                </c:pt>
                <c:pt idx="109">
                  <c:v>1.2201818122949835</c:v>
                </c:pt>
                <c:pt idx="110">
                  <c:v>1.238686595784861</c:v>
                </c:pt>
                <c:pt idx="111">
                  <c:v>1.2585532141122342</c:v>
                </c:pt>
                <c:pt idx="112">
                  <c:v>1.2773746010742064</c:v>
                </c:pt>
                <c:pt idx="113">
                  <c:v>1.2953277999804609</c:v>
                </c:pt>
                <c:pt idx="114">
                  <c:v>1.3161490143198886</c:v>
                </c:pt>
                <c:pt idx="115">
                  <c:v>1.3362416679942837</c:v>
                </c:pt>
                <c:pt idx="116">
                  <c:v>1.3557316072995991</c:v>
                </c:pt>
                <c:pt idx="117">
                  <c:v>1.3775915465196542</c:v>
                </c:pt>
                <c:pt idx="118">
                  <c:v>1.3964028413714185</c:v>
                </c:pt>
                <c:pt idx="119">
                  <c:v>1.4186378436879385</c:v>
                </c:pt>
                <c:pt idx="120">
                  <c:v>1.4430575558005843</c:v>
                </c:pt>
              </c:numCache>
            </c:numRef>
          </c:val>
          <c:smooth val="0"/>
          <c:extLst>
            <c:ext xmlns:c16="http://schemas.microsoft.com/office/drawing/2014/chart" uri="{C3380CC4-5D6E-409C-BE32-E72D297353CC}">
              <c16:uniqueId val="{00000003-17C1-4F48-AA1D-4E7256C196D2}"/>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a:t>
            </a:r>
            <a:r>
              <a:rPr lang="pt-BR" sz="1000" b="1" baseline="0" dirty="0">
                <a:solidFill>
                  <a:schemeClr val="tx1"/>
                </a:solidFill>
                <a:latin typeface="Poppins" panose="00000500000000000000" pitchFamily="2" charset="0"/>
                <a:cs typeface="Poppins" panose="00000500000000000000" pitchFamily="2" charset="0"/>
              </a:rPr>
              <a:t> últimos 3 anos</a:t>
            </a:r>
            <a:endParaRPr lang="pt-BR"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IBIUNA HEDGE</c:v>
                </c:pt>
              </c:strCache>
            </c:strRef>
          </c:tx>
          <c:spPr>
            <a:ln w="28575" cap="rnd">
              <a:solidFill>
                <a:srgbClr val="042E27"/>
              </a:solidFill>
              <a:round/>
            </a:ln>
            <a:effectLst/>
          </c:spPr>
          <c:marker>
            <c:symbol val="none"/>
          </c:marker>
          <c:dLbls>
            <c:dLbl>
              <c:idx val="3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5D0-414C-BD8F-0B83688EE5E3}"/>
                </c:ext>
              </c:extLst>
            </c:dLbl>
            <c:spPr>
              <a:solidFill>
                <a:srgbClr val="00332E"/>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Planilha1!$B$2:$B$1689</c:f>
              <c:numCache>
                <c:formatCode>0.00%</c:formatCode>
                <c:ptCount val="1688"/>
                <c:pt idx="0">
                  <c:v>1.0167619924687843E-2</c:v>
                </c:pt>
                <c:pt idx="1">
                  <c:v>2.6309317803887344E-2</c:v>
                </c:pt>
                <c:pt idx="2">
                  <c:v>6.5150115362438976E-2</c:v>
                </c:pt>
                <c:pt idx="3">
                  <c:v>9.1938282714248754E-2</c:v>
                </c:pt>
                <c:pt idx="4">
                  <c:v>0.10393202396786183</c:v>
                </c:pt>
                <c:pt idx="5">
                  <c:v>0.10472701028180542</c:v>
                </c:pt>
                <c:pt idx="6">
                  <c:v>9.2418001346895595E-2</c:v>
                </c:pt>
                <c:pt idx="7">
                  <c:v>0.12349120532702962</c:v>
                </c:pt>
                <c:pt idx="8">
                  <c:v>0.14562507406835445</c:v>
                </c:pt>
                <c:pt idx="9">
                  <c:v>0.16453081033353389</c:v>
                </c:pt>
                <c:pt idx="10">
                  <c:v>0.16310943128363675</c:v>
                </c:pt>
                <c:pt idx="11">
                  <c:v>0.16399405639442755</c:v>
                </c:pt>
                <c:pt idx="12">
                  <c:v>0.17852633907834004</c:v>
                </c:pt>
                <c:pt idx="13">
                  <c:v>0.16933195958510394</c:v>
                </c:pt>
                <c:pt idx="14">
                  <c:v>0.16169627927384544</c:v>
                </c:pt>
                <c:pt idx="15">
                  <c:v>0.17464867033302189</c:v>
                </c:pt>
                <c:pt idx="16">
                  <c:v>0.178980894433727</c:v>
                </c:pt>
                <c:pt idx="17">
                  <c:v>0.20006967250070584</c:v>
                </c:pt>
                <c:pt idx="18">
                  <c:v>0.21237169427284286</c:v>
                </c:pt>
                <c:pt idx="19">
                  <c:v>0.20827119435556773</c:v>
                </c:pt>
                <c:pt idx="20">
                  <c:v>0.19772661692020232</c:v>
                </c:pt>
                <c:pt idx="21">
                  <c:v>0.19383945151810589</c:v>
                </c:pt>
                <c:pt idx="22">
                  <c:v>0.21792274278588253</c:v>
                </c:pt>
                <c:pt idx="23">
                  <c:v>0.25808346079213274</c:v>
                </c:pt>
                <c:pt idx="24">
                  <c:v>0.24736644865841417</c:v>
                </c:pt>
                <c:pt idx="25">
                  <c:v>0.25643396804110408</c:v>
                </c:pt>
                <c:pt idx="26">
                  <c:v>0.26565484338708556</c:v>
                </c:pt>
                <c:pt idx="27">
                  <c:v>0.23650047913618444</c:v>
                </c:pt>
                <c:pt idx="28">
                  <c:v>0.24806691765841937</c:v>
                </c:pt>
                <c:pt idx="29">
                  <c:v>0.248741251790634</c:v>
                </c:pt>
                <c:pt idx="30">
                  <c:v>0.25573933744281052</c:v>
                </c:pt>
                <c:pt idx="31">
                  <c:v>0.26450985479308375</c:v>
                </c:pt>
                <c:pt idx="32">
                  <c:v>0.27171580165656928</c:v>
                </c:pt>
                <c:pt idx="33">
                  <c:v>0.27642245922065278</c:v>
                </c:pt>
                <c:pt idx="34">
                  <c:v>0.30453507151256853</c:v>
                </c:pt>
                <c:pt idx="35">
                  <c:v>0.32503876478539007</c:v>
                </c:pt>
                <c:pt idx="36">
                  <c:v>0.32901849166532471</c:v>
                </c:pt>
              </c:numCache>
            </c:numRef>
          </c:val>
          <c:smooth val="0"/>
          <c:extLst>
            <c:ext xmlns:c16="http://schemas.microsoft.com/office/drawing/2014/chart" uri="{C3380CC4-5D6E-409C-BE32-E72D297353CC}">
              <c16:uniqueId val="{00000001-65D0-414C-BD8F-0B83688EE5E3}"/>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5D0-414C-BD8F-0B83688EE5E3}"/>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Planilha1!$A$2:$A$1689</c:f>
              <c:numCache>
                <c:formatCode>dd/mm/yy</c:formatCode>
                <c:ptCount val="1688"/>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Planilha1!$C$2:$C$1689</c:f>
              <c:numCache>
                <c:formatCode>0.00%</c:formatCode>
                <c:ptCount val="1688"/>
                <c:pt idx="0">
                  <c:v>7.3227559539161824E-3</c:v>
                </c:pt>
                <c:pt idx="1">
                  <c:v>1.4873411890258703E-2</c:v>
                </c:pt>
                <c:pt idx="2">
                  <c:v>2.4245242407680889E-2</c:v>
                </c:pt>
                <c:pt idx="3">
                  <c:v>3.2790778204438098E-2</c:v>
                </c:pt>
                <c:pt idx="4">
                  <c:v>4.3439082105149351E-2</c:v>
                </c:pt>
                <c:pt idx="5">
                  <c:v>5.4014835571718933E-2</c:v>
                </c:pt>
                <c:pt idx="6">
                  <c:v>6.4922337914100181E-2</c:v>
                </c:pt>
                <c:pt idx="7">
                  <c:v>7.7356300881208373E-2</c:v>
                </c:pt>
                <c:pt idx="8">
                  <c:v>8.8905377698465404E-2</c:v>
                </c:pt>
                <c:pt idx="9">
                  <c:v>0.10001958030534719</c:v>
                </c:pt>
                <c:pt idx="10">
                  <c:v>0.11124722297976564</c:v>
                </c:pt>
                <c:pt idx="11">
                  <c:v>0.12373003545303396</c:v>
                </c:pt>
                <c:pt idx="12">
                  <c:v>0.13635306929560764</c:v>
                </c:pt>
                <c:pt idx="13">
                  <c:v>0.14678640297975676</c:v>
                </c:pt>
                <c:pt idx="14">
                  <c:v>0.16025740541250655</c:v>
                </c:pt>
                <c:pt idx="15">
                  <c:v>0.17091021482294622</c:v>
                </c:pt>
                <c:pt idx="16">
                  <c:v>0.18406323094070687</c:v>
                </c:pt>
                <c:pt idx="17">
                  <c:v>0.19675618794985805</c:v>
                </c:pt>
                <c:pt idx="18">
                  <c:v>0.20958521130532093</c:v>
                </c:pt>
                <c:pt idx="19">
                  <c:v>0.22336572192543125</c:v>
                </c:pt>
                <c:pt idx="20">
                  <c:v>0.23528967534142931</c:v>
                </c:pt>
                <c:pt idx="21">
                  <c:v>0.24761257815605453</c:v>
                </c:pt>
                <c:pt idx="22">
                  <c:v>0.25906282420138949</c:v>
                </c:pt>
                <c:pt idx="23">
                  <c:v>0.27034803038181976</c:v>
                </c:pt>
                <c:pt idx="24">
                  <c:v>0.28262842831411206</c:v>
                </c:pt>
                <c:pt idx="25">
                  <c:v>0.29291515073890162</c:v>
                </c:pt>
                <c:pt idx="26">
                  <c:v>0.30369134699576339</c:v>
                </c:pt>
                <c:pt idx="27">
                  <c:v>0.31526060303018544</c:v>
                </c:pt>
                <c:pt idx="28">
                  <c:v>0.32622117221703917</c:v>
                </c:pt>
                <c:pt idx="29">
                  <c:v>0.33667615511149473</c:v>
                </c:pt>
                <c:pt idx="30">
                  <c:v>0.34880131681093296</c:v>
                </c:pt>
                <c:pt idx="31">
                  <c:v>0.36050220374294573</c:v>
                </c:pt>
                <c:pt idx="32">
                  <c:v>0.37185210205995611</c:v>
                </c:pt>
                <c:pt idx="33">
                  <c:v>0.38458216157820146</c:v>
                </c:pt>
                <c:pt idx="34">
                  <c:v>0.39553685365980273</c:v>
                </c:pt>
                <c:pt idx="35">
                  <c:v>0.40848532986681518</c:v>
                </c:pt>
                <c:pt idx="36">
                  <c:v>0.42270606421941559</c:v>
                </c:pt>
              </c:numCache>
            </c:numRef>
          </c:val>
          <c:smooth val="0"/>
          <c:extLst>
            <c:ext xmlns:c16="http://schemas.microsoft.com/office/drawing/2014/chart" uri="{C3380CC4-5D6E-409C-BE32-E72D297353CC}">
              <c16:uniqueId val="{00000003-65D0-414C-BD8F-0B83688EE5E3}"/>
            </c:ext>
          </c:extLst>
        </c:ser>
        <c:dLbls>
          <c:showLegendKey val="0"/>
          <c:showVal val="0"/>
          <c:showCatName val="0"/>
          <c:showSerName val="0"/>
          <c:showPercent val="0"/>
          <c:showBubbleSize val="0"/>
        </c:dLbls>
        <c:smooth val="0"/>
        <c:axId val="1885977503"/>
        <c:axId val="1885978463"/>
      </c:lineChart>
      <c:dateAx>
        <c:axId val="1885977503"/>
        <c:scaling>
          <c:orientation val="minMax"/>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885978463"/>
        <c:crosses val="autoZero"/>
        <c:auto val="1"/>
        <c:lblOffset val="100"/>
        <c:baseTimeUnit val="days"/>
      </c:dateAx>
      <c:valAx>
        <c:axId val="1885978463"/>
        <c:scaling>
          <c:orientation val="minMax"/>
          <c:min val="0"/>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85977503"/>
        <c:crosses val="autoZero"/>
        <c:crossBetween val="between"/>
      </c:valAx>
      <c:spPr>
        <a:noFill/>
        <a:ln>
          <a:noFill/>
        </a:ln>
        <a:effectLst/>
      </c:spPr>
    </c:plotArea>
    <c:legend>
      <c:legendPos val="b"/>
      <c:layout>
        <c:manualLayout>
          <c:xMode val="edge"/>
          <c:yMode val="edge"/>
          <c:x val="9.4268406961178039E-2"/>
          <c:y val="0.19702995642701526"/>
          <c:w val="0.45656007362784473"/>
          <c:h val="0.3118480392156862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Retorno mês a mês</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IBIUNA HEDGE</c:v>
                </c:pt>
              </c:strCache>
            </c:strRef>
          </c:tx>
          <c:spPr>
            <a:solidFill>
              <a:srgbClr val="00332E"/>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Planilha1!$B$2:$B$26</c:f>
              <c:numCache>
                <c:formatCode>0.00%</c:formatCode>
                <c:ptCount val="25"/>
                <c:pt idx="0">
                  <c:v>1.2484842688052389E-2</c:v>
                </c:pt>
                <c:pt idx="1">
                  <c:v>-7.8015901625300144E-3</c:v>
                </c:pt>
                <c:pt idx="2">
                  <c:v>-6.5299509251143251E-3</c:v>
                </c:pt>
                <c:pt idx="3">
                  <c:v>1.1149550265644903E-2</c:v>
                </c:pt>
                <c:pt idx="4">
                  <c:v>3.6881019917869295E-3</c:v>
                </c:pt>
                <c:pt idx="5">
                  <c:v>1.7887294159340872E-2</c:v>
                </c:pt>
                <c:pt idx="6">
                  <c:v>1.0251089627573151E-2</c:v>
                </c:pt>
                <c:pt idx="7">
                  <c:v>-3.3822135048563462E-3</c:v>
                </c:pt>
                <c:pt idx="8">
                  <c:v>-8.7269956319611097E-3</c:v>
                </c:pt>
                <c:pt idx="9">
                  <c:v>-3.245452966630813E-3</c:v>
                </c:pt>
                <c:pt idx="10">
                  <c:v>2.0172973206030287E-2</c:v>
                </c:pt>
                <c:pt idx="11">
                  <c:v>3.2974766457178006E-2</c:v>
                </c:pt>
                <c:pt idx="12">
                  <c:v>-8.5185223935547727E-3</c:v>
                </c:pt>
                <c:pt idx="13">
                  <c:v>7.2693308309217386E-3</c:v>
                </c:pt>
                <c:pt idx="14">
                  <c:v>7.338925546845676E-3</c:v>
                </c:pt>
                <c:pt idx="15">
                  <c:v>-2.3035003897966089E-2</c:v>
                </c:pt>
                <c:pt idx="16">
                  <c:v>9.3541722930146065E-3</c:v>
                </c:pt>
                <c:pt idx="17">
                  <c:v>5.4030286571471453E-4</c:v>
                </c:pt>
                <c:pt idx="18">
                  <c:v>5.604111854350613E-3</c:v>
                </c:pt>
                <c:pt idx="19">
                  <c:v>6.9843454678528705E-3</c:v>
                </c:pt>
                <c:pt idx="20">
                  <c:v>5.6986087029464727E-3</c:v>
                </c:pt>
                <c:pt idx="21">
                  <c:v>3.7010293950523465E-3</c:v>
                </c:pt>
                <c:pt idx="22">
                  <c:v>2.2024535911942866E-2</c:v>
                </c:pt>
                <c:pt idx="23">
                  <c:v>1.5717241889900313E-2</c:v>
                </c:pt>
                <c:pt idx="24">
                  <c:v>3.0034795854287921E-3</c:v>
                </c:pt>
              </c:numCache>
            </c:numRef>
          </c:val>
          <c:extLst>
            <c:ext xmlns:c16="http://schemas.microsoft.com/office/drawing/2014/chart" uri="{C3380CC4-5D6E-409C-BE32-E72D297353CC}">
              <c16:uniqueId val="{00000000-1009-42FF-803C-D1640A8A3CEA}"/>
            </c:ext>
          </c:extLst>
        </c:ser>
        <c:ser>
          <c:idx val="1"/>
          <c:order val="1"/>
          <c:tx>
            <c:strRef>
              <c:f>Planilha1!$C$1</c:f>
              <c:strCache>
                <c:ptCount val="1"/>
                <c:pt idx="0">
                  <c:v>CDI</c:v>
                </c:pt>
              </c:strCache>
            </c:strRef>
          </c:tx>
          <c:spPr>
            <a:solidFill>
              <a:srgbClr val="BDB083"/>
            </a:solidFill>
            <a:ln>
              <a:noFill/>
            </a:ln>
            <a:effectLst/>
          </c:spPr>
          <c:invertIfNegative val="0"/>
          <c:cat>
            <c:numRef>
              <c:f>Planilha1!$A$2:$A$26</c:f>
              <c:numCache>
                <c:formatCode>dd/mm/yy</c:formatCode>
                <c:ptCount val="25"/>
                <c:pt idx="0">
                  <c:v>44927</c:v>
                </c:pt>
                <c:pt idx="1">
                  <c:v>44958</c:v>
                </c:pt>
                <c:pt idx="2">
                  <c:v>44986</c:v>
                </c:pt>
                <c:pt idx="3">
                  <c:v>45017</c:v>
                </c:pt>
                <c:pt idx="4">
                  <c:v>45047</c:v>
                </c:pt>
                <c:pt idx="5">
                  <c:v>45078</c:v>
                </c:pt>
                <c:pt idx="6">
                  <c:v>45108</c:v>
                </c:pt>
                <c:pt idx="7">
                  <c:v>45139</c:v>
                </c:pt>
                <c:pt idx="8">
                  <c:v>45170</c:v>
                </c:pt>
                <c:pt idx="9">
                  <c:v>45200</c:v>
                </c:pt>
                <c:pt idx="10">
                  <c:v>45231</c:v>
                </c:pt>
                <c:pt idx="11">
                  <c:v>45261</c:v>
                </c:pt>
                <c:pt idx="12">
                  <c:v>45292</c:v>
                </c:pt>
                <c:pt idx="13">
                  <c:v>45323</c:v>
                </c:pt>
                <c:pt idx="14">
                  <c:v>45352</c:v>
                </c:pt>
                <c:pt idx="15">
                  <c:v>45383</c:v>
                </c:pt>
                <c:pt idx="16">
                  <c:v>45413</c:v>
                </c:pt>
                <c:pt idx="17">
                  <c:v>45444</c:v>
                </c:pt>
                <c:pt idx="18">
                  <c:v>45474</c:v>
                </c:pt>
                <c:pt idx="19">
                  <c:v>45505</c:v>
                </c:pt>
                <c:pt idx="20">
                  <c:v>45536</c:v>
                </c:pt>
                <c:pt idx="21">
                  <c:v>45566</c:v>
                </c:pt>
                <c:pt idx="22">
                  <c:v>45597</c:v>
                </c:pt>
                <c:pt idx="23">
                  <c:v>45627</c:v>
                </c:pt>
                <c:pt idx="24">
                  <c:v>45658</c:v>
                </c:pt>
              </c:numCache>
            </c:numRef>
          </c:cat>
          <c:val>
            <c:numRef>
              <c:f>Planilha1!$C$2:$C$26</c:f>
              <c:numCache>
                <c:formatCode>0.00%</c:formatCode>
                <c:ptCount val="25"/>
                <c:pt idx="0">
                  <c:v>1.1233155156776364E-2</c:v>
                </c:pt>
                <c:pt idx="1">
                  <c:v>9.1814190202490487E-3</c:v>
                </c:pt>
                <c:pt idx="2">
                  <c:v>1.1746740629072105E-2</c:v>
                </c:pt>
                <c:pt idx="3">
                  <c:v>9.1814190202494927E-3</c:v>
                </c:pt>
                <c:pt idx="4">
                  <c:v>1.1233155156776586E-2</c:v>
                </c:pt>
                <c:pt idx="5">
                  <c:v>1.0719830392053487E-2</c:v>
                </c:pt>
                <c:pt idx="6">
                  <c:v>1.0719830392053487E-2</c:v>
                </c:pt>
                <c:pt idx="7">
                  <c:v>1.1392757195864744E-2</c:v>
                </c:pt>
                <c:pt idx="8">
                  <c:v>9.7468428306386468E-3</c:v>
                </c:pt>
                <c:pt idx="9">
                  <c:v>9.9757191050910965E-3</c:v>
                </c:pt>
                <c:pt idx="10">
                  <c:v>9.1777257185545746E-3</c:v>
                </c:pt>
                <c:pt idx="11">
                  <c:v>8.9631795677775905E-3</c:v>
                </c:pt>
                <c:pt idx="12">
                  <c:v>9.6669555417827624E-3</c:v>
                </c:pt>
                <c:pt idx="13">
                  <c:v>8.0200330802822073E-3</c:v>
                </c:pt>
                <c:pt idx="14">
                  <c:v>8.3348054593552767E-3</c:v>
                </c:pt>
                <c:pt idx="15">
                  <c:v>8.8742293650121429E-3</c:v>
                </c:pt>
                <c:pt idx="16">
                  <c:v>8.3333821157587362E-3</c:v>
                </c:pt>
                <c:pt idx="17">
                  <c:v>7.8832875793846124E-3</c:v>
                </c:pt>
                <c:pt idx="18">
                  <c:v>9.0711288991511818E-3</c:v>
                </c:pt>
                <c:pt idx="19">
                  <c:v>8.6750263260997329E-3</c:v>
                </c:pt>
                <c:pt idx="20">
                  <c:v>8.3424328794066138E-3</c:v>
                </c:pt>
                <c:pt idx="21">
                  <c:v>9.2794693386626381E-3</c:v>
                </c:pt>
                <c:pt idx="22">
                  <c:v>7.911911900637671E-3</c:v>
                </c:pt>
                <c:pt idx="23">
                  <c:v>9.2784910502756723E-3</c:v>
                </c:pt>
                <c:pt idx="24">
                  <c:v>1.0096473176575582E-2</c:v>
                </c:pt>
              </c:numCache>
            </c:numRef>
          </c:val>
          <c:extLst>
            <c:ext xmlns:c16="http://schemas.microsoft.com/office/drawing/2014/chart" uri="{C3380CC4-5D6E-409C-BE32-E72D297353CC}">
              <c16:uniqueId val="{00000001-1009-42FF-803C-D1640A8A3CEA}"/>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9005856760374833"/>
          <c:h val="0.12508333333333332"/>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a:solidFill>
                  <a:schemeClr val="tx1"/>
                </a:solidFill>
                <a:latin typeface="Poppins" panose="00000500000000000000" pitchFamily="2" charset="0"/>
                <a:cs typeface="Poppins" panose="00000500000000000000" pitchFamily="2" charset="0"/>
              </a:rPr>
              <a:t>Volatilidade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barChart>
        <c:barDir val="col"/>
        <c:grouping val="clustered"/>
        <c:varyColors val="0"/>
        <c:ser>
          <c:idx val="0"/>
          <c:order val="0"/>
          <c:tx>
            <c:strRef>
              <c:f>Planilha1!$B$1</c:f>
              <c:strCache>
                <c:ptCount val="1"/>
                <c:pt idx="0">
                  <c:v>IBIUNA HEDGE</c:v>
                </c:pt>
              </c:strCache>
            </c:strRef>
          </c:tx>
          <c:spPr>
            <a:solidFill>
              <a:srgbClr val="00332E"/>
            </a:solidFill>
            <a:ln>
              <a:noFill/>
            </a:ln>
            <a:effectLst/>
          </c:spPr>
          <c:invertIfNegative val="0"/>
          <c:cat>
            <c:numRef>
              <c:f>Planilha1!$A$2:$A$172</c:f>
              <c:numCache>
                <c:formatCode>dd/mm/yy</c:formatCode>
                <c:ptCount val="171"/>
                <c:pt idx="0">
                  <c:v>40483</c:v>
                </c:pt>
                <c:pt idx="1">
                  <c:v>40513</c:v>
                </c:pt>
                <c:pt idx="2">
                  <c:v>40544</c:v>
                </c:pt>
                <c:pt idx="3">
                  <c:v>40575</c:v>
                </c:pt>
                <c:pt idx="4">
                  <c:v>40603</c:v>
                </c:pt>
                <c:pt idx="5">
                  <c:v>40634</c:v>
                </c:pt>
                <c:pt idx="6">
                  <c:v>40664</c:v>
                </c:pt>
                <c:pt idx="7">
                  <c:v>40695</c:v>
                </c:pt>
                <c:pt idx="8">
                  <c:v>40725</c:v>
                </c:pt>
                <c:pt idx="9">
                  <c:v>40756</c:v>
                </c:pt>
                <c:pt idx="10">
                  <c:v>40787</c:v>
                </c:pt>
                <c:pt idx="11">
                  <c:v>40817</c:v>
                </c:pt>
                <c:pt idx="12">
                  <c:v>40848</c:v>
                </c:pt>
                <c:pt idx="13">
                  <c:v>40878</c:v>
                </c:pt>
                <c:pt idx="14">
                  <c:v>40909</c:v>
                </c:pt>
                <c:pt idx="15">
                  <c:v>40940</c:v>
                </c:pt>
                <c:pt idx="16">
                  <c:v>40969</c:v>
                </c:pt>
                <c:pt idx="17">
                  <c:v>41000</c:v>
                </c:pt>
                <c:pt idx="18">
                  <c:v>41030</c:v>
                </c:pt>
                <c:pt idx="19">
                  <c:v>41061</c:v>
                </c:pt>
                <c:pt idx="20">
                  <c:v>41091</c:v>
                </c:pt>
                <c:pt idx="21">
                  <c:v>41122</c:v>
                </c:pt>
                <c:pt idx="22">
                  <c:v>41153</c:v>
                </c:pt>
                <c:pt idx="23">
                  <c:v>41183</c:v>
                </c:pt>
                <c:pt idx="24">
                  <c:v>41214</c:v>
                </c:pt>
                <c:pt idx="25">
                  <c:v>41244</c:v>
                </c:pt>
                <c:pt idx="26">
                  <c:v>41275</c:v>
                </c:pt>
                <c:pt idx="27">
                  <c:v>41306</c:v>
                </c:pt>
                <c:pt idx="28">
                  <c:v>41334</c:v>
                </c:pt>
                <c:pt idx="29">
                  <c:v>41365</c:v>
                </c:pt>
                <c:pt idx="30">
                  <c:v>41395</c:v>
                </c:pt>
                <c:pt idx="31">
                  <c:v>41426</c:v>
                </c:pt>
                <c:pt idx="32">
                  <c:v>41456</c:v>
                </c:pt>
                <c:pt idx="33">
                  <c:v>41487</c:v>
                </c:pt>
                <c:pt idx="34">
                  <c:v>41518</c:v>
                </c:pt>
                <c:pt idx="35">
                  <c:v>41548</c:v>
                </c:pt>
                <c:pt idx="36">
                  <c:v>41579</c:v>
                </c:pt>
                <c:pt idx="37">
                  <c:v>41609</c:v>
                </c:pt>
                <c:pt idx="38">
                  <c:v>41640</c:v>
                </c:pt>
                <c:pt idx="39">
                  <c:v>41671</c:v>
                </c:pt>
                <c:pt idx="40">
                  <c:v>41699</c:v>
                </c:pt>
                <c:pt idx="41">
                  <c:v>41730</c:v>
                </c:pt>
                <c:pt idx="42">
                  <c:v>41760</c:v>
                </c:pt>
                <c:pt idx="43">
                  <c:v>41791</c:v>
                </c:pt>
                <c:pt idx="44">
                  <c:v>41821</c:v>
                </c:pt>
                <c:pt idx="45">
                  <c:v>41852</c:v>
                </c:pt>
                <c:pt idx="46">
                  <c:v>41883</c:v>
                </c:pt>
                <c:pt idx="47">
                  <c:v>41913</c:v>
                </c:pt>
                <c:pt idx="48">
                  <c:v>41944</c:v>
                </c:pt>
                <c:pt idx="49">
                  <c:v>41974</c:v>
                </c:pt>
                <c:pt idx="50">
                  <c:v>42005</c:v>
                </c:pt>
                <c:pt idx="51">
                  <c:v>42036</c:v>
                </c:pt>
                <c:pt idx="52">
                  <c:v>42064</c:v>
                </c:pt>
                <c:pt idx="53">
                  <c:v>42095</c:v>
                </c:pt>
                <c:pt idx="54">
                  <c:v>42125</c:v>
                </c:pt>
                <c:pt idx="55">
                  <c:v>42156</c:v>
                </c:pt>
                <c:pt idx="56">
                  <c:v>42186</c:v>
                </c:pt>
                <c:pt idx="57">
                  <c:v>42217</c:v>
                </c:pt>
                <c:pt idx="58">
                  <c:v>42248</c:v>
                </c:pt>
                <c:pt idx="59">
                  <c:v>42278</c:v>
                </c:pt>
                <c:pt idx="60">
                  <c:v>42309</c:v>
                </c:pt>
                <c:pt idx="61">
                  <c:v>42339</c:v>
                </c:pt>
                <c:pt idx="62">
                  <c:v>42370</c:v>
                </c:pt>
                <c:pt idx="63">
                  <c:v>42401</c:v>
                </c:pt>
                <c:pt idx="64">
                  <c:v>42430</c:v>
                </c:pt>
                <c:pt idx="65">
                  <c:v>42461</c:v>
                </c:pt>
                <c:pt idx="66">
                  <c:v>42491</c:v>
                </c:pt>
                <c:pt idx="67">
                  <c:v>42522</c:v>
                </c:pt>
                <c:pt idx="68">
                  <c:v>42552</c:v>
                </c:pt>
                <c:pt idx="69">
                  <c:v>42583</c:v>
                </c:pt>
                <c:pt idx="70">
                  <c:v>42614</c:v>
                </c:pt>
                <c:pt idx="71">
                  <c:v>42644</c:v>
                </c:pt>
                <c:pt idx="72">
                  <c:v>42675</c:v>
                </c:pt>
                <c:pt idx="73">
                  <c:v>42705</c:v>
                </c:pt>
                <c:pt idx="74">
                  <c:v>42736</c:v>
                </c:pt>
                <c:pt idx="75">
                  <c:v>42767</c:v>
                </c:pt>
                <c:pt idx="76">
                  <c:v>42795</c:v>
                </c:pt>
                <c:pt idx="77">
                  <c:v>42826</c:v>
                </c:pt>
                <c:pt idx="78">
                  <c:v>42856</c:v>
                </c:pt>
                <c:pt idx="79">
                  <c:v>42887</c:v>
                </c:pt>
                <c:pt idx="80">
                  <c:v>42917</c:v>
                </c:pt>
                <c:pt idx="81">
                  <c:v>42948</c:v>
                </c:pt>
                <c:pt idx="82">
                  <c:v>42979</c:v>
                </c:pt>
                <c:pt idx="83">
                  <c:v>43009</c:v>
                </c:pt>
                <c:pt idx="84">
                  <c:v>43040</c:v>
                </c:pt>
                <c:pt idx="85">
                  <c:v>43070</c:v>
                </c:pt>
                <c:pt idx="86">
                  <c:v>43101</c:v>
                </c:pt>
                <c:pt idx="87">
                  <c:v>43132</c:v>
                </c:pt>
                <c:pt idx="88">
                  <c:v>43160</c:v>
                </c:pt>
                <c:pt idx="89">
                  <c:v>43191</c:v>
                </c:pt>
                <c:pt idx="90">
                  <c:v>43221</c:v>
                </c:pt>
                <c:pt idx="91">
                  <c:v>43252</c:v>
                </c:pt>
                <c:pt idx="92">
                  <c:v>43282</c:v>
                </c:pt>
                <c:pt idx="93">
                  <c:v>43313</c:v>
                </c:pt>
                <c:pt idx="94">
                  <c:v>43344</c:v>
                </c:pt>
                <c:pt idx="95">
                  <c:v>43374</c:v>
                </c:pt>
                <c:pt idx="96">
                  <c:v>43405</c:v>
                </c:pt>
                <c:pt idx="97">
                  <c:v>43435</c:v>
                </c:pt>
                <c:pt idx="98">
                  <c:v>43466</c:v>
                </c:pt>
                <c:pt idx="99">
                  <c:v>43497</c:v>
                </c:pt>
                <c:pt idx="100">
                  <c:v>43525</c:v>
                </c:pt>
                <c:pt idx="101">
                  <c:v>43556</c:v>
                </c:pt>
                <c:pt idx="102">
                  <c:v>43586</c:v>
                </c:pt>
                <c:pt idx="103">
                  <c:v>43617</c:v>
                </c:pt>
                <c:pt idx="104">
                  <c:v>43647</c:v>
                </c:pt>
                <c:pt idx="105">
                  <c:v>43678</c:v>
                </c:pt>
                <c:pt idx="106">
                  <c:v>43709</c:v>
                </c:pt>
                <c:pt idx="107">
                  <c:v>43739</c:v>
                </c:pt>
                <c:pt idx="108">
                  <c:v>43770</c:v>
                </c:pt>
                <c:pt idx="109">
                  <c:v>43800</c:v>
                </c:pt>
                <c:pt idx="110">
                  <c:v>43831</c:v>
                </c:pt>
                <c:pt idx="111">
                  <c:v>43862</c:v>
                </c:pt>
                <c:pt idx="112">
                  <c:v>43891</c:v>
                </c:pt>
                <c:pt idx="113">
                  <c:v>43922</c:v>
                </c:pt>
                <c:pt idx="114">
                  <c:v>43952</c:v>
                </c:pt>
                <c:pt idx="115">
                  <c:v>43983</c:v>
                </c:pt>
                <c:pt idx="116">
                  <c:v>44013</c:v>
                </c:pt>
                <c:pt idx="117">
                  <c:v>44044</c:v>
                </c:pt>
                <c:pt idx="118">
                  <c:v>44075</c:v>
                </c:pt>
                <c:pt idx="119">
                  <c:v>44105</c:v>
                </c:pt>
                <c:pt idx="120">
                  <c:v>44136</c:v>
                </c:pt>
                <c:pt idx="121">
                  <c:v>44166</c:v>
                </c:pt>
                <c:pt idx="122">
                  <c:v>44197</c:v>
                </c:pt>
                <c:pt idx="123">
                  <c:v>44228</c:v>
                </c:pt>
                <c:pt idx="124">
                  <c:v>44256</c:v>
                </c:pt>
                <c:pt idx="125">
                  <c:v>44287</c:v>
                </c:pt>
                <c:pt idx="126">
                  <c:v>44317</c:v>
                </c:pt>
                <c:pt idx="127">
                  <c:v>44348</c:v>
                </c:pt>
                <c:pt idx="128">
                  <c:v>44378</c:v>
                </c:pt>
                <c:pt idx="129">
                  <c:v>44409</c:v>
                </c:pt>
                <c:pt idx="130">
                  <c:v>44440</c:v>
                </c:pt>
                <c:pt idx="131">
                  <c:v>44470</c:v>
                </c:pt>
                <c:pt idx="132">
                  <c:v>44501</c:v>
                </c:pt>
                <c:pt idx="133">
                  <c:v>44531</c:v>
                </c:pt>
                <c:pt idx="134">
                  <c:v>44562</c:v>
                </c:pt>
                <c:pt idx="135">
                  <c:v>44593</c:v>
                </c:pt>
                <c:pt idx="136">
                  <c:v>44621</c:v>
                </c:pt>
                <c:pt idx="137">
                  <c:v>44652</c:v>
                </c:pt>
                <c:pt idx="138">
                  <c:v>44682</c:v>
                </c:pt>
                <c:pt idx="139">
                  <c:v>44713</c:v>
                </c:pt>
                <c:pt idx="140">
                  <c:v>44743</c:v>
                </c:pt>
                <c:pt idx="141">
                  <c:v>44774</c:v>
                </c:pt>
                <c:pt idx="142">
                  <c:v>44805</c:v>
                </c:pt>
                <c:pt idx="143">
                  <c:v>44835</c:v>
                </c:pt>
                <c:pt idx="144">
                  <c:v>44866</c:v>
                </c:pt>
                <c:pt idx="145">
                  <c:v>44896</c:v>
                </c:pt>
                <c:pt idx="146">
                  <c:v>44927</c:v>
                </c:pt>
                <c:pt idx="147">
                  <c:v>44958</c:v>
                </c:pt>
                <c:pt idx="148">
                  <c:v>44986</c:v>
                </c:pt>
                <c:pt idx="149">
                  <c:v>45017</c:v>
                </c:pt>
                <c:pt idx="150">
                  <c:v>45047</c:v>
                </c:pt>
                <c:pt idx="151">
                  <c:v>45078</c:v>
                </c:pt>
                <c:pt idx="152">
                  <c:v>45108</c:v>
                </c:pt>
                <c:pt idx="153">
                  <c:v>45139</c:v>
                </c:pt>
                <c:pt idx="154">
                  <c:v>45170</c:v>
                </c:pt>
                <c:pt idx="155">
                  <c:v>45200</c:v>
                </c:pt>
                <c:pt idx="156">
                  <c:v>45231</c:v>
                </c:pt>
                <c:pt idx="157">
                  <c:v>45261</c:v>
                </c:pt>
                <c:pt idx="158">
                  <c:v>45292</c:v>
                </c:pt>
                <c:pt idx="159">
                  <c:v>45323</c:v>
                </c:pt>
                <c:pt idx="160">
                  <c:v>45352</c:v>
                </c:pt>
                <c:pt idx="161">
                  <c:v>45383</c:v>
                </c:pt>
                <c:pt idx="162">
                  <c:v>45413</c:v>
                </c:pt>
                <c:pt idx="163">
                  <c:v>45444</c:v>
                </c:pt>
                <c:pt idx="164">
                  <c:v>45474</c:v>
                </c:pt>
                <c:pt idx="165">
                  <c:v>45505</c:v>
                </c:pt>
                <c:pt idx="166">
                  <c:v>45536</c:v>
                </c:pt>
                <c:pt idx="167">
                  <c:v>45566</c:v>
                </c:pt>
                <c:pt idx="168">
                  <c:v>45597</c:v>
                </c:pt>
                <c:pt idx="169">
                  <c:v>45627</c:v>
                </c:pt>
                <c:pt idx="170">
                  <c:v>45658</c:v>
                </c:pt>
              </c:numCache>
            </c:numRef>
          </c:cat>
          <c:val>
            <c:numRef>
              <c:f>Planilha1!$B$2:$B$172</c:f>
              <c:numCache>
                <c:formatCode>0.00%</c:formatCode>
                <c:ptCount val="171"/>
                <c:pt idx="0">
                  <c:v>2.7064444136331463E-2</c:v>
                </c:pt>
                <c:pt idx="1">
                  <c:v>2.1370765267044841E-2</c:v>
                </c:pt>
                <c:pt idx="2">
                  <c:v>1.8233616674146347E-2</c:v>
                </c:pt>
                <c:pt idx="3">
                  <c:v>1.152213088581901E-2</c:v>
                </c:pt>
                <c:pt idx="4">
                  <c:v>1.2660276500910119E-2</c:v>
                </c:pt>
                <c:pt idx="5">
                  <c:v>2.2381364487533612E-2</c:v>
                </c:pt>
                <c:pt idx="6">
                  <c:v>1.7959728782601249E-2</c:v>
                </c:pt>
                <c:pt idx="7">
                  <c:v>1.4558321780148577E-2</c:v>
                </c:pt>
                <c:pt idx="8">
                  <c:v>1.2899237883120642E-2</c:v>
                </c:pt>
                <c:pt idx="9">
                  <c:v>3.5326610651172763E-2</c:v>
                </c:pt>
                <c:pt idx="10">
                  <c:v>4.2148957280489341E-2</c:v>
                </c:pt>
                <c:pt idx="11">
                  <c:v>1.9886477218377156E-2</c:v>
                </c:pt>
                <c:pt idx="12">
                  <c:v>3.0998956755827475E-2</c:v>
                </c:pt>
                <c:pt idx="13">
                  <c:v>2.1442055928979679E-2</c:v>
                </c:pt>
                <c:pt idx="14">
                  <c:v>1.1211605041149219E-2</c:v>
                </c:pt>
                <c:pt idx="15">
                  <c:v>1.9670969561182087E-2</c:v>
                </c:pt>
                <c:pt idx="16">
                  <c:v>3.9004665992611771E-2</c:v>
                </c:pt>
                <c:pt idx="17">
                  <c:v>2.3399551900090052E-2</c:v>
                </c:pt>
                <c:pt idx="18">
                  <c:v>6.2632851521046279E-2</c:v>
                </c:pt>
                <c:pt idx="19">
                  <c:v>3.9263016553769056E-2</c:v>
                </c:pt>
                <c:pt idx="20">
                  <c:v>3.095084905134592E-2</c:v>
                </c:pt>
                <c:pt idx="21">
                  <c:v>3.3345498003432034E-2</c:v>
                </c:pt>
                <c:pt idx="22">
                  <c:v>1.7136583638733282E-2</c:v>
                </c:pt>
                <c:pt idx="23">
                  <c:v>4.1637071919672419E-2</c:v>
                </c:pt>
                <c:pt idx="24">
                  <c:v>1.9917702693245561E-2</c:v>
                </c:pt>
                <c:pt idx="25">
                  <c:v>2.3908469510057456E-2</c:v>
                </c:pt>
                <c:pt idx="26">
                  <c:v>2.1252027710746472E-2</c:v>
                </c:pt>
                <c:pt idx="27">
                  <c:v>1.7261943288175766E-2</c:v>
                </c:pt>
                <c:pt idx="28">
                  <c:v>1.8805072091467527E-2</c:v>
                </c:pt>
                <c:pt idx="29">
                  <c:v>2.0505326958806028E-2</c:v>
                </c:pt>
                <c:pt idx="30">
                  <c:v>3.1961669672209002E-2</c:v>
                </c:pt>
                <c:pt idx="31">
                  <c:v>3.3521953857644039E-2</c:v>
                </c:pt>
                <c:pt idx="32">
                  <c:v>3.0790939724166445E-2</c:v>
                </c:pt>
                <c:pt idx="33">
                  <c:v>3.1498539349819853E-2</c:v>
                </c:pt>
                <c:pt idx="34">
                  <c:v>2.63730203688196E-2</c:v>
                </c:pt>
                <c:pt idx="35">
                  <c:v>2.0812150388137652E-2</c:v>
                </c:pt>
                <c:pt idx="36">
                  <c:v>2.9319376662421383E-2</c:v>
                </c:pt>
                <c:pt idx="37">
                  <c:v>2.1272864445008997E-2</c:v>
                </c:pt>
                <c:pt idx="38">
                  <c:v>2.7715859236672361E-2</c:v>
                </c:pt>
                <c:pt idx="39">
                  <c:v>2.1525142456154854E-2</c:v>
                </c:pt>
                <c:pt idx="40">
                  <c:v>2.8450756057179682E-2</c:v>
                </c:pt>
                <c:pt idx="41">
                  <c:v>1.3957052749107563E-2</c:v>
                </c:pt>
                <c:pt idx="42">
                  <c:v>1.781366084586241E-2</c:v>
                </c:pt>
                <c:pt idx="43">
                  <c:v>2.2461702189063668E-2</c:v>
                </c:pt>
                <c:pt idx="44">
                  <c:v>2.4165756169011107E-2</c:v>
                </c:pt>
                <c:pt idx="45">
                  <c:v>2.133063386432105E-2</c:v>
                </c:pt>
                <c:pt idx="46">
                  <c:v>2.7290485908667228E-2</c:v>
                </c:pt>
                <c:pt idx="47">
                  <c:v>2.4035461680798731E-2</c:v>
                </c:pt>
                <c:pt idx="48">
                  <c:v>1.2026591571044269E-2</c:v>
                </c:pt>
                <c:pt idx="49">
                  <c:v>2.4091701645682421E-2</c:v>
                </c:pt>
                <c:pt idx="50">
                  <c:v>2.5074270079534396E-2</c:v>
                </c:pt>
                <c:pt idx="51">
                  <c:v>2.4697807204236231E-2</c:v>
                </c:pt>
                <c:pt idx="52">
                  <c:v>3.0596971794317827E-2</c:v>
                </c:pt>
                <c:pt idx="53">
                  <c:v>3.1667211455749744E-2</c:v>
                </c:pt>
                <c:pt idx="54">
                  <c:v>2.0394875740481166E-2</c:v>
                </c:pt>
                <c:pt idx="55">
                  <c:v>2.6767786452459866E-2</c:v>
                </c:pt>
                <c:pt idx="56">
                  <c:v>2.8342753491358556E-2</c:v>
                </c:pt>
                <c:pt idx="57">
                  <c:v>2.5650383888415677E-2</c:v>
                </c:pt>
                <c:pt idx="58">
                  <c:v>3.2081111573195681E-2</c:v>
                </c:pt>
                <c:pt idx="59">
                  <c:v>2.047792317393235E-2</c:v>
                </c:pt>
                <c:pt idx="60">
                  <c:v>3.3731240451576792E-2</c:v>
                </c:pt>
                <c:pt idx="61">
                  <c:v>3.8121091291869413E-2</c:v>
                </c:pt>
                <c:pt idx="62">
                  <c:v>3.6765686554893276E-2</c:v>
                </c:pt>
                <c:pt idx="63">
                  <c:v>5.4876622047919155E-2</c:v>
                </c:pt>
                <c:pt idx="64">
                  <c:v>4.5100155542325382E-2</c:v>
                </c:pt>
                <c:pt idx="65">
                  <c:v>3.227090601358449E-2</c:v>
                </c:pt>
                <c:pt idx="66">
                  <c:v>3.5896883431560438E-2</c:v>
                </c:pt>
                <c:pt idx="67">
                  <c:v>2.5053943810838777E-2</c:v>
                </c:pt>
                <c:pt idx="68">
                  <c:v>2.9868428699535144E-2</c:v>
                </c:pt>
                <c:pt idx="69">
                  <c:v>3.180227468157043E-2</c:v>
                </c:pt>
                <c:pt idx="70">
                  <c:v>5.471994519077019E-2</c:v>
                </c:pt>
                <c:pt idx="71">
                  <c:v>3.3779226795771E-2</c:v>
                </c:pt>
                <c:pt idx="72">
                  <c:v>7.2796159178794617E-2</c:v>
                </c:pt>
                <c:pt idx="73">
                  <c:v>3.0879823686290383E-2</c:v>
                </c:pt>
                <c:pt idx="74">
                  <c:v>2.745934978064267E-2</c:v>
                </c:pt>
                <c:pt idx="75">
                  <c:v>3.7272632967543289E-2</c:v>
                </c:pt>
                <c:pt idx="76">
                  <c:v>3.7060576898259076E-2</c:v>
                </c:pt>
                <c:pt idx="77">
                  <c:v>2.4635401156483612E-2</c:v>
                </c:pt>
                <c:pt idx="78">
                  <c:v>0.21357874328094759</c:v>
                </c:pt>
                <c:pt idx="79">
                  <c:v>4.7042426339845761E-2</c:v>
                </c:pt>
                <c:pt idx="80">
                  <c:v>2.7172431840261194E-2</c:v>
                </c:pt>
                <c:pt idx="81">
                  <c:v>2.9466456270909033E-2</c:v>
                </c:pt>
                <c:pt idx="82">
                  <c:v>3.0945242339327592E-2</c:v>
                </c:pt>
                <c:pt idx="83">
                  <c:v>2.5902507991664124E-2</c:v>
                </c:pt>
                <c:pt idx="84">
                  <c:v>2.4187486961942825E-2</c:v>
                </c:pt>
                <c:pt idx="85">
                  <c:v>2.3825825082921546E-2</c:v>
                </c:pt>
                <c:pt idx="86">
                  <c:v>3.1290345310077426E-2</c:v>
                </c:pt>
                <c:pt idx="87">
                  <c:v>4.5577088499930515E-2</c:v>
                </c:pt>
                <c:pt idx="88">
                  <c:v>2.8442725091925438E-2</c:v>
                </c:pt>
                <c:pt idx="89">
                  <c:v>1.3561798328665364E-2</c:v>
                </c:pt>
                <c:pt idx="90">
                  <c:v>2.8410665134291562E-2</c:v>
                </c:pt>
                <c:pt idx="91">
                  <c:v>2.5723344007735034E-2</c:v>
                </c:pt>
                <c:pt idx="92">
                  <c:v>1.5012993599581238E-2</c:v>
                </c:pt>
                <c:pt idx="93">
                  <c:v>2.521046666334625E-2</c:v>
                </c:pt>
                <c:pt idx="94">
                  <c:v>1.9850250216740403E-2</c:v>
                </c:pt>
                <c:pt idx="95">
                  <c:v>3.0355653875837548E-2</c:v>
                </c:pt>
                <c:pt idx="96">
                  <c:v>2.1783845867132546E-2</c:v>
                </c:pt>
                <c:pt idx="97">
                  <c:v>2.1594634034189677E-2</c:v>
                </c:pt>
                <c:pt idx="98">
                  <c:v>2.8760381808988E-2</c:v>
                </c:pt>
                <c:pt idx="99">
                  <c:v>3.2717139093104634E-2</c:v>
                </c:pt>
                <c:pt idx="100">
                  <c:v>5.3053540863982854E-2</c:v>
                </c:pt>
                <c:pt idx="101">
                  <c:v>1.8316080636094308E-2</c:v>
                </c:pt>
                <c:pt idx="102">
                  <c:v>1.6464987828010612E-2</c:v>
                </c:pt>
                <c:pt idx="103">
                  <c:v>2.9660325446721238E-2</c:v>
                </c:pt>
                <c:pt idx="104">
                  <c:v>2.2294948806529442E-2</c:v>
                </c:pt>
                <c:pt idx="105">
                  <c:v>2.7263810339239698E-2</c:v>
                </c:pt>
                <c:pt idx="106">
                  <c:v>2.4377200673675672E-2</c:v>
                </c:pt>
                <c:pt idx="107">
                  <c:v>2.3040730858989892E-2</c:v>
                </c:pt>
                <c:pt idx="108">
                  <c:v>1.9268209447943576E-2</c:v>
                </c:pt>
                <c:pt idx="109">
                  <c:v>2.1652580190248204E-2</c:v>
                </c:pt>
                <c:pt idx="110">
                  <c:v>1.6658943399239151E-2</c:v>
                </c:pt>
                <c:pt idx="111">
                  <c:v>1.9231474890796036E-2</c:v>
                </c:pt>
                <c:pt idx="112">
                  <c:v>9.6622887594179543E-2</c:v>
                </c:pt>
                <c:pt idx="113">
                  <c:v>5.0683564220465466E-2</c:v>
                </c:pt>
                <c:pt idx="114">
                  <c:v>2.2958471656623188E-2</c:v>
                </c:pt>
                <c:pt idx="115">
                  <c:v>2.2978897275380092E-2</c:v>
                </c:pt>
                <c:pt idx="116">
                  <c:v>3.1451983021738572E-2</c:v>
                </c:pt>
                <c:pt idx="117">
                  <c:v>1.9328092485846812E-2</c:v>
                </c:pt>
                <c:pt idx="118">
                  <c:v>2.4927159007419313E-2</c:v>
                </c:pt>
                <c:pt idx="119">
                  <c:v>2.2017881477466056E-2</c:v>
                </c:pt>
                <c:pt idx="120">
                  <c:v>3.0116999698983474E-2</c:v>
                </c:pt>
                <c:pt idx="121">
                  <c:v>3.0930658503526449E-2</c:v>
                </c:pt>
                <c:pt idx="122">
                  <c:v>3.6477898325094876E-2</c:v>
                </c:pt>
                <c:pt idx="123">
                  <c:v>2.8469895901333819E-2</c:v>
                </c:pt>
                <c:pt idx="124">
                  <c:v>2.2327411027862128E-2</c:v>
                </c:pt>
                <c:pt idx="125">
                  <c:v>2.1400678246351546E-2</c:v>
                </c:pt>
                <c:pt idx="126">
                  <c:v>2.7780058344081524E-2</c:v>
                </c:pt>
                <c:pt idx="127">
                  <c:v>3.442662219342503E-2</c:v>
                </c:pt>
                <c:pt idx="128">
                  <c:v>4.950024562788094E-2</c:v>
                </c:pt>
                <c:pt idx="129">
                  <c:v>3.2933663613958004E-2</c:v>
                </c:pt>
                <c:pt idx="130">
                  <c:v>3.4329001665610898E-2</c:v>
                </c:pt>
                <c:pt idx="131">
                  <c:v>2.8876475923801867E-2</c:v>
                </c:pt>
                <c:pt idx="132">
                  <c:v>6.5267875422477237E-2</c:v>
                </c:pt>
                <c:pt idx="133">
                  <c:v>3.6419207131787541E-2</c:v>
                </c:pt>
                <c:pt idx="134">
                  <c:v>3.0778269355327448E-2</c:v>
                </c:pt>
                <c:pt idx="135">
                  <c:v>3.0777088965691604E-2</c:v>
                </c:pt>
                <c:pt idx="136">
                  <c:v>5.8247495984804637E-2</c:v>
                </c:pt>
                <c:pt idx="137">
                  <c:v>3.83389647410338E-2</c:v>
                </c:pt>
                <c:pt idx="138">
                  <c:v>4.686525705049175E-2</c:v>
                </c:pt>
                <c:pt idx="139">
                  <c:v>4.8227236511743633E-2</c:v>
                </c:pt>
                <c:pt idx="140">
                  <c:v>4.1788777327121759E-2</c:v>
                </c:pt>
                <c:pt idx="141">
                  <c:v>2.4157767922593592E-2</c:v>
                </c:pt>
                <c:pt idx="142">
                  <c:v>2.627452066527448E-2</c:v>
                </c:pt>
                <c:pt idx="143">
                  <c:v>3.4054622361033633E-2</c:v>
                </c:pt>
                <c:pt idx="144">
                  <c:v>2.6802798201016231E-2</c:v>
                </c:pt>
                <c:pt idx="145">
                  <c:v>1.6399175518801958E-2</c:v>
                </c:pt>
                <c:pt idx="146">
                  <c:v>2.9224185380463563E-2</c:v>
                </c:pt>
                <c:pt idx="147">
                  <c:v>3.1966386942677623E-2</c:v>
                </c:pt>
                <c:pt idx="148">
                  <c:v>7.1564624726563664E-2</c:v>
                </c:pt>
                <c:pt idx="149">
                  <c:v>2.0435655631882349E-2</c:v>
                </c:pt>
                <c:pt idx="150">
                  <c:v>2.873104545485914E-2</c:v>
                </c:pt>
                <c:pt idx="151">
                  <c:v>3.6476940658226126E-2</c:v>
                </c:pt>
                <c:pt idx="152">
                  <c:v>5.3320873438057449E-2</c:v>
                </c:pt>
                <c:pt idx="153">
                  <c:v>3.9460492808659133E-2</c:v>
                </c:pt>
                <c:pt idx="154">
                  <c:v>3.5293159455236645E-2</c:v>
                </c:pt>
                <c:pt idx="155">
                  <c:v>2.9667132150943919E-2</c:v>
                </c:pt>
                <c:pt idx="156">
                  <c:v>4.2905177663494075E-2</c:v>
                </c:pt>
                <c:pt idx="157">
                  <c:v>4.0986309149651561E-2</c:v>
                </c:pt>
                <c:pt idx="158">
                  <c:v>2.8631231219940073E-2</c:v>
                </c:pt>
                <c:pt idx="159">
                  <c:v>1.9124856177961884E-2</c:v>
                </c:pt>
                <c:pt idx="160">
                  <c:v>2.4612453810947871E-2</c:v>
                </c:pt>
                <c:pt idx="161">
                  <c:v>3.3012377354951682E-2</c:v>
                </c:pt>
                <c:pt idx="162">
                  <c:v>1.6423888052103888E-2</c:v>
                </c:pt>
                <c:pt idx="163">
                  <c:v>3.5100594503576936E-2</c:v>
                </c:pt>
                <c:pt idx="164">
                  <c:v>2.0277782022904412E-2</c:v>
                </c:pt>
                <c:pt idx="165">
                  <c:v>1.9870229048876267E-2</c:v>
                </c:pt>
                <c:pt idx="166">
                  <c:v>1.7280996602577963E-2</c:v>
                </c:pt>
                <c:pt idx="167">
                  <c:v>2.9032956478630367E-2</c:v>
                </c:pt>
                <c:pt idx="168">
                  <c:v>3.5559658897669405E-2</c:v>
                </c:pt>
                <c:pt idx="169">
                  <c:v>4.6061044941264437E-2</c:v>
                </c:pt>
                <c:pt idx="170">
                  <c:v>2.3851280172492981E-2</c:v>
                </c:pt>
              </c:numCache>
            </c:numRef>
          </c:val>
          <c:extLst>
            <c:ext xmlns:c16="http://schemas.microsoft.com/office/drawing/2014/chart" uri="{C3380CC4-5D6E-409C-BE32-E72D297353CC}">
              <c16:uniqueId val="{00000000-F413-42A1-B651-3917356AE7B0}"/>
            </c:ext>
          </c:extLst>
        </c:ser>
        <c:dLbls>
          <c:showLegendKey val="0"/>
          <c:showVal val="0"/>
          <c:showCatName val="0"/>
          <c:showSerName val="0"/>
          <c:showPercent val="0"/>
          <c:showBubbleSize val="0"/>
        </c:dLbls>
        <c:gapWidth val="219"/>
        <c:overlap val="-27"/>
        <c:axId val="766521135"/>
        <c:axId val="1999220111"/>
      </c:barChart>
      <c:dateAx>
        <c:axId val="766521135"/>
        <c:scaling>
          <c:orientation val="minMax"/>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99220111"/>
        <c:crosses val="autoZero"/>
        <c:auto val="1"/>
        <c:lblOffset val="100"/>
        <c:baseTimeUnit val="months"/>
      </c:dateAx>
      <c:valAx>
        <c:axId val="1999220111"/>
        <c:scaling>
          <c:orientation val="minMax"/>
          <c:max val="0.1"/>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766521135"/>
        <c:crosses val="autoZero"/>
        <c:crossBetween val="between"/>
      </c:valAx>
      <c:spPr>
        <a:noFill/>
        <a:ln>
          <a:noFill/>
        </a:ln>
        <a:effectLst/>
      </c:spPr>
    </c:plotArea>
    <c:legend>
      <c:legendPos val="b"/>
      <c:layout>
        <c:manualLayout>
          <c:xMode val="edge"/>
          <c:yMode val="edge"/>
          <c:x val="9.3457998661311908E-2"/>
          <c:y val="0.17627832244008715"/>
          <c:w val="0.42024799196787149"/>
          <c:h val="0.1012579365079365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30"/>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IBIUNA HEDGE</c:v>
                </c:pt>
              </c:strCache>
            </c:strRef>
          </c:tx>
          <c:spPr>
            <a:ln w="28575" cap="rnd">
              <a:solidFill>
                <a:srgbClr val="042E27"/>
              </a:solidFill>
              <a:round/>
            </a:ln>
            <a:effectLst/>
          </c:spPr>
          <c:marker>
            <c:symbol val="none"/>
          </c:marker>
          <c:cat>
            <c:numRef>
              <c:f>Planilha1!$A$2:$A$3583</c:f>
              <c:numCache>
                <c:formatCode>dd/mm/yy</c:formatCode>
                <c:ptCount val="3582"/>
                <c:pt idx="0">
                  <c:v>40480</c:v>
                </c:pt>
                <c:pt idx="1">
                  <c:v>40483</c:v>
                </c:pt>
                <c:pt idx="2">
                  <c:v>40485</c:v>
                </c:pt>
                <c:pt idx="3">
                  <c:v>40486</c:v>
                </c:pt>
                <c:pt idx="4">
                  <c:v>40487</c:v>
                </c:pt>
                <c:pt idx="5">
                  <c:v>40490</c:v>
                </c:pt>
                <c:pt idx="6">
                  <c:v>40491</c:v>
                </c:pt>
                <c:pt idx="7">
                  <c:v>40492</c:v>
                </c:pt>
                <c:pt idx="8">
                  <c:v>40493</c:v>
                </c:pt>
                <c:pt idx="9">
                  <c:v>40494</c:v>
                </c:pt>
                <c:pt idx="10">
                  <c:v>40498</c:v>
                </c:pt>
                <c:pt idx="11">
                  <c:v>40499</c:v>
                </c:pt>
                <c:pt idx="12">
                  <c:v>40500</c:v>
                </c:pt>
                <c:pt idx="13">
                  <c:v>40501</c:v>
                </c:pt>
                <c:pt idx="14">
                  <c:v>40504</c:v>
                </c:pt>
                <c:pt idx="15">
                  <c:v>40505</c:v>
                </c:pt>
                <c:pt idx="16">
                  <c:v>40506</c:v>
                </c:pt>
                <c:pt idx="17">
                  <c:v>40507</c:v>
                </c:pt>
                <c:pt idx="18">
                  <c:v>40508</c:v>
                </c:pt>
                <c:pt idx="19">
                  <c:v>40511</c:v>
                </c:pt>
                <c:pt idx="20">
                  <c:v>40512</c:v>
                </c:pt>
                <c:pt idx="21">
                  <c:v>40513</c:v>
                </c:pt>
                <c:pt idx="22">
                  <c:v>40514</c:v>
                </c:pt>
                <c:pt idx="23">
                  <c:v>40515</c:v>
                </c:pt>
                <c:pt idx="24">
                  <c:v>40518</c:v>
                </c:pt>
                <c:pt idx="25">
                  <c:v>40519</c:v>
                </c:pt>
                <c:pt idx="26">
                  <c:v>40520</c:v>
                </c:pt>
                <c:pt idx="27">
                  <c:v>40521</c:v>
                </c:pt>
                <c:pt idx="28">
                  <c:v>40522</c:v>
                </c:pt>
                <c:pt idx="29">
                  <c:v>40525</c:v>
                </c:pt>
                <c:pt idx="30">
                  <c:v>40526</c:v>
                </c:pt>
                <c:pt idx="31">
                  <c:v>40527</c:v>
                </c:pt>
                <c:pt idx="32">
                  <c:v>40528</c:v>
                </c:pt>
                <c:pt idx="33">
                  <c:v>40529</c:v>
                </c:pt>
                <c:pt idx="34">
                  <c:v>40532</c:v>
                </c:pt>
                <c:pt idx="35">
                  <c:v>40533</c:v>
                </c:pt>
                <c:pt idx="36">
                  <c:v>40534</c:v>
                </c:pt>
                <c:pt idx="37">
                  <c:v>40535</c:v>
                </c:pt>
                <c:pt idx="38">
                  <c:v>40536</c:v>
                </c:pt>
                <c:pt idx="39">
                  <c:v>40539</c:v>
                </c:pt>
                <c:pt idx="40">
                  <c:v>40540</c:v>
                </c:pt>
                <c:pt idx="41">
                  <c:v>40541</c:v>
                </c:pt>
                <c:pt idx="42">
                  <c:v>40542</c:v>
                </c:pt>
                <c:pt idx="43">
                  <c:v>40543</c:v>
                </c:pt>
                <c:pt idx="44">
                  <c:v>40546</c:v>
                </c:pt>
                <c:pt idx="45">
                  <c:v>40547</c:v>
                </c:pt>
                <c:pt idx="46">
                  <c:v>40548</c:v>
                </c:pt>
                <c:pt idx="47">
                  <c:v>40549</c:v>
                </c:pt>
                <c:pt idx="48">
                  <c:v>40550</c:v>
                </c:pt>
                <c:pt idx="49">
                  <c:v>40553</c:v>
                </c:pt>
                <c:pt idx="50">
                  <c:v>40554</c:v>
                </c:pt>
                <c:pt idx="51">
                  <c:v>40555</c:v>
                </c:pt>
                <c:pt idx="52">
                  <c:v>40556</c:v>
                </c:pt>
                <c:pt idx="53">
                  <c:v>40557</c:v>
                </c:pt>
                <c:pt idx="54">
                  <c:v>40560</c:v>
                </c:pt>
                <c:pt idx="55">
                  <c:v>40561</c:v>
                </c:pt>
                <c:pt idx="56">
                  <c:v>40562</c:v>
                </c:pt>
                <c:pt idx="57">
                  <c:v>40563</c:v>
                </c:pt>
                <c:pt idx="58">
                  <c:v>40564</c:v>
                </c:pt>
                <c:pt idx="59">
                  <c:v>40567</c:v>
                </c:pt>
                <c:pt idx="60">
                  <c:v>40568</c:v>
                </c:pt>
                <c:pt idx="61">
                  <c:v>40569</c:v>
                </c:pt>
                <c:pt idx="62">
                  <c:v>40570</c:v>
                </c:pt>
                <c:pt idx="63">
                  <c:v>40571</c:v>
                </c:pt>
                <c:pt idx="64">
                  <c:v>40574</c:v>
                </c:pt>
                <c:pt idx="65">
                  <c:v>40575</c:v>
                </c:pt>
                <c:pt idx="66">
                  <c:v>40576</c:v>
                </c:pt>
                <c:pt idx="67">
                  <c:v>40577</c:v>
                </c:pt>
                <c:pt idx="68">
                  <c:v>40578</c:v>
                </c:pt>
                <c:pt idx="69">
                  <c:v>40581</c:v>
                </c:pt>
                <c:pt idx="70">
                  <c:v>40582</c:v>
                </c:pt>
                <c:pt idx="71">
                  <c:v>40583</c:v>
                </c:pt>
                <c:pt idx="72">
                  <c:v>40584</c:v>
                </c:pt>
                <c:pt idx="73">
                  <c:v>40585</c:v>
                </c:pt>
                <c:pt idx="74">
                  <c:v>40588</c:v>
                </c:pt>
                <c:pt idx="75">
                  <c:v>40589</c:v>
                </c:pt>
                <c:pt idx="76">
                  <c:v>40590</c:v>
                </c:pt>
                <c:pt idx="77">
                  <c:v>40591</c:v>
                </c:pt>
                <c:pt idx="78">
                  <c:v>40592</c:v>
                </c:pt>
                <c:pt idx="79">
                  <c:v>40595</c:v>
                </c:pt>
                <c:pt idx="80">
                  <c:v>40596</c:v>
                </c:pt>
                <c:pt idx="81">
                  <c:v>40597</c:v>
                </c:pt>
                <c:pt idx="82">
                  <c:v>40598</c:v>
                </c:pt>
                <c:pt idx="83">
                  <c:v>40599</c:v>
                </c:pt>
                <c:pt idx="84">
                  <c:v>40602</c:v>
                </c:pt>
                <c:pt idx="85">
                  <c:v>40603</c:v>
                </c:pt>
                <c:pt idx="86">
                  <c:v>40604</c:v>
                </c:pt>
                <c:pt idx="87">
                  <c:v>40605</c:v>
                </c:pt>
                <c:pt idx="88">
                  <c:v>40606</c:v>
                </c:pt>
                <c:pt idx="89">
                  <c:v>40611</c:v>
                </c:pt>
                <c:pt idx="90">
                  <c:v>40612</c:v>
                </c:pt>
                <c:pt idx="91">
                  <c:v>40613</c:v>
                </c:pt>
                <c:pt idx="92">
                  <c:v>40616</c:v>
                </c:pt>
                <c:pt idx="93">
                  <c:v>40617</c:v>
                </c:pt>
                <c:pt idx="94">
                  <c:v>40618</c:v>
                </c:pt>
                <c:pt idx="95">
                  <c:v>40619</c:v>
                </c:pt>
                <c:pt idx="96">
                  <c:v>40620</c:v>
                </c:pt>
                <c:pt idx="97">
                  <c:v>40623</c:v>
                </c:pt>
                <c:pt idx="98">
                  <c:v>40624</c:v>
                </c:pt>
                <c:pt idx="99">
                  <c:v>40625</c:v>
                </c:pt>
                <c:pt idx="100">
                  <c:v>40626</c:v>
                </c:pt>
                <c:pt idx="101">
                  <c:v>40627</c:v>
                </c:pt>
                <c:pt idx="102">
                  <c:v>40630</c:v>
                </c:pt>
                <c:pt idx="103">
                  <c:v>40631</c:v>
                </c:pt>
                <c:pt idx="104">
                  <c:v>40632</c:v>
                </c:pt>
                <c:pt idx="105">
                  <c:v>40633</c:v>
                </c:pt>
                <c:pt idx="106">
                  <c:v>40634</c:v>
                </c:pt>
                <c:pt idx="107">
                  <c:v>40637</c:v>
                </c:pt>
                <c:pt idx="108">
                  <c:v>40638</c:v>
                </c:pt>
                <c:pt idx="109">
                  <c:v>40639</c:v>
                </c:pt>
                <c:pt idx="110">
                  <c:v>40640</c:v>
                </c:pt>
                <c:pt idx="111">
                  <c:v>40641</c:v>
                </c:pt>
                <c:pt idx="112">
                  <c:v>40644</c:v>
                </c:pt>
                <c:pt idx="113">
                  <c:v>40645</c:v>
                </c:pt>
                <c:pt idx="114">
                  <c:v>40646</c:v>
                </c:pt>
                <c:pt idx="115">
                  <c:v>40647</c:v>
                </c:pt>
                <c:pt idx="116">
                  <c:v>40648</c:v>
                </c:pt>
                <c:pt idx="117">
                  <c:v>40651</c:v>
                </c:pt>
                <c:pt idx="118">
                  <c:v>40652</c:v>
                </c:pt>
                <c:pt idx="119">
                  <c:v>40653</c:v>
                </c:pt>
                <c:pt idx="120">
                  <c:v>40658</c:v>
                </c:pt>
                <c:pt idx="121">
                  <c:v>40659</c:v>
                </c:pt>
                <c:pt idx="122">
                  <c:v>40660</c:v>
                </c:pt>
                <c:pt idx="123">
                  <c:v>40661</c:v>
                </c:pt>
                <c:pt idx="124">
                  <c:v>40662</c:v>
                </c:pt>
                <c:pt idx="125">
                  <c:v>40665</c:v>
                </c:pt>
                <c:pt idx="126">
                  <c:v>40666</c:v>
                </c:pt>
                <c:pt idx="127">
                  <c:v>40667</c:v>
                </c:pt>
                <c:pt idx="128">
                  <c:v>40668</c:v>
                </c:pt>
                <c:pt idx="129">
                  <c:v>40669</c:v>
                </c:pt>
                <c:pt idx="130">
                  <c:v>40672</c:v>
                </c:pt>
                <c:pt idx="131">
                  <c:v>40673</c:v>
                </c:pt>
                <c:pt idx="132">
                  <c:v>40674</c:v>
                </c:pt>
                <c:pt idx="133">
                  <c:v>40675</c:v>
                </c:pt>
                <c:pt idx="134">
                  <c:v>40676</c:v>
                </c:pt>
                <c:pt idx="135">
                  <c:v>40679</c:v>
                </c:pt>
                <c:pt idx="136">
                  <c:v>40680</c:v>
                </c:pt>
                <c:pt idx="137">
                  <c:v>40681</c:v>
                </c:pt>
                <c:pt idx="138">
                  <c:v>40682</c:v>
                </c:pt>
                <c:pt idx="139">
                  <c:v>40683</c:v>
                </c:pt>
                <c:pt idx="140">
                  <c:v>40686</c:v>
                </c:pt>
                <c:pt idx="141">
                  <c:v>40687</c:v>
                </c:pt>
                <c:pt idx="142">
                  <c:v>40688</c:v>
                </c:pt>
                <c:pt idx="143">
                  <c:v>40689</c:v>
                </c:pt>
                <c:pt idx="144">
                  <c:v>40690</c:v>
                </c:pt>
                <c:pt idx="145">
                  <c:v>40693</c:v>
                </c:pt>
                <c:pt idx="146">
                  <c:v>40694</c:v>
                </c:pt>
                <c:pt idx="147">
                  <c:v>40695</c:v>
                </c:pt>
                <c:pt idx="148">
                  <c:v>40696</c:v>
                </c:pt>
                <c:pt idx="149">
                  <c:v>40697</c:v>
                </c:pt>
                <c:pt idx="150">
                  <c:v>40700</c:v>
                </c:pt>
                <c:pt idx="151">
                  <c:v>40701</c:v>
                </c:pt>
                <c:pt idx="152">
                  <c:v>40702</c:v>
                </c:pt>
                <c:pt idx="153">
                  <c:v>40703</c:v>
                </c:pt>
                <c:pt idx="154">
                  <c:v>40704</c:v>
                </c:pt>
                <c:pt idx="155">
                  <c:v>40707</c:v>
                </c:pt>
                <c:pt idx="156">
                  <c:v>40708</c:v>
                </c:pt>
                <c:pt idx="157">
                  <c:v>40709</c:v>
                </c:pt>
                <c:pt idx="158">
                  <c:v>40710</c:v>
                </c:pt>
                <c:pt idx="159">
                  <c:v>40711</c:v>
                </c:pt>
                <c:pt idx="160">
                  <c:v>40714</c:v>
                </c:pt>
                <c:pt idx="161">
                  <c:v>40715</c:v>
                </c:pt>
                <c:pt idx="162">
                  <c:v>40716</c:v>
                </c:pt>
                <c:pt idx="163">
                  <c:v>40718</c:v>
                </c:pt>
                <c:pt idx="164">
                  <c:v>40721</c:v>
                </c:pt>
                <c:pt idx="165">
                  <c:v>40722</c:v>
                </c:pt>
                <c:pt idx="166">
                  <c:v>40723</c:v>
                </c:pt>
                <c:pt idx="167">
                  <c:v>40724</c:v>
                </c:pt>
                <c:pt idx="168">
                  <c:v>40725</c:v>
                </c:pt>
                <c:pt idx="169">
                  <c:v>40728</c:v>
                </c:pt>
                <c:pt idx="170">
                  <c:v>40729</c:v>
                </c:pt>
                <c:pt idx="171">
                  <c:v>40730</c:v>
                </c:pt>
                <c:pt idx="172">
                  <c:v>40731</c:v>
                </c:pt>
                <c:pt idx="173">
                  <c:v>40732</c:v>
                </c:pt>
                <c:pt idx="174">
                  <c:v>40735</c:v>
                </c:pt>
                <c:pt idx="175">
                  <c:v>40736</c:v>
                </c:pt>
                <c:pt idx="176">
                  <c:v>40737</c:v>
                </c:pt>
                <c:pt idx="177">
                  <c:v>40738</c:v>
                </c:pt>
                <c:pt idx="178">
                  <c:v>40739</c:v>
                </c:pt>
                <c:pt idx="179">
                  <c:v>40742</c:v>
                </c:pt>
                <c:pt idx="180">
                  <c:v>40743</c:v>
                </c:pt>
                <c:pt idx="181">
                  <c:v>40744</c:v>
                </c:pt>
                <c:pt idx="182">
                  <c:v>40745</c:v>
                </c:pt>
                <c:pt idx="183">
                  <c:v>40746</c:v>
                </c:pt>
                <c:pt idx="184">
                  <c:v>40749</c:v>
                </c:pt>
                <c:pt idx="185">
                  <c:v>40750</c:v>
                </c:pt>
                <c:pt idx="186">
                  <c:v>40751</c:v>
                </c:pt>
                <c:pt idx="187">
                  <c:v>40752</c:v>
                </c:pt>
                <c:pt idx="188">
                  <c:v>40753</c:v>
                </c:pt>
                <c:pt idx="189">
                  <c:v>40756</c:v>
                </c:pt>
                <c:pt idx="190">
                  <c:v>40757</c:v>
                </c:pt>
                <c:pt idx="191">
                  <c:v>40758</c:v>
                </c:pt>
                <c:pt idx="192">
                  <c:v>40759</c:v>
                </c:pt>
                <c:pt idx="193">
                  <c:v>40760</c:v>
                </c:pt>
                <c:pt idx="194">
                  <c:v>40763</c:v>
                </c:pt>
                <c:pt idx="195">
                  <c:v>40764</c:v>
                </c:pt>
                <c:pt idx="196">
                  <c:v>40765</c:v>
                </c:pt>
                <c:pt idx="197">
                  <c:v>40766</c:v>
                </c:pt>
                <c:pt idx="198">
                  <c:v>40767</c:v>
                </c:pt>
                <c:pt idx="199">
                  <c:v>40770</c:v>
                </c:pt>
                <c:pt idx="200">
                  <c:v>40771</c:v>
                </c:pt>
                <c:pt idx="201">
                  <c:v>40772</c:v>
                </c:pt>
                <c:pt idx="202">
                  <c:v>40773</c:v>
                </c:pt>
                <c:pt idx="203">
                  <c:v>40774</c:v>
                </c:pt>
                <c:pt idx="204">
                  <c:v>40777</c:v>
                </c:pt>
                <c:pt idx="205">
                  <c:v>40778</c:v>
                </c:pt>
                <c:pt idx="206">
                  <c:v>40779</c:v>
                </c:pt>
                <c:pt idx="207">
                  <c:v>40780</c:v>
                </c:pt>
                <c:pt idx="208">
                  <c:v>40781</c:v>
                </c:pt>
                <c:pt idx="209">
                  <c:v>40784</c:v>
                </c:pt>
                <c:pt idx="210">
                  <c:v>40785</c:v>
                </c:pt>
                <c:pt idx="211">
                  <c:v>40786</c:v>
                </c:pt>
                <c:pt idx="212">
                  <c:v>40787</c:v>
                </c:pt>
                <c:pt idx="213">
                  <c:v>40788</c:v>
                </c:pt>
                <c:pt idx="214">
                  <c:v>40791</c:v>
                </c:pt>
                <c:pt idx="215">
                  <c:v>40792</c:v>
                </c:pt>
                <c:pt idx="216">
                  <c:v>40794</c:v>
                </c:pt>
                <c:pt idx="217">
                  <c:v>40795</c:v>
                </c:pt>
                <c:pt idx="218">
                  <c:v>40798</c:v>
                </c:pt>
                <c:pt idx="219">
                  <c:v>40799</c:v>
                </c:pt>
                <c:pt idx="220">
                  <c:v>40800</c:v>
                </c:pt>
                <c:pt idx="221">
                  <c:v>40801</c:v>
                </c:pt>
                <c:pt idx="222">
                  <c:v>40802</c:v>
                </c:pt>
                <c:pt idx="223">
                  <c:v>40805</c:v>
                </c:pt>
                <c:pt idx="224">
                  <c:v>40806</c:v>
                </c:pt>
                <c:pt idx="225">
                  <c:v>40807</c:v>
                </c:pt>
                <c:pt idx="226">
                  <c:v>40808</c:v>
                </c:pt>
                <c:pt idx="227">
                  <c:v>40809</c:v>
                </c:pt>
                <c:pt idx="228">
                  <c:v>40812</c:v>
                </c:pt>
                <c:pt idx="229">
                  <c:v>40813</c:v>
                </c:pt>
                <c:pt idx="230">
                  <c:v>40814</c:v>
                </c:pt>
                <c:pt idx="231">
                  <c:v>40815</c:v>
                </c:pt>
                <c:pt idx="232">
                  <c:v>40816</c:v>
                </c:pt>
                <c:pt idx="233">
                  <c:v>40819</c:v>
                </c:pt>
                <c:pt idx="234">
                  <c:v>40820</c:v>
                </c:pt>
                <c:pt idx="235">
                  <c:v>40821</c:v>
                </c:pt>
                <c:pt idx="236">
                  <c:v>40822</c:v>
                </c:pt>
                <c:pt idx="237">
                  <c:v>40823</c:v>
                </c:pt>
                <c:pt idx="238">
                  <c:v>40826</c:v>
                </c:pt>
                <c:pt idx="239">
                  <c:v>40827</c:v>
                </c:pt>
                <c:pt idx="240">
                  <c:v>40829</c:v>
                </c:pt>
                <c:pt idx="241">
                  <c:v>40830</c:v>
                </c:pt>
                <c:pt idx="242">
                  <c:v>40833</c:v>
                </c:pt>
                <c:pt idx="243">
                  <c:v>40834</c:v>
                </c:pt>
                <c:pt idx="244">
                  <c:v>40835</c:v>
                </c:pt>
                <c:pt idx="245">
                  <c:v>40836</c:v>
                </c:pt>
                <c:pt idx="246">
                  <c:v>40837</c:v>
                </c:pt>
                <c:pt idx="247">
                  <c:v>40840</c:v>
                </c:pt>
                <c:pt idx="248">
                  <c:v>40841</c:v>
                </c:pt>
                <c:pt idx="249">
                  <c:v>40842</c:v>
                </c:pt>
                <c:pt idx="250">
                  <c:v>40843</c:v>
                </c:pt>
                <c:pt idx="251">
                  <c:v>40844</c:v>
                </c:pt>
                <c:pt idx="252">
                  <c:v>40847</c:v>
                </c:pt>
                <c:pt idx="253">
                  <c:v>40848</c:v>
                </c:pt>
                <c:pt idx="254">
                  <c:v>40850</c:v>
                </c:pt>
                <c:pt idx="255">
                  <c:v>40851</c:v>
                </c:pt>
                <c:pt idx="256">
                  <c:v>40854</c:v>
                </c:pt>
                <c:pt idx="257">
                  <c:v>40855</c:v>
                </c:pt>
                <c:pt idx="258">
                  <c:v>40856</c:v>
                </c:pt>
                <c:pt idx="259">
                  <c:v>40857</c:v>
                </c:pt>
                <c:pt idx="260">
                  <c:v>40858</c:v>
                </c:pt>
                <c:pt idx="261">
                  <c:v>40861</c:v>
                </c:pt>
                <c:pt idx="262">
                  <c:v>40863</c:v>
                </c:pt>
                <c:pt idx="263">
                  <c:v>40864</c:v>
                </c:pt>
                <c:pt idx="264">
                  <c:v>40865</c:v>
                </c:pt>
                <c:pt idx="265">
                  <c:v>40868</c:v>
                </c:pt>
                <c:pt idx="266">
                  <c:v>40869</c:v>
                </c:pt>
                <c:pt idx="267">
                  <c:v>40870</c:v>
                </c:pt>
                <c:pt idx="268">
                  <c:v>40871</c:v>
                </c:pt>
                <c:pt idx="269">
                  <c:v>40872</c:v>
                </c:pt>
                <c:pt idx="270">
                  <c:v>40875</c:v>
                </c:pt>
                <c:pt idx="271">
                  <c:v>40876</c:v>
                </c:pt>
                <c:pt idx="272">
                  <c:v>40877</c:v>
                </c:pt>
                <c:pt idx="273">
                  <c:v>40878</c:v>
                </c:pt>
                <c:pt idx="274">
                  <c:v>40879</c:v>
                </c:pt>
                <c:pt idx="275">
                  <c:v>40882</c:v>
                </c:pt>
                <c:pt idx="276">
                  <c:v>40883</c:v>
                </c:pt>
                <c:pt idx="277">
                  <c:v>40884</c:v>
                </c:pt>
                <c:pt idx="278">
                  <c:v>40885</c:v>
                </c:pt>
                <c:pt idx="279">
                  <c:v>40886</c:v>
                </c:pt>
                <c:pt idx="280">
                  <c:v>40889</c:v>
                </c:pt>
                <c:pt idx="281">
                  <c:v>40890</c:v>
                </c:pt>
                <c:pt idx="282">
                  <c:v>40891</c:v>
                </c:pt>
                <c:pt idx="283">
                  <c:v>40892</c:v>
                </c:pt>
                <c:pt idx="284">
                  <c:v>40893</c:v>
                </c:pt>
                <c:pt idx="285">
                  <c:v>40896</c:v>
                </c:pt>
                <c:pt idx="286">
                  <c:v>40897</c:v>
                </c:pt>
                <c:pt idx="287">
                  <c:v>40898</c:v>
                </c:pt>
                <c:pt idx="288">
                  <c:v>40899</c:v>
                </c:pt>
                <c:pt idx="289">
                  <c:v>40900</c:v>
                </c:pt>
                <c:pt idx="290">
                  <c:v>40903</c:v>
                </c:pt>
                <c:pt idx="291">
                  <c:v>40904</c:v>
                </c:pt>
                <c:pt idx="292">
                  <c:v>40905</c:v>
                </c:pt>
                <c:pt idx="293">
                  <c:v>40906</c:v>
                </c:pt>
                <c:pt idx="294">
                  <c:v>40907</c:v>
                </c:pt>
                <c:pt idx="295">
                  <c:v>40910</c:v>
                </c:pt>
                <c:pt idx="296">
                  <c:v>40911</c:v>
                </c:pt>
                <c:pt idx="297">
                  <c:v>40912</c:v>
                </c:pt>
                <c:pt idx="298">
                  <c:v>40913</c:v>
                </c:pt>
                <c:pt idx="299">
                  <c:v>40914</c:v>
                </c:pt>
                <c:pt idx="300">
                  <c:v>40917</c:v>
                </c:pt>
                <c:pt idx="301">
                  <c:v>40918</c:v>
                </c:pt>
                <c:pt idx="302">
                  <c:v>40919</c:v>
                </c:pt>
                <c:pt idx="303">
                  <c:v>40920</c:v>
                </c:pt>
                <c:pt idx="304">
                  <c:v>40921</c:v>
                </c:pt>
                <c:pt idx="305">
                  <c:v>40924</c:v>
                </c:pt>
                <c:pt idx="306">
                  <c:v>40925</c:v>
                </c:pt>
                <c:pt idx="307">
                  <c:v>40926</c:v>
                </c:pt>
                <c:pt idx="308">
                  <c:v>40927</c:v>
                </c:pt>
                <c:pt idx="309">
                  <c:v>40928</c:v>
                </c:pt>
                <c:pt idx="310">
                  <c:v>40931</c:v>
                </c:pt>
                <c:pt idx="311">
                  <c:v>40932</c:v>
                </c:pt>
                <c:pt idx="312">
                  <c:v>40933</c:v>
                </c:pt>
                <c:pt idx="313">
                  <c:v>40934</c:v>
                </c:pt>
                <c:pt idx="314">
                  <c:v>40935</c:v>
                </c:pt>
                <c:pt idx="315">
                  <c:v>40938</c:v>
                </c:pt>
                <c:pt idx="316">
                  <c:v>40939</c:v>
                </c:pt>
                <c:pt idx="317">
                  <c:v>40940</c:v>
                </c:pt>
                <c:pt idx="318">
                  <c:v>40941</c:v>
                </c:pt>
                <c:pt idx="319">
                  <c:v>40942</c:v>
                </c:pt>
                <c:pt idx="320">
                  <c:v>40945</c:v>
                </c:pt>
                <c:pt idx="321">
                  <c:v>40946</c:v>
                </c:pt>
                <c:pt idx="322">
                  <c:v>40947</c:v>
                </c:pt>
                <c:pt idx="323">
                  <c:v>40948</c:v>
                </c:pt>
                <c:pt idx="324">
                  <c:v>40949</c:v>
                </c:pt>
                <c:pt idx="325">
                  <c:v>40952</c:v>
                </c:pt>
                <c:pt idx="326">
                  <c:v>40953</c:v>
                </c:pt>
                <c:pt idx="327">
                  <c:v>40954</c:v>
                </c:pt>
                <c:pt idx="328">
                  <c:v>40955</c:v>
                </c:pt>
                <c:pt idx="329">
                  <c:v>40956</c:v>
                </c:pt>
                <c:pt idx="330">
                  <c:v>40961</c:v>
                </c:pt>
                <c:pt idx="331">
                  <c:v>40962</c:v>
                </c:pt>
                <c:pt idx="332">
                  <c:v>40963</c:v>
                </c:pt>
                <c:pt idx="333">
                  <c:v>40966</c:v>
                </c:pt>
                <c:pt idx="334">
                  <c:v>40967</c:v>
                </c:pt>
                <c:pt idx="335">
                  <c:v>40968</c:v>
                </c:pt>
                <c:pt idx="336">
                  <c:v>40969</c:v>
                </c:pt>
                <c:pt idx="337">
                  <c:v>40970</c:v>
                </c:pt>
                <c:pt idx="338">
                  <c:v>40973</c:v>
                </c:pt>
                <c:pt idx="339">
                  <c:v>40974</c:v>
                </c:pt>
                <c:pt idx="340">
                  <c:v>40975</c:v>
                </c:pt>
                <c:pt idx="341">
                  <c:v>40976</c:v>
                </c:pt>
                <c:pt idx="342">
                  <c:v>40977</c:v>
                </c:pt>
                <c:pt idx="343">
                  <c:v>40980</c:v>
                </c:pt>
                <c:pt idx="344">
                  <c:v>40981</c:v>
                </c:pt>
                <c:pt idx="345">
                  <c:v>40982</c:v>
                </c:pt>
                <c:pt idx="346">
                  <c:v>40983</c:v>
                </c:pt>
                <c:pt idx="347">
                  <c:v>40984</c:v>
                </c:pt>
                <c:pt idx="348">
                  <c:v>40987</c:v>
                </c:pt>
                <c:pt idx="349">
                  <c:v>40988</c:v>
                </c:pt>
                <c:pt idx="350">
                  <c:v>40989</c:v>
                </c:pt>
                <c:pt idx="351">
                  <c:v>40990</c:v>
                </c:pt>
                <c:pt idx="352">
                  <c:v>40991</c:v>
                </c:pt>
                <c:pt idx="353">
                  <c:v>40994</c:v>
                </c:pt>
                <c:pt idx="354">
                  <c:v>40995</c:v>
                </c:pt>
                <c:pt idx="355">
                  <c:v>40996</c:v>
                </c:pt>
                <c:pt idx="356">
                  <c:v>40997</c:v>
                </c:pt>
                <c:pt idx="357">
                  <c:v>40998</c:v>
                </c:pt>
                <c:pt idx="358">
                  <c:v>41001</c:v>
                </c:pt>
                <c:pt idx="359">
                  <c:v>41002</c:v>
                </c:pt>
                <c:pt idx="360">
                  <c:v>41003</c:v>
                </c:pt>
                <c:pt idx="361">
                  <c:v>41004</c:v>
                </c:pt>
                <c:pt idx="362">
                  <c:v>41008</c:v>
                </c:pt>
                <c:pt idx="363">
                  <c:v>41009</c:v>
                </c:pt>
                <c:pt idx="364">
                  <c:v>41010</c:v>
                </c:pt>
                <c:pt idx="365">
                  <c:v>41011</c:v>
                </c:pt>
                <c:pt idx="366">
                  <c:v>41012</c:v>
                </c:pt>
                <c:pt idx="367">
                  <c:v>41015</c:v>
                </c:pt>
                <c:pt idx="368">
                  <c:v>41016</c:v>
                </c:pt>
                <c:pt idx="369">
                  <c:v>41017</c:v>
                </c:pt>
                <c:pt idx="370">
                  <c:v>41018</c:v>
                </c:pt>
                <c:pt idx="371">
                  <c:v>41019</c:v>
                </c:pt>
                <c:pt idx="372">
                  <c:v>41022</c:v>
                </c:pt>
                <c:pt idx="373">
                  <c:v>41023</c:v>
                </c:pt>
                <c:pt idx="374">
                  <c:v>41024</c:v>
                </c:pt>
                <c:pt idx="375">
                  <c:v>41025</c:v>
                </c:pt>
                <c:pt idx="376">
                  <c:v>41026</c:v>
                </c:pt>
                <c:pt idx="377">
                  <c:v>41029</c:v>
                </c:pt>
                <c:pt idx="378">
                  <c:v>41031</c:v>
                </c:pt>
                <c:pt idx="379">
                  <c:v>41032</c:v>
                </c:pt>
                <c:pt idx="380">
                  <c:v>41033</c:v>
                </c:pt>
                <c:pt idx="381">
                  <c:v>41036</c:v>
                </c:pt>
                <c:pt idx="382">
                  <c:v>41037</c:v>
                </c:pt>
                <c:pt idx="383">
                  <c:v>41038</c:v>
                </c:pt>
                <c:pt idx="384">
                  <c:v>41039</c:v>
                </c:pt>
                <c:pt idx="385">
                  <c:v>41040</c:v>
                </c:pt>
                <c:pt idx="386">
                  <c:v>41043</c:v>
                </c:pt>
                <c:pt idx="387">
                  <c:v>41044</c:v>
                </c:pt>
                <c:pt idx="388">
                  <c:v>41045</c:v>
                </c:pt>
                <c:pt idx="389">
                  <c:v>41046</c:v>
                </c:pt>
                <c:pt idx="390">
                  <c:v>41047</c:v>
                </c:pt>
                <c:pt idx="391">
                  <c:v>41050</c:v>
                </c:pt>
                <c:pt idx="392">
                  <c:v>41051</c:v>
                </c:pt>
                <c:pt idx="393">
                  <c:v>41052</c:v>
                </c:pt>
                <c:pt idx="394">
                  <c:v>41053</c:v>
                </c:pt>
                <c:pt idx="395">
                  <c:v>41054</c:v>
                </c:pt>
                <c:pt idx="396">
                  <c:v>41057</c:v>
                </c:pt>
                <c:pt idx="397">
                  <c:v>41058</c:v>
                </c:pt>
                <c:pt idx="398">
                  <c:v>41059</c:v>
                </c:pt>
                <c:pt idx="399">
                  <c:v>41060</c:v>
                </c:pt>
                <c:pt idx="400">
                  <c:v>41061</c:v>
                </c:pt>
                <c:pt idx="401">
                  <c:v>41064</c:v>
                </c:pt>
                <c:pt idx="402">
                  <c:v>41065</c:v>
                </c:pt>
                <c:pt idx="403">
                  <c:v>41066</c:v>
                </c:pt>
                <c:pt idx="404">
                  <c:v>41068</c:v>
                </c:pt>
                <c:pt idx="405">
                  <c:v>41071</c:v>
                </c:pt>
                <c:pt idx="406">
                  <c:v>41072</c:v>
                </c:pt>
                <c:pt idx="407">
                  <c:v>41073</c:v>
                </c:pt>
                <c:pt idx="408">
                  <c:v>41074</c:v>
                </c:pt>
                <c:pt idx="409">
                  <c:v>41075</c:v>
                </c:pt>
                <c:pt idx="410">
                  <c:v>41078</c:v>
                </c:pt>
                <c:pt idx="411">
                  <c:v>41079</c:v>
                </c:pt>
                <c:pt idx="412">
                  <c:v>41080</c:v>
                </c:pt>
                <c:pt idx="413">
                  <c:v>41081</c:v>
                </c:pt>
                <c:pt idx="414">
                  <c:v>41082</c:v>
                </c:pt>
                <c:pt idx="415">
                  <c:v>41085</c:v>
                </c:pt>
                <c:pt idx="416">
                  <c:v>41086</c:v>
                </c:pt>
                <c:pt idx="417">
                  <c:v>41087</c:v>
                </c:pt>
                <c:pt idx="418">
                  <c:v>41088</c:v>
                </c:pt>
                <c:pt idx="419">
                  <c:v>41089</c:v>
                </c:pt>
                <c:pt idx="420">
                  <c:v>41092</c:v>
                </c:pt>
                <c:pt idx="421">
                  <c:v>41093</c:v>
                </c:pt>
                <c:pt idx="422">
                  <c:v>41094</c:v>
                </c:pt>
                <c:pt idx="423">
                  <c:v>41095</c:v>
                </c:pt>
                <c:pt idx="424">
                  <c:v>41096</c:v>
                </c:pt>
                <c:pt idx="425">
                  <c:v>41099</c:v>
                </c:pt>
                <c:pt idx="426">
                  <c:v>41100</c:v>
                </c:pt>
                <c:pt idx="427">
                  <c:v>41101</c:v>
                </c:pt>
                <c:pt idx="428">
                  <c:v>41102</c:v>
                </c:pt>
                <c:pt idx="429">
                  <c:v>41103</c:v>
                </c:pt>
                <c:pt idx="430">
                  <c:v>41106</c:v>
                </c:pt>
                <c:pt idx="431">
                  <c:v>41107</c:v>
                </c:pt>
                <c:pt idx="432">
                  <c:v>41108</c:v>
                </c:pt>
                <c:pt idx="433">
                  <c:v>41109</c:v>
                </c:pt>
                <c:pt idx="434">
                  <c:v>41110</c:v>
                </c:pt>
                <c:pt idx="435">
                  <c:v>41113</c:v>
                </c:pt>
                <c:pt idx="436">
                  <c:v>41114</c:v>
                </c:pt>
                <c:pt idx="437">
                  <c:v>41115</c:v>
                </c:pt>
                <c:pt idx="438">
                  <c:v>41116</c:v>
                </c:pt>
                <c:pt idx="439">
                  <c:v>41117</c:v>
                </c:pt>
                <c:pt idx="440">
                  <c:v>41120</c:v>
                </c:pt>
                <c:pt idx="441">
                  <c:v>41121</c:v>
                </c:pt>
                <c:pt idx="442">
                  <c:v>41122</c:v>
                </c:pt>
                <c:pt idx="443">
                  <c:v>41123</c:v>
                </c:pt>
                <c:pt idx="444">
                  <c:v>41124</c:v>
                </c:pt>
                <c:pt idx="445">
                  <c:v>41127</c:v>
                </c:pt>
                <c:pt idx="446">
                  <c:v>41128</c:v>
                </c:pt>
                <c:pt idx="447">
                  <c:v>41129</c:v>
                </c:pt>
                <c:pt idx="448">
                  <c:v>41130</c:v>
                </c:pt>
                <c:pt idx="449">
                  <c:v>41131</c:v>
                </c:pt>
                <c:pt idx="450">
                  <c:v>41134</c:v>
                </c:pt>
                <c:pt idx="451">
                  <c:v>41135</c:v>
                </c:pt>
                <c:pt idx="452">
                  <c:v>41136</c:v>
                </c:pt>
                <c:pt idx="453">
                  <c:v>41137</c:v>
                </c:pt>
                <c:pt idx="454">
                  <c:v>41138</c:v>
                </c:pt>
                <c:pt idx="455">
                  <c:v>41141</c:v>
                </c:pt>
                <c:pt idx="456">
                  <c:v>41142</c:v>
                </c:pt>
                <c:pt idx="457">
                  <c:v>41143</c:v>
                </c:pt>
                <c:pt idx="458">
                  <c:v>41144</c:v>
                </c:pt>
                <c:pt idx="459">
                  <c:v>41145</c:v>
                </c:pt>
                <c:pt idx="460">
                  <c:v>41148</c:v>
                </c:pt>
                <c:pt idx="461">
                  <c:v>41149</c:v>
                </c:pt>
                <c:pt idx="462">
                  <c:v>41150</c:v>
                </c:pt>
                <c:pt idx="463">
                  <c:v>41151</c:v>
                </c:pt>
                <c:pt idx="464">
                  <c:v>41152</c:v>
                </c:pt>
                <c:pt idx="465">
                  <c:v>41155</c:v>
                </c:pt>
                <c:pt idx="466">
                  <c:v>41156</c:v>
                </c:pt>
                <c:pt idx="467">
                  <c:v>41157</c:v>
                </c:pt>
                <c:pt idx="468">
                  <c:v>41158</c:v>
                </c:pt>
                <c:pt idx="469">
                  <c:v>41162</c:v>
                </c:pt>
                <c:pt idx="470">
                  <c:v>41163</c:v>
                </c:pt>
                <c:pt idx="471">
                  <c:v>41164</c:v>
                </c:pt>
                <c:pt idx="472">
                  <c:v>41165</c:v>
                </c:pt>
                <c:pt idx="473">
                  <c:v>41166</c:v>
                </c:pt>
                <c:pt idx="474">
                  <c:v>41169</c:v>
                </c:pt>
                <c:pt idx="475">
                  <c:v>41170</c:v>
                </c:pt>
                <c:pt idx="476">
                  <c:v>41171</c:v>
                </c:pt>
                <c:pt idx="477">
                  <c:v>41172</c:v>
                </c:pt>
                <c:pt idx="478">
                  <c:v>41173</c:v>
                </c:pt>
                <c:pt idx="479">
                  <c:v>41176</c:v>
                </c:pt>
                <c:pt idx="480">
                  <c:v>41177</c:v>
                </c:pt>
                <c:pt idx="481">
                  <c:v>41178</c:v>
                </c:pt>
                <c:pt idx="482">
                  <c:v>41179</c:v>
                </c:pt>
                <c:pt idx="483">
                  <c:v>41180</c:v>
                </c:pt>
                <c:pt idx="484">
                  <c:v>41183</c:v>
                </c:pt>
                <c:pt idx="485">
                  <c:v>41184</c:v>
                </c:pt>
                <c:pt idx="486">
                  <c:v>41185</c:v>
                </c:pt>
                <c:pt idx="487">
                  <c:v>41186</c:v>
                </c:pt>
                <c:pt idx="488">
                  <c:v>41187</c:v>
                </c:pt>
                <c:pt idx="489">
                  <c:v>41190</c:v>
                </c:pt>
                <c:pt idx="490">
                  <c:v>41191</c:v>
                </c:pt>
                <c:pt idx="491">
                  <c:v>41192</c:v>
                </c:pt>
                <c:pt idx="492">
                  <c:v>41193</c:v>
                </c:pt>
                <c:pt idx="493">
                  <c:v>41197</c:v>
                </c:pt>
                <c:pt idx="494">
                  <c:v>41198</c:v>
                </c:pt>
                <c:pt idx="495">
                  <c:v>41199</c:v>
                </c:pt>
                <c:pt idx="496">
                  <c:v>41200</c:v>
                </c:pt>
                <c:pt idx="497">
                  <c:v>41201</c:v>
                </c:pt>
                <c:pt idx="498">
                  <c:v>41204</c:v>
                </c:pt>
                <c:pt idx="499">
                  <c:v>41205</c:v>
                </c:pt>
                <c:pt idx="500">
                  <c:v>41206</c:v>
                </c:pt>
                <c:pt idx="501">
                  <c:v>41207</c:v>
                </c:pt>
                <c:pt idx="502">
                  <c:v>41208</c:v>
                </c:pt>
                <c:pt idx="503">
                  <c:v>41211</c:v>
                </c:pt>
                <c:pt idx="504">
                  <c:v>41212</c:v>
                </c:pt>
                <c:pt idx="505">
                  <c:v>41213</c:v>
                </c:pt>
                <c:pt idx="506">
                  <c:v>41214</c:v>
                </c:pt>
                <c:pt idx="507">
                  <c:v>41218</c:v>
                </c:pt>
                <c:pt idx="508">
                  <c:v>41219</c:v>
                </c:pt>
                <c:pt idx="509">
                  <c:v>41220</c:v>
                </c:pt>
                <c:pt idx="510">
                  <c:v>41221</c:v>
                </c:pt>
                <c:pt idx="511">
                  <c:v>41222</c:v>
                </c:pt>
                <c:pt idx="512">
                  <c:v>41225</c:v>
                </c:pt>
                <c:pt idx="513">
                  <c:v>41226</c:v>
                </c:pt>
                <c:pt idx="514">
                  <c:v>41227</c:v>
                </c:pt>
                <c:pt idx="515">
                  <c:v>41229</c:v>
                </c:pt>
                <c:pt idx="516">
                  <c:v>41232</c:v>
                </c:pt>
                <c:pt idx="517">
                  <c:v>41233</c:v>
                </c:pt>
                <c:pt idx="518">
                  <c:v>41234</c:v>
                </c:pt>
                <c:pt idx="519">
                  <c:v>41235</c:v>
                </c:pt>
                <c:pt idx="520">
                  <c:v>41236</c:v>
                </c:pt>
                <c:pt idx="521">
                  <c:v>41239</c:v>
                </c:pt>
                <c:pt idx="522">
                  <c:v>41240</c:v>
                </c:pt>
                <c:pt idx="523">
                  <c:v>41241</c:v>
                </c:pt>
                <c:pt idx="524">
                  <c:v>41242</c:v>
                </c:pt>
                <c:pt idx="525">
                  <c:v>41243</c:v>
                </c:pt>
                <c:pt idx="526">
                  <c:v>41246</c:v>
                </c:pt>
                <c:pt idx="527">
                  <c:v>41247</c:v>
                </c:pt>
                <c:pt idx="528">
                  <c:v>41248</c:v>
                </c:pt>
                <c:pt idx="529">
                  <c:v>41249</c:v>
                </c:pt>
                <c:pt idx="530">
                  <c:v>41250</c:v>
                </c:pt>
                <c:pt idx="531">
                  <c:v>41253</c:v>
                </c:pt>
                <c:pt idx="532">
                  <c:v>41254</c:v>
                </c:pt>
                <c:pt idx="533">
                  <c:v>41255</c:v>
                </c:pt>
                <c:pt idx="534">
                  <c:v>41256</c:v>
                </c:pt>
                <c:pt idx="535">
                  <c:v>41257</c:v>
                </c:pt>
                <c:pt idx="536">
                  <c:v>41260</c:v>
                </c:pt>
                <c:pt idx="537">
                  <c:v>41261</c:v>
                </c:pt>
                <c:pt idx="538">
                  <c:v>41262</c:v>
                </c:pt>
                <c:pt idx="539">
                  <c:v>41263</c:v>
                </c:pt>
                <c:pt idx="540">
                  <c:v>41264</c:v>
                </c:pt>
                <c:pt idx="541">
                  <c:v>41267</c:v>
                </c:pt>
                <c:pt idx="542">
                  <c:v>41269</c:v>
                </c:pt>
                <c:pt idx="543">
                  <c:v>41270</c:v>
                </c:pt>
                <c:pt idx="544">
                  <c:v>41271</c:v>
                </c:pt>
                <c:pt idx="545">
                  <c:v>41274</c:v>
                </c:pt>
                <c:pt idx="546">
                  <c:v>41276</c:v>
                </c:pt>
                <c:pt idx="547">
                  <c:v>41277</c:v>
                </c:pt>
                <c:pt idx="548">
                  <c:v>41278</c:v>
                </c:pt>
                <c:pt idx="549">
                  <c:v>41281</c:v>
                </c:pt>
                <c:pt idx="550">
                  <c:v>41282</c:v>
                </c:pt>
                <c:pt idx="551">
                  <c:v>41283</c:v>
                </c:pt>
                <c:pt idx="552">
                  <c:v>41284</c:v>
                </c:pt>
                <c:pt idx="553">
                  <c:v>41285</c:v>
                </c:pt>
                <c:pt idx="554">
                  <c:v>41288</c:v>
                </c:pt>
                <c:pt idx="555">
                  <c:v>41289</c:v>
                </c:pt>
                <c:pt idx="556">
                  <c:v>41290</c:v>
                </c:pt>
                <c:pt idx="557">
                  <c:v>41291</c:v>
                </c:pt>
                <c:pt idx="558">
                  <c:v>41292</c:v>
                </c:pt>
                <c:pt idx="559">
                  <c:v>41295</c:v>
                </c:pt>
                <c:pt idx="560">
                  <c:v>41296</c:v>
                </c:pt>
                <c:pt idx="561">
                  <c:v>41297</c:v>
                </c:pt>
                <c:pt idx="562">
                  <c:v>41298</c:v>
                </c:pt>
                <c:pt idx="563">
                  <c:v>41299</c:v>
                </c:pt>
                <c:pt idx="564">
                  <c:v>41302</c:v>
                </c:pt>
                <c:pt idx="565">
                  <c:v>41303</c:v>
                </c:pt>
                <c:pt idx="566">
                  <c:v>41304</c:v>
                </c:pt>
                <c:pt idx="567">
                  <c:v>41305</c:v>
                </c:pt>
                <c:pt idx="568">
                  <c:v>41306</c:v>
                </c:pt>
                <c:pt idx="569">
                  <c:v>41309</c:v>
                </c:pt>
                <c:pt idx="570">
                  <c:v>41310</c:v>
                </c:pt>
                <c:pt idx="571">
                  <c:v>41311</c:v>
                </c:pt>
                <c:pt idx="572">
                  <c:v>41312</c:v>
                </c:pt>
                <c:pt idx="573">
                  <c:v>41313</c:v>
                </c:pt>
                <c:pt idx="574">
                  <c:v>41318</c:v>
                </c:pt>
                <c:pt idx="575">
                  <c:v>41319</c:v>
                </c:pt>
                <c:pt idx="576">
                  <c:v>41320</c:v>
                </c:pt>
                <c:pt idx="577">
                  <c:v>41323</c:v>
                </c:pt>
                <c:pt idx="578">
                  <c:v>41324</c:v>
                </c:pt>
                <c:pt idx="579">
                  <c:v>41325</c:v>
                </c:pt>
                <c:pt idx="580">
                  <c:v>41326</c:v>
                </c:pt>
                <c:pt idx="581">
                  <c:v>41327</c:v>
                </c:pt>
                <c:pt idx="582">
                  <c:v>41330</c:v>
                </c:pt>
                <c:pt idx="583">
                  <c:v>41331</c:v>
                </c:pt>
                <c:pt idx="584">
                  <c:v>41332</c:v>
                </c:pt>
                <c:pt idx="585">
                  <c:v>41333</c:v>
                </c:pt>
                <c:pt idx="586">
                  <c:v>41334</c:v>
                </c:pt>
                <c:pt idx="587">
                  <c:v>41337</c:v>
                </c:pt>
                <c:pt idx="588">
                  <c:v>41338</c:v>
                </c:pt>
                <c:pt idx="589">
                  <c:v>41339</c:v>
                </c:pt>
                <c:pt idx="590">
                  <c:v>41340</c:v>
                </c:pt>
                <c:pt idx="591">
                  <c:v>41341</c:v>
                </c:pt>
                <c:pt idx="592">
                  <c:v>41344</c:v>
                </c:pt>
                <c:pt idx="593">
                  <c:v>41345</c:v>
                </c:pt>
                <c:pt idx="594">
                  <c:v>41346</c:v>
                </c:pt>
                <c:pt idx="595">
                  <c:v>41347</c:v>
                </c:pt>
                <c:pt idx="596">
                  <c:v>41348</c:v>
                </c:pt>
                <c:pt idx="597">
                  <c:v>41351</c:v>
                </c:pt>
                <c:pt idx="598">
                  <c:v>41352</c:v>
                </c:pt>
                <c:pt idx="599">
                  <c:v>41353</c:v>
                </c:pt>
                <c:pt idx="600">
                  <c:v>41354</c:v>
                </c:pt>
                <c:pt idx="601">
                  <c:v>41355</c:v>
                </c:pt>
                <c:pt idx="602">
                  <c:v>41358</c:v>
                </c:pt>
                <c:pt idx="603">
                  <c:v>41359</c:v>
                </c:pt>
                <c:pt idx="604">
                  <c:v>41360</c:v>
                </c:pt>
                <c:pt idx="605">
                  <c:v>41361</c:v>
                </c:pt>
                <c:pt idx="606">
                  <c:v>41365</c:v>
                </c:pt>
                <c:pt idx="607">
                  <c:v>41366</c:v>
                </c:pt>
                <c:pt idx="608">
                  <c:v>41367</c:v>
                </c:pt>
                <c:pt idx="609">
                  <c:v>41368</c:v>
                </c:pt>
                <c:pt idx="610">
                  <c:v>41369</c:v>
                </c:pt>
                <c:pt idx="611">
                  <c:v>41372</c:v>
                </c:pt>
                <c:pt idx="612">
                  <c:v>41373</c:v>
                </c:pt>
                <c:pt idx="613">
                  <c:v>41374</c:v>
                </c:pt>
                <c:pt idx="614">
                  <c:v>41375</c:v>
                </c:pt>
                <c:pt idx="615">
                  <c:v>41376</c:v>
                </c:pt>
                <c:pt idx="616">
                  <c:v>41379</c:v>
                </c:pt>
                <c:pt idx="617">
                  <c:v>41380</c:v>
                </c:pt>
                <c:pt idx="618">
                  <c:v>41381</c:v>
                </c:pt>
                <c:pt idx="619">
                  <c:v>41382</c:v>
                </c:pt>
                <c:pt idx="620">
                  <c:v>41383</c:v>
                </c:pt>
                <c:pt idx="621">
                  <c:v>41386</c:v>
                </c:pt>
                <c:pt idx="622">
                  <c:v>41387</c:v>
                </c:pt>
                <c:pt idx="623">
                  <c:v>41388</c:v>
                </c:pt>
                <c:pt idx="624">
                  <c:v>41389</c:v>
                </c:pt>
                <c:pt idx="625">
                  <c:v>41390</c:v>
                </c:pt>
                <c:pt idx="626">
                  <c:v>41393</c:v>
                </c:pt>
                <c:pt idx="627">
                  <c:v>41394</c:v>
                </c:pt>
                <c:pt idx="628">
                  <c:v>41396</c:v>
                </c:pt>
                <c:pt idx="629">
                  <c:v>41397</c:v>
                </c:pt>
                <c:pt idx="630">
                  <c:v>41400</c:v>
                </c:pt>
                <c:pt idx="631">
                  <c:v>41401</c:v>
                </c:pt>
                <c:pt idx="632">
                  <c:v>41402</c:v>
                </c:pt>
                <c:pt idx="633">
                  <c:v>41403</c:v>
                </c:pt>
                <c:pt idx="634">
                  <c:v>41404</c:v>
                </c:pt>
                <c:pt idx="635">
                  <c:v>41407</c:v>
                </c:pt>
                <c:pt idx="636">
                  <c:v>41408</c:v>
                </c:pt>
                <c:pt idx="637">
                  <c:v>41409</c:v>
                </c:pt>
                <c:pt idx="638">
                  <c:v>41410</c:v>
                </c:pt>
                <c:pt idx="639">
                  <c:v>41411</c:v>
                </c:pt>
                <c:pt idx="640">
                  <c:v>41414</c:v>
                </c:pt>
                <c:pt idx="641">
                  <c:v>41415</c:v>
                </c:pt>
                <c:pt idx="642">
                  <c:v>41416</c:v>
                </c:pt>
                <c:pt idx="643">
                  <c:v>41417</c:v>
                </c:pt>
                <c:pt idx="644">
                  <c:v>41418</c:v>
                </c:pt>
                <c:pt idx="645">
                  <c:v>41421</c:v>
                </c:pt>
                <c:pt idx="646">
                  <c:v>41422</c:v>
                </c:pt>
                <c:pt idx="647">
                  <c:v>41423</c:v>
                </c:pt>
                <c:pt idx="648">
                  <c:v>41425</c:v>
                </c:pt>
                <c:pt idx="649">
                  <c:v>41428</c:v>
                </c:pt>
                <c:pt idx="650">
                  <c:v>41429</c:v>
                </c:pt>
                <c:pt idx="651">
                  <c:v>41430</c:v>
                </c:pt>
                <c:pt idx="652">
                  <c:v>41431</c:v>
                </c:pt>
                <c:pt idx="653">
                  <c:v>41432</c:v>
                </c:pt>
                <c:pt idx="654">
                  <c:v>41435</c:v>
                </c:pt>
                <c:pt idx="655">
                  <c:v>41436</c:v>
                </c:pt>
                <c:pt idx="656">
                  <c:v>41437</c:v>
                </c:pt>
                <c:pt idx="657">
                  <c:v>41438</c:v>
                </c:pt>
                <c:pt idx="658">
                  <c:v>41439</c:v>
                </c:pt>
                <c:pt idx="659">
                  <c:v>41442</c:v>
                </c:pt>
                <c:pt idx="660">
                  <c:v>41443</c:v>
                </c:pt>
                <c:pt idx="661">
                  <c:v>41444</c:v>
                </c:pt>
                <c:pt idx="662">
                  <c:v>41445</c:v>
                </c:pt>
                <c:pt idx="663">
                  <c:v>41446</c:v>
                </c:pt>
                <c:pt idx="664">
                  <c:v>41449</c:v>
                </c:pt>
                <c:pt idx="665">
                  <c:v>41450</c:v>
                </c:pt>
                <c:pt idx="666">
                  <c:v>41451</c:v>
                </c:pt>
                <c:pt idx="667">
                  <c:v>41452</c:v>
                </c:pt>
                <c:pt idx="668">
                  <c:v>41453</c:v>
                </c:pt>
                <c:pt idx="669">
                  <c:v>41456</c:v>
                </c:pt>
                <c:pt idx="670">
                  <c:v>41457</c:v>
                </c:pt>
                <c:pt idx="671">
                  <c:v>41458</c:v>
                </c:pt>
                <c:pt idx="672">
                  <c:v>41459</c:v>
                </c:pt>
                <c:pt idx="673">
                  <c:v>41460</c:v>
                </c:pt>
                <c:pt idx="674">
                  <c:v>41463</c:v>
                </c:pt>
                <c:pt idx="675">
                  <c:v>41464</c:v>
                </c:pt>
                <c:pt idx="676">
                  <c:v>41465</c:v>
                </c:pt>
                <c:pt idx="677">
                  <c:v>41466</c:v>
                </c:pt>
                <c:pt idx="678">
                  <c:v>41467</c:v>
                </c:pt>
                <c:pt idx="679">
                  <c:v>41470</c:v>
                </c:pt>
                <c:pt idx="680">
                  <c:v>41471</c:v>
                </c:pt>
                <c:pt idx="681">
                  <c:v>41472</c:v>
                </c:pt>
                <c:pt idx="682">
                  <c:v>41473</c:v>
                </c:pt>
                <c:pt idx="683">
                  <c:v>41474</c:v>
                </c:pt>
                <c:pt idx="684">
                  <c:v>41477</c:v>
                </c:pt>
                <c:pt idx="685">
                  <c:v>41478</c:v>
                </c:pt>
                <c:pt idx="686">
                  <c:v>41479</c:v>
                </c:pt>
                <c:pt idx="687">
                  <c:v>41480</c:v>
                </c:pt>
                <c:pt idx="688">
                  <c:v>41481</c:v>
                </c:pt>
                <c:pt idx="689">
                  <c:v>41484</c:v>
                </c:pt>
                <c:pt idx="690">
                  <c:v>41485</c:v>
                </c:pt>
                <c:pt idx="691">
                  <c:v>41486</c:v>
                </c:pt>
                <c:pt idx="692">
                  <c:v>41487</c:v>
                </c:pt>
                <c:pt idx="693">
                  <c:v>41488</c:v>
                </c:pt>
                <c:pt idx="694">
                  <c:v>41491</c:v>
                </c:pt>
                <c:pt idx="695">
                  <c:v>41492</c:v>
                </c:pt>
                <c:pt idx="696">
                  <c:v>41493</c:v>
                </c:pt>
                <c:pt idx="697">
                  <c:v>41494</c:v>
                </c:pt>
                <c:pt idx="698">
                  <c:v>41495</c:v>
                </c:pt>
                <c:pt idx="699">
                  <c:v>41498</c:v>
                </c:pt>
                <c:pt idx="700">
                  <c:v>41499</c:v>
                </c:pt>
                <c:pt idx="701">
                  <c:v>41500</c:v>
                </c:pt>
                <c:pt idx="702">
                  <c:v>41501</c:v>
                </c:pt>
                <c:pt idx="703">
                  <c:v>41502</c:v>
                </c:pt>
                <c:pt idx="704">
                  <c:v>41505</c:v>
                </c:pt>
                <c:pt idx="705">
                  <c:v>41506</c:v>
                </c:pt>
                <c:pt idx="706">
                  <c:v>41507</c:v>
                </c:pt>
                <c:pt idx="707">
                  <c:v>41508</c:v>
                </c:pt>
                <c:pt idx="708">
                  <c:v>41509</c:v>
                </c:pt>
                <c:pt idx="709">
                  <c:v>41512</c:v>
                </c:pt>
                <c:pt idx="710">
                  <c:v>41513</c:v>
                </c:pt>
                <c:pt idx="711">
                  <c:v>41514</c:v>
                </c:pt>
                <c:pt idx="712">
                  <c:v>41515</c:v>
                </c:pt>
                <c:pt idx="713">
                  <c:v>41516</c:v>
                </c:pt>
                <c:pt idx="714">
                  <c:v>41519</c:v>
                </c:pt>
                <c:pt idx="715">
                  <c:v>41520</c:v>
                </c:pt>
                <c:pt idx="716">
                  <c:v>41521</c:v>
                </c:pt>
                <c:pt idx="717">
                  <c:v>41522</c:v>
                </c:pt>
                <c:pt idx="718">
                  <c:v>41523</c:v>
                </c:pt>
                <c:pt idx="719">
                  <c:v>41526</c:v>
                </c:pt>
                <c:pt idx="720">
                  <c:v>41527</c:v>
                </c:pt>
                <c:pt idx="721">
                  <c:v>41528</c:v>
                </c:pt>
                <c:pt idx="722">
                  <c:v>41529</c:v>
                </c:pt>
                <c:pt idx="723">
                  <c:v>41530</c:v>
                </c:pt>
                <c:pt idx="724">
                  <c:v>41533</c:v>
                </c:pt>
                <c:pt idx="725">
                  <c:v>41534</c:v>
                </c:pt>
                <c:pt idx="726">
                  <c:v>41535</c:v>
                </c:pt>
                <c:pt idx="727">
                  <c:v>41536</c:v>
                </c:pt>
                <c:pt idx="728">
                  <c:v>41537</c:v>
                </c:pt>
                <c:pt idx="729">
                  <c:v>41540</c:v>
                </c:pt>
                <c:pt idx="730">
                  <c:v>41541</c:v>
                </c:pt>
                <c:pt idx="731">
                  <c:v>41542</c:v>
                </c:pt>
                <c:pt idx="732">
                  <c:v>41543</c:v>
                </c:pt>
                <c:pt idx="733">
                  <c:v>41544</c:v>
                </c:pt>
                <c:pt idx="734">
                  <c:v>41547</c:v>
                </c:pt>
                <c:pt idx="735">
                  <c:v>41548</c:v>
                </c:pt>
                <c:pt idx="736">
                  <c:v>41549</c:v>
                </c:pt>
                <c:pt idx="737">
                  <c:v>41550</c:v>
                </c:pt>
                <c:pt idx="738">
                  <c:v>41551</c:v>
                </c:pt>
                <c:pt idx="739">
                  <c:v>41554</c:v>
                </c:pt>
                <c:pt idx="740">
                  <c:v>41555</c:v>
                </c:pt>
                <c:pt idx="741">
                  <c:v>41556</c:v>
                </c:pt>
                <c:pt idx="742">
                  <c:v>41557</c:v>
                </c:pt>
                <c:pt idx="743">
                  <c:v>41558</c:v>
                </c:pt>
                <c:pt idx="744">
                  <c:v>41561</c:v>
                </c:pt>
                <c:pt idx="745">
                  <c:v>41562</c:v>
                </c:pt>
                <c:pt idx="746">
                  <c:v>41563</c:v>
                </c:pt>
                <c:pt idx="747">
                  <c:v>41564</c:v>
                </c:pt>
                <c:pt idx="748">
                  <c:v>41565</c:v>
                </c:pt>
                <c:pt idx="749">
                  <c:v>41568</c:v>
                </c:pt>
                <c:pt idx="750">
                  <c:v>41569</c:v>
                </c:pt>
                <c:pt idx="751">
                  <c:v>41570</c:v>
                </c:pt>
                <c:pt idx="752">
                  <c:v>41571</c:v>
                </c:pt>
                <c:pt idx="753">
                  <c:v>41572</c:v>
                </c:pt>
                <c:pt idx="754">
                  <c:v>41575</c:v>
                </c:pt>
                <c:pt idx="755">
                  <c:v>41576</c:v>
                </c:pt>
                <c:pt idx="756">
                  <c:v>41577</c:v>
                </c:pt>
                <c:pt idx="757">
                  <c:v>41578</c:v>
                </c:pt>
                <c:pt idx="758">
                  <c:v>41579</c:v>
                </c:pt>
                <c:pt idx="759">
                  <c:v>41582</c:v>
                </c:pt>
                <c:pt idx="760">
                  <c:v>41583</c:v>
                </c:pt>
                <c:pt idx="761">
                  <c:v>41584</c:v>
                </c:pt>
                <c:pt idx="762">
                  <c:v>41585</c:v>
                </c:pt>
                <c:pt idx="763">
                  <c:v>41586</c:v>
                </c:pt>
                <c:pt idx="764">
                  <c:v>41589</c:v>
                </c:pt>
                <c:pt idx="765">
                  <c:v>41590</c:v>
                </c:pt>
                <c:pt idx="766">
                  <c:v>41591</c:v>
                </c:pt>
                <c:pt idx="767">
                  <c:v>41592</c:v>
                </c:pt>
                <c:pt idx="768">
                  <c:v>41596</c:v>
                </c:pt>
                <c:pt idx="769">
                  <c:v>41597</c:v>
                </c:pt>
                <c:pt idx="770">
                  <c:v>41598</c:v>
                </c:pt>
                <c:pt idx="771">
                  <c:v>41599</c:v>
                </c:pt>
                <c:pt idx="772">
                  <c:v>41600</c:v>
                </c:pt>
                <c:pt idx="773">
                  <c:v>41603</c:v>
                </c:pt>
                <c:pt idx="774">
                  <c:v>41604</c:v>
                </c:pt>
                <c:pt idx="775">
                  <c:v>41605</c:v>
                </c:pt>
                <c:pt idx="776">
                  <c:v>41606</c:v>
                </c:pt>
                <c:pt idx="777">
                  <c:v>41607</c:v>
                </c:pt>
                <c:pt idx="778">
                  <c:v>41610</c:v>
                </c:pt>
                <c:pt idx="779">
                  <c:v>41611</c:v>
                </c:pt>
                <c:pt idx="780">
                  <c:v>41612</c:v>
                </c:pt>
                <c:pt idx="781">
                  <c:v>41613</c:v>
                </c:pt>
                <c:pt idx="782">
                  <c:v>41614</c:v>
                </c:pt>
                <c:pt idx="783">
                  <c:v>41617</c:v>
                </c:pt>
                <c:pt idx="784">
                  <c:v>41618</c:v>
                </c:pt>
                <c:pt idx="785">
                  <c:v>41619</c:v>
                </c:pt>
                <c:pt idx="786">
                  <c:v>41620</c:v>
                </c:pt>
                <c:pt idx="787">
                  <c:v>41621</c:v>
                </c:pt>
                <c:pt idx="788">
                  <c:v>41624</c:v>
                </c:pt>
                <c:pt idx="789">
                  <c:v>41625</c:v>
                </c:pt>
                <c:pt idx="790">
                  <c:v>41626</c:v>
                </c:pt>
                <c:pt idx="791">
                  <c:v>41627</c:v>
                </c:pt>
                <c:pt idx="792">
                  <c:v>41628</c:v>
                </c:pt>
                <c:pt idx="793">
                  <c:v>41631</c:v>
                </c:pt>
                <c:pt idx="794">
                  <c:v>41632</c:v>
                </c:pt>
                <c:pt idx="795">
                  <c:v>41634</c:v>
                </c:pt>
                <c:pt idx="796">
                  <c:v>41635</c:v>
                </c:pt>
                <c:pt idx="797">
                  <c:v>41638</c:v>
                </c:pt>
                <c:pt idx="798">
                  <c:v>41639</c:v>
                </c:pt>
                <c:pt idx="799">
                  <c:v>41641</c:v>
                </c:pt>
                <c:pt idx="800">
                  <c:v>41642</c:v>
                </c:pt>
                <c:pt idx="801">
                  <c:v>41645</c:v>
                </c:pt>
                <c:pt idx="802">
                  <c:v>41646</c:v>
                </c:pt>
                <c:pt idx="803">
                  <c:v>41647</c:v>
                </c:pt>
                <c:pt idx="804">
                  <c:v>41648</c:v>
                </c:pt>
                <c:pt idx="805">
                  <c:v>41649</c:v>
                </c:pt>
                <c:pt idx="806">
                  <c:v>41652</c:v>
                </c:pt>
                <c:pt idx="807">
                  <c:v>41653</c:v>
                </c:pt>
                <c:pt idx="808">
                  <c:v>41654</c:v>
                </c:pt>
                <c:pt idx="809">
                  <c:v>41655</c:v>
                </c:pt>
                <c:pt idx="810">
                  <c:v>41656</c:v>
                </c:pt>
                <c:pt idx="811">
                  <c:v>41659</c:v>
                </c:pt>
                <c:pt idx="812">
                  <c:v>41660</c:v>
                </c:pt>
                <c:pt idx="813">
                  <c:v>41661</c:v>
                </c:pt>
                <c:pt idx="814">
                  <c:v>41662</c:v>
                </c:pt>
                <c:pt idx="815">
                  <c:v>41663</c:v>
                </c:pt>
                <c:pt idx="816">
                  <c:v>41666</c:v>
                </c:pt>
                <c:pt idx="817">
                  <c:v>41667</c:v>
                </c:pt>
                <c:pt idx="818">
                  <c:v>41668</c:v>
                </c:pt>
                <c:pt idx="819">
                  <c:v>41669</c:v>
                </c:pt>
                <c:pt idx="820">
                  <c:v>41670</c:v>
                </c:pt>
                <c:pt idx="821">
                  <c:v>41673</c:v>
                </c:pt>
                <c:pt idx="822">
                  <c:v>41674</c:v>
                </c:pt>
                <c:pt idx="823">
                  <c:v>41675</c:v>
                </c:pt>
                <c:pt idx="824">
                  <c:v>41676</c:v>
                </c:pt>
                <c:pt idx="825">
                  <c:v>41677</c:v>
                </c:pt>
                <c:pt idx="826">
                  <c:v>41680</c:v>
                </c:pt>
                <c:pt idx="827">
                  <c:v>41681</c:v>
                </c:pt>
                <c:pt idx="828">
                  <c:v>41682</c:v>
                </c:pt>
                <c:pt idx="829">
                  <c:v>41683</c:v>
                </c:pt>
                <c:pt idx="830">
                  <c:v>41684</c:v>
                </c:pt>
                <c:pt idx="831">
                  <c:v>41687</c:v>
                </c:pt>
                <c:pt idx="832">
                  <c:v>41688</c:v>
                </c:pt>
                <c:pt idx="833">
                  <c:v>41689</c:v>
                </c:pt>
                <c:pt idx="834">
                  <c:v>41690</c:v>
                </c:pt>
                <c:pt idx="835">
                  <c:v>41691</c:v>
                </c:pt>
                <c:pt idx="836">
                  <c:v>41694</c:v>
                </c:pt>
                <c:pt idx="837">
                  <c:v>41695</c:v>
                </c:pt>
                <c:pt idx="838">
                  <c:v>41696</c:v>
                </c:pt>
                <c:pt idx="839">
                  <c:v>41697</c:v>
                </c:pt>
                <c:pt idx="840">
                  <c:v>41698</c:v>
                </c:pt>
                <c:pt idx="841">
                  <c:v>41703</c:v>
                </c:pt>
                <c:pt idx="842">
                  <c:v>41704</c:v>
                </c:pt>
                <c:pt idx="843">
                  <c:v>41705</c:v>
                </c:pt>
                <c:pt idx="844">
                  <c:v>41708</c:v>
                </c:pt>
                <c:pt idx="845">
                  <c:v>41709</c:v>
                </c:pt>
                <c:pt idx="846">
                  <c:v>41710</c:v>
                </c:pt>
                <c:pt idx="847">
                  <c:v>41711</c:v>
                </c:pt>
                <c:pt idx="848">
                  <c:v>41712</c:v>
                </c:pt>
                <c:pt idx="849">
                  <c:v>41715</c:v>
                </c:pt>
                <c:pt idx="850">
                  <c:v>41716</c:v>
                </c:pt>
                <c:pt idx="851">
                  <c:v>41717</c:v>
                </c:pt>
                <c:pt idx="852">
                  <c:v>41718</c:v>
                </c:pt>
                <c:pt idx="853">
                  <c:v>41719</c:v>
                </c:pt>
                <c:pt idx="854">
                  <c:v>41722</c:v>
                </c:pt>
                <c:pt idx="855">
                  <c:v>41723</c:v>
                </c:pt>
                <c:pt idx="856">
                  <c:v>41724</c:v>
                </c:pt>
                <c:pt idx="857">
                  <c:v>41725</c:v>
                </c:pt>
                <c:pt idx="858">
                  <c:v>41726</c:v>
                </c:pt>
                <c:pt idx="859">
                  <c:v>41729</c:v>
                </c:pt>
                <c:pt idx="860">
                  <c:v>41730</c:v>
                </c:pt>
                <c:pt idx="861">
                  <c:v>41731</c:v>
                </c:pt>
                <c:pt idx="862">
                  <c:v>41732</c:v>
                </c:pt>
                <c:pt idx="863">
                  <c:v>41733</c:v>
                </c:pt>
                <c:pt idx="864">
                  <c:v>41736</c:v>
                </c:pt>
                <c:pt idx="865">
                  <c:v>41737</c:v>
                </c:pt>
                <c:pt idx="866">
                  <c:v>41738</c:v>
                </c:pt>
                <c:pt idx="867">
                  <c:v>41739</c:v>
                </c:pt>
                <c:pt idx="868">
                  <c:v>41740</c:v>
                </c:pt>
                <c:pt idx="869">
                  <c:v>41743</c:v>
                </c:pt>
                <c:pt idx="870">
                  <c:v>41744</c:v>
                </c:pt>
                <c:pt idx="871">
                  <c:v>41745</c:v>
                </c:pt>
                <c:pt idx="872">
                  <c:v>41746</c:v>
                </c:pt>
                <c:pt idx="873">
                  <c:v>41751</c:v>
                </c:pt>
                <c:pt idx="874">
                  <c:v>41752</c:v>
                </c:pt>
                <c:pt idx="875">
                  <c:v>41753</c:v>
                </c:pt>
                <c:pt idx="876">
                  <c:v>41754</c:v>
                </c:pt>
                <c:pt idx="877">
                  <c:v>41757</c:v>
                </c:pt>
                <c:pt idx="878">
                  <c:v>41758</c:v>
                </c:pt>
                <c:pt idx="879">
                  <c:v>41759</c:v>
                </c:pt>
                <c:pt idx="880">
                  <c:v>41761</c:v>
                </c:pt>
                <c:pt idx="881">
                  <c:v>41764</c:v>
                </c:pt>
                <c:pt idx="882">
                  <c:v>41765</c:v>
                </c:pt>
                <c:pt idx="883">
                  <c:v>41766</c:v>
                </c:pt>
                <c:pt idx="884">
                  <c:v>41767</c:v>
                </c:pt>
                <c:pt idx="885">
                  <c:v>41768</c:v>
                </c:pt>
                <c:pt idx="886">
                  <c:v>41771</c:v>
                </c:pt>
                <c:pt idx="887">
                  <c:v>41772</c:v>
                </c:pt>
                <c:pt idx="888">
                  <c:v>41773</c:v>
                </c:pt>
                <c:pt idx="889">
                  <c:v>41774</c:v>
                </c:pt>
                <c:pt idx="890">
                  <c:v>41775</c:v>
                </c:pt>
                <c:pt idx="891">
                  <c:v>41778</c:v>
                </c:pt>
                <c:pt idx="892">
                  <c:v>41779</c:v>
                </c:pt>
                <c:pt idx="893">
                  <c:v>41780</c:v>
                </c:pt>
                <c:pt idx="894">
                  <c:v>41781</c:v>
                </c:pt>
                <c:pt idx="895">
                  <c:v>41782</c:v>
                </c:pt>
                <c:pt idx="896">
                  <c:v>41785</c:v>
                </c:pt>
                <c:pt idx="897">
                  <c:v>41786</c:v>
                </c:pt>
                <c:pt idx="898">
                  <c:v>41787</c:v>
                </c:pt>
                <c:pt idx="899">
                  <c:v>41788</c:v>
                </c:pt>
                <c:pt idx="900">
                  <c:v>41789</c:v>
                </c:pt>
                <c:pt idx="901">
                  <c:v>41792</c:v>
                </c:pt>
                <c:pt idx="902">
                  <c:v>41793</c:v>
                </c:pt>
                <c:pt idx="903">
                  <c:v>41794</c:v>
                </c:pt>
                <c:pt idx="904">
                  <c:v>41795</c:v>
                </c:pt>
                <c:pt idx="905">
                  <c:v>41796</c:v>
                </c:pt>
                <c:pt idx="906">
                  <c:v>41799</c:v>
                </c:pt>
                <c:pt idx="907">
                  <c:v>41800</c:v>
                </c:pt>
                <c:pt idx="908">
                  <c:v>41801</c:v>
                </c:pt>
                <c:pt idx="909">
                  <c:v>41802</c:v>
                </c:pt>
                <c:pt idx="910">
                  <c:v>41803</c:v>
                </c:pt>
                <c:pt idx="911">
                  <c:v>41806</c:v>
                </c:pt>
                <c:pt idx="912">
                  <c:v>41807</c:v>
                </c:pt>
                <c:pt idx="913">
                  <c:v>41808</c:v>
                </c:pt>
                <c:pt idx="914">
                  <c:v>41810</c:v>
                </c:pt>
                <c:pt idx="915">
                  <c:v>41813</c:v>
                </c:pt>
                <c:pt idx="916">
                  <c:v>41814</c:v>
                </c:pt>
                <c:pt idx="917">
                  <c:v>41815</c:v>
                </c:pt>
                <c:pt idx="918">
                  <c:v>41816</c:v>
                </c:pt>
                <c:pt idx="919">
                  <c:v>41817</c:v>
                </c:pt>
                <c:pt idx="920">
                  <c:v>41820</c:v>
                </c:pt>
                <c:pt idx="921">
                  <c:v>41821</c:v>
                </c:pt>
                <c:pt idx="922">
                  <c:v>41822</c:v>
                </c:pt>
                <c:pt idx="923">
                  <c:v>41823</c:v>
                </c:pt>
                <c:pt idx="924">
                  <c:v>41824</c:v>
                </c:pt>
                <c:pt idx="925">
                  <c:v>41827</c:v>
                </c:pt>
                <c:pt idx="926">
                  <c:v>41828</c:v>
                </c:pt>
                <c:pt idx="927">
                  <c:v>41829</c:v>
                </c:pt>
                <c:pt idx="928">
                  <c:v>41830</c:v>
                </c:pt>
                <c:pt idx="929">
                  <c:v>41831</c:v>
                </c:pt>
                <c:pt idx="930">
                  <c:v>41834</c:v>
                </c:pt>
                <c:pt idx="931">
                  <c:v>41835</c:v>
                </c:pt>
                <c:pt idx="932">
                  <c:v>41836</c:v>
                </c:pt>
                <c:pt idx="933">
                  <c:v>41837</c:v>
                </c:pt>
                <c:pt idx="934">
                  <c:v>41838</c:v>
                </c:pt>
                <c:pt idx="935">
                  <c:v>41841</c:v>
                </c:pt>
                <c:pt idx="936">
                  <c:v>41842</c:v>
                </c:pt>
                <c:pt idx="937">
                  <c:v>41843</c:v>
                </c:pt>
                <c:pt idx="938">
                  <c:v>41844</c:v>
                </c:pt>
                <c:pt idx="939">
                  <c:v>41845</c:v>
                </c:pt>
                <c:pt idx="940">
                  <c:v>41848</c:v>
                </c:pt>
                <c:pt idx="941">
                  <c:v>41849</c:v>
                </c:pt>
                <c:pt idx="942">
                  <c:v>41850</c:v>
                </c:pt>
                <c:pt idx="943">
                  <c:v>41851</c:v>
                </c:pt>
                <c:pt idx="944">
                  <c:v>41852</c:v>
                </c:pt>
                <c:pt idx="945">
                  <c:v>41855</c:v>
                </c:pt>
                <c:pt idx="946">
                  <c:v>41856</c:v>
                </c:pt>
                <c:pt idx="947">
                  <c:v>41857</c:v>
                </c:pt>
                <c:pt idx="948">
                  <c:v>41858</c:v>
                </c:pt>
                <c:pt idx="949">
                  <c:v>41859</c:v>
                </c:pt>
                <c:pt idx="950">
                  <c:v>41862</c:v>
                </c:pt>
                <c:pt idx="951">
                  <c:v>41863</c:v>
                </c:pt>
                <c:pt idx="952">
                  <c:v>41864</c:v>
                </c:pt>
                <c:pt idx="953">
                  <c:v>41865</c:v>
                </c:pt>
                <c:pt idx="954">
                  <c:v>41866</c:v>
                </c:pt>
                <c:pt idx="955">
                  <c:v>41869</c:v>
                </c:pt>
                <c:pt idx="956">
                  <c:v>41870</c:v>
                </c:pt>
                <c:pt idx="957">
                  <c:v>41871</c:v>
                </c:pt>
                <c:pt idx="958">
                  <c:v>41872</c:v>
                </c:pt>
                <c:pt idx="959">
                  <c:v>41873</c:v>
                </c:pt>
                <c:pt idx="960">
                  <c:v>41876</c:v>
                </c:pt>
                <c:pt idx="961">
                  <c:v>41877</c:v>
                </c:pt>
                <c:pt idx="962">
                  <c:v>41878</c:v>
                </c:pt>
                <c:pt idx="963">
                  <c:v>41879</c:v>
                </c:pt>
                <c:pt idx="964">
                  <c:v>41880</c:v>
                </c:pt>
                <c:pt idx="965">
                  <c:v>41883</c:v>
                </c:pt>
                <c:pt idx="966">
                  <c:v>41884</c:v>
                </c:pt>
                <c:pt idx="967">
                  <c:v>41885</c:v>
                </c:pt>
                <c:pt idx="968">
                  <c:v>41886</c:v>
                </c:pt>
                <c:pt idx="969">
                  <c:v>41887</c:v>
                </c:pt>
                <c:pt idx="970">
                  <c:v>41890</c:v>
                </c:pt>
                <c:pt idx="971">
                  <c:v>41891</c:v>
                </c:pt>
                <c:pt idx="972">
                  <c:v>41892</c:v>
                </c:pt>
                <c:pt idx="973">
                  <c:v>41893</c:v>
                </c:pt>
                <c:pt idx="974">
                  <c:v>41894</c:v>
                </c:pt>
                <c:pt idx="975">
                  <c:v>41897</c:v>
                </c:pt>
                <c:pt idx="976">
                  <c:v>41898</c:v>
                </c:pt>
                <c:pt idx="977">
                  <c:v>41899</c:v>
                </c:pt>
                <c:pt idx="978">
                  <c:v>41900</c:v>
                </c:pt>
                <c:pt idx="979">
                  <c:v>41901</c:v>
                </c:pt>
                <c:pt idx="980">
                  <c:v>41904</c:v>
                </c:pt>
                <c:pt idx="981">
                  <c:v>41905</c:v>
                </c:pt>
                <c:pt idx="982">
                  <c:v>41906</c:v>
                </c:pt>
                <c:pt idx="983">
                  <c:v>41907</c:v>
                </c:pt>
                <c:pt idx="984">
                  <c:v>41908</c:v>
                </c:pt>
                <c:pt idx="985">
                  <c:v>41911</c:v>
                </c:pt>
                <c:pt idx="986">
                  <c:v>41912</c:v>
                </c:pt>
                <c:pt idx="987">
                  <c:v>41913</c:v>
                </c:pt>
                <c:pt idx="988">
                  <c:v>41914</c:v>
                </c:pt>
                <c:pt idx="989">
                  <c:v>41915</c:v>
                </c:pt>
                <c:pt idx="990">
                  <c:v>41918</c:v>
                </c:pt>
                <c:pt idx="991">
                  <c:v>41919</c:v>
                </c:pt>
                <c:pt idx="992">
                  <c:v>41920</c:v>
                </c:pt>
                <c:pt idx="993">
                  <c:v>41921</c:v>
                </c:pt>
                <c:pt idx="994">
                  <c:v>41922</c:v>
                </c:pt>
                <c:pt idx="995">
                  <c:v>41925</c:v>
                </c:pt>
                <c:pt idx="996">
                  <c:v>41926</c:v>
                </c:pt>
                <c:pt idx="997">
                  <c:v>41927</c:v>
                </c:pt>
                <c:pt idx="998">
                  <c:v>41928</c:v>
                </c:pt>
                <c:pt idx="999">
                  <c:v>41929</c:v>
                </c:pt>
                <c:pt idx="1000">
                  <c:v>41932</c:v>
                </c:pt>
                <c:pt idx="1001">
                  <c:v>41933</c:v>
                </c:pt>
                <c:pt idx="1002">
                  <c:v>41934</c:v>
                </c:pt>
                <c:pt idx="1003">
                  <c:v>41935</c:v>
                </c:pt>
                <c:pt idx="1004">
                  <c:v>41936</c:v>
                </c:pt>
                <c:pt idx="1005">
                  <c:v>41939</c:v>
                </c:pt>
                <c:pt idx="1006">
                  <c:v>41940</c:v>
                </c:pt>
                <c:pt idx="1007">
                  <c:v>41941</c:v>
                </c:pt>
                <c:pt idx="1008">
                  <c:v>41942</c:v>
                </c:pt>
                <c:pt idx="1009">
                  <c:v>41943</c:v>
                </c:pt>
                <c:pt idx="1010">
                  <c:v>41946</c:v>
                </c:pt>
                <c:pt idx="1011">
                  <c:v>41947</c:v>
                </c:pt>
                <c:pt idx="1012">
                  <c:v>41948</c:v>
                </c:pt>
                <c:pt idx="1013">
                  <c:v>41949</c:v>
                </c:pt>
                <c:pt idx="1014">
                  <c:v>41950</c:v>
                </c:pt>
                <c:pt idx="1015">
                  <c:v>41953</c:v>
                </c:pt>
                <c:pt idx="1016">
                  <c:v>41954</c:v>
                </c:pt>
                <c:pt idx="1017">
                  <c:v>41955</c:v>
                </c:pt>
                <c:pt idx="1018">
                  <c:v>41956</c:v>
                </c:pt>
                <c:pt idx="1019">
                  <c:v>41957</c:v>
                </c:pt>
                <c:pt idx="1020">
                  <c:v>41960</c:v>
                </c:pt>
                <c:pt idx="1021">
                  <c:v>41961</c:v>
                </c:pt>
                <c:pt idx="1022">
                  <c:v>41962</c:v>
                </c:pt>
                <c:pt idx="1023">
                  <c:v>41963</c:v>
                </c:pt>
                <c:pt idx="1024">
                  <c:v>41964</c:v>
                </c:pt>
                <c:pt idx="1025">
                  <c:v>41967</c:v>
                </c:pt>
                <c:pt idx="1026">
                  <c:v>41968</c:v>
                </c:pt>
                <c:pt idx="1027">
                  <c:v>41969</c:v>
                </c:pt>
                <c:pt idx="1028">
                  <c:v>41970</c:v>
                </c:pt>
                <c:pt idx="1029">
                  <c:v>41971</c:v>
                </c:pt>
                <c:pt idx="1030">
                  <c:v>41974</c:v>
                </c:pt>
                <c:pt idx="1031">
                  <c:v>41975</c:v>
                </c:pt>
                <c:pt idx="1032">
                  <c:v>41976</c:v>
                </c:pt>
                <c:pt idx="1033">
                  <c:v>41977</c:v>
                </c:pt>
                <c:pt idx="1034">
                  <c:v>41978</c:v>
                </c:pt>
                <c:pt idx="1035">
                  <c:v>41981</c:v>
                </c:pt>
                <c:pt idx="1036">
                  <c:v>41982</c:v>
                </c:pt>
                <c:pt idx="1037">
                  <c:v>41983</c:v>
                </c:pt>
                <c:pt idx="1038">
                  <c:v>41984</c:v>
                </c:pt>
                <c:pt idx="1039">
                  <c:v>41985</c:v>
                </c:pt>
                <c:pt idx="1040">
                  <c:v>41988</c:v>
                </c:pt>
                <c:pt idx="1041">
                  <c:v>41989</c:v>
                </c:pt>
                <c:pt idx="1042">
                  <c:v>41990</c:v>
                </c:pt>
                <c:pt idx="1043">
                  <c:v>41991</c:v>
                </c:pt>
                <c:pt idx="1044">
                  <c:v>41992</c:v>
                </c:pt>
                <c:pt idx="1045">
                  <c:v>41995</c:v>
                </c:pt>
                <c:pt idx="1046">
                  <c:v>41996</c:v>
                </c:pt>
                <c:pt idx="1047">
                  <c:v>41997</c:v>
                </c:pt>
                <c:pt idx="1048">
                  <c:v>41999</c:v>
                </c:pt>
                <c:pt idx="1049">
                  <c:v>42002</c:v>
                </c:pt>
                <c:pt idx="1050">
                  <c:v>42003</c:v>
                </c:pt>
                <c:pt idx="1051">
                  <c:v>42004</c:v>
                </c:pt>
                <c:pt idx="1052">
                  <c:v>42006</c:v>
                </c:pt>
                <c:pt idx="1053">
                  <c:v>42009</c:v>
                </c:pt>
                <c:pt idx="1054">
                  <c:v>42010</c:v>
                </c:pt>
                <c:pt idx="1055">
                  <c:v>42011</c:v>
                </c:pt>
                <c:pt idx="1056">
                  <c:v>42012</c:v>
                </c:pt>
                <c:pt idx="1057">
                  <c:v>42013</c:v>
                </c:pt>
                <c:pt idx="1058">
                  <c:v>42016</c:v>
                </c:pt>
                <c:pt idx="1059">
                  <c:v>42017</c:v>
                </c:pt>
                <c:pt idx="1060">
                  <c:v>42018</c:v>
                </c:pt>
                <c:pt idx="1061">
                  <c:v>42019</c:v>
                </c:pt>
                <c:pt idx="1062">
                  <c:v>42020</c:v>
                </c:pt>
                <c:pt idx="1063">
                  <c:v>42023</c:v>
                </c:pt>
                <c:pt idx="1064">
                  <c:v>42024</c:v>
                </c:pt>
                <c:pt idx="1065">
                  <c:v>42025</c:v>
                </c:pt>
                <c:pt idx="1066">
                  <c:v>42026</c:v>
                </c:pt>
                <c:pt idx="1067">
                  <c:v>42027</c:v>
                </c:pt>
                <c:pt idx="1068">
                  <c:v>42030</c:v>
                </c:pt>
                <c:pt idx="1069">
                  <c:v>42031</c:v>
                </c:pt>
                <c:pt idx="1070">
                  <c:v>42032</c:v>
                </c:pt>
                <c:pt idx="1071">
                  <c:v>42033</c:v>
                </c:pt>
                <c:pt idx="1072">
                  <c:v>42034</c:v>
                </c:pt>
                <c:pt idx="1073">
                  <c:v>42037</c:v>
                </c:pt>
                <c:pt idx="1074">
                  <c:v>42038</c:v>
                </c:pt>
                <c:pt idx="1075">
                  <c:v>42039</c:v>
                </c:pt>
                <c:pt idx="1076">
                  <c:v>42040</c:v>
                </c:pt>
                <c:pt idx="1077">
                  <c:v>42041</c:v>
                </c:pt>
                <c:pt idx="1078">
                  <c:v>42044</c:v>
                </c:pt>
                <c:pt idx="1079">
                  <c:v>42045</c:v>
                </c:pt>
                <c:pt idx="1080">
                  <c:v>42046</c:v>
                </c:pt>
                <c:pt idx="1081">
                  <c:v>42047</c:v>
                </c:pt>
                <c:pt idx="1082">
                  <c:v>42048</c:v>
                </c:pt>
                <c:pt idx="1083">
                  <c:v>42053</c:v>
                </c:pt>
                <c:pt idx="1084">
                  <c:v>42054</c:v>
                </c:pt>
                <c:pt idx="1085">
                  <c:v>42055</c:v>
                </c:pt>
                <c:pt idx="1086">
                  <c:v>42058</c:v>
                </c:pt>
                <c:pt idx="1087">
                  <c:v>42059</c:v>
                </c:pt>
                <c:pt idx="1088">
                  <c:v>42060</c:v>
                </c:pt>
                <c:pt idx="1089">
                  <c:v>42061</c:v>
                </c:pt>
                <c:pt idx="1090">
                  <c:v>42062</c:v>
                </c:pt>
                <c:pt idx="1091">
                  <c:v>42065</c:v>
                </c:pt>
                <c:pt idx="1092">
                  <c:v>42066</c:v>
                </c:pt>
                <c:pt idx="1093">
                  <c:v>42067</c:v>
                </c:pt>
                <c:pt idx="1094">
                  <c:v>42068</c:v>
                </c:pt>
                <c:pt idx="1095">
                  <c:v>42069</c:v>
                </c:pt>
                <c:pt idx="1096">
                  <c:v>42072</c:v>
                </c:pt>
                <c:pt idx="1097">
                  <c:v>42073</c:v>
                </c:pt>
                <c:pt idx="1098">
                  <c:v>42074</c:v>
                </c:pt>
                <c:pt idx="1099">
                  <c:v>42075</c:v>
                </c:pt>
                <c:pt idx="1100">
                  <c:v>42076</c:v>
                </c:pt>
                <c:pt idx="1101">
                  <c:v>42079</c:v>
                </c:pt>
                <c:pt idx="1102">
                  <c:v>42080</c:v>
                </c:pt>
                <c:pt idx="1103">
                  <c:v>42081</c:v>
                </c:pt>
                <c:pt idx="1104">
                  <c:v>42082</c:v>
                </c:pt>
                <c:pt idx="1105">
                  <c:v>42083</c:v>
                </c:pt>
                <c:pt idx="1106">
                  <c:v>42086</c:v>
                </c:pt>
                <c:pt idx="1107">
                  <c:v>42087</c:v>
                </c:pt>
                <c:pt idx="1108">
                  <c:v>42088</c:v>
                </c:pt>
                <c:pt idx="1109">
                  <c:v>42089</c:v>
                </c:pt>
                <c:pt idx="1110">
                  <c:v>42090</c:v>
                </c:pt>
                <c:pt idx="1111">
                  <c:v>42093</c:v>
                </c:pt>
                <c:pt idx="1112">
                  <c:v>42094</c:v>
                </c:pt>
                <c:pt idx="1113">
                  <c:v>42095</c:v>
                </c:pt>
                <c:pt idx="1114">
                  <c:v>42096</c:v>
                </c:pt>
                <c:pt idx="1115">
                  <c:v>42100</c:v>
                </c:pt>
                <c:pt idx="1116">
                  <c:v>42101</c:v>
                </c:pt>
                <c:pt idx="1117">
                  <c:v>42102</c:v>
                </c:pt>
                <c:pt idx="1118">
                  <c:v>42103</c:v>
                </c:pt>
                <c:pt idx="1119">
                  <c:v>42104</c:v>
                </c:pt>
                <c:pt idx="1120">
                  <c:v>42107</c:v>
                </c:pt>
                <c:pt idx="1121">
                  <c:v>42108</c:v>
                </c:pt>
                <c:pt idx="1122">
                  <c:v>42109</c:v>
                </c:pt>
                <c:pt idx="1123">
                  <c:v>42110</c:v>
                </c:pt>
                <c:pt idx="1124">
                  <c:v>42111</c:v>
                </c:pt>
                <c:pt idx="1125">
                  <c:v>42114</c:v>
                </c:pt>
                <c:pt idx="1126">
                  <c:v>42116</c:v>
                </c:pt>
                <c:pt idx="1127">
                  <c:v>42117</c:v>
                </c:pt>
                <c:pt idx="1128">
                  <c:v>42118</c:v>
                </c:pt>
                <c:pt idx="1129">
                  <c:v>42121</c:v>
                </c:pt>
                <c:pt idx="1130">
                  <c:v>42122</c:v>
                </c:pt>
                <c:pt idx="1131">
                  <c:v>42123</c:v>
                </c:pt>
                <c:pt idx="1132">
                  <c:v>42124</c:v>
                </c:pt>
                <c:pt idx="1133">
                  <c:v>42128</c:v>
                </c:pt>
                <c:pt idx="1134">
                  <c:v>42129</c:v>
                </c:pt>
                <c:pt idx="1135">
                  <c:v>42130</c:v>
                </c:pt>
                <c:pt idx="1136">
                  <c:v>42131</c:v>
                </c:pt>
                <c:pt idx="1137">
                  <c:v>42132</c:v>
                </c:pt>
                <c:pt idx="1138">
                  <c:v>42135</c:v>
                </c:pt>
                <c:pt idx="1139">
                  <c:v>42136</c:v>
                </c:pt>
                <c:pt idx="1140">
                  <c:v>42137</c:v>
                </c:pt>
                <c:pt idx="1141">
                  <c:v>42138</c:v>
                </c:pt>
                <c:pt idx="1142">
                  <c:v>42139</c:v>
                </c:pt>
                <c:pt idx="1143">
                  <c:v>42142</c:v>
                </c:pt>
                <c:pt idx="1144">
                  <c:v>42143</c:v>
                </c:pt>
                <c:pt idx="1145">
                  <c:v>42144</c:v>
                </c:pt>
                <c:pt idx="1146">
                  <c:v>42145</c:v>
                </c:pt>
                <c:pt idx="1147">
                  <c:v>42146</c:v>
                </c:pt>
                <c:pt idx="1148">
                  <c:v>42149</c:v>
                </c:pt>
                <c:pt idx="1149">
                  <c:v>42150</c:v>
                </c:pt>
                <c:pt idx="1150">
                  <c:v>42151</c:v>
                </c:pt>
                <c:pt idx="1151">
                  <c:v>42152</c:v>
                </c:pt>
                <c:pt idx="1152">
                  <c:v>42153</c:v>
                </c:pt>
                <c:pt idx="1153">
                  <c:v>42156</c:v>
                </c:pt>
                <c:pt idx="1154">
                  <c:v>42157</c:v>
                </c:pt>
                <c:pt idx="1155">
                  <c:v>42158</c:v>
                </c:pt>
                <c:pt idx="1156">
                  <c:v>42160</c:v>
                </c:pt>
                <c:pt idx="1157">
                  <c:v>42163</c:v>
                </c:pt>
                <c:pt idx="1158">
                  <c:v>42164</c:v>
                </c:pt>
                <c:pt idx="1159">
                  <c:v>42165</c:v>
                </c:pt>
                <c:pt idx="1160">
                  <c:v>42166</c:v>
                </c:pt>
                <c:pt idx="1161">
                  <c:v>42167</c:v>
                </c:pt>
                <c:pt idx="1162">
                  <c:v>42170</c:v>
                </c:pt>
                <c:pt idx="1163">
                  <c:v>42171</c:v>
                </c:pt>
                <c:pt idx="1164">
                  <c:v>42172</c:v>
                </c:pt>
                <c:pt idx="1165">
                  <c:v>42173</c:v>
                </c:pt>
                <c:pt idx="1166">
                  <c:v>42174</c:v>
                </c:pt>
                <c:pt idx="1167">
                  <c:v>42177</c:v>
                </c:pt>
                <c:pt idx="1168">
                  <c:v>42178</c:v>
                </c:pt>
                <c:pt idx="1169">
                  <c:v>42179</c:v>
                </c:pt>
                <c:pt idx="1170">
                  <c:v>42180</c:v>
                </c:pt>
                <c:pt idx="1171">
                  <c:v>42181</c:v>
                </c:pt>
                <c:pt idx="1172">
                  <c:v>42184</c:v>
                </c:pt>
                <c:pt idx="1173">
                  <c:v>42185</c:v>
                </c:pt>
                <c:pt idx="1174">
                  <c:v>42186</c:v>
                </c:pt>
                <c:pt idx="1175">
                  <c:v>42187</c:v>
                </c:pt>
                <c:pt idx="1176">
                  <c:v>42188</c:v>
                </c:pt>
                <c:pt idx="1177">
                  <c:v>42191</c:v>
                </c:pt>
                <c:pt idx="1178">
                  <c:v>42192</c:v>
                </c:pt>
                <c:pt idx="1179">
                  <c:v>42193</c:v>
                </c:pt>
                <c:pt idx="1180">
                  <c:v>42194</c:v>
                </c:pt>
                <c:pt idx="1181">
                  <c:v>42195</c:v>
                </c:pt>
                <c:pt idx="1182">
                  <c:v>42198</c:v>
                </c:pt>
                <c:pt idx="1183">
                  <c:v>42199</c:v>
                </c:pt>
                <c:pt idx="1184">
                  <c:v>42200</c:v>
                </c:pt>
                <c:pt idx="1185">
                  <c:v>42201</c:v>
                </c:pt>
                <c:pt idx="1186">
                  <c:v>42202</c:v>
                </c:pt>
                <c:pt idx="1187">
                  <c:v>42205</c:v>
                </c:pt>
                <c:pt idx="1188">
                  <c:v>42206</c:v>
                </c:pt>
                <c:pt idx="1189">
                  <c:v>42207</c:v>
                </c:pt>
                <c:pt idx="1190">
                  <c:v>42208</c:v>
                </c:pt>
                <c:pt idx="1191">
                  <c:v>42209</c:v>
                </c:pt>
                <c:pt idx="1192">
                  <c:v>42212</c:v>
                </c:pt>
                <c:pt idx="1193">
                  <c:v>42213</c:v>
                </c:pt>
                <c:pt idx="1194">
                  <c:v>42214</c:v>
                </c:pt>
                <c:pt idx="1195">
                  <c:v>42215</c:v>
                </c:pt>
                <c:pt idx="1196">
                  <c:v>42216</c:v>
                </c:pt>
                <c:pt idx="1197">
                  <c:v>42219</c:v>
                </c:pt>
                <c:pt idx="1198">
                  <c:v>42220</c:v>
                </c:pt>
                <c:pt idx="1199">
                  <c:v>42221</c:v>
                </c:pt>
                <c:pt idx="1200">
                  <c:v>42222</c:v>
                </c:pt>
                <c:pt idx="1201">
                  <c:v>42223</c:v>
                </c:pt>
                <c:pt idx="1202">
                  <c:v>42226</c:v>
                </c:pt>
                <c:pt idx="1203">
                  <c:v>42227</c:v>
                </c:pt>
                <c:pt idx="1204">
                  <c:v>42228</c:v>
                </c:pt>
                <c:pt idx="1205">
                  <c:v>42229</c:v>
                </c:pt>
                <c:pt idx="1206">
                  <c:v>42230</c:v>
                </c:pt>
                <c:pt idx="1207">
                  <c:v>42233</c:v>
                </c:pt>
                <c:pt idx="1208">
                  <c:v>42234</c:v>
                </c:pt>
                <c:pt idx="1209">
                  <c:v>42235</c:v>
                </c:pt>
                <c:pt idx="1210">
                  <c:v>42236</c:v>
                </c:pt>
                <c:pt idx="1211">
                  <c:v>42237</c:v>
                </c:pt>
                <c:pt idx="1212">
                  <c:v>42240</c:v>
                </c:pt>
                <c:pt idx="1213">
                  <c:v>42241</c:v>
                </c:pt>
                <c:pt idx="1214">
                  <c:v>42242</c:v>
                </c:pt>
                <c:pt idx="1215">
                  <c:v>42243</c:v>
                </c:pt>
                <c:pt idx="1216">
                  <c:v>42244</c:v>
                </c:pt>
                <c:pt idx="1217">
                  <c:v>42247</c:v>
                </c:pt>
                <c:pt idx="1218">
                  <c:v>42248</c:v>
                </c:pt>
                <c:pt idx="1219">
                  <c:v>42249</c:v>
                </c:pt>
                <c:pt idx="1220">
                  <c:v>42250</c:v>
                </c:pt>
                <c:pt idx="1221">
                  <c:v>42251</c:v>
                </c:pt>
                <c:pt idx="1222">
                  <c:v>42255</c:v>
                </c:pt>
                <c:pt idx="1223">
                  <c:v>42256</c:v>
                </c:pt>
                <c:pt idx="1224">
                  <c:v>42257</c:v>
                </c:pt>
                <c:pt idx="1225">
                  <c:v>42258</c:v>
                </c:pt>
                <c:pt idx="1226">
                  <c:v>42261</c:v>
                </c:pt>
                <c:pt idx="1227">
                  <c:v>42262</c:v>
                </c:pt>
                <c:pt idx="1228">
                  <c:v>42263</c:v>
                </c:pt>
                <c:pt idx="1229">
                  <c:v>42264</c:v>
                </c:pt>
                <c:pt idx="1230">
                  <c:v>42265</c:v>
                </c:pt>
                <c:pt idx="1231">
                  <c:v>42268</c:v>
                </c:pt>
                <c:pt idx="1232">
                  <c:v>42269</c:v>
                </c:pt>
                <c:pt idx="1233">
                  <c:v>42270</c:v>
                </c:pt>
                <c:pt idx="1234">
                  <c:v>42271</c:v>
                </c:pt>
                <c:pt idx="1235">
                  <c:v>42272</c:v>
                </c:pt>
                <c:pt idx="1236">
                  <c:v>42275</c:v>
                </c:pt>
                <c:pt idx="1237">
                  <c:v>42276</c:v>
                </c:pt>
                <c:pt idx="1238">
                  <c:v>42277</c:v>
                </c:pt>
                <c:pt idx="1239">
                  <c:v>42278</c:v>
                </c:pt>
                <c:pt idx="1240">
                  <c:v>42279</c:v>
                </c:pt>
                <c:pt idx="1241">
                  <c:v>42282</c:v>
                </c:pt>
                <c:pt idx="1242">
                  <c:v>42283</c:v>
                </c:pt>
                <c:pt idx="1243">
                  <c:v>42284</c:v>
                </c:pt>
                <c:pt idx="1244">
                  <c:v>42285</c:v>
                </c:pt>
                <c:pt idx="1245">
                  <c:v>42286</c:v>
                </c:pt>
                <c:pt idx="1246">
                  <c:v>42290</c:v>
                </c:pt>
                <c:pt idx="1247">
                  <c:v>42291</c:v>
                </c:pt>
                <c:pt idx="1248">
                  <c:v>42292</c:v>
                </c:pt>
                <c:pt idx="1249">
                  <c:v>42293</c:v>
                </c:pt>
                <c:pt idx="1250">
                  <c:v>42296</c:v>
                </c:pt>
                <c:pt idx="1251">
                  <c:v>42297</c:v>
                </c:pt>
                <c:pt idx="1252">
                  <c:v>42298</c:v>
                </c:pt>
                <c:pt idx="1253">
                  <c:v>42299</c:v>
                </c:pt>
                <c:pt idx="1254">
                  <c:v>42300</c:v>
                </c:pt>
                <c:pt idx="1255">
                  <c:v>42303</c:v>
                </c:pt>
                <c:pt idx="1256">
                  <c:v>42304</c:v>
                </c:pt>
                <c:pt idx="1257">
                  <c:v>42305</c:v>
                </c:pt>
                <c:pt idx="1258">
                  <c:v>42306</c:v>
                </c:pt>
                <c:pt idx="1259">
                  <c:v>42307</c:v>
                </c:pt>
                <c:pt idx="1260">
                  <c:v>42311</c:v>
                </c:pt>
                <c:pt idx="1261">
                  <c:v>42312</c:v>
                </c:pt>
                <c:pt idx="1262">
                  <c:v>42313</c:v>
                </c:pt>
                <c:pt idx="1263">
                  <c:v>42314</c:v>
                </c:pt>
                <c:pt idx="1264">
                  <c:v>42317</c:v>
                </c:pt>
                <c:pt idx="1265">
                  <c:v>42318</c:v>
                </c:pt>
                <c:pt idx="1266">
                  <c:v>42319</c:v>
                </c:pt>
                <c:pt idx="1267">
                  <c:v>42320</c:v>
                </c:pt>
                <c:pt idx="1268">
                  <c:v>42321</c:v>
                </c:pt>
                <c:pt idx="1269">
                  <c:v>42324</c:v>
                </c:pt>
                <c:pt idx="1270">
                  <c:v>42325</c:v>
                </c:pt>
                <c:pt idx="1271">
                  <c:v>42326</c:v>
                </c:pt>
                <c:pt idx="1272">
                  <c:v>42327</c:v>
                </c:pt>
                <c:pt idx="1273">
                  <c:v>42328</c:v>
                </c:pt>
                <c:pt idx="1274">
                  <c:v>42331</c:v>
                </c:pt>
                <c:pt idx="1275">
                  <c:v>42332</c:v>
                </c:pt>
                <c:pt idx="1276">
                  <c:v>42333</c:v>
                </c:pt>
                <c:pt idx="1277">
                  <c:v>42334</c:v>
                </c:pt>
                <c:pt idx="1278">
                  <c:v>42335</c:v>
                </c:pt>
                <c:pt idx="1279">
                  <c:v>42338</c:v>
                </c:pt>
                <c:pt idx="1280">
                  <c:v>42339</c:v>
                </c:pt>
                <c:pt idx="1281">
                  <c:v>42340</c:v>
                </c:pt>
                <c:pt idx="1282">
                  <c:v>42341</c:v>
                </c:pt>
                <c:pt idx="1283">
                  <c:v>42342</c:v>
                </c:pt>
                <c:pt idx="1284">
                  <c:v>42345</c:v>
                </c:pt>
                <c:pt idx="1285">
                  <c:v>42346</c:v>
                </c:pt>
                <c:pt idx="1286">
                  <c:v>42347</c:v>
                </c:pt>
                <c:pt idx="1287">
                  <c:v>42348</c:v>
                </c:pt>
                <c:pt idx="1288">
                  <c:v>42349</c:v>
                </c:pt>
                <c:pt idx="1289">
                  <c:v>42352</c:v>
                </c:pt>
                <c:pt idx="1290">
                  <c:v>42353</c:v>
                </c:pt>
                <c:pt idx="1291">
                  <c:v>42354</c:v>
                </c:pt>
                <c:pt idx="1292">
                  <c:v>42355</c:v>
                </c:pt>
                <c:pt idx="1293">
                  <c:v>42356</c:v>
                </c:pt>
                <c:pt idx="1294">
                  <c:v>42359</c:v>
                </c:pt>
                <c:pt idx="1295">
                  <c:v>42360</c:v>
                </c:pt>
                <c:pt idx="1296">
                  <c:v>42361</c:v>
                </c:pt>
                <c:pt idx="1297">
                  <c:v>42362</c:v>
                </c:pt>
                <c:pt idx="1298">
                  <c:v>42366</c:v>
                </c:pt>
                <c:pt idx="1299">
                  <c:v>42367</c:v>
                </c:pt>
                <c:pt idx="1300">
                  <c:v>42368</c:v>
                </c:pt>
                <c:pt idx="1301">
                  <c:v>42369</c:v>
                </c:pt>
                <c:pt idx="1302">
                  <c:v>42373</c:v>
                </c:pt>
                <c:pt idx="1303">
                  <c:v>42374</c:v>
                </c:pt>
                <c:pt idx="1304">
                  <c:v>42375</c:v>
                </c:pt>
                <c:pt idx="1305">
                  <c:v>42376</c:v>
                </c:pt>
                <c:pt idx="1306">
                  <c:v>42377</c:v>
                </c:pt>
                <c:pt idx="1307">
                  <c:v>42380</c:v>
                </c:pt>
                <c:pt idx="1308">
                  <c:v>42381</c:v>
                </c:pt>
                <c:pt idx="1309">
                  <c:v>42382</c:v>
                </c:pt>
                <c:pt idx="1310">
                  <c:v>42383</c:v>
                </c:pt>
                <c:pt idx="1311">
                  <c:v>42384</c:v>
                </c:pt>
                <c:pt idx="1312">
                  <c:v>42387</c:v>
                </c:pt>
                <c:pt idx="1313">
                  <c:v>42388</c:v>
                </c:pt>
                <c:pt idx="1314">
                  <c:v>42389</c:v>
                </c:pt>
                <c:pt idx="1315">
                  <c:v>42390</c:v>
                </c:pt>
                <c:pt idx="1316">
                  <c:v>42391</c:v>
                </c:pt>
                <c:pt idx="1317">
                  <c:v>42394</c:v>
                </c:pt>
                <c:pt idx="1318">
                  <c:v>42395</c:v>
                </c:pt>
                <c:pt idx="1319">
                  <c:v>42396</c:v>
                </c:pt>
                <c:pt idx="1320">
                  <c:v>42397</c:v>
                </c:pt>
                <c:pt idx="1321">
                  <c:v>42398</c:v>
                </c:pt>
                <c:pt idx="1322">
                  <c:v>42401</c:v>
                </c:pt>
                <c:pt idx="1323">
                  <c:v>42402</c:v>
                </c:pt>
                <c:pt idx="1324">
                  <c:v>42403</c:v>
                </c:pt>
                <c:pt idx="1325">
                  <c:v>42404</c:v>
                </c:pt>
                <c:pt idx="1326">
                  <c:v>42405</c:v>
                </c:pt>
                <c:pt idx="1327">
                  <c:v>42410</c:v>
                </c:pt>
                <c:pt idx="1328">
                  <c:v>42411</c:v>
                </c:pt>
                <c:pt idx="1329">
                  <c:v>42412</c:v>
                </c:pt>
                <c:pt idx="1330">
                  <c:v>42415</c:v>
                </c:pt>
                <c:pt idx="1331">
                  <c:v>42416</c:v>
                </c:pt>
                <c:pt idx="1332">
                  <c:v>42417</c:v>
                </c:pt>
                <c:pt idx="1333">
                  <c:v>42418</c:v>
                </c:pt>
                <c:pt idx="1334">
                  <c:v>42419</c:v>
                </c:pt>
                <c:pt idx="1335">
                  <c:v>42422</c:v>
                </c:pt>
                <c:pt idx="1336">
                  <c:v>42423</c:v>
                </c:pt>
                <c:pt idx="1337">
                  <c:v>42424</c:v>
                </c:pt>
                <c:pt idx="1338">
                  <c:v>42425</c:v>
                </c:pt>
                <c:pt idx="1339">
                  <c:v>42426</c:v>
                </c:pt>
                <c:pt idx="1340">
                  <c:v>42429</c:v>
                </c:pt>
                <c:pt idx="1341">
                  <c:v>42430</c:v>
                </c:pt>
                <c:pt idx="1342">
                  <c:v>42431</c:v>
                </c:pt>
                <c:pt idx="1343">
                  <c:v>42432</c:v>
                </c:pt>
                <c:pt idx="1344">
                  <c:v>42433</c:v>
                </c:pt>
                <c:pt idx="1345">
                  <c:v>42436</c:v>
                </c:pt>
                <c:pt idx="1346">
                  <c:v>42437</c:v>
                </c:pt>
                <c:pt idx="1347">
                  <c:v>42438</c:v>
                </c:pt>
                <c:pt idx="1348">
                  <c:v>42439</c:v>
                </c:pt>
                <c:pt idx="1349">
                  <c:v>42440</c:v>
                </c:pt>
                <c:pt idx="1350">
                  <c:v>42443</c:v>
                </c:pt>
                <c:pt idx="1351">
                  <c:v>42444</c:v>
                </c:pt>
                <c:pt idx="1352">
                  <c:v>42445</c:v>
                </c:pt>
                <c:pt idx="1353">
                  <c:v>42446</c:v>
                </c:pt>
                <c:pt idx="1354">
                  <c:v>42447</c:v>
                </c:pt>
                <c:pt idx="1355">
                  <c:v>42450</c:v>
                </c:pt>
                <c:pt idx="1356">
                  <c:v>42451</c:v>
                </c:pt>
                <c:pt idx="1357">
                  <c:v>42452</c:v>
                </c:pt>
                <c:pt idx="1358">
                  <c:v>42453</c:v>
                </c:pt>
                <c:pt idx="1359">
                  <c:v>42457</c:v>
                </c:pt>
                <c:pt idx="1360">
                  <c:v>42458</c:v>
                </c:pt>
                <c:pt idx="1361">
                  <c:v>42459</c:v>
                </c:pt>
                <c:pt idx="1362">
                  <c:v>42460</c:v>
                </c:pt>
                <c:pt idx="1363">
                  <c:v>42461</c:v>
                </c:pt>
                <c:pt idx="1364">
                  <c:v>42464</c:v>
                </c:pt>
                <c:pt idx="1365">
                  <c:v>42465</c:v>
                </c:pt>
                <c:pt idx="1366">
                  <c:v>42466</c:v>
                </c:pt>
                <c:pt idx="1367">
                  <c:v>42467</c:v>
                </c:pt>
                <c:pt idx="1368">
                  <c:v>42468</c:v>
                </c:pt>
                <c:pt idx="1369">
                  <c:v>42471</c:v>
                </c:pt>
                <c:pt idx="1370">
                  <c:v>42472</c:v>
                </c:pt>
                <c:pt idx="1371">
                  <c:v>42473</c:v>
                </c:pt>
                <c:pt idx="1372">
                  <c:v>42474</c:v>
                </c:pt>
                <c:pt idx="1373">
                  <c:v>42475</c:v>
                </c:pt>
                <c:pt idx="1374">
                  <c:v>42478</c:v>
                </c:pt>
                <c:pt idx="1375">
                  <c:v>42479</c:v>
                </c:pt>
                <c:pt idx="1376">
                  <c:v>42480</c:v>
                </c:pt>
                <c:pt idx="1377">
                  <c:v>42482</c:v>
                </c:pt>
                <c:pt idx="1378">
                  <c:v>42485</c:v>
                </c:pt>
                <c:pt idx="1379">
                  <c:v>42486</c:v>
                </c:pt>
                <c:pt idx="1380">
                  <c:v>42487</c:v>
                </c:pt>
                <c:pt idx="1381">
                  <c:v>42488</c:v>
                </c:pt>
                <c:pt idx="1382">
                  <c:v>42489</c:v>
                </c:pt>
                <c:pt idx="1383">
                  <c:v>42492</c:v>
                </c:pt>
                <c:pt idx="1384">
                  <c:v>42493</c:v>
                </c:pt>
                <c:pt idx="1385">
                  <c:v>42494</c:v>
                </c:pt>
                <c:pt idx="1386">
                  <c:v>42495</c:v>
                </c:pt>
                <c:pt idx="1387">
                  <c:v>42496</c:v>
                </c:pt>
                <c:pt idx="1388">
                  <c:v>42499</c:v>
                </c:pt>
                <c:pt idx="1389">
                  <c:v>42500</c:v>
                </c:pt>
                <c:pt idx="1390">
                  <c:v>42501</c:v>
                </c:pt>
                <c:pt idx="1391">
                  <c:v>42502</c:v>
                </c:pt>
                <c:pt idx="1392">
                  <c:v>42503</c:v>
                </c:pt>
                <c:pt idx="1393">
                  <c:v>42506</c:v>
                </c:pt>
                <c:pt idx="1394">
                  <c:v>42507</c:v>
                </c:pt>
                <c:pt idx="1395">
                  <c:v>42508</c:v>
                </c:pt>
                <c:pt idx="1396">
                  <c:v>42509</c:v>
                </c:pt>
                <c:pt idx="1397">
                  <c:v>42510</c:v>
                </c:pt>
                <c:pt idx="1398">
                  <c:v>42513</c:v>
                </c:pt>
                <c:pt idx="1399">
                  <c:v>42514</c:v>
                </c:pt>
                <c:pt idx="1400">
                  <c:v>42515</c:v>
                </c:pt>
                <c:pt idx="1401">
                  <c:v>42517</c:v>
                </c:pt>
                <c:pt idx="1402">
                  <c:v>42520</c:v>
                </c:pt>
                <c:pt idx="1403">
                  <c:v>42521</c:v>
                </c:pt>
                <c:pt idx="1404">
                  <c:v>42522</c:v>
                </c:pt>
                <c:pt idx="1405">
                  <c:v>42523</c:v>
                </c:pt>
                <c:pt idx="1406">
                  <c:v>42524</c:v>
                </c:pt>
                <c:pt idx="1407">
                  <c:v>42527</c:v>
                </c:pt>
                <c:pt idx="1408">
                  <c:v>42528</c:v>
                </c:pt>
                <c:pt idx="1409">
                  <c:v>42529</c:v>
                </c:pt>
                <c:pt idx="1410">
                  <c:v>42530</c:v>
                </c:pt>
                <c:pt idx="1411">
                  <c:v>42531</c:v>
                </c:pt>
                <c:pt idx="1412">
                  <c:v>42534</c:v>
                </c:pt>
                <c:pt idx="1413">
                  <c:v>42535</c:v>
                </c:pt>
                <c:pt idx="1414">
                  <c:v>42536</c:v>
                </c:pt>
                <c:pt idx="1415">
                  <c:v>42537</c:v>
                </c:pt>
                <c:pt idx="1416">
                  <c:v>42538</c:v>
                </c:pt>
                <c:pt idx="1417">
                  <c:v>42541</c:v>
                </c:pt>
                <c:pt idx="1418">
                  <c:v>42542</c:v>
                </c:pt>
                <c:pt idx="1419">
                  <c:v>42543</c:v>
                </c:pt>
                <c:pt idx="1420">
                  <c:v>42544</c:v>
                </c:pt>
                <c:pt idx="1421">
                  <c:v>42545</c:v>
                </c:pt>
                <c:pt idx="1422">
                  <c:v>42548</c:v>
                </c:pt>
                <c:pt idx="1423">
                  <c:v>42549</c:v>
                </c:pt>
                <c:pt idx="1424">
                  <c:v>42550</c:v>
                </c:pt>
                <c:pt idx="1425">
                  <c:v>42551</c:v>
                </c:pt>
                <c:pt idx="1426">
                  <c:v>42552</c:v>
                </c:pt>
                <c:pt idx="1427">
                  <c:v>42555</c:v>
                </c:pt>
                <c:pt idx="1428">
                  <c:v>42556</c:v>
                </c:pt>
                <c:pt idx="1429">
                  <c:v>42557</c:v>
                </c:pt>
                <c:pt idx="1430">
                  <c:v>42558</c:v>
                </c:pt>
                <c:pt idx="1431">
                  <c:v>42559</c:v>
                </c:pt>
                <c:pt idx="1432">
                  <c:v>42562</c:v>
                </c:pt>
                <c:pt idx="1433">
                  <c:v>42563</c:v>
                </c:pt>
                <c:pt idx="1434">
                  <c:v>42564</c:v>
                </c:pt>
                <c:pt idx="1435">
                  <c:v>42565</c:v>
                </c:pt>
                <c:pt idx="1436">
                  <c:v>42566</c:v>
                </c:pt>
                <c:pt idx="1437">
                  <c:v>42569</c:v>
                </c:pt>
                <c:pt idx="1438">
                  <c:v>42570</c:v>
                </c:pt>
                <c:pt idx="1439">
                  <c:v>42571</c:v>
                </c:pt>
                <c:pt idx="1440">
                  <c:v>42572</c:v>
                </c:pt>
                <c:pt idx="1441">
                  <c:v>42573</c:v>
                </c:pt>
                <c:pt idx="1442">
                  <c:v>42576</c:v>
                </c:pt>
                <c:pt idx="1443">
                  <c:v>42577</c:v>
                </c:pt>
                <c:pt idx="1444">
                  <c:v>42578</c:v>
                </c:pt>
                <c:pt idx="1445">
                  <c:v>42579</c:v>
                </c:pt>
                <c:pt idx="1446">
                  <c:v>42580</c:v>
                </c:pt>
                <c:pt idx="1447">
                  <c:v>42583</c:v>
                </c:pt>
                <c:pt idx="1448">
                  <c:v>42584</c:v>
                </c:pt>
                <c:pt idx="1449">
                  <c:v>42585</c:v>
                </c:pt>
                <c:pt idx="1450">
                  <c:v>42586</c:v>
                </c:pt>
                <c:pt idx="1451">
                  <c:v>42587</c:v>
                </c:pt>
                <c:pt idx="1452">
                  <c:v>42590</c:v>
                </c:pt>
                <c:pt idx="1453">
                  <c:v>42591</c:v>
                </c:pt>
                <c:pt idx="1454">
                  <c:v>42592</c:v>
                </c:pt>
                <c:pt idx="1455">
                  <c:v>42593</c:v>
                </c:pt>
                <c:pt idx="1456">
                  <c:v>42594</c:v>
                </c:pt>
                <c:pt idx="1457">
                  <c:v>42597</c:v>
                </c:pt>
                <c:pt idx="1458">
                  <c:v>42598</c:v>
                </c:pt>
                <c:pt idx="1459">
                  <c:v>42599</c:v>
                </c:pt>
                <c:pt idx="1460">
                  <c:v>42600</c:v>
                </c:pt>
                <c:pt idx="1461">
                  <c:v>42601</c:v>
                </c:pt>
                <c:pt idx="1462">
                  <c:v>42604</c:v>
                </c:pt>
                <c:pt idx="1463">
                  <c:v>42605</c:v>
                </c:pt>
                <c:pt idx="1464">
                  <c:v>42606</c:v>
                </c:pt>
                <c:pt idx="1465">
                  <c:v>42607</c:v>
                </c:pt>
                <c:pt idx="1466">
                  <c:v>42608</c:v>
                </c:pt>
                <c:pt idx="1467">
                  <c:v>42611</c:v>
                </c:pt>
                <c:pt idx="1468">
                  <c:v>42612</c:v>
                </c:pt>
                <c:pt idx="1469">
                  <c:v>42613</c:v>
                </c:pt>
                <c:pt idx="1470">
                  <c:v>42614</c:v>
                </c:pt>
                <c:pt idx="1471">
                  <c:v>42615</c:v>
                </c:pt>
                <c:pt idx="1472">
                  <c:v>42618</c:v>
                </c:pt>
                <c:pt idx="1473">
                  <c:v>42619</c:v>
                </c:pt>
                <c:pt idx="1474">
                  <c:v>42621</c:v>
                </c:pt>
                <c:pt idx="1475">
                  <c:v>42622</c:v>
                </c:pt>
                <c:pt idx="1476">
                  <c:v>42625</c:v>
                </c:pt>
                <c:pt idx="1477">
                  <c:v>42626</c:v>
                </c:pt>
                <c:pt idx="1478">
                  <c:v>42627</c:v>
                </c:pt>
                <c:pt idx="1479">
                  <c:v>42628</c:v>
                </c:pt>
                <c:pt idx="1480">
                  <c:v>42629</c:v>
                </c:pt>
                <c:pt idx="1481">
                  <c:v>42632</c:v>
                </c:pt>
                <c:pt idx="1482">
                  <c:v>42633</c:v>
                </c:pt>
                <c:pt idx="1483">
                  <c:v>42634</c:v>
                </c:pt>
                <c:pt idx="1484">
                  <c:v>42635</c:v>
                </c:pt>
                <c:pt idx="1485">
                  <c:v>42636</c:v>
                </c:pt>
                <c:pt idx="1486">
                  <c:v>42639</c:v>
                </c:pt>
                <c:pt idx="1487">
                  <c:v>42640</c:v>
                </c:pt>
                <c:pt idx="1488">
                  <c:v>42641</c:v>
                </c:pt>
                <c:pt idx="1489">
                  <c:v>42642</c:v>
                </c:pt>
                <c:pt idx="1490">
                  <c:v>42643</c:v>
                </c:pt>
                <c:pt idx="1491">
                  <c:v>42646</c:v>
                </c:pt>
                <c:pt idx="1492">
                  <c:v>42647</c:v>
                </c:pt>
                <c:pt idx="1493">
                  <c:v>42648</c:v>
                </c:pt>
                <c:pt idx="1494">
                  <c:v>42649</c:v>
                </c:pt>
                <c:pt idx="1495">
                  <c:v>42650</c:v>
                </c:pt>
                <c:pt idx="1496">
                  <c:v>42653</c:v>
                </c:pt>
                <c:pt idx="1497">
                  <c:v>42654</c:v>
                </c:pt>
                <c:pt idx="1498">
                  <c:v>42656</c:v>
                </c:pt>
                <c:pt idx="1499">
                  <c:v>42657</c:v>
                </c:pt>
                <c:pt idx="1500">
                  <c:v>42660</c:v>
                </c:pt>
                <c:pt idx="1501">
                  <c:v>42661</c:v>
                </c:pt>
                <c:pt idx="1502">
                  <c:v>42662</c:v>
                </c:pt>
                <c:pt idx="1503">
                  <c:v>42663</c:v>
                </c:pt>
                <c:pt idx="1504">
                  <c:v>42664</c:v>
                </c:pt>
                <c:pt idx="1505">
                  <c:v>42667</c:v>
                </c:pt>
                <c:pt idx="1506">
                  <c:v>42668</c:v>
                </c:pt>
                <c:pt idx="1507">
                  <c:v>42669</c:v>
                </c:pt>
                <c:pt idx="1508">
                  <c:v>42670</c:v>
                </c:pt>
                <c:pt idx="1509">
                  <c:v>42671</c:v>
                </c:pt>
                <c:pt idx="1510">
                  <c:v>42674</c:v>
                </c:pt>
                <c:pt idx="1511">
                  <c:v>42675</c:v>
                </c:pt>
                <c:pt idx="1512">
                  <c:v>42677</c:v>
                </c:pt>
                <c:pt idx="1513">
                  <c:v>42678</c:v>
                </c:pt>
                <c:pt idx="1514">
                  <c:v>42681</c:v>
                </c:pt>
                <c:pt idx="1515">
                  <c:v>42682</c:v>
                </c:pt>
                <c:pt idx="1516">
                  <c:v>42683</c:v>
                </c:pt>
                <c:pt idx="1517">
                  <c:v>42684</c:v>
                </c:pt>
                <c:pt idx="1518">
                  <c:v>42685</c:v>
                </c:pt>
                <c:pt idx="1519">
                  <c:v>42688</c:v>
                </c:pt>
                <c:pt idx="1520">
                  <c:v>42690</c:v>
                </c:pt>
                <c:pt idx="1521">
                  <c:v>42691</c:v>
                </c:pt>
                <c:pt idx="1522">
                  <c:v>42692</c:v>
                </c:pt>
                <c:pt idx="1523">
                  <c:v>42695</c:v>
                </c:pt>
                <c:pt idx="1524">
                  <c:v>42696</c:v>
                </c:pt>
                <c:pt idx="1525">
                  <c:v>42697</c:v>
                </c:pt>
                <c:pt idx="1526">
                  <c:v>42698</c:v>
                </c:pt>
                <c:pt idx="1527">
                  <c:v>42699</c:v>
                </c:pt>
                <c:pt idx="1528">
                  <c:v>42702</c:v>
                </c:pt>
                <c:pt idx="1529">
                  <c:v>42703</c:v>
                </c:pt>
                <c:pt idx="1530">
                  <c:v>42704</c:v>
                </c:pt>
                <c:pt idx="1531">
                  <c:v>42705</c:v>
                </c:pt>
                <c:pt idx="1532">
                  <c:v>42706</c:v>
                </c:pt>
                <c:pt idx="1533">
                  <c:v>42709</c:v>
                </c:pt>
                <c:pt idx="1534">
                  <c:v>42710</c:v>
                </c:pt>
                <c:pt idx="1535">
                  <c:v>42711</c:v>
                </c:pt>
                <c:pt idx="1536">
                  <c:v>42712</c:v>
                </c:pt>
                <c:pt idx="1537">
                  <c:v>42713</c:v>
                </c:pt>
                <c:pt idx="1538">
                  <c:v>42716</c:v>
                </c:pt>
                <c:pt idx="1539">
                  <c:v>42717</c:v>
                </c:pt>
                <c:pt idx="1540">
                  <c:v>42718</c:v>
                </c:pt>
                <c:pt idx="1541">
                  <c:v>42719</c:v>
                </c:pt>
                <c:pt idx="1542">
                  <c:v>42720</c:v>
                </c:pt>
                <c:pt idx="1543">
                  <c:v>42723</c:v>
                </c:pt>
                <c:pt idx="1544">
                  <c:v>42724</c:v>
                </c:pt>
                <c:pt idx="1545">
                  <c:v>42725</c:v>
                </c:pt>
                <c:pt idx="1546">
                  <c:v>42726</c:v>
                </c:pt>
                <c:pt idx="1547">
                  <c:v>42727</c:v>
                </c:pt>
                <c:pt idx="1548">
                  <c:v>42730</c:v>
                </c:pt>
                <c:pt idx="1549">
                  <c:v>42731</c:v>
                </c:pt>
                <c:pt idx="1550">
                  <c:v>42732</c:v>
                </c:pt>
                <c:pt idx="1551">
                  <c:v>42733</c:v>
                </c:pt>
                <c:pt idx="1552">
                  <c:v>42734</c:v>
                </c:pt>
                <c:pt idx="1553">
                  <c:v>42737</c:v>
                </c:pt>
                <c:pt idx="1554">
                  <c:v>42738</c:v>
                </c:pt>
                <c:pt idx="1555">
                  <c:v>42739</c:v>
                </c:pt>
                <c:pt idx="1556">
                  <c:v>42740</c:v>
                </c:pt>
                <c:pt idx="1557">
                  <c:v>42741</c:v>
                </c:pt>
                <c:pt idx="1558">
                  <c:v>42744</c:v>
                </c:pt>
                <c:pt idx="1559">
                  <c:v>42745</c:v>
                </c:pt>
                <c:pt idx="1560">
                  <c:v>42746</c:v>
                </c:pt>
                <c:pt idx="1561">
                  <c:v>42747</c:v>
                </c:pt>
                <c:pt idx="1562">
                  <c:v>42748</c:v>
                </c:pt>
                <c:pt idx="1563">
                  <c:v>42751</c:v>
                </c:pt>
                <c:pt idx="1564">
                  <c:v>42752</c:v>
                </c:pt>
                <c:pt idx="1565">
                  <c:v>42753</c:v>
                </c:pt>
                <c:pt idx="1566">
                  <c:v>42754</c:v>
                </c:pt>
                <c:pt idx="1567">
                  <c:v>42755</c:v>
                </c:pt>
                <c:pt idx="1568">
                  <c:v>42758</c:v>
                </c:pt>
                <c:pt idx="1569">
                  <c:v>42759</c:v>
                </c:pt>
                <c:pt idx="1570">
                  <c:v>42760</c:v>
                </c:pt>
                <c:pt idx="1571">
                  <c:v>42761</c:v>
                </c:pt>
                <c:pt idx="1572">
                  <c:v>42762</c:v>
                </c:pt>
                <c:pt idx="1573">
                  <c:v>42765</c:v>
                </c:pt>
                <c:pt idx="1574">
                  <c:v>42766</c:v>
                </c:pt>
                <c:pt idx="1575">
                  <c:v>42767</c:v>
                </c:pt>
                <c:pt idx="1576">
                  <c:v>42768</c:v>
                </c:pt>
                <c:pt idx="1577">
                  <c:v>42769</c:v>
                </c:pt>
                <c:pt idx="1578">
                  <c:v>42772</c:v>
                </c:pt>
                <c:pt idx="1579">
                  <c:v>42773</c:v>
                </c:pt>
                <c:pt idx="1580">
                  <c:v>42774</c:v>
                </c:pt>
                <c:pt idx="1581">
                  <c:v>42775</c:v>
                </c:pt>
                <c:pt idx="1582">
                  <c:v>42776</c:v>
                </c:pt>
                <c:pt idx="1583">
                  <c:v>42779</c:v>
                </c:pt>
                <c:pt idx="1584">
                  <c:v>42780</c:v>
                </c:pt>
                <c:pt idx="1585">
                  <c:v>42781</c:v>
                </c:pt>
                <c:pt idx="1586">
                  <c:v>42782</c:v>
                </c:pt>
                <c:pt idx="1587">
                  <c:v>42783</c:v>
                </c:pt>
                <c:pt idx="1588">
                  <c:v>42786</c:v>
                </c:pt>
                <c:pt idx="1589">
                  <c:v>42787</c:v>
                </c:pt>
                <c:pt idx="1590">
                  <c:v>42788</c:v>
                </c:pt>
                <c:pt idx="1591">
                  <c:v>42789</c:v>
                </c:pt>
                <c:pt idx="1592">
                  <c:v>42790</c:v>
                </c:pt>
                <c:pt idx="1593">
                  <c:v>42795</c:v>
                </c:pt>
                <c:pt idx="1594">
                  <c:v>42796</c:v>
                </c:pt>
                <c:pt idx="1595">
                  <c:v>42797</c:v>
                </c:pt>
                <c:pt idx="1596">
                  <c:v>42800</c:v>
                </c:pt>
                <c:pt idx="1597">
                  <c:v>42801</c:v>
                </c:pt>
                <c:pt idx="1598">
                  <c:v>42802</c:v>
                </c:pt>
                <c:pt idx="1599">
                  <c:v>42803</c:v>
                </c:pt>
                <c:pt idx="1600">
                  <c:v>42804</c:v>
                </c:pt>
                <c:pt idx="1601">
                  <c:v>42807</c:v>
                </c:pt>
                <c:pt idx="1602">
                  <c:v>42808</c:v>
                </c:pt>
                <c:pt idx="1603">
                  <c:v>42809</c:v>
                </c:pt>
                <c:pt idx="1604">
                  <c:v>42810</c:v>
                </c:pt>
                <c:pt idx="1605">
                  <c:v>42811</c:v>
                </c:pt>
                <c:pt idx="1606">
                  <c:v>42814</c:v>
                </c:pt>
                <c:pt idx="1607">
                  <c:v>42815</c:v>
                </c:pt>
                <c:pt idx="1608">
                  <c:v>42816</c:v>
                </c:pt>
                <c:pt idx="1609">
                  <c:v>42817</c:v>
                </c:pt>
                <c:pt idx="1610">
                  <c:v>42818</c:v>
                </c:pt>
                <c:pt idx="1611">
                  <c:v>42821</c:v>
                </c:pt>
                <c:pt idx="1612">
                  <c:v>42822</c:v>
                </c:pt>
                <c:pt idx="1613">
                  <c:v>42823</c:v>
                </c:pt>
                <c:pt idx="1614">
                  <c:v>42824</c:v>
                </c:pt>
                <c:pt idx="1615">
                  <c:v>42825</c:v>
                </c:pt>
                <c:pt idx="1616">
                  <c:v>42828</c:v>
                </c:pt>
                <c:pt idx="1617">
                  <c:v>42829</c:v>
                </c:pt>
                <c:pt idx="1618">
                  <c:v>42830</c:v>
                </c:pt>
                <c:pt idx="1619">
                  <c:v>42831</c:v>
                </c:pt>
                <c:pt idx="1620">
                  <c:v>42832</c:v>
                </c:pt>
                <c:pt idx="1621">
                  <c:v>42835</c:v>
                </c:pt>
                <c:pt idx="1622">
                  <c:v>42836</c:v>
                </c:pt>
                <c:pt idx="1623">
                  <c:v>42837</c:v>
                </c:pt>
                <c:pt idx="1624">
                  <c:v>42838</c:v>
                </c:pt>
                <c:pt idx="1625">
                  <c:v>42842</c:v>
                </c:pt>
                <c:pt idx="1626">
                  <c:v>42843</c:v>
                </c:pt>
                <c:pt idx="1627">
                  <c:v>42844</c:v>
                </c:pt>
                <c:pt idx="1628">
                  <c:v>42845</c:v>
                </c:pt>
                <c:pt idx="1629">
                  <c:v>42849</c:v>
                </c:pt>
                <c:pt idx="1630">
                  <c:v>42850</c:v>
                </c:pt>
                <c:pt idx="1631">
                  <c:v>42851</c:v>
                </c:pt>
                <c:pt idx="1632">
                  <c:v>42852</c:v>
                </c:pt>
                <c:pt idx="1633">
                  <c:v>42853</c:v>
                </c:pt>
                <c:pt idx="1634">
                  <c:v>42857</c:v>
                </c:pt>
                <c:pt idx="1635">
                  <c:v>42858</c:v>
                </c:pt>
                <c:pt idx="1636">
                  <c:v>42859</c:v>
                </c:pt>
                <c:pt idx="1637">
                  <c:v>42860</c:v>
                </c:pt>
                <c:pt idx="1638">
                  <c:v>42863</c:v>
                </c:pt>
                <c:pt idx="1639">
                  <c:v>42864</c:v>
                </c:pt>
                <c:pt idx="1640">
                  <c:v>42865</c:v>
                </c:pt>
                <c:pt idx="1641">
                  <c:v>42866</c:v>
                </c:pt>
                <c:pt idx="1642">
                  <c:v>42867</c:v>
                </c:pt>
                <c:pt idx="1643">
                  <c:v>42870</c:v>
                </c:pt>
                <c:pt idx="1644">
                  <c:v>42871</c:v>
                </c:pt>
                <c:pt idx="1645">
                  <c:v>42872</c:v>
                </c:pt>
                <c:pt idx="1646">
                  <c:v>42873</c:v>
                </c:pt>
                <c:pt idx="1647">
                  <c:v>42874</c:v>
                </c:pt>
                <c:pt idx="1648">
                  <c:v>42877</c:v>
                </c:pt>
                <c:pt idx="1649">
                  <c:v>42878</c:v>
                </c:pt>
                <c:pt idx="1650">
                  <c:v>42879</c:v>
                </c:pt>
                <c:pt idx="1651">
                  <c:v>42880</c:v>
                </c:pt>
                <c:pt idx="1652">
                  <c:v>42881</c:v>
                </c:pt>
                <c:pt idx="1653">
                  <c:v>42884</c:v>
                </c:pt>
                <c:pt idx="1654">
                  <c:v>42885</c:v>
                </c:pt>
                <c:pt idx="1655">
                  <c:v>42886</c:v>
                </c:pt>
                <c:pt idx="1656">
                  <c:v>42887</c:v>
                </c:pt>
                <c:pt idx="1657">
                  <c:v>42888</c:v>
                </c:pt>
                <c:pt idx="1658">
                  <c:v>42891</c:v>
                </c:pt>
                <c:pt idx="1659">
                  <c:v>42892</c:v>
                </c:pt>
                <c:pt idx="1660">
                  <c:v>42893</c:v>
                </c:pt>
                <c:pt idx="1661">
                  <c:v>42894</c:v>
                </c:pt>
                <c:pt idx="1662">
                  <c:v>42895</c:v>
                </c:pt>
                <c:pt idx="1663">
                  <c:v>42898</c:v>
                </c:pt>
                <c:pt idx="1664">
                  <c:v>42899</c:v>
                </c:pt>
                <c:pt idx="1665">
                  <c:v>42900</c:v>
                </c:pt>
                <c:pt idx="1666">
                  <c:v>42902</c:v>
                </c:pt>
                <c:pt idx="1667">
                  <c:v>42905</c:v>
                </c:pt>
                <c:pt idx="1668">
                  <c:v>42906</c:v>
                </c:pt>
                <c:pt idx="1669">
                  <c:v>42907</c:v>
                </c:pt>
                <c:pt idx="1670">
                  <c:v>42908</c:v>
                </c:pt>
                <c:pt idx="1671">
                  <c:v>42909</c:v>
                </c:pt>
                <c:pt idx="1672">
                  <c:v>42912</c:v>
                </c:pt>
                <c:pt idx="1673">
                  <c:v>42913</c:v>
                </c:pt>
                <c:pt idx="1674">
                  <c:v>42914</c:v>
                </c:pt>
                <c:pt idx="1675">
                  <c:v>42915</c:v>
                </c:pt>
                <c:pt idx="1676">
                  <c:v>42916</c:v>
                </c:pt>
                <c:pt idx="1677">
                  <c:v>42919</c:v>
                </c:pt>
                <c:pt idx="1678">
                  <c:v>42920</c:v>
                </c:pt>
                <c:pt idx="1679">
                  <c:v>42921</c:v>
                </c:pt>
                <c:pt idx="1680">
                  <c:v>42922</c:v>
                </c:pt>
                <c:pt idx="1681">
                  <c:v>42923</c:v>
                </c:pt>
                <c:pt idx="1682">
                  <c:v>42926</c:v>
                </c:pt>
                <c:pt idx="1683">
                  <c:v>42927</c:v>
                </c:pt>
                <c:pt idx="1684">
                  <c:v>42928</c:v>
                </c:pt>
                <c:pt idx="1685">
                  <c:v>42929</c:v>
                </c:pt>
                <c:pt idx="1686">
                  <c:v>42930</c:v>
                </c:pt>
                <c:pt idx="1687">
                  <c:v>42933</c:v>
                </c:pt>
                <c:pt idx="1688">
                  <c:v>42934</c:v>
                </c:pt>
                <c:pt idx="1689">
                  <c:v>42935</c:v>
                </c:pt>
                <c:pt idx="1690">
                  <c:v>42936</c:v>
                </c:pt>
                <c:pt idx="1691">
                  <c:v>42937</c:v>
                </c:pt>
                <c:pt idx="1692">
                  <c:v>42940</c:v>
                </c:pt>
                <c:pt idx="1693">
                  <c:v>42941</c:v>
                </c:pt>
                <c:pt idx="1694">
                  <c:v>42942</c:v>
                </c:pt>
                <c:pt idx="1695">
                  <c:v>42943</c:v>
                </c:pt>
                <c:pt idx="1696">
                  <c:v>42944</c:v>
                </c:pt>
                <c:pt idx="1697">
                  <c:v>42947</c:v>
                </c:pt>
                <c:pt idx="1698">
                  <c:v>42948</c:v>
                </c:pt>
                <c:pt idx="1699">
                  <c:v>42949</c:v>
                </c:pt>
                <c:pt idx="1700">
                  <c:v>42950</c:v>
                </c:pt>
                <c:pt idx="1701">
                  <c:v>42951</c:v>
                </c:pt>
                <c:pt idx="1702">
                  <c:v>42954</c:v>
                </c:pt>
                <c:pt idx="1703">
                  <c:v>42955</c:v>
                </c:pt>
                <c:pt idx="1704">
                  <c:v>42956</c:v>
                </c:pt>
                <c:pt idx="1705">
                  <c:v>42957</c:v>
                </c:pt>
                <c:pt idx="1706">
                  <c:v>42958</c:v>
                </c:pt>
                <c:pt idx="1707">
                  <c:v>42961</c:v>
                </c:pt>
                <c:pt idx="1708">
                  <c:v>42962</c:v>
                </c:pt>
                <c:pt idx="1709">
                  <c:v>42963</c:v>
                </c:pt>
                <c:pt idx="1710">
                  <c:v>42964</c:v>
                </c:pt>
                <c:pt idx="1711">
                  <c:v>42965</c:v>
                </c:pt>
                <c:pt idx="1712">
                  <c:v>42968</c:v>
                </c:pt>
                <c:pt idx="1713">
                  <c:v>42969</c:v>
                </c:pt>
                <c:pt idx="1714">
                  <c:v>42970</c:v>
                </c:pt>
                <c:pt idx="1715">
                  <c:v>42971</c:v>
                </c:pt>
                <c:pt idx="1716">
                  <c:v>42972</c:v>
                </c:pt>
                <c:pt idx="1717">
                  <c:v>42975</c:v>
                </c:pt>
                <c:pt idx="1718">
                  <c:v>42976</c:v>
                </c:pt>
                <c:pt idx="1719">
                  <c:v>42977</c:v>
                </c:pt>
                <c:pt idx="1720">
                  <c:v>42978</c:v>
                </c:pt>
                <c:pt idx="1721">
                  <c:v>42979</c:v>
                </c:pt>
                <c:pt idx="1722">
                  <c:v>42982</c:v>
                </c:pt>
                <c:pt idx="1723">
                  <c:v>42983</c:v>
                </c:pt>
                <c:pt idx="1724">
                  <c:v>42984</c:v>
                </c:pt>
                <c:pt idx="1725">
                  <c:v>42986</c:v>
                </c:pt>
                <c:pt idx="1726">
                  <c:v>42989</c:v>
                </c:pt>
                <c:pt idx="1727">
                  <c:v>42990</c:v>
                </c:pt>
                <c:pt idx="1728">
                  <c:v>42991</c:v>
                </c:pt>
                <c:pt idx="1729">
                  <c:v>42992</c:v>
                </c:pt>
                <c:pt idx="1730">
                  <c:v>42993</c:v>
                </c:pt>
                <c:pt idx="1731">
                  <c:v>42996</c:v>
                </c:pt>
                <c:pt idx="1732">
                  <c:v>42997</c:v>
                </c:pt>
                <c:pt idx="1733">
                  <c:v>42998</c:v>
                </c:pt>
                <c:pt idx="1734">
                  <c:v>42999</c:v>
                </c:pt>
                <c:pt idx="1735">
                  <c:v>43000</c:v>
                </c:pt>
                <c:pt idx="1736">
                  <c:v>43003</c:v>
                </c:pt>
                <c:pt idx="1737">
                  <c:v>43004</c:v>
                </c:pt>
                <c:pt idx="1738">
                  <c:v>43005</c:v>
                </c:pt>
                <c:pt idx="1739">
                  <c:v>43006</c:v>
                </c:pt>
                <c:pt idx="1740">
                  <c:v>43007</c:v>
                </c:pt>
                <c:pt idx="1741">
                  <c:v>43010</c:v>
                </c:pt>
                <c:pt idx="1742">
                  <c:v>43011</c:v>
                </c:pt>
                <c:pt idx="1743">
                  <c:v>43012</c:v>
                </c:pt>
                <c:pt idx="1744">
                  <c:v>43013</c:v>
                </c:pt>
                <c:pt idx="1745">
                  <c:v>43014</c:v>
                </c:pt>
                <c:pt idx="1746">
                  <c:v>43017</c:v>
                </c:pt>
                <c:pt idx="1747">
                  <c:v>43018</c:v>
                </c:pt>
                <c:pt idx="1748">
                  <c:v>43019</c:v>
                </c:pt>
                <c:pt idx="1749">
                  <c:v>43021</c:v>
                </c:pt>
                <c:pt idx="1750">
                  <c:v>43024</c:v>
                </c:pt>
                <c:pt idx="1751">
                  <c:v>43025</c:v>
                </c:pt>
                <c:pt idx="1752">
                  <c:v>43026</c:v>
                </c:pt>
                <c:pt idx="1753">
                  <c:v>43027</c:v>
                </c:pt>
                <c:pt idx="1754">
                  <c:v>43028</c:v>
                </c:pt>
                <c:pt idx="1755">
                  <c:v>43031</c:v>
                </c:pt>
                <c:pt idx="1756">
                  <c:v>43032</c:v>
                </c:pt>
                <c:pt idx="1757">
                  <c:v>43033</c:v>
                </c:pt>
                <c:pt idx="1758">
                  <c:v>43034</c:v>
                </c:pt>
                <c:pt idx="1759">
                  <c:v>43035</c:v>
                </c:pt>
                <c:pt idx="1760">
                  <c:v>43038</c:v>
                </c:pt>
                <c:pt idx="1761">
                  <c:v>43039</c:v>
                </c:pt>
                <c:pt idx="1762">
                  <c:v>43040</c:v>
                </c:pt>
                <c:pt idx="1763">
                  <c:v>43042</c:v>
                </c:pt>
                <c:pt idx="1764">
                  <c:v>43045</c:v>
                </c:pt>
                <c:pt idx="1765">
                  <c:v>43046</c:v>
                </c:pt>
                <c:pt idx="1766">
                  <c:v>43047</c:v>
                </c:pt>
                <c:pt idx="1767">
                  <c:v>43048</c:v>
                </c:pt>
                <c:pt idx="1768">
                  <c:v>43049</c:v>
                </c:pt>
                <c:pt idx="1769">
                  <c:v>43052</c:v>
                </c:pt>
                <c:pt idx="1770">
                  <c:v>43053</c:v>
                </c:pt>
                <c:pt idx="1771">
                  <c:v>43055</c:v>
                </c:pt>
                <c:pt idx="1772">
                  <c:v>43056</c:v>
                </c:pt>
                <c:pt idx="1773">
                  <c:v>43059</c:v>
                </c:pt>
                <c:pt idx="1774">
                  <c:v>43060</c:v>
                </c:pt>
                <c:pt idx="1775">
                  <c:v>43061</c:v>
                </c:pt>
                <c:pt idx="1776">
                  <c:v>43062</c:v>
                </c:pt>
                <c:pt idx="1777">
                  <c:v>43063</c:v>
                </c:pt>
                <c:pt idx="1778">
                  <c:v>43066</c:v>
                </c:pt>
                <c:pt idx="1779">
                  <c:v>43067</c:v>
                </c:pt>
                <c:pt idx="1780">
                  <c:v>43068</c:v>
                </c:pt>
                <c:pt idx="1781">
                  <c:v>43069</c:v>
                </c:pt>
                <c:pt idx="1782">
                  <c:v>43070</c:v>
                </c:pt>
                <c:pt idx="1783">
                  <c:v>43073</c:v>
                </c:pt>
                <c:pt idx="1784">
                  <c:v>43074</c:v>
                </c:pt>
                <c:pt idx="1785">
                  <c:v>43075</c:v>
                </c:pt>
                <c:pt idx="1786">
                  <c:v>43076</c:v>
                </c:pt>
                <c:pt idx="1787">
                  <c:v>43077</c:v>
                </c:pt>
                <c:pt idx="1788">
                  <c:v>43080</c:v>
                </c:pt>
                <c:pt idx="1789">
                  <c:v>43081</c:v>
                </c:pt>
                <c:pt idx="1790">
                  <c:v>43082</c:v>
                </c:pt>
                <c:pt idx="1791">
                  <c:v>43083</c:v>
                </c:pt>
                <c:pt idx="1792">
                  <c:v>43084</c:v>
                </c:pt>
                <c:pt idx="1793">
                  <c:v>43087</c:v>
                </c:pt>
                <c:pt idx="1794">
                  <c:v>43088</c:v>
                </c:pt>
                <c:pt idx="1795">
                  <c:v>43089</c:v>
                </c:pt>
                <c:pt idx="1796">
                  <c:v>43090</c:v>
                </c:pt>
                <c:pt idx="1797">
                  <c:v>43091</c:v>
                </c:pt>
                <c:pt idx="1798">
                  <c:v>43095</c:v>
                </c:pt>
                <c:pt idx="1799">
                  <c:v>43096</c:v>
                </c:pt>
                <c:pt idx="1800">
                  <c:v>43097</c:v>
                </c:pt>
                <c:pt idx="1801">
                  <c:v>43098</c:v>
                </c:pt>
                <c:pt idx="1802">
                  <c:v>43102</c:v>
                </c:pt>
                <c:pt idx="1803">
                  <c:v>43103</c:v>
                </c:pt>
                <c:pt idx="1804">
                  <c:v>43104</c:v>
                </c:pt>
                <c:pt idx="1805">
                  <c:v>43105</c:v>
                </c:pt>
                <c:pt idx="1806">
                  <c:v>43108</c:v>
                </c:pt>
                <c:pt idx="1807">
                  <c:v>43109</c:v>
                </c:pt>
                <c:pt idx="1808">
                  <c:v>43110</c:v>
                </c:pt>
                <c:pt idx="1809">
                  <c:v>43111</c:v>
                </c:pt>
                <c:pt idx="1810">
                  <c:v>43112</c:v>
                </c:pt>
                <c:pt idx="1811">
                  <c:v>43115</c:v>
                </c:pt>
                <c:pt idx="1812">
                  <c:v>43116</c:v>
                </c:pt>
                <c:pt idx="1813">
                  <c:v>43117</c:v>
                </c:pt>
                <c:pt idx="1814">
                  <c:v>43118</c:v>
                </c:pt>
                <c:pt idx="1815">
                  <c:v>43119</c:v>
                </c:pt>
                <c:pt idx="1816">
                  <c:v>43122</c:v>
                </c:pt>
                <c:pt idx="1817">
                  <c:v>43123</c:v>
                </c:pt>
                <c:pt idx="1818">
                  <c:v>43124</c:v>
                </c:pt>
                <c:pt idx="1819">
                  <c:v>43125</c:v>
                </c:pt>
                <c:pt idx="1820">
                  <c:v>43126</c:v>
                </c:pt>
                <c:pt idx="1821">
                  <c:v>43129</c:v>
                </c:pt>
                <c:pt idx="1822">
                  <c:v>43130</c:v>
                </c:pt>
                <c:pt idx="1823">
                  <c:v>43131</c:v>
                </c:pt>
                <c:pt idx="1824">
                  <c:v>43132</c:v>
                </c:pt>
                <c:pt idx="1825">
                  <c:v>43133</c:v>
                </c:pt>
                <c:pt idx="1826">
                  <c:v>43136</c:v>
                </c:pt>
                <c:pt idx="1827">
                  <c:v>43137</c:v>
                </c:pt>
                <c:pt idx="1828">
                  <c:v>43138</c:v>
                </c:pt>
                <c:pt idx="1829">
                  <c:v>43139</c:v>
                </c:pt>
                <c:pt idx="1830">
                  <c:v>43140</c:v>
                </c:pt>
                <c:pt idx="1831">
                  <c:v>43145</c:v>
                </c:pt>
                <c:pt idx="1832">
                  <c:v>43146</c:v>
                </c:pt>
                <c:pt idx="1833">
                  <c:v>43147</c:v>
                </c:pt>
                <c:pt idx="1834">
                  <c:v>43150</c:v>
                </c:pt>
                <c:pt idx="1835">
                  <c:v>43151</c:v>
                </c:pt>
                <c:pt idx="1836">
                  <c:v>43152</c:v>
                </c:pt>
                <c:pt idx="1837">
                  <c:v>43153</c:v>
                </c:pt>
                <c:pt idx="1838">
                  <c:v>43154</c:v>
                </c:pt>
                <c:pt idx="1839">
                  <c:v>43157</c:v>
                </c:pt>
                <c:pt idx="1840">
                  <c:v>43158</c:v>
                </c:pt>
                <c:pt idx="1841">
                  <c:v>43159</c:v>
                </c:pt>
                <c:pt idx="1842">
                  <c:v>43160</c:v>
                </c:pt>
                <c:pt idx="1843">
                  <c:v>43161</c:v>
                </c:pt>
                <c:pt idx="1844">
                  <c:v>43164</c:v>
                </c:pt>
                <c:pt idx="1845">
                  <c:v>43165</c:v>
                </c:pt>
                <c:pt idx="1846">
                  <c:v>43166</c:v>
                </c:pt>
                <c:pt idx="1847">
                  <c:v>43167</c:v>
                </c:pt>
                <c:pt idx="1848">
                  <c:v>43168</c:v>
                </c:pt>
                <c:pt idx="1849">
                  <c:v>43171</c:v>
                </c:pt>
                <c:pt idx="1850">
                  <c:v>43172</c:v>
                </c:pt>
                <c:pt idx="1851">
                  <c:v>43173</c:v>
                </c:pt>
                <c:pt idx="1852">
                  <c:v>43174</c:v>
                </c:pt>
                <c:pt idx="1853">
                  <c:v>43175</c:v>
                </c:pt>
                <c:pt idx="1854">
                  <c:v>43178</c:v>
                </c:pt>
                <c:pt idx="1855">
                  <c:v>43179</c:v>
                </c:pt>
                <c:pt idx="1856">
                  <c:v>43180</c:v>
                </c:pt>
                <c:pt idx="1857">
                  <c:v>43181</c:v>
                </c:pt>
                <c:pt idx="1858">
                  <c:v>43182</c:v>
                </c:pt>
                <c:pt idx="1859">
                  <c:v>43185</c:v>
                </c:pt>
                <c:pt idx="1860">
                  <c:v>43186</c:v>
                </c:pt>
                <c:pt idx="1861">
                  <c:v>43187</c:v>
                </c:pt>
                <c:pt idx="1862">
                  <c:v>43188</c:v>
                </c:pt>
                <c:pt idx="1863">
                  <c:v>43192</c:v>
                </c:pt>
                <c:pt idx="1864">
                  <c:v>43193</c:v>
                </c:pt>
                <c:pt idx="1865">
                  <c:v>43194</c:v>
                </c:pt>
                <c:pt idx="1866">
                  <c:v>43195</c:v>
                </c:pt>
                <c:pt idx="1867">
                  <c:v>43196</c:v>
                </c:pt>
                <c:pt idx="1868">
                  <c:v>43199</c:v>
                </c:pt>
                <c:pt idx="1869">
                  <c:v>43200</c:v>
                </c:pt>
                <c:pt idx="1870">
                  <c:v>43201</c:v>
                </c:pt>
                <c:pt idx="1871">
                  <c:v>43202</c:v>
                </c:pt>
                <c:pt idx="1872">
                  <c:v>43203</c:v>
                </c:pt>
                <c:pt idx="1873">
                  <c:v>43206</c:v>
                </c:pt>
                <c:pt idx="1874">
                  <c:v>43207</c:v>
                </c:pt>
                <c:pt idx="1875">
                  <c:v>43208</c:v>
                </c:pt>
                <c:pt idx="1876">
                  <c:v>43209</c:v>
                </c:pt>
                <c:pt idx="1877">
                  <c:v>43210</c:v>
                </c:pt>
                <c:pt idx="1878">
                  <c:v>43213</c:v>
                </c:pt>
                <c:pt idx="1879">
                  <c:v>43214</c:v>
                </c:pt>
                <c:pt idx="1880">
                  <c:v>43215</c:v>
                </c:pt>
                <c:pt idx="1881">
                  <c:v>43216</c:v>
                </c:pt>
                <c:pt idx="1882">
                  <c:v>43217</c:v>
                </c:pt>
                <c:pt idx="1883">
                  <c:v>43220</c:v>
                </c:pt>
                <c:pt idx="1884">
                  <c:v>43222</c:v>
                </c:pt>
                <c:pt idx="1885">
                  <c:v>43223</c:v>
                </c:pt>
                <c:pt idx="1886">
                  <c:v>43224</c:v>
                </c:pt>
                <c:pt idx="1887">
                  <c:v>43227</c:v>
                </c:pt>
                <c:pt idx="1888">
                  <c:v>43228</c:v>
                </c:pt>
                <c:pt idx="1889">
                  <c:v>43229</c:v>
                </c:pt>
                <c:pt idx="1890">
                  <c:v>43230</c:v>
                </c:pt>
                <c:pt idx="1891">
                  <c:v>43231</c:v>
                </c:pt>
                <c:pt idx="1892">
                  <c:v>43234</c:v>
                </c:pt>
                <c:pt idx="1893">
                  <c:v>43235</c:v>
                </c:pt>
                <c:pt idx="1894">
                  <c:v>43236</c:v>
                </c:pt>
                <c:pt idx="1895">
                  <c:v>43237</c:v>
                </c:pt>
                <c:pt idx="1896">
                  <c:v>43238</c:v>
                </c:pt>
                <c:pt idx="1897">
                  <c:v>43241</c:v>
                </c:pt>
                <c:pt idx="1898">
                  <c:v>43242</c:v>
                </c:pt>
                <c:pt idx="1899">
                  <c:v>43243</c:v>
                </c:pt>
                <c:pt idx="1900">
                  <c:v>43244</c:v>
                </c:pt>
                <c:pt idx="1901">
                  <c:v>43245</c:v>
                </c:pt>
                <c:pt idx="1902">
                  <c:v>43248</c:v>
                </c:pt>
                <c:pt idx="1903">
                  <c:v>43249</c:v>
                </c:pt>
                <c:pt idx="1904">
                  <c:v>43250</c:v>
                </c:pt>
                <c:pt idx="1905">
                  <c:v>43252</c:v>
                </c:pt>
                <c:pt idx="1906">
                  <c:v>43255</c:v>
                </c:pt>
                <c:pt idx="1907">
                  <c:v>43256</c:v>
                </c:pt>
                <c:pt idx="1908">
                  <c:v>43257</c:v>
                </c:pt>
                <c:pt idx="1909">
                  <c:v>43258</c:v>
                </c:pt>
                <c:pt idx="1910">
                  <c:v>43259</c:v>
                </c:pt>
                <c:pt idx="1911">
                  <c:v>43262</c:v>
                </c:pt>
                <c:pt idx="1912">
                  <c:v>43263</c:v>
                </c:pt>
                <c:pt idx="1913">
                  <c:v>43264</c:v>
                </c:pt>
                <c:pt idx="1914">
                  <c:v>43265</c:v>
                </c:pt>
                <c:pt idx="1915">
                  <c:v>43266</c:v>
                </c:pt>
                <c:pt idx="1916">
                  <c:v>43269</c:v>
                </c:pt>
                <c:pt idx="1917">
                  <c:v>43270</c:v>
                </c:pt>
                <c:pt idx="1918">
                  <c:v>43271</c:v>
                </c:pt>
                <c:pt idx="1919">
                  <c:v>43272</c:v>
                </c:pt>
                <c:pt idx="1920">
                  <c:v>43273</c:v>
                </c:pt>
                <c:pt idx="1921">
                  <c:v>43276</c:v>
                </c:pt>
                <c:pt idx="1922">
                  <c:v>43277</c:v>
                </c:pt>
                <c:pt idx="1923">
                  <c:v>43278</c:v>
                </c:pt>
                <c:pt idx="1924">
                  <c:v>43279</c:v>
                </c:pt>
                <c:pt idx="1925">
                  <c:v>43280</c:v>
                </c:pt>
                <c:pt idx="1926">
                  <c:v>43283</c:v>
                </c:pt>
                <c:pt idx="1927">
                  <c:v>43284</c:v>
                </c:pt>
                <c:pt idx="1928">
                  <c:v>43285</c:v>
                </c:pt>
                <c:pt idx="1929">
                  <c:v>43286</c:v>
                </c:pt>
                <c:pt idx="1930">
                  <c:v>43287</c:v>
                </c:pt>
                <c:pt idx="1931">
                  <c:v>43290</c:v>
                </c:pt>
                <c:pt idx="1932">
                  <c:v>43291</c:v>
                </c:pt>
                <c:pt idx="1933">
                  <c:v>43292</c:v>
                </c:pt>
                <c:pt idx="1934">
                  <c:v>43293</c:v>
                </c:pt>
                <c:pt idx="1935">
                  <c:v>43294</c:v>
                </c:pt>
                <c:pt idx="1936">
                  <c:v>43297</c:v>
                </c:pt>
                <c:pt idx="1937">
                  <c:v>43298</c:v>
                </c:pt>
                <c:pt idx="1938">
                  <c:v>43299</c:v>
                </c:pt>
                <c:pt idx="1939">
                  <c:v>43300</c:v>
                </c:pt>
                <c:pt idx="1940">
                  <c:v>43301</c:v>
                </c:pt>
                <c:pt idx="1941">
                  <c:v>43304</c:v>
                </c:pt>
                <c:pt idx="1942">
                  <c:v>43305</c:v>
                </c:pt>
                <c:pt idx="1943">
                  <c:v>43306</c:v>
                </c:pt>
                <c:pt idx="1944">
                  <c:v>43307</c:v>
                </c:pt>
                <c:pt idx="1945">
                  <c:v>43308</c:v>
                </c:pt>
                <c:pt idx="1946">
                  <c:v>43311</c:v>
                </c:pt>
                <c:pt idx="1947">
                  <c:v>43312</c:v>
                </c:pt>
                <c:pt idx="1948">
                  <c:v>43313</c:v>
                </c:pt>
                <c:pt idx="1949">
                  <c:v>43314</c:v>
                </c:pt>
                <c:pt idx="1950">
                  <c:v>43315</c:v>
                </c:pt>
                <c:pt idx="1951">
                  <c:v>43318</c:v>
                </c:pt>
                <c:pt idx="1952">
                  <c:v>43319</c:v>
                </c:pt>
                <c:pt idx="1953">
                  <c:v>43320</c:v>
                </c:pt>
                <c:pt idx="1954">
                  <c:v>43321</c:v>
                </c:pt>
                <c:pt idx="1955">
                  <c:v>43322</c:v>
                </c:pt>
                <c:pt idx="1956">
                  <c:v>43325</c:v>
                </c:pt>
                <c:pt idx="1957">
                  <c:v>43326</c:v>
                </c:pt>
                <c:pt idx="1958">
                  <c:v>43327</c:v>
                </c:pt>
                <c:pt idx="1959">
                  <c:v>43328</c:v>
                </c:pt>
                <c:pt idx="1960">
                  <c:v>43329</c:v>
                </c:pt>
                <c:pt idx="1961">
                  <c:v>43332</c:v>
                </c:pt>
                <c:pt idx="1962">
                  <c:v>43333</c:v>
                </c:pt>
                <c:pt idx="1963">
                  <c:v>43334</c:v>
                </c:pt>
                <c:pt idx="1964">
                  <c:v>43335</c:v>
                </c:pt>
                <c:pt idx="1965">
                  <c:v>43336</c:v>
                </c:pt>
                <c:pt idx="1966">
                  <c:v>43339</c:v>
                </c:pt>
                <c:pt idx="1967">
                  <c:v>43340</c:v>
                </c:pt>
                <c:pt idx="1968">
                  <c:v>43341</c:v>
                </c:pt>
                <c:pt idx="1969">
                  <c:v>43342</c:v>
                </c:pt>
                <c:pt idx="1970">
                  <c:v>43343</c:v>
                </c:pt>
                <c:pt idx="1971">
                  <c:v>43346</c:v>
                </c:pt>
                <c:pt idx="1972">
                  <c:v>43347</c:v>
                </c:pt>
                <c:pt idx="1973">
                  <c:v>43348</c:v>
                </c:pt>
                <c:pt idx="1974">
                  <c:v>43349</c:v>
                </c:pt>
                <c:pt idx="1975">
                  <c:v>43353</c:v>
                </c:pt>
                <c:pt idx="1976">
                  <c:v>43354</c:v>
                </c:pt>
                <c:pt idx="1977">
                  <c:v>43355</c:v>
                </c:pt>
                <c:pt idx="1978">
                  <c:v>43356</c:v>
                </c:pt>
                <c:pt idx="1979">
                  <c:v>43357</c:v>
                </c:pt>
                <c:pt idx="1980">
                  <c:v>43360</c:v>
                </c:pt>
                <c:pt idx="1981">
                  <c:v>43361</c:v>
                </c:pt>
                <c:pt idx="1982">
                  <c:v>43362</c:v>
                </c:pt>
                <c:pt idx="1983">
                  <c:v>43363</c:v>
                </c:pt>
                <c:pt idx="1984">
                  <c:v>43364</c:v>
                </c:pt>
                <c:pt idx="1985">
                  <c:v>43367</c:v>
                </c:pt>
                <c:pt idx="1986">
                  <c:v>43368</c:v>
                </c:pt>
                <c:pt idx="1987">
                  <c:v>43369</c:v>
                </c:pt>
                <c:pt idx="1988">
                  <c:v>43370</c:v>
                </c:pt>
                <c:pt idx="1989">
                  <c:v>43371</c:v>
                </c:pt>
                <c:pt idx="1990">
                  <c:v>43374</c:v>
                </c:pt>
                <c:pt idx="1991">
                  <c:v>43375</c:v>
                </c:pt>
                <c:pt idx="1992">
                  <c:v>43376</c:v>
                </c:pt>
                <c:pt idx="1993">
                  <c:v>43377</c:v>
                </c:pt>
                <c:pt idx="1994">
                  <c:v>43378</c:v>
                </c:pt>
                <c:pt idx="1995">
                  <c:v>43381</c:v>
                </c:pt>
                <c:pt idx="1996">
                  <c:v>43382</c:v>
                </c:pt>
                <c:pt idx="1997">
                  <c:v>43383</c:v>
                </c:pt>
                <c:pt idx="1998">
                  <c:v>43384</c:v>
                </c:pt>
                <c:pt idx="1999">
                  <c:v>43388</c:v>
                </c:pt>
                <c:pt idx="2000">
                  <c:v>43389</c:v>
                </c:pt>
                <c:pt idx="2001">
                  <c:v>43390</c:v>
                </c:pt>
                <c:pt idx="2002">
                  <c:v>43391</c:v>
                </c:pt>
                <c:pt idx="2003">
                  <c:v>43392</c:v>
                </c:pt>
                <c:pt idx="2004">
                  <c:v>43395</c:v>
                </c:pt>
                <c:pt idx="2005">
                  <c:v>43396</c:v>
                </c:pt>
                <c:pt idx="2006">
                  <c:v>43397</c:v>
                </c:pt>
                <c:pt idx="2007">
                  <c:v>43398</c:v>
                </c:pt>
                <c:pt idx="2008">
                  <c:v>43399</c:v>
                </c:pt>
                <c:pt idx="2009">
                  <c:v>43402</c:v>
                </c:pt>
                <c:pt idx="2010">
                  <c:v>43403</c:v>
                </c:pt>
                <c:pt idx="2011">
                  <c:v>43404</c:v>
                </c:pt>
                <c:pt idx="2012">
                  <c:v>43405</c:v>
                </c:pt>
                <c:pt idx="2013">
                  <c:v>43409</c:v>
                </c:pt>
                <c:pt idx="2014">
                  <c:v>43410</c:v>
                </c:pt>
                <c:pt idx="2015">
                  <c:v>43411</c:v>
                </c:pt>
                <c:pt idx="2016">
                  <c:v>43412</c:v>
                </c:pt>
                <c:pt idx="2017">
                  <c:v>43413</c:v>
                </c:pt>
                <c:pt idx="2018">
                  <c:v>43416</c:v>
                </c:pt>
                <c:pt idx="2019">
                  <c:v>43417</c:v>
                </c:pt>
                <c:pt idx="2020">
                  <c:v>43418</c:v>
                </c:pt>
                <c:pt idx="2021">
                  <c:v>43420</c:v>
                </c:pt>
                <c:pt idx="2022">
                  <c:v>43423</c:v>
                </c:pt>
                <c:pt idx="2023">
                  <c:v>43424</c:v>
                </c:pt>
                <c:pt idx="2024">
                  <c:v>43425</c:v>
                </c:pt>
                <c:pt idx="2025">
                  <c:v>43426</c:v>
                </c:pt>
                <c:pt idx="2026">
                  <c:v>43427</c:v>
                </c:pt>
                <c:pt idx="2027">
                  <c:v>43430</c:v>
                </c:pt>
                <c:pt idx="2028">
                  <c:v>43431</c:v>
                </c:pt>
                <c:pt idx="2029">
                  <c:v>43432</c:v>
                </c:pt>
                <c:pt idx="2030">
                  <c:v>43433</c:v>
                </c:pt>
                <c:pt idx="2031">
                  <c:v>43434</c:v>
                </c:pt>
                <c:pt idx="2032">
                  <c:v>43437</c:v>
                </c:pt>
                <c:pt idx="2033">
                  <c:v>43438</c:v>
                </c:pt>
                <c:pt idx="2034">
                  <c:v>43439</c:v>
                </c:pt>
                <c:pt idx="2035">
                  <c:v>43440</c:v>
                </c:pt>
                <c:pt idx="2036">
                  <c:v>43441</c:v>
                </c:pt>
                <c:pt idx="2037">
                  <c:v>43444</c:v>
                </c:pt>
                <c:pt idx="2038">
                  <c:v>43445</c:v>
                </c:pt>
                <c:pt idx="2039">
                  <c:v>43446</c:v>
                </c:pt>
                <c:pt idx="2040">
                  <c:v>43447</c:v>
                </c:pt>
                <c:pt idx="2041">
                  <c:v>43448</c:v>
                </c:pt>
                <c:pt idx="2042">
                  <c:v>43451</c:v>
                </c:pt>
                <c:pt idx="2043">
                  <c:v>43452</c:v>
                </c:pt>
                <c:pt idx="2044">
                  <c:v>43453</c:v>
                </c:pt>
                <c:pt idx="2045">
                  <c:v>43454</c:v>
                </c:pt>
                <c:pt idx="2046">
                  <c:v>43455</c:v>
                </c:pt>
                <c:pt idx="2047">
                  <c:v>43458</c:v>
                </c:pt>
                <c:pt idx="2048">
                  <c:v>43460</c:v>
                </c:pt>
                <c:pt idx="2049">
                  <c:v>43461</c:v>
                </c:pt>
                <c:pt idx="2050">
                  <c:v>43462</c:v>
                </c:pt>
                <c:pt idx="2051">
                  <c:v>43465</c:v>
                </c:pt>
                <c:pt idx="2052">
                  <c:v>43467</c:v>
                </c:pt>
                <c:pt idx="2053">
                  <c:v>43468</c:v>
                </c:pt>
                <c:pt idx="2054">
                  <c:v>43469</c:v>
                </c:pt>
                <c:pt idx="2055">
                  <c:v>43472</c:v>
                </c:pt>
                <c:pt idx="2056">
                  <c:v>43473</c:v>
                </c:pt>
                <c:pt idx="2057">
                  <c:v>43474</c:v>
                </c:pt>
                <c:pt idx="2058">
                  <c:v>43475</c:v>
                </c:pt>
                <c:pt idx="2059">
                  <c:v>43476</c:v>
                </c:pt>
                <c:pt idx="2060">
                  <c:v>43479</c:v>
                </c:pt>
                <c:pt idx="2061">
                  <c:v>43480</c:v>
                </c:pt>
                <c:pt idx="2062">
                  <c:v>43481</c:v>
                </c:pt>
                <c:pt idx="2063">
                  <c:v>43482</c:v>
                </c:pt>
                <c:pt idx="2064">
                  <c:v>43483</c:v>
                </c:pt>
                <c:pt idx="2065">
                  <c:v>43486</c:v>
                </c:pt>
                <c:pt idx="2066">
                  <c:v>43487</c:v>
                </c:pt>
                <c:pt idx="2067">
                  <c:v>43488</c:v>
                </c:pt>
                <c:pt idx="2068">
                  <c:v>43489</c:v>
                </c:pt>
                <c:pt idx="2069">
                  <c:v>43490</c:v>
                </c:pt>
                <c:pt idx="2070">
                  <c:v>43493</c:v>
                </c:pt>
                <c:pt idx="2071">
                  <c:v>43494</c:v>
                </c:pt>
                <c:pt idx="2072">
                  <c:v>43495</c:v>
                </c:pt>
                <c:pt idx="2073">
                  <c:v>43496</c:v>
                </c:pt>
                <c:pt idx="2074">
                  <c:v>43497</c:v>
                </c:pt>
                <c:pt idx="2075">
                  <c:v>43500</c:v>
                </c:pt>
                <c:pt idx="2076">
                  <c:v>43501</c:v>
                </c:pt>
                <c:pt idx="2077">
                  <c:v>43502</c:v>
                </c:pt>
                <c:pt idx="2078">
                  <c:v>43503</c:v>
                </c:pt>
                <c:pt idx="2079">
                  <c:v>43504</c:v>
                </c:pt>
                <c:pt idx="2080">
                  <c:v>43507</c:v>
                </c:pt>
                <c:pt idx="2081">
                  <c:v>43508</c:v>
                </c:pt>
                <c:pt idx="2082">
                  <c:v>43509</c:v>
                </c:pt>
                <c:pt idx="2083">
                  <c:v>43510</c:v>
                </c:pt>
                <c:pt idx="2084">
                  <c:v>43511</c:v>
                </c:pt>
                <c:pt idx="2085">
                  <c:v>43514</c:v>
                </c:pt>
                <c:pt idx="2086">
                  <c:v>43515</c:v>
                </c:pt>
                <c:pt idx="2087">
                  <c:v>43516</c:v>
                </c:pt>
                <c:pt idx="2088">
                  <c:v>43517</c:v>
                </c:pt>
                <c:pt idx="2089">
                  <c:v>43518</c:v>
                </c:pt>
                <c:pt idx="2090">
                  <c:v>43521</c:v>
                </c:pt>
                <c:pt idx="2091">
                  <c:v>43522</c:v>
                </c:pt>
                <c:pt idx="2092">
                  <c:v>43523</c:v>
                </c:pt>
                <c:pt idx="2093">
                  <c:v>43524</c:v>
                </c:pt>
                <c:pt idx="2094">
                  <c:v>43525</c:v>
                </c:pt>
                <c:pt idx="2095">
                  <c:v>43530</c:v>
                </c:pt>
                <c:pt idx="2096">
                  <c:v>43531</c:v>
                </c:pt>
                <c:pt idx="2097">
                  <c:v>43532</c:v>
                </c:pt>
                <c:pt idx="2098">
                  <c:v>43535</c:v>
                </c:pt>
                <c:pt idx="2099">
                  <c:v>43536</c:v>
                </c:pt>
                <c:pt idx="2100">
                  <c:v>43537</c:v>
                </c:pt>
                <c:pt idx="2101">
                  <c:v>43538</c:v>
                </c:pt>
                <c:pt idx="2102">
                  <c:v>43539</c:v>
                </c:pt>
                <c:pt idx="2103">
                  <c:v>43542</c:v>
                </c:pt>
                <c:pt idx="2104">
                  <c:v>43543</c:v>
                </c:pt>
                <c:pt idx="2105">
                  <c:v>43544</c:v>
                </c:pt>
                <c:pt idx="2106">
                  <c:v>43545</c:v>
                </c:pt>
                <c:pt idx="2107">
                  <c:v>43546</c:v>
                </c:pt>
                <c:pt idx="2108">
                  <c:v>43549</c:v>
                </c:pt>
                <c:pt idx="2109">
                  <c:v>43550</c:v>
                </c:pt>
                <c:pt idx="2110">
                  <c:v>43551</c:v>
                </c:pt>
                <c:pt idx="2111">
                  <c:v>43552</c:v>
                </c:pt>
                <c:pt idx="2112">
                  <c:v>43553</c:v>
                </c:pt>
                <c:pt idx="2113">
                  <c:v>43556</c:v>
                </c:pt>
                <c:pt idx="2114">
                  <c:v>43557</c:v>
                </c:pt>
                <c:pt idx="2115">
                  <c:v>43558</c:v>
                </c:pt>
                <c:pt idx="2116">
                  <c:v>43559</c:v>
                </c:pt>
                <c:pt idx="2117">
                  <c:v>43560</c:v>
                </c:pt>
                <c:pt idx="2118">
                  <c:v>43563</c:v>
                </c:pt>
                <c:pt idx="2119">
                  <c:v>43564</c:v>
                </c:pt>
                <c:pt idx="2120">
                  <c:v>43565</c:v>
                </c:pt>
                <c:pt idx="2121">
                  <c:v>43566</c:v>
                </c:pt>
                <c:pt idx="2122">
                  <c:v>43567</c:v>
                </c:pt>
                <c:pt idx="2123">
                  <c:v>43570</c:v>
                </c:pt>
                <c:pt idx="2124">
                  <c:v>43571</c:v>
                </c:pt>
                <c:pt idx="2125">
                  <c:v>43572</c:v>
                </c:pt>
                <c:pt idx="2126">
                  <c:v>43573</c:v>
                </c:pt>
                <c:pt idx="2127">
                  <c:v>43577</c:v>
                </c:pt>
                <c:pt idx="2128">
                  <c:v>43578</c:v>
                </c:pt>
                <c:pt idx="2129">
                  <c:v>43579</c:v>
                </c:pt>
                <c:pt idx="2130">
                  <c:v>43580</c:v>
                </c:pt>
                <c:pt idx="2131">
                  <c:v>43581</c:v>
                </c:pt>
                <c:pt idx="2132">
                  <c:v>43584</c:v>
                </c:pt>
                <c:pt idx="2133">
                  <c:v>43585</c:v>
                </c:pt>
                <c:pt idx="2134">
                  <c:v>43587</c:v>
                </c:pt>
                <c:pt idx="2135">
                  <c:v>43588</c:v>
                </c:pt>
                <c:pt idx="2136">
                  <c:v>43591</c:v>
                </c:pt>
                <c:pt idx="2137">
                  <c:v>43592</c:v>
                </c:pt>
                <c:pt idx="2138">
                  <c:v>43593</c:v>
                </c:pt>
                <c:pt idx="2139">
                  <c:v>43594</c:v>
                </c:pt>
                <c:pt idx="2140">
                  <c:v>43595</c:v>
                </c:pt>
                <c:pt idx="2141">
                  <c:v>43598</c:v>
                </c:pt>
                <c:pt idx="2142">
                  <c:v>43599</c:v>
                </c:pt>
                <c:pt idx="2143">
                  <c:v>43600</c:v>
                </c:pt>
                <c:pt idx="2144">
                  <c:v>43601</c:v>
                </c:pt>
                <c:pt idx="2145">
                  <c:v>43602</c:v>
                </c:pt>
                <c:pt idx="2146">
                  <c:v>43605</c:v>
                </c:pt>
                <c:pt idx="2147">
                  <c:v>43606</c:v>
                </c:pt>
                <c:pt idx="2148">
                  <c:v>43607</c:v>
                </c:pt>
                <c:pt idx="2149">
                  <c:v>43608</c:v>
                </c:pt>
                <c:pt idx="2150">
                  <c:v>43609</c:v>
                </c:pt>
                <c:pt idx="2151">
                  <c:v>43612</c:v>
                </c:pt>
                <c:pt idx="2152">
                  <c:v>43613</c:v>
                </c:pt>
                <c:pt idx="2153">
                  <c:v>43614</c:v>
                </c:pt>
                <c:pt idx="2154">
                  <c:v>43615</c:v>
                </c:pt>
                <c:pt idx="2155">
                  <c:v>43616</c:v>
                </c:pt>
                <c:pt idx="2156">
                  <c:v>43619</c:v>
                </c:pt>
                <c:pt idx="2157">
                  <c:v>43620</c:v>
                </c:pt>
                <c:pt idx="2158">
                  <c:v>43621</c:v>
                </c:pt>
                <c:pt idx="2159">
                  <c:v>43622</c:v>
                </c:pt>
                <c:pt idx="2160">
                  <c:v>43623</c:v>
                </c:pt>
                <c:pt idx="2161">
                  <c:v>43626</c:v>
                </c:pt>
                <c:pt idx="2162">
                  <c:v>43627</c:v>
                </c:pt>
                <c:pt idx="2163">
                  <c:v>43628</c:v>
                </c:pt>
                <c:pt idx="2164">
                  <c:v>43629</c:v>
                </c:pt>
                <c:pt idx="2165">
                  <c:v>43630</c:v>
                </c:pt>
                <c:pt idx="2166">
                  <c:v>43633</c:v>
                </c:pt>
                <c:pt idx="2167">
                  <c:v>43634</c:v>
                </c:pt>
                <c:pt idx="2168">
                  <c:v>43635</c:v>
                </c:pt>
                <c:pt idx="2169">
                  <c:v>43637</c:v>
                </c:pt>
                <c:pt idx="2170">
                  <c:v>43640</c:v>
                </c:pt>
                <c:pt idx="2171">
                  <c:v>43641</c:v>
                </c:pt>
                <c:pt idx="2172">
                  <c:v>43642</c:v>
                </c:pt>
                <c:pt idx="2173">
                  <c:v>43643</c:v>
                </c:pt>
                <c:pt idx="2174">
                  <c:v>43644</c:v>
                </c:pt>
                <c:pt idx="2175">
                  <c:v>43647</c:v>
                </c:pt>
                <c:pt idx="2176">
                  <c:v>43648</c:v>
                </c:pt>
                <c:pt idx="2177">
                  <c:v>43649</c:v>
                </c:pt>
                <c:pt idx="2178">
                  <c:v>43650</c:v>
                </c:pt>
                <c:pt idx="2179">
                  <c:v>43651</c:v>
                </c:pt>
                <c:pt idx="2180">
                  <c:v>43654</c:v>
                </c:pt>
                <c:pt idx="2181">
                  <c:v>43655</c:v>
                </c:pt>
                <c:pt idx="2182">
                  <c:v>43656</c:v>
                </c:pt>
                <c:pt idx="2183">
                  <c:v>43657</c:v>
                </c:pt>
                <c:pt idx="2184">
                  <c:v>43658</c:v>
                </c:pt>
                <c:pt idx="2185">
                  <c:v>43661</c:v>
                </c:pt>
                <c:pt idx="2186">
                  <c:v>43662</c:v>
                </c:pt>
                <c:pt idx="2187">
                  <c:v>43663</c:v>
                </c:pt>
                <c:pt idx="2188">
                  <c:v>43664</c:v>
                </c:pt>
                <c:pt idx="2189">
                  <c:v>43665</c:v>
                </c:pt>
                <c:pt idx="2190">
                  <c:v>43668</c:v>
                </c:pt>
                <c:pt idx="2191">
                  <c:v>43669</c:v>
                </c:pt>
                <c:pt idx="2192">
                  <c:v>43670</c:v>
                </c:pt>
                <c:pt idx="2193">
                  <c:v>43671</c:v>
                </c:pt>
                <c:pt idx="2194">
                  <c:v>43672</c:v>
                </c:pt>
                <c:pt idx="2195">
                  <c:v>43675</c:v>
                </c:pt>
                <c:pt idx="2196">
                  <c:v>43676</c:v>
                </c:pt>
                <c:pt idx="2197">
                  <c:v>43677</c:v>
                </c:pt>
                <c:pt idx="2198">
                  <c:v>43678</c:v>
                </c:pt>
                <c:pt idx="2199">
                  <c:v>43679</c:v>
                </c:pt>
                <c:pt idx="2200">
                  <c:v>43682</c:v>
                </c:pt>
                <c:pt idx="2201">
                  <c:v>43683</c:v>
                </c:pt>
                <c:pt idx="2202">
                  <c:v>43684</c:v>
                </c:pt>
                <c:pt idx="2203">
                  <c:v>43685</c:v>
                </c:pt>
                <c:pt idx="2204">
                  <c:v>43686</c:v>
                </c:pt>
                <c:pt idx="2205">
                  <c:v>43689</c:v>
                </c:pt>
                <c:pt idx="2206">
                  <c:v>43690</c:v>
                </c:pt>
                <c:pt idx="2207">
                  <c:v>43691</c:v>
                </c:pt>
                <c:pt idx="2208">
                  <c:v>43692</c:v>
                </c:pt>
                <c:pt idx="2209">
                  <c:v>43693</c:v>
                </c:pt>
                <c:pt idx="2210">
                  <c:v>43696</c:v>
                </c:pt>
                <c:pt idx="2211">
                  <c:v>43697</c:v>
                </c:pt>
                <c:pt idx="2212">
                  <c:v>43698</c:v>
                </c:pt>
                <c:pt idx="2213">
                  <c:v>43699</c:v>
                </c:pt>
                <c:pt idx="2214">
                  <c:v>43700</c:v>
                </c:pt>
                <c:pt idx="2215">
                  <c:v>43703</c:v>
                </c:pt>
                <c:pt idx="2216">
                  <c:v>43704</c:v>
                </c:pt>
                <c:pt idx="2217">
                  <c:v>43705</c:v>
                </c:pt>
                <c:pt idx="2218">
                  <c:v>43706</c:v>
                </c:pt>
                <c:pt idx="2219">
                  <c:v>43707</c:v>
                </c:pt>
                <c:pt idx="2220">
                  <c:v>43710</c:v>
                </c:pt>
                <c:pt idx="2221">
                  <c:v>43711</c:v>
                </c:pt>
                <c:pt idx="2222">
                  <c:v>43712</c:v>
                </c:pt>
                <c:pt idx="2223">
                  <c:v>43713</c:v>
                </c:pt>
                <c:pt idx="2224">
                  <c:v>43714</c:v>
                </c:pt>
                <c:pt idx="2225">
                  <c:v>43717</c:v>
                </c:pt>
                <c:pt idx="2226">
                  <c:v>43718</c:v>
                </c:pt>
                <c:pt idx="2227">
                  <c:v>43719</c:v>
                </c:pt>
                <c:pt idx="2228">
                  <c:v>43720</c:v>
                </c:pt>
                <c:pt idx="2229">
                  <c:v>43721</c:v>
                </c:pt>
                <c:pt idx="2230">
                  <c:v>43724</c:v>
                </c:pt>
                <c:pt idx="2231">
                  <c:v>43725</c:v>
                </c:pt>
                <c:pt idx="2232">
                  <c:v>43726</c:v>
                </c:pt>
                <c:pt idx="2233">
                  <c:v>43727</c:v>
                </c:pt>
                <c:pt idx="2234">
                  <c:v>43728</c:v>
                </c:pt>
                <c:pt idx="2235">
                  <c:v>43731</c:v>
                </c:pt>
                <c:pt idx="2236">
                  <c:v>43732</c:v>
                </c:pt>
                <c:pt idx="2237">
                  <c:v>43733</c:v>
                </c:pt>
                <c:pt idx="2238">
                  <c:v>43734</c:v>
                </c:pt>
                <c:pt idx="2239">
                  <c:v>43735</c:v>
                </c:pt>
                <c:pt idx="2240">
                  <c:v>43738</c:v>
                </c:pt>
                <c:pt idx="2241">
                  <c:v>43739</c:v>
                </c:pt>
                <c:pt idx="2242">
                  <c:v>43740</c:v>
                </c:pt>
                <c:pt idx="2243">
                  <c:v>43741</c:v>
                </c:pt>
                <c:pt idx="2244">
                  <c:v>43742</c:v>
                </c:pt>
                <c:pt idx="2245">
                  <c:v>43745</c:v>
                </c:pt>
                <c:pt idx="2246">
                  <c:v>43746</c:v>
                </c:pt>
                <c:pt idx="2247">
                  <c:v>43747</c:v>
                </c:pt>
                <c:pt idx="2248">
                  <c:v>43748</c:v>
                </c:pt>
                <c:pt idx="2249">
                  <c:v>43749</c:v>
                </c:pt>
                <c:pt idx="2250">
                  <c:v>43752</c:v>
                </c:pt>
                <c:pt idx="2251">
                  <c:v>43753</c:v>
                </c:pt>
                <c:pt idx="2252">
                  <c:v>43754</c:v>
                </c:pt>
                <c:pt idx="2253">
                  <c:v>43755</c:v>
                </c:pt>
                <c:pt idx="2254">
                  <c:v>43756</c:v>
                </c:pt>
                <c:pt idx="2255">
                  <c:v>43759</c:v>
                </c:pt>
                <c:pt idx="2256">
                  <c:v>43760</c:v>
                </c:pt>
                <c:pt idx="2257">
                  <c:v>43761</c:v>
                </c:pt>
                <c:pt idx="2258">
                  <c:v>43762</c:v>
                </c:pt>
                <c:pt idx="2259">
                  <c:v>43763</c:v>
                </c:pt>
                <c:pt idx="2260">
                  <c:v>43766</c:v>
                </c:pt>
                <c:pt idx="2261">
                  <c:v>43767</c:v>
                </c:pt>
                <c:pt idx="2262">
                  <c:v>43768</c:v>
                </c:pt>
                <c:pt idx="2263">
                  <c:v>43769</c:v>
                </c:pt>
                <c:pt idx="2264">
                  <c:v>43770</c:v>
                </c:pt>
                <c:pt idx="2265">
                  <c:v>43773</c:v>
                </c:pt>
                <c:pt idx="2266">
                  <c:v>43774</c:v>
                </c:pt>
                <c:pt idx="2267">
                  <c:v>43775</c:v>
                </c:pt>
                <c:pt idx="2268">
                  <c:v>43776</c:v>
                </c:pt>
                <c:pt idx="2269">
                  <c:v>43777</c:v>
                </c:pt>
                <c:pt idx="2270">
                  <c:v>43780</c:v>
                </c:pt>
                <c:pt idx="2271">
                  <c:v>43781</c:v>
                </c:pt>
                <c:pt idx="2272">
                  <c:v>43782</c:v>
                </c:pt>
                <c:pt idx="2273">
                  <c:v>43783</c:v>
                </c:pt>
                <c:pt idx="2274">
                  <c:v>43787</c:v>
                </c:pt>
                <c:pt idx="2275">
                  <c:v>43788</c:v>
                </c:pt>
                <c:pt idx="2276">
                  <c:v>43789</c:v>
                </c:pt>
                <c:pt idx="2277">
                  <c:v>43790</c:v>
                </c:pt>
                <c:pt idx="2278">
                  <c:v>43791</c:v>
                </c:pt>
                <c:pt idx="2279">
                  <c:v>43794</c:v>
                </c:pt>
                <c:pt idx="2280">
                  <c:v>43795</c:v>
                </c:pt>
                <c:pt idx="2281">
                  <c:v>43796</c:v>
                </c:pt>
                <c:pt idx="2282">
                  <c:v>43797</c:v>
                </c:pt>
                <c:pt idx="2283">
                  <c:v>43798</c:v>
                </c:pt>
                <c:pt idx="2284">
                  <c:v>43801</c:v>
                </c:pt>
                <c:pt idx="2285">
                  <c:v>43802</c:v>
                </c:pt>
                <c:pt idx="2286">
                  <c:v>43803</c:v>
                </c:pt>
                <c:pt idx="2287">
                  <c:v>43804</c:v>
                </c:pt>
                <c:pt idx="2288">
                  <c:v>43805</c:v>
                </c:pt>
                <c:pt idx="2289">
                  <c:v>43808</c:v>
                </c:pt>
                <c:pt idx="2290">
                  <c:v>43809</c:v>
                </c:pt>
                <c:pt idx="2291">
                  <c:v>43810</c:v>
                </c:pt>
                <c:pt idx="2292">
                  <c:v>43811</c:v>
                </c:pt>
                <c:pt idx="2293">
                  <c:v>43812</c:v>
                </c:pt>
                <c:pt idx="2294">
                  <c:v>43815</c:v>
                </c:pt>
                <c:pt idx="2295">
                  <c:v>43816</c:v>
                </c:pt>
                <c:pt idx="2296">
                  <c:v>43817</c:v>
                </c:pt>
                <c:pt idx="2297">
                  <c:v>43818</c:v>
                </c:pt>
                <c:pt idx="2298">
                  <c:v>43819</c:v>
                </c:pt>
                <c:pt idx="2299">
                  <c:v>43822</c:v>
                </c:pt>
                <c:pt idx="2300">
                  <c:v>43823</c:v>
                </c:pt>
                <c:pt idx="2301">
                  <c:v>43825</c:v>
                </c:pt>
                <c:pt idx="2302">
                  <c:v>43826</c:v>
                </c:pt>
                <c:pt idx="2303">
                  <c:v>43829</c:v>
                </c:pt>
                <c:pt idx="2304">
                  <c:v>43830</c:v>
                </c:pt>
                <c:pt idx="2305">
                  <c:v>43832</c:v>
                </c:pt>
                <c:pt idx="2306">
                  <c:v>43833</c:v>
                </c:pt>
                <c:pt idx="2307">
                  <c:v>43836</c:v>
                </c:pt>
                <c:pt idx="2308">
                  <c:v>43837</c:v>
                </c:pt>
                <c:pt idx="2309">
                  <c:v>43838</c:v>
                </c:pt>
                <c:pt idx="2310">
                  <c:v>43839</c:v>
                </c:pt>
                <c:pt idx="2311">
                  <c:v>43840</c:v>
                </c:pt>
                <c:pt idx="2312">
                  <c:v>43843</c:v>
                </c:pt>
                <c:pt idx="2313">
                  <c:v>43844</c:v>
                </c:pt>
                <c:pt idx="2314">
                  <c:v>43845</c:v>
                </c:pt>
                <c:pt idx="2315">
                  <c:v>43846</c:v>
                </c:pt>
                <c:pt idx="2316">
                  <c:v>43847</c:v>
                </c:pt>
                <c:pt idx="2317">
                  <c:v>43850</c:v>
                </c:pt>
                <c:pt idx="2318">
                  <c:v>43851</c:v>
                </c:pt>
                <c:pt idx="2319">
                  <c:v>43852</c:v>
                </c:pt>
                <c:pt idx="2320">
                  <c:v>43853</c:v>
                </c:pt>
                <c:pt idx="2321">
                  <c:v>43854</c:v>
                </c:pt>
                <c:pt idx="2322">
                  <c:v>43857</c:v>
                </c:pt>
                <c:pt idx="2323">
                  <c:v>43858</c:v>
                </c:pt>
                <c:pt idx="2324">
                  <c:v>43859</c:v>
                </c:pt>
                <c:pt idx="2325">
                  <c:v>43860</c:v>
                </c:pt>
                <c:pt idx="2326">
                  <c:v>43861</c:v>
                </c:pt>
                <c:pt idx="2327">
                  <c:v>43864</c:v>
                </c:pt>
                <c:pt idx="2328">
                  <c:v>43865</c:v>
                </c:pt>
                <c:pt idx="2329">
                  <c:v>43866</c:v>
                </c:pt>
                <c:pt idx="2330">
                  <c:v>43867</c:v>
                </c:pt>
                <c:pt idx="2331">
                  <c:v>43868</c:v>
                </c:pt>
                <c:pt idx="2332">
                  <c:v>43871</c:v>
                </c:pt>
                <c:pt idx="2333">
                  <c:v>43872</c:v>
                </c:pt>
                <c:pt idx="2334">
                  <c:v>43873</c:v>
                </c:pt>
                <c:pt idx="2335">
                  <c:v>43874</c:v>
                </c:pt>
                <c:pt idx="2336">
                  <c:v>43875</c:v>
                </c:pt>
                <c:pt idx="2337">
                  <c:v>43878</c:v>
                </c:pt>
                <c:pt idx="2338">
                  <c:v>43879</c:v>
                </c:pt>
                <c:pt idx="2339">
                  <c:v>43880</c:v>
                </c:pt>
                <c:pt idx="2340">
                  <c:v>43881</c:v>
                </c:pt>
                <c:pt idx="2341">
                  <c:v>43882</c:v>
                </c:pt>
                <c:pt idx="2342">
                  <c:v>43887</c:v>
                </c:pt>
                <c:pt idx="2343">
                  <c:v>43888</c:v>
                </c:pt>
                <c:pt idx="2344">
                  <c:v>43889</c:v>
                </c:pt>
                <c:pt idx="2345">
                  <c:v>43892</c:v>
                </c:pt>
                <c:pt idx="2346">
                  <c:v>43893</c:v>
                </c:pt>
                <c:pt idx="2347">
                  <c:v>43894</c:v>
                </c:pt>
                <c:pt idx="2348">
                  <c:v>43895</c:v>
                </c:pt>
                <c:pt idx="2349">
                  <c:v>43896</c:v>
                </c:pt>
                <c:pt idx="2350">
                  <c:v>43899</c:v>
                </c:pt>
                <c:pt idx="2351">
                  <c:v>43900</c:v>
                </c:pt>
                <c:pt idx="2352">
                  <c:v>43901</c:v>
                </c:pt>
                <c:pt idx="2353">
                  <c:v>43902</c:v>
                </c:pt>
                <c:pt idx="2354">
                  <c:v>43903</c:v>
                </c:pt>
                <c:pt idx="2355">
                  <c:v>43906</c:v>
                </c:pt>
                <c:pt idx="2356">
                  <c:v>43907</c:v>
                </c:pt>
                <c:pt idx="2357">
                  <c:v>43908</c:v>
                </c:pt>
                <c:pt idx="2358">
                  <c:v>43909</c:v>
                </c:pt>
                <c:pt idx="2359">
                  <c:v>43910</c:v>
                </c:pt>
                <c:pt idx="2360">
                  <c:v>43913</c:v>
                </c:pt>
                <c:pt idx="2361">
                  <c:v>43914</c:v>
                </c:pt>
                <c:pt idx="2362">
                  <c:v>43915</c:v>
                </c:pt>
                <c:pt idx="2363">
                  <c:v>43916</c:v>
                </c:pt>
                <c:pt idx="2364">
                  <c:v>43917</c:v>
                </c:pt>
                <c:pt idx="2365">
                  <c:v>43920</c:v>
                </c:pt>
                <c:pt idx="2366">
                  <c:v>43921</c:v>
                </c:pt>
                <c:pt idx="2367">
                  <c:v>43922</c:v>
                </c:pt>
                <c:pt idx="2368">
                  <c:v>43923</c:v>
                </c:pt>
                <c:pt idx="2369">
                  <c:v>43924</c:v>
                </c:pt>
                <c:pt idx="2370">
                  <c:v>43927</c:v>
                </c:pt>
                <c:pt idx="2371">
                  <c:v>43928</c:v>
                </c:pt>
                <c:pt idx="2372">
                  <c:v>43929</c:v>
                </c:pt>
                <c:pt idx="2373">
                  <c:v>43930</c:v>
                </c:pt>
                <c:pt idx="2374">
                  <c:v>43934</c:v>
                </c:pt>
                <c:pt idx="2375">
                  <c:v>43935</c:v>
                </c:pt>
                <c:pt idx="2376">
                  <c:v>43936</c:v>
                </c:pt>
                <c:pt idx="2377">
                  <c:v>43937</c:v>
                </c:pt>
                <c:pt idx="2378">
                  <c:v>43938</c:v>
                </c:pt>
                <c:pt idx="2379">
                  <c:v>43941</c:v>
                </c:pt>
                <c:pt idx="2380">
                  <c:v>43943</c:v>
                </c:pt>
                <c:pt idx="2381">
                  <c:v>43944</c:v>
                </c:pt>
                <c:pt idx="2382">
                  <c:v>43945</c:v>
                </c:pt>
                <c:pt idx="2383">
                  <c:v>43948</c:v>
                </c:pt>
                <c:pt idx="2384">
                  <c:v>43949</c:v>
                </c:pt>
                <c:pt idx="2385">
                  <c:v>43950</c:v>
                </c:pt>
                <c:pt idx="2386">
                  <c:v>43951</c:v>
                </c:pt>
                <c:pt idx="2387">
                  <c:v>43955</c:v>
                </c:pt>
                <c:pt idx="2388">
                  <c:v>43956</c:v>
                </c:pt>
                <c:pt idx="2389">
                  <c:v>43957</c:v>
                </c:pt>
                <c:pt idx="2390">
                  <c:v>43958</c:v>
                </c:pt>
                <c:pt idx="2391">
                  <c:v>43959</c:v>
                </c:pt>
                <c:pt idx="2392">
                  <c:v>43962</c:v>
                </c:pt>
                <c:pt idx="2393">
                  <c:v>43963</c:v>
                </c:pt>
                <c:pt idx="2394">
                  <c:v>43964</c:v>
                </c:pt>
                <c:pt idx="2395">
                  <c:v>43965</c:v>
                </c:pt>
                <c:pt idx="2396">
                  <c:v>43966</c:v>
                </c:pt>
                <c:pt idx="2397">
                  <c:v>43969</c:v>
                </c:pt>
                <c:pt idx="2398">
                  <c:v>43970</c:v>
                </c:pt>
                <c:pt idx="2399">
                  <c:v>43971</c:v>
                </c:pt>
                <c:pt idx="2400">
                  <c:v>43972</c:v>
                </c:pt>
                <c:pt idx="2401">
                  <c:v>43973</c:v>
                </c:pt>
                <c:pt idx="2402">
                  <c:v>43976</c:v>
                </c:pt>
                <c:pt idx="2403">
                  <c:v>43977</c:v>
                </c:pt>
                <c:pt idx="2404">
                  <c:v>43978</c:v>
                </c:pt>
                <c:pt idx="2405">
                  <c:v>43979</c:v>
                </c:pt>
                <c:pt idx="2406">
                  <c:v>43980</c:v>
                </c:pt>
                <c:pt idx="2407">
                  <c:v>43983</c:v>
                </c:pt>
                <c:pt idx="2408">
                  <c:v>43984</c:v>
                </c:pt>
                <c:pt idx="2409">
                  <c:v>43985</c:v>
                </c:pt>
                <c:pt idx="2410">
                  <c:v>43986</c:v>
                </c:pt>
                <c:pt idx="2411">
                  <c:v>43987</c:v>
                </c:pt>
                <c:pt idx="2412">
                  <c:v>43990</c:v>
                </c:pt>
                <c:pt idx="2413">
                  <c:v>43991</c:v>
                </c:pt>
                <c:pt idx="2414">
                  <c:v>43992</c:v>
                </c:pt>
                <c:pt idx="2415">
                  <c:v>43994</c:v>
                </c:pt>
                <c:pt idx="2416">
                  <c:v>43997</c:v>
                </c:pt>
                <c:pt idx="2417">
                  <c:v>43998</c:v>
                </c:pt>
                <c:pt idx="2418">
                  <c:v>43999</c:v>
                </c:pt>
                <c:pt idx="2419">
                  <c:v>44000</c:v>
                </c:pt>
                <c:pt idx="2420">
                  <c:v>44001</c:v>
                </c:pt>
                <c:pt idx="2421">
                  <c:v>44004</c:v>
                </c:pt>
                <c:pt idx="2422">
                  <c:v>44005</c:v>
                </c:pt>
                <c:pt idx="2423">
                  <c:v>44006</c:v>
                </c:pt>
                <c:pt idx="2424">
                  <c:v>44007</c:v>
                </c:pt>
                <c:pt idx="2425">
                  <c:v>44008</c:v>
                </c:pt>
                <c:pt idx="2426">
                  <c:v>44011</c:v>
                </c:pt>
                <c:pt idx="2427">
                  <c:v>44012</c:v>
                </c:pt>
                <c:pt idx="2428">
                  <c:v>44013</c:v>
                </c:pt>
                <c:pt idx="2429">
                  <c:v>44014</c:v>
                </c:pt>
                <c:pt idx="2430">
                  <c:v>44015</c:v>
                </c:pt>
                <c:pt idx="2431">
                  <c:v>44018</c:v>
                </c:pt>
                <c:pt idx="2432">
                  <c:v>44019</c:v>
                </c:pt>
                <c:pt idx="2433">
                  <c:v>44020</c:v>
                </c:pt>
                <c:pt idx="2434">
                  <c:v>44021</c:v>
                </c:pt>
                <c:pt idx="2435">
                  <c:v>44022</c:v>
                </c:pt>
                <c:pt idx="2436">
                  <c:v>44025</c:v>
                </c:pt>
                <c:pt idx="2437">
                  <c:v>44026</c:v>
                </c:pt>
                <c:pt idx="2438">
                  <c:v>44027</c:v>
                </c:pt>
                <c:pt idx="2439">
                  <c:v>44028</c:v>
                </c:pt>
                <c:pt idx="2440">
                  <c:v>44029</c:v>
                </c:pt>
                <c:pt idx="2441">
                  <c:v>44032</c:v>
                </c:pt>
                <c:pt idx="2442">
                  <c:v>44033</c:v>
                </c:pt>
                <c:pt idx="2443">
                  <c:v>44034</c:v>
                </c:pt>
                <c:pt idx="2444">
                  <c:v>44035</c:v>
                </c:pt>
                <c:pt idx="2445">
                  <c:v>44036</c:v>
                </c:pt>
                <c:pt idx="2446">
                  <c:v>44039</c:v>
                </c:pt>
                <c:pt idx="2447">
                  <c:v>44040</c:v>
                </c:pt>
                <c:pt idx="2448">
                  <c:v>44041</c:v>
                </c:pt>
                <c:pt idx="2449">
                  <c:v>44042</c:v>
                </c:pt>
                <c:pt idx="2450">
                  <c:v>44043</c:v>
                </c:pt>
                <c:pt idx="2451">
                  <c:v>44046</c:v>
                </c:pt>
                <c:pt idx="2452">
                  <c:v>44047</c:v>
                </c:pt>
                <c:pt idx="2453">
                  <c:v>44048</c:v>
                </c:pt>
                <c:pt idx="2454">
                  <c:v>44049</c:v>
                </c:pt>
                <c:pt idx="2455">
                  <c:v>44050</c:v>
                </c:pt>
                <c:pt idx="2456">
                  <c:v>44053</c:v>
                </c:pt>
                <c:pt idx="2457">
                  <c:v>44054</c:v>
                </c:pt>
                <c:pt idx="2458">
                  <c:v>44055</c:v>
                </c:pt>
                <c:pt idx="2459">
                  <c:v>44056</c:v>
                </c:pt>
                <c:pt idx="2460">
                  <c:v>44057</c:v>
                </c:pt>
                <c:pt idx="2461">
                  <c:v>44060</c:v>
                </c:pt>
                <c:pt idx="2462">
                  <c:v>44061</c:v>
                </c:pt>
                <c:pt idx="2463">
                  <c:v>44062</c:v>
                </c:pt>
                <c:pt idx="2464">
                  <c:v>44063</c:v>
                </c:pt>
                <c:pt idx="2465">
                  <c:v>44064</c:v>
                </c:pt>
                <c:pt idx="2466">
                  <c:v>44067</c:v>
                </c:pt>
                <c:pt idx="2467">
                  <c:v>44068</c:v>
                </c:pt>
                <c:pt idx="2468">
                  <c:v>44069</c:v>
                </c:pt>
                <c:pt idx="2469">
                  <c:v>44070</c:v>
                </c:pt>
                <c:pt idx="2470">
                  <c:v>44071</c:v>
                </c:pt>
                <c:pt idx="2471">
                  <c:v>44074</c:v>
                </c:pt>
                <c:pt idx="2472">
                  <c:v>44075</c:v>
                </c:pt>
                <c:pt idx="2473">
                  <c:v>44076</c:v>
                </c:pt>
                <c:pt idx="2474">
                  <c:v>44077</c:v>
                </c:pt>
                <c:pt idx="2475">
                  <c:v>44078</c:v>
                </c:pt>
                <c:pt idx="2476">
                  <c:v>44082</c:v>
                </c:pt>
                <c:pt idx="2477">
                  <c:v>44083</c:v>
                </c:pt>
                <c:pt idx="2478">
                  <c:v>44084</c:v>
                </c:pt>
                <c:pt idx="2479">
                  <c:v>44085</c:v>
                </c:pt>
                <c:pt idx="2480">
                  <c:v>44088</c:v>
                </c:pt>
                <c:pt idx="2481">
                  <c:v>44089</c:v>
                </c:pt>
                <c:pt idx="2482">
                  <c:v>44090</c:v>
                </c:pt>
                <c:pt idx="2483">
                  <c:v>44091</c:v>
                </c:pt>
                <c:pt idx="2484">
                  <c:v>44092</c:v>
                </c:pt>
                <c:pt idx="2485">
                  <c:v>44095</c:v>
                </c:pt>
                <c:pt idx="2486">
                  <c:v>44096</c:v>
                </c:pt>
                <c:pt idx="2487">
                  <c:v>44097</c:v>
                </c:pt>
                <c:pt idx="2488">
                  <c:v>44098</c:v>
                </c:pt>
                <c:pt idx="2489">
                  <c:v>44099</c:v>
                </c:pt>
                <c:pt idx="2490">
                  <c:v>44102</c:v>
                </c:pt>
                <c:pt idx="2491">
                  <c:v>44103</c:v>
                </c:pt>
                <c:pt idx="2492">
                  <c:v>44104</c:v>
                </c:pt>
                <c:pt idx="2493">
                  <c:v>44105</c:v>
                </c:pt>
                <c:pt idx="2494">
                  <c:v>44106</c:v>
                </c:pt>
                <c:pt idx="2495">
                  <c:v>44109</c:v>
                </c:pt>
                <c:pt idx="2496">
                  <c:v>44110</c:v>
                </c:pt>
                <c:pt idx="2497">
                  <c:v>44111</c:v>
                </c:pt>
                <c:pt idx="2498">
                  <c:v>44112</c:v>
                </c:pt>
                <c:pt idx="2499">
                  <c:v>44113</c:v>
                </c:pt>
                <c:pt idx="2500">
                  <c:v>44117</c:v>
                </c:pt>
                <c:pt idx="2501">
                  <c:v>44118</c:v>
                </c:pt>
                <c:pt idx="2502">
                  <c:v>44119</c:v>
                </c:pt>
                <c:pt idx="2503">
                  <c:v>44120</c:v>
                </c:pt>
                <c:pt idx="2504">
                  <c:v>44123</c:v>
                </c:pt>
                <c:pt idx="2505">
                  <c:v>44124</c:v>
                </c:pt>
                <c:pt idx="2506">
                  <c:v>44125</c:v>
                </c:pt>
                <c:pt idx="2507">
                  <c:v>44126</c:v>
                </c:pt>
                <c:pt idx="2508">
                  <c:v>44127</c:v>
                </c:pt>
                <c:pt idx="2509">
                  <c:v>44130</c:v>
                </c:pt>
                <c:pt idx="2510">
                  <c:v>44131</c:v>
                </c:pt>
                <c:pt idx="2511">
                  <c:v>44132</c:v>
                </c:pt>
                <c:pt idx="2512">
                  <c:v>44133</c:v>
                </c:pt>
                <c:pt idx="2513">
                  <c:v>44134</c:v>
                </c:pt>
                <c:pt idx="2514">
                  <c:v>44138</c:v>
                </c:pt>
                <c:pt idx="2515">
                  <c:v>44139</c:v>
                </c:pt>
                <c:pt idx="2516">
                  <c:v>44140</c:v>
                </c:pt>
                <c:pt idx="2517">
                  <c:v>44141</c:v>
                </c:pt>
                <c:pt idx="2518">
                  <c:v>44144</c:v>
                </c:pt>
                <c:pt idx="2519">
                  <c:v>44145</c:v>
                </c:pt>
                <c:pt idx="2520">
                  <c:v>44146</c:v>
                </c:pt>
                <c:pt idx="2521">
                  <c:v>44147</c:v>
                </c:pt>
                <c:pt idx="2522">
                  <c:v>44148</c:v>
                </c:pt>
                <c:pt idx="2523">
                  <c:v>44151</c:v>
                </c:pt>
                <c:pt idx="2524">
                  <c:v>44152</c:v>
                </c:pt>
                <c:pt idx="2525">
                  <c:v>44153</c:v>
                </c:pt>
                <c:pt idx="2526">
                  <c:v>44154</c:v>
                </c:pt>
                <c:pt idx="2527">
                  <c:v>44155</c:v>
                </c:pt>
                <c:pt idx="2528">
                  <c:v>44158</c:v>
                </c:pt>
                <c:pt idx="2529">
                  <c:v>44159</c:v>
                </c:pt>
                <c:pt idx="2530">
                  <c:v>44160</c:v>
                </c:pt>
                <c:pt idx="2531">
                  <c:v>44161</c:v>
                </c:pt>
                <c:pt idx="2532">
                  <c:v>44162</c:v>
                </c:pt>
                <c:pt idx="2533">
                  <c:v>44165</c:v>
                </c:pt>
                <c:pt idx="2534">
                  <c:v>44166</c:v>
                </c:pt>
                <c:pt idx="2535">
                  <c:v>44167</c:v>
                </c:pt>
                <c:pt idx="2536">
                  <c:v>44168</c:v>
                </c:pt>
                <c:pt idx="2537">
                  <c:v>44169</c:v>
                </c:pt>
                <c:pt idx="2538">
                  <c:v>44172</c:v>
                </c:pt>
                <c:pt idx="2539">
                  <c:v>44173</c:v>
                </c:pt>
                <c:pt idx="2540">
                  <c:v>44174</c:v>
                </c:pt>
                <c:pt idx="2541">
                  <c:v>44175</c:v>
                </c:pt>
                <c:pt idx="2542">
                  <c:v>44176</c:v>
                </c:pt>
                <c:pt idx="2543">
                  <c:v>44179</c:v>
                </c:pt>
                <c:pt idx="2544">
                  <c:v>44180</c:v>
                </c:pt>
                <c:pt idx="2545">
                  <c:v>44181</c:v>
                </c:pt>
                <c:pt idx="2546">
                  <c:v>44182</c:v>
                </c:pt>
                <c:pt idx="2547">
                  <c:v>44183</c:v>
                </c:pt>
                <c:pt idx="2548">
                  <c:v>44186</c:v>
                </c:pt>
                <c:pt idx="2549">
                  <c:v>44187</c:v>
                </c:pt>
                <c:pt idx="2550">
                  <c:v>44188</c:v>
                </c:pt>
                <c:pt idx="2551">
                  <c:v>44189</c:v>
                </c:pt>
                <c:pt idx="2552">
                  <c:v>44193</c:v>
                </c:pt>
                <c:pt idx="2553">
                  <c:v>44194</c:v>
                </c:pt>
                <c:pt idx="2554">
                  <c:v>44195</c:v>
                </c:pt>
                <c:pt idx="2555">
                  <c:v>44196</c:v>
                </c:pt>
                <c:pt idx="2556">
                  <c:v>44200</c:v>
                </c:pt>
                <c:pt idx="2557">
                  <c:v>44201</c:v>
                </c:pt>
                <c:pt idx="2558">
                  <c:v>44202</c:v>
                </c:pt>
                <c:pt idx="2559">
                  <c:v>44203</c:v>
                </c:pt>
                <c:pt idx="2560">
                  <c:v>44204</c:v>
                </c:pt>
                <c:pt idx="2561">
                  <c:v>44207</c:v>
                </c:pt>
                <c:pt idx="2562">
                  <c:v>44208</c:v>
                </c:pt>
                <c:pt idx="2563">
                  <c:v>44209</c:v>
                </c:pt>
                <c:pt idx="2564">
                  <c:v>44210</c:v>
                </c:pt>
                <c:pt idx="2565">
                  <c:v>44211</c:v>
                </c:pt>
                <c:pt idx="2566">
                  <c:v>44214</c:v>
                </c:pt>
                <c:pt idx="2567">
                  <c:v>44215</c:v>
                </c:pt>
                <c:pt idx="2568">
                  <c:v>44216</c:v>
                </c:pt>
                <c:pt idx="2569">
                  <c:v>44217</c:v>
                </c:pt>
                <c:pt idx="2570">
                  <c:v>44218</c:v>
                </c:pt>
                <c:pt idx="2571">
                  <c:v>44221</c:v>
                </c:pt>
                <c:pt idx="2572">
                  <c:v>44222</c:v>
                </c:pt>
                <c:pt idx="2573">
                  <c:v>44223</c:v>
                </c:pt>
                <c:pt idx="2574">
                  <c:v>44224</c:v>
                </c:pt>
                <c:pt idx="2575">
                  <c:v>44225</c:v>
                </c:pt>
                <c:pt idx="2576">
                  <c:v>44228</c:v>
                </c:pt>
                <c:pt idx="2577">
                  <c:v>44229</c:v>
                </c:pt>
                <c:pt idx="2578">
                  <c:v>44230</c:v>
                </c:pt>
                <c:pt idx="2579">
                  <c:v>44231</c:v>
                </c:pt>
                <c:pt idx="2580">
                  <c:v>44232</c:v>
                </c:pt>
                <c:pt idx="2581">
                  <c:v>44235</c:v>
                </c:pt>
                <c:pt idx="2582">
                  <c:v>44236</c:v>
                </c:pt>
                <c:pt idx="2583">
                  <c:v>44237</c:v>
                </c:pt>
                <c:pt idx="2584">
                  <c:v>44238</c:v>
                </c:pt>
                <c:pt idx="2585">
                  <c:v>44239</c:v>
                </c:pt>
                <c:pt idx="2586">
                  <c:v>44244</c:v>
                </c:pt>
                <c:pt idx="2587">
                  <c:v>44245</c:v>
                </c:pt>
                <c:pt idx="2588">
                  <c:v>44246</c:v>
                </c:pt>
                <c:pt idx="2589">
                  <c:v>44249</c:v>
                </c:pt>
                <c:pt idx="2590">
                  <c:v>44250</c:v>
                </c:pt>
                <c:pt idx="2591">
                  <c:v>44251</c:v>
                </c:pt>
                <c:pt idx="2592">
                  <c:v>44252</c:v>
                </c:pt>
                <c:pt idx="2593">
                  <c:v>44253</c:v>
                </c:pt>
                <c:pt idx="2594">
                  <c:v>44256</c:v>
                </c:pt>
                <c:pt idx="2595">
                  <c:v>44257</c:v>
                </c:pt>
                <c:pt idx="2596">
                  <c:v>44258</c:v>
                </c:pt>
                <c:pt idx="2597">
                  <c:v>44259</c:v>
                </c:pt>
                <c:pt idx="2598">
                  <c:v>44260</c:v>
                </c:pt>
                <c:pt idx="2599">
                  <c:v>44263</c:v>
                </c:pt>
                <c:pt idx="2600">
                  <c:v>44264</c:v>
                </c:pt>
                <c:pt idx="2601">
                  <c:v>44265</c:v>
                </c:pt>
                <c:pt idx="2602">
                  <c:v>44266</c:v>
                </c:pt>
                <c:pt idx="2603">
                  <c:v>44267</c:v>
                </c:pt>
                <c:pt idx="2604">
                  <c:v>44270</c:v>
                </c:pt>
                <c:pt idx="2605">
                  <c:v>44271</c:v>
                </c:pt>
                <c:pt idx="2606">
                  <c:v>44272</c:v>
                </c:pt>
                <c:pt idx="2607">
                  <c:v>44273</c:v>
                </c:pt>
                <c:pt idx="2608">
                  <c:v>44274</c:v>
                </c:pt>
                <c:pt idx="2609">
                  <c:v>44277</c:v>
                </c:pt>
                <c:pt idx="2610">
                  <c:v>44278</c:v>
                </c:pt>
                <c:pt idx="2611">
                  <c:v>44279</c:v>
                </c:pt>
                <c:pt idx="2612">
                  <c:v>44280</c:v>
                </c:pt>
                <c:pt idx="2613">
                  <c:v>44281</c:v>
                </c:pt>
                <c:pt idx="2614">
                  <c:v>44284</c:v>
                </c:pt>
                <c:pt idx="2615">
                  <c:v>44285</c:v>
                </c:pt>
                <c:pt idx="2616">
                  <c:v>44286</c:v>
                </c:pt>
                <c:pt idx="2617">
                  <c:v>44287</c:v>
                </c:pt>
                <c:pt idx="2618">
                  <c:v>44291</c:v>
                </c:pt>
                <c:pt idx="2619">
                  <c:v>44292</c:v>
                </c:pt>
                <c:pt idx="2620">
                  <c:v>44293</c:v>
                </c:pt>
                <c:pt idx="2621">
                  <c:v>44294</c:v>
                </c:pt>
                <c:pt idx="2622">
                  <c:v>44295</c:v>
                </c:pt>
                <c:pt idx="2623">
                  <c:v>44298</c:v>
                </c:pt>
                <c:pt idx="2624">
                  <c:v>44299</c:v>
                </c:pt>
                <c:pt idx="2625">
                  <c:v>44300</c:v>
                </c:pt>
                <c:pt idx="2626">
                  <c:v>44301</c:v>
                </c:pt>
                <c:pt idx="2627">
                  <c:v>44302</c:v>
                </c:pt>
                <c:pt idx="2628">
                  <c:v>44305</c:v>
                </c:pt>
                <c:pt idx="2629">
                  <c:v>44306</c:v>
                </c:pt>
                <c:pt idx="2630">
                  <c:v>44308</c:v>
                </c:pt>
                <c:pt idx="2631">
                  <c:v>44309</c:v>
                </c:pt>
                <c:pt idx="2632">
                  <c:v>44312</c:v>
                </c:pt>
                <c:pt idx="2633">
                  <c:v>44313</c:v>
                </c:pt>
                <c:pt idx="2634">
                  <c:v>44314</c:v>
                </c:pt>
                <c:pt idx="2635">
                  <c:v>44315</c:v>
                </c:pt>
                <c:pt idx="2636">
                  <c:v>44316</c:v>
                </c:pt>
                <c:pt idx="2637">
                  <c:v>44319</c:v>
                </c:pt>
                <c:pt idx="2638">
                  <c:v>44320</c:v>
                </c:pt>
                <c:pt idx="2639">
                  <c:v>44321</c:v>
                </c:pt>
                <c:pt idx="2640">
                  <c:v>44322</c:v>
                </c:pt>
                <c:pt idx="2641">
                  <c:v>44323</c:v>
                </c:pt>
                <c:pt idx="2642">
                  <c:v>44326</c:v>
                </c:pt>
                <c:pt idx="2643">
                  <c:v>44327</c:v>
                </c:pt>
                <c:pt idx="2644">
                  <c:v>44328</c:v>
                </c:pt>
                <c:pt idx="2645">
                  <c:v>44329</c:v>
                </c:pt>
                <c:pt idx="2646">
                  <c:v>44330</c:v>
                </c:pt>
                <c:pt idx="2647">
                  <c:v>44333</c:v>
                </c:pt>
                <c:pt idx="2648">
                  <c:v>44334</c:v>
                </c:pt>
                <c:pt idx="2649">
                  <c:v>44335</c:v>
                </c:pt>
                <c:pt idx="2650">
                  <c:v>44336</c:v>
                </c:pt>
                <c:pt idx="2651">
                  <c:v>44337</c:v>
                </c:pt>
                <c:pt idx="2652">
                  <c:v>44340</c:v>
                </c:pt>
                <c:pt idx="2653">
                  <c:v>44341</c:v>
                </c:pt>
                <c:pt idx="2654">
                  <c:v>44342</c:v>
                </c:pt>
                <c:pt idx="2655">
                  <c:v>44343</c:v>
                </c:pt>
                <c:pt idx="2656">
                  <c:v>44344</c:v>
                </c:pt>
                <c:pt idx="2657">
                  <c:v>44347</c:v>
                </c:pt>
                <c:pt idx="2658">
                  <c:v>44348</c:v>
                </c:pt>
                <c:pt idx="2659">
                  <c:v>44349</c:v>
                </c:pt>
                <c:pt idx="2660">
                  <c:v>44351</c:v>
                </c:pt>
                <c:pt idx="2661">
                  <c:v>44354</c:v>
                </c:pt>
                <c:pt idx="2662">
                  <c:v>44355</c:v>
                </c:pt>
                <c:pt idx="2663">
                  <c:v>44356</c:v>
                </c:pt>
                <c:pt idx="2664">
                  <c:v>44357</c:v>
                </c:pt>
                <c:pt idx="2665">
                  <c:v>44358</c:v>
                </c:pt>
                <c:pt idx="2666">
                  <c:v>44361</c:v>
                </c:pt>
                <c:pt idx="2667">
                  <c:v>44362</c:v>
                </c:pt>
                <c:pt idx="2668">
                  <c:v>44363</c:v>
                </c:pt>
                <c:pt idx="2669">
                  <c:v>44364</c:v>
                </c:pt>
                <c:pt idx="2670">
                  <c:v>44365</c:v>
                </c:pt>
                <c:pt idx="2671">
                  <c:v>44368</c:v>
                </c:pt>
                <c:pt idx="2672">
                  <c:v>44369</c:v>
                </c:pt>
                <c:pt idx="2673">
                  <c:v>44370</c:v>
                </c:pt>
                <c:pt idx="2674">
                  <c:v>44371</c:v>
                </c:pt>
                <c:pt idx="2675">
                  <c:v>44372</c:v>
                </c:pt>
                <c:pt idx="2676">
                  <c:v>44375</c:v>
                </c:pt>
                <c:pt idx="2677">
                  <c:v>44376</c:v>
                </c:pt>
                <c:pt idx="2678">
                  <c:v>44377</c:v>
                </c:pt>
                <c:pt idx="2679">
                  <c:v>44378</c:v>
                </c:pt>
                <c:pt idx="2680">
                  <c:v>44379</c:v>
                </c:pt>
                <c:pt idx="2681">
                  <c:v>44382</c:v>
                </c:pt>
                <c:pt idx="2682">
                  <c:v>44383</c:v>
                </c:pt>
                <c:pt idx="2683">
                  <c:v>44384</c:v>
                </c:pt>
                <c:pt idx="2684">
                  <c:v>44385</c:v>
                </c:pt>
                <c:pt idx="2685">
                  <c:v>44386</c:v>
                </c:pt>
                <c:pt idx="2686">
                  <c:v>44389</c:v>
                </c:pt>
                <c:pt idx="2687">
                  <c:v>44390</c:v>
                </c:pt>
                <c:pt idx="2688">
                  <c:v>44391</c:v>
                </c:pt>
                <c:pt idx="2689">
                  <c:v>44392</c:v>
                </c:pt>
                <c:pt idx="2690">
                  <c:v>44393</c:v>
                </c:pt>
                <c:pt idx="2691">
                  <c:v>44396</c:v>
                </c:pt>
                <c:pt idx="2692">
                  <c:v>44397</c:v>
                </c:pt>
                <c:pt idx="2693">
                  <c:v>44398</c:v>
                </c:pt>
                <c:pt idx="2694">
                  <c:v>44399</c:v>
                </c:pt>
                <c:pt idx="2695">
                  <c:v>44400</c:v>
                </c:pt>
                <c:pt idx="2696">
                  <c:v>44403</c:v>
                </c:pt>
                <c:pt idx="2697">
                  <c:v>44404</c:v>
                </c:pt>
                <c:pt idx="2698">
                  <c:v>44405</c:v>
                </c:pt>
                <c:pt idx="2699">
                  <c:v>44406</c:v>
                </c:pt>
                <c:pt idx="2700">
                  <c:v>44407</c:v>
                </c:pt>
                <c:pt idx="2701">
                  <c:v>44410</c:v>
                </c:pt>
                <c:pt idx="2702">
                  <c:v>44411</c:v>
                </c:pt>
                <c:pt idx="2703">
                  <c:v>44412</c:v>
                </c:pt>
                <c:pt idx="2704">
                  <c:v>44413</c:v>
                </c:pt>
                <c:pt idx="2705">
                  <c:v>44414</c:v>
                </c:pt>
                <c:pt idx="2706">
                  <c:v>44417</c:v>
                </c:pt>
                <c:pt idx="2707">
                  <c:v>44418</c:v>
                </c:pt>
                <c:pt idx="2708">
                  <c:v>44419</c:v>
                </c:pt>
                <c:pt idx="2709">
                  <c:v>44420</c:v>
                </c:pt>
                <c:pt idx="2710">
                  <c:v>44421</c:v>
                </c:pt>
                <c:pt idx="2711">
                  <c:v>44424</c:v>
                </c:pt>
                <c:pt idx="2712">
                  <c:v>44425</c:v>
                </c:pt>
                <c:pt idx="2713">
                  <c:v>44426</c:v>
                </c:pt>
                <c:pt idx="2714">
                  <c:v>44427</c:v>
                </c:pt>
                <c:pt idx="2715">
                  <c:v>44428</c:v>
                </c:pt>
                <c:pt idx="2716">
                  <c:v>44431</c:v>
                </c:pt>
                <c:pt idx="2717">
                  <c:v>44432</c:v>
                </c:pt>
                <c:pt idx="2718">
                  <c:v>44433</c:v>
                </c:pt>
                <c:pt idx="2719">
                  <c:v>44434</c:v>
                </c:pt>
                <c:pt idx="2720">
                  <c:v>44435</c:v>
                </c:pt>
                <c:pt idx="2721">
                  <c:v>44438</c:v>
                </c:pt>
                <c:pt idx="2722">
                  <c:v>44439</c:v>
                </c:pt>
                <c:pt idx="2723">
                  <c:v>44440</c:v>
                </c:pt>
                <c:pt idx="2724">
                  <c:v>44441</c:v>
                </c:pt>
                <c:pt idx="2725">
                  <c:v>44442</c:v>
                </c:pt>
                <c:pt idx="2726">
                  <c:v>44445</c:v>
                </c:pt>
                <c:pt idx="2727">
                  <c:v>44447</c:v>
                </c:pt>
                <c:pt idx="2728">
                  <c:v>44448</c:v>
                </c:pt>
                <c:pt idx="2729">
                  <c:v>44449</c:v>
                </c:pt>
                <c:pt idx="2730">
                  <c:v>44452</c:v>
                </c:pt>
                <c:pt idx="2731">
                  <c:v>44453</c:v>
                </c:pt>
                <c:pt idx="2732">
                  <c:v>44454</c:v>
                </c:pt>
                <c:pt idx="2733">
                  <c:v>44455</c:v>
                </c:pt>
                <c:pt idx="2734">
                  <c:v>44456</c:v>
                </c:pt>
                <c:pt idx="2735">
                  <c:v>44459</c:v>
                </c:pt>
                <c:pt idx="2736">
                  <c:v>44460</c:v>
                </c:pt>
                <c:pt idx="2737">
                  <c:v>44461</c:v>
                </c:pt>
                <c:pt idx="2738">
                  <c:v>44462</c:v>
                </c:pt>
                <c:pt idx="2739">
                  <c:v>44463</c:v>
                </c:pt>
                <c:pt idx="2740">
                  <c:v>44466</c:v>
                </c:pt>
                <c:pt idx="2741">
                  <c:v>44467</c:v>
                </c:pt>
                <c:pt idx="2742">
                  <c:v>44468</c:v>
                </c:pt>
                <c:pt idx="2743">
                  <c:v>44469</c:v>
                </c:pt>
                <c:pt idx="2744">
                  <c:v>44470</c:v>
                </c:pt>
                <c:pt idx="2745">
                  <c:v>44473</c:v>
                </c:pt>
                <c:pt idx="2746">
                  <c:v>44474</c:v>
                </c:pt>
                <c:pt idx="2747">
                  <c:v>44475</c:v>
                </c:pt>
                <c:pt idx="2748">
                  <c:v>44476</c:v>
                </c:pt>
                <c:pt idx="2749">
                  <c:v>44477</c:v>
                </c:pt>
                <c:pt idx="2750">
                  <c:v>44480</c:v>
                </c:pt>
                <c:pt idx="2751">
                  <c:v>44482</c:v>
                </c:pt>
                <c:pt idx="2752">
                  <c:v>44483</c:v>
                </c:pt>
                <c:pt idx="2753">
                  <c:v>44484</c:v>
                </c:pt>
                <c:pt idx="2754">
                  <c:v>44487</c:v>
                </c:pt>
                <c:pt idx="2755">
                  <c:v>44488</c:v>
                </c:pt>
                <c:pt idx="2756">
                  <c:v>44489</c:v>
                </c:pt>
                <c:pt idx="2757">
                  <c:v>44490</c:v>
                </c:pt>
                <c:pt idx="2758">
                  <c:v>44491</c:v>
                </c:pt>
                <c:pt idx="2759">
                  <c:v>44494</c:v>
                </c:pt>
                <c:pt idx="2760">
                  <c:v>44495</c:v>
                </c:pt>
                <c:pt idx="2761">
                  <c:v>44496</c:v>
                </c:pt>
                <c:pt idx="2762">
                  <c:v>44497</c:v>
                </c:pt>
                <c:pt idx="2763">
                  <c:v>44498</c:v>
                </c:pt>
                <c:pt idx="2764">
                  <c:v>44501</c:v>
                </c:pt>
                <c:pt idx="2765">
                  <c:v>44503</c:v>
                </c:pt>
                <c:pt idx="2766">
                  <c:v>44504</c:v>
                </c:pt>
                <c:pt idx="2767">
                  <c:v>44505</c:v>
                </c:pt>
                <c:pt idx="2768">
                  <c:v>44508</c:v>
                </c:pt>
                <c:pt idx="2769">
                  <c:v>44509</c:v>
                </c:pt>
                <c:pt idx="2770">
                  <c:v>44510</c:v>
                </c:pt>
                <c:pt idx="2771">
                  <c:v>44511</c:v>
                </c:pt>
                <c:pt idx="2772">
                  <c:v>44512</c:v>
                </c:pt>
                <c:pt idx="2773">
                  <c:v>44516</c:v>
                </c:pt>
                <c:pt idx="2774">
                  <c:v>44517</c:v>
                </c:pt>
                <c:pt idx="2775">
                  <c:v>44518</c:v>
                </c:pt>
                <c:pt idx="2776">
                  <c:v>44519</c:v>
                </c:pt>
                <c:pt idx="2777">
                  <c:v>44522</c:v>
                </c:pt>
                <c:pt idx="2778">
                  <c:v>44523</c:v>
                </c:pt>
                <c:pt idx="2779">
                  <c:v>44524</c:v>
                </c:pt>
                <c:pt idx="2780">
                  <c:v>44525</c:v>
                </c:pt>
                <c:pt idx="2781">
                  <c:v>44526</c:v>
                </c:pt>
                <c:pt idx="2782">
                  <c:v>44529</c:v>
                </c:pt>
                <c:pt idx="2783">
                  <c:v>44530</c:v>
                </c:pt>
                <c:pt idx="2784">
                  <c:v>44531</c:v>
                </c:pt>
                <c:pt idx="2785">
                  <c:v>44532</c:v>
                </c:pt>
                <c:pt idx="2786">
                  <c:v>44533</c:v>
                </c:pt>
                <c:pt idx="2787">
                  <c:v>44536</c:v>
                </c:pt>
                <c:pt idx="2788">
                  <c:v>44537</c:v>
                </c:pt>
                <c:pt idx="2789">
                  <c:v>44538</c:v>
                </c:pt>
                <c:pt idx="2790">
                  <c:v>44539</c:v>
                </c:pt>
                <c:pt idx="2791">
                  <c:v>44540</c:v>
                </c:pt>
                <c:pt idx="2792">
                  <c:v>44543</c:v>
                </c:pt>
                <c:pt idx="2793">
                  <c:v>44544</c:v>
                </c:pt>
                <c:pt idx="2794">
                  <c:v>44545</c:v>
                </c:pt>
                <c:pt idx="2795">
                  <c:v>44546</c:v>
                </c:pt>
                <c:pt idx="2796">
                  <c:v>44547</c:v>
                </c:pt>
                <c:pt idx="2797">
                  <c:v>44550</c:v>
                </c:pt>
                <c:pt idx="2798">
                  <c:v>44551</c:v>
                </c:pt>
                <c:pt idx="2799">
                  <c:v>44552</c:v>
                </c:pt>
                <c:pt idx="2800">
                  <c:v>44553</c:v>
                </c:pt>
                <c:pt idx="2801">
                  <c:v>44554</c:v>
                </c:pt>
                <c:pt idx="2802">
                  <c:v>44557</c:v>
                </c:pt>
                <c:pt idx="2803">
                  <c:v>44558</c:v>
                </c:pt>
                <c:pt idx="2804">
                  <c:v>44559</c:v>
                </c:pt>
                <c:pt idx="2805">
                  <c:v>44560</c:v>
                </c:pt>
                <c:pt idx="2806">
                  <c:v>44561</c:v>
                </c:pt>
                <c:pt idx="2807">
                  <c:v>44564</c:v>
                </c:pt>
                <c:pt idx="2808">
                  <c:v>44565</c:v>
                </c:pt>
                <c:pt idx="2809">
                  <c:v>44566</c:v>
                </c:pt>
                <c:pt idx="2810">
                  <c:v>44567</c:v>
                </c:pt>
                <c:pt idx="2811">
                  <c:v>44568</c:v>
                </c:pt>
                <c:pt idx="2812">
                  <c:v>44571</c:v>
                </c:pt>
                <c:pt idx="2813">
                  <c:v>44572</c:v>
                </c:pt>
                <c:pt idx="2814">
                  <c:v>44573</c:v>
                </c:pt>
                <c:pt idx="2815">
                  <c:v>44574</c:v>
                </c:pt>
                <c:pt idx="2816">
                  <c:v>44575</c:v>
                </c:pt>
                <c:pt idx="2817">
                  <c:v>44578</c:v>
                </c:pt>
                <c:pt idx="2818">
                  <c:v>44579</c:v>
                </c:pt>
                <c:pt idx="2819">
                  <c:v>44580</c:v>
                </c:pt>
                <c:pt idx="2820">
                  <c:v>44581</c:v>
                </c:pt>
                <c:pt idx="2821">
                  <c:v>44582</c:v>
                </c:pt>
                <c:pt idx="2822">
                  <c:v>44585</c:v>
                </c:pt>
                <c:pt idx="2823">
                  <c:v>44586</c:v>
                </c:pt>
                <c:pt idx="2824">
                  <c:v>44587</c:v>
                </c:pt>
                <c:pt idx="2825">
                  <c:v>44588</c:v>
                </c:pt>
                <c:pt idx="2826">
                  <c:v>44589</c:v>
                </c:pt>
                <c:pt idx="2827">
                  <c:v>44592</c:v>
                </c:pt>
                <c:pt idx="2828">
                  <c:v>44593</c:v>
                </c:pt>
                <c:pt idx="2829">
                  <c:v>44594</c:v>
                </c:pt>
                <c:pt idx="2830">
                  <c:v>44595</c:v>
                </c:pt>
                <c:pt idx="2831">
                  <c:v>44596</c:v>
                </c:pt>
                <c:pt idx="2832">
                  <c:v>44599</c:v>
                </c:pt>
                <c:pt idx="2833">
                  <c:v>44600</c:v>
                </c:pt>
                <c:pt idx="2834">
                  <c:v>44601</c:v>
                </c:pt>
                <c:pt idx="2835">
                  <c:v>44602</c:v>
                </c:pt>
                <c:pt idx="2836">
                  <c:v>44603</c:v>
                </c:pt>
                <c:pt idx="2837">
                  <c:v>44606</c:v>
                </c:pt>
                <c:pt idx="2838">
                  <c:v>44607</c:v>
                </c:pt>
                <c:pt idx="2839">
                  <c:v>44608</c:v>
                </c:pt>
                <c:pt idx="2840">
                  <c:v>44609</c:v>
                </c:pt>
                <c:pt idx="2841">
                  <c:v>44610</c:v>
                </c:pt>
                <c:pt idx="2842">
                  <c:v>44613</c:v>
                </c:pt>
                <c:pt idx="2843">
                  <c:v>44614</c:v>
                </c:pt>
                <c:pt idx="2844">
                  <c:v>44615</c:v>
                </c:pt>
                <c:pt idx="2845">
                  <c:v>44616</c:v>
                </c:pt>
                <c:pt idx="2846">
                  <c:v>44617</c:v>
                </c:pt>
                <c:pt idx="2847">
                  <c:v>44622</c:v>
                </c:pt>
                <c:pt idx="2848">
                  <c:v>44623</c:v>
                </c:pt>
                <c:pt idx="2849">
                  <c:v>44624</c:v>
                </c:pt>
                <c:pt idx="2850">
                  <c:v>44627</c:v>
                </c:pt>
                <c:pt idx="2851">
                  <c:v>44628</c:v>
                </c:pt>
                <c:pt idx="2852">
                  <c:v>44629</c:v>
                </c:pt>
                <c:pt idx="2853">
                  <c:v>44630</c:v>
                </c:pt>
                <c:pt idx="2854">
                  <c:v>44631</c:v>
                </c:pt>
                <c:pt idx="2855">
                  <c:v>44634</c:v>
                </c:pt>
                <c:pt idx="2856">
                  <c:v>44635</c:v>
                </c:pt>
                <c:pt idx="2857">
                  <c:v>44636</c:v>
                </c:pt>
                <c:pt idx="2858">
                  <c:v>44637</c:v>
                </c:pt>
                <c:pt idx="2859">
                  <c:v>44638</c:v>
                </c:pt>
                <c:pt idx="2860">
                  <c:v>44641</c:v>
                </c:pt>
                <c:pt idx="2861">
                  <c:v>44642</c:v>
                </c:pt>
                <c:pt idx="2862">
                  <c:v>44643</c:v>
                </c:pt>
                <c:pt idx="2863">
                  <c:v>44644</c:v>
                </c:pt>
                <c:pt idx="2864">
                  <c:v>44645</c:v>
                </c:pt>
                <c:pt idx="2865">
                  <c:v>44648</c:v>
                </c:pt>
                <c:pt idx="2866">
                  <c:v>44649</c:v>
                </c:pt>
                <c:pt idx="2867">
                  <c:v>44650</c:v>
                </c:pt>
                <c:pt idx="2868">
                  <c:v>44651</c:v>
                </c:pt>
                <c:pt idx="2869">
                  <c:v>44652</c:v>
                </c:pt>
                <c:pt idx="2870">
                  <c:v>44655</c:v>
                </c:pt>
                <c:pt idx="2871">
                  <c:v>44656</c:v>
                </c:pt>
                <c:pt idx="2872">
                  <c:v>44657</c:v>
                </c:pt>
                <c:pt idx="2873">
                  <c:v>44658</c:v>
                </c:pt>
                <c:pt idx="2874">
                  <c:v>44659</c:v>
                </c:pt>
                <c:pt idx="2875">
                  <c:v>44662</c:v>
                </c:pt>
                <c:pt idx="2876">
                  <c:v>44663</c:v>
                </c:pt>
                <c:pt idx="2877">
                  <c:v>44664</c:v>
                </c:pt>
                <c:pt idx="2878">
                  <c:v>44665</c:v>
                </c:pt>
                <c:pt idx="2879">
                  <c:v>44669</c:v>
                </c:pt>
                <c:pt idx="2880">
                  <c:v>44670</c:v>
                </c:pt>
                <c:pt idx="2881">
                  <c:v>44671</c:v>
                </c:pt>
                <c:pt idx="2882">
                  <c:v>44673</c:v>
                </c:pt>
                <c:pt idx="2883">
                  <c:v>44676</c:v>
                </c:pt>
                <c:pt idx="2884">
                  <c:v>44677</c:v>
                </c:pt>
                <c:pt idx="2885">
                  <c:v>44678</c:v>
                </c:pt>
                <c:pt idx="2886">
                  <c:v>44679</c:v>
                </c:pt>
                <c:pt idx="2887">
                  <c:v>44680</c:v>
                </c:pt>
                <c:pt idx="2888">
                  <c:v>44683</c:v>
                </c:pt>
                <c:pt idx="2889">
                  <c:v>44684</c:v>
                </c:pt>
                <c:pt idx="2890">
                  <c:v>44685</c:v>
                </c:pt>
                <c:pt idx="2891">
                  <c:v>44686</c:v>
                </c:pt>
                <c:pt idx="2892">
                  <c:v>44687</c:v>
                </c:pt>
                <c:pt idx="2893">
                  <c:v>44690</c:v>
                </c:pt>
                <c:pt idx="2894">
                  <c:v>44691</c:v>
                </c:pt>
                <c:pt idx="2895">
                  <c:v>44692</c:v>
                </c:pt>
                <c:pt idx="2896">
                  <c:v>44693</c:v>
                </c:pt>
                <c:pt idx="2897">
                  <c:v>44694</c:v>
                </c:pt>
                <c:pt idx="2898">
                  <c:v>44697</c:v>
                </c:pt>
                <c:pt idx="2899">
                  <c:v>44698</c:v>
                </c:pt>
                <c:pt idx="2900">
                  <c:v>44699</c:v>
                </c:pt>
                <c:pt idx="2901">
                  <c:v>44700</c:v>
                </c:pt>
                <c:pt idx="2902">
                  <c:v>44701</c:v>
                </c:pt>
                <c:pt idx="2903">
                  <c:v>44704</c:v>
                </c:pt>
                <c:pt idx="2904">
                  <c:v>44705</c:v>
                </c:pt>
                <c:pt idx="2905">
                  <c:v>44706</c:v>
                </c:pt>
                <c:pt idx="2906">
                  <c:v>44707</c:v>
                </c:pt>
                <c:pt idx="2907">
                  <c:v>44708</c:v>
                </c:pt>
                <c:pt idx="2908">
                  <c:v>44711</c:v>
                </c:pt>
                <c:pt idx="2909">
                  <c:v>44712</c:v>
                </c:pt>
                <c:pt idx="2910">
                  <c:v>44713</c:v>
                </c:pt>
                <c:pt idx="2911">
                  <c:v>44714</c:v>
                </c:pt>
                <c:pt idx="2912">
                  <c:v>44715</c:v>
                </c:pt>
                <c:pt idx="2913">
                  <c:v>44718</c:v>
                </c:pt>
                <c:pt idx="2914">
                  <c:v>44719</c:v>
                </c:pt>
                <c:pt idx="2915">
                  <c:v>44720</c:v>
                </c:pt>
                <c:pt idx="2916">
                  <c:v>44721</c:v>
                </c:pt>
                <c:pt idx="2917">
                  <c:v>44722</c:v>
                </c:pt>
                <c:pt idx="2918">
                  <c:v>44725</c:v>
                </c:pt>
                <c:pt idx="2919">
                  <c:v>44726</c:v>
                </c:pt>
                <c:pt idx="2920">
                  <c:v>44727</c:v>
                </c:pt>
                <c:pt idx="2921">
                  <c:v>44729</c:v>
                </c:pt>
                <c:pt idx="2922">
                  <c:v>44732</c:v>
                </c:pt>
                <c:pt idx="2923">
                  <c:v>44733</c:v>
                </c:pt>
                <c:pt idx="2924">
                  <c:v>44734</c:v>
                </c:pt>
                <c:pt idx="2925">
                  <c:v>44735</c:v>
                </c:pt>
                <c:pt idx="2926">
                  <c:v>44736</c:v>
                </c:pt>
                <c:pt idx="2927">
                  <c:v>44739</c:v>
                </c:pt>
                <c:pt idx="2928">
                  <c:v>44740</c:v>
                </c:pt>
                <c:pt idx="2929">
                  <c:v>44741</c:v>
                </c:pt>
                <c:pt idx="2930">
                  <c:v>44742</c:v>
                </c:pt>
                <c:pt idx="2931">
                  <c:v>44743</c:v>
                </c:pt>
                <c:pt idx="2932">
                  <c:v>44746</c:v>
                </c:pt>
                <c:pt idx="2933">
                  <c:v>44747</c:v>
                </c:pt>
                <c:pt idx="2934">
                  <c:v>44748</c:v>
                </c:pt>
                <c:pt idx="2935">
                  <c:v>44749</c:v>
                </c:pt>
                <c:pt idx="2936">
                  <c:v>44750</c:v>
                </c:pt>
                <c:pt idx="2937">
                  <c:v>44753</c:v>
                </c:pt>
                <c:pt idx="2938">
                  <c:v>44754</c:v>
                </c:pt>
                <c:pt idx="2939">
                  <c:v>44755</c:v>
                </c:pt>
                <c:pt idx="2940">
                  <c:v>44756</c:v>
                </c:pt>
                <c:pt idx="2941">
                  <c:v>44757</c:v>
                </c:pt>
                <c:pt idx="2942">
                  <c:v>44760</c:v>
                </c:pt>
                <c:pt idx="2943">
                  <c:v>44761</c:v>
                </c:pt>
                <c:pt idx="2944">
                  <c:v>44762</c:v>
                </c:pt>
                <c:pt idx="2945">
                  <c:v>44763</c:v>
                </c:pt>
                <c:pt idx="2946">
                  <c:v>44764</c:v>
                </c:pt>
                <c:pt idx="2947">
                  <c:v>44767</c:v>
                </c:pt>
                <c:pt idx="2948">
                  <c:v>44768</c:v>
                </c:pt>
                <c:pt idx="2949">
                  <c:v>44769</c:v>
                </c:pt>
                <c:pt idx="2950">
                  <c:v>44770</c:v>
                </c:pt>
                <c:pt idx="2951">
                  <c:v>44771</c:v>
                </c:pt>
                <c:pt idx="2952">
                  <c:v>44774</c:v>
                </c:pt>
                <c:pt idx="2953">
                  <c:v>44775</c:v>
                </c:pt>
                <c:pt idx="2954">
                  <c:v>44776</c:v>
                </c:pt>
                <c:pt idx="2955">
                  <c:v>44777</c:v>
                </c:pt>
                <c:pt idx="2956">
                  <c:v>44778</c:v>
                </c:pt>
                <c:pt idx="2957">
                  <c:v>44781</c:v>
                </c:pt>
                <c:pt idx="2958">
                  <c:v>44782</c:v>
                </c:pt>
                <c:pt idx="2959">
                  <c:v>44783</c:v>
                </c:pt>
                <c:pt idx="2960">
                  <c:v>44784</c:v>
                </c:pt>
                <c:pt idx="2961">
                  <c:v>44785</c:v>
                </c:pt>
                <c:pt idx="2962">
                  <c:v>44788</c:v>
                </c:pt>
                <c:pt idx="2963">
                  <c:v>44789</c:v>
                </c:pt>
                <c:pt idx="2964">
                  <c:v>44790</c:v>
                </c:pt>
                <c:pt idx="2965">
                  <c:v>44791</c:v>
                </c:pt>
                <c:pt idx="2966">
                  <c:v>44792</c:v>
                </c:pt>
                <c:pt idx="2967">
                  <c:v>44795</c:v>
                </c:pt>
                <c:pt idx="2968">
                  <c:v>44796</c:v>
                </c:pt>
                <c:pt idx="2969">
                  <c:v>44797</c:v>
                </c:pt>
                <c:pt idx="2970">
                  <c:v>44798</c:v>
                </c:pt>
                <c:pt idx="2971">
                  <c:v>44799</c:v>
                </c:pt>
                <c:pt idx="2972">
                  <c:v>44802</c:v>
                </c:pt>
                <c:pt idx="2973">
                  <c:v>44803</c:v>
                </c:pt>
                <c:pt idx="2974">
                  <c:v>44804</c:v>
                </c:pt>
                <c:pt idx="2975">
                  <c:v>44805</c:v>
                </c:pt>
                <c:pt idx="2976">
                  <c:v>44806</c:v>
                </c:pt>
                <c:pt idx="2977">
                  <c:v>44809</c:v>
                </c:pt>
                <c:pt idx="2978">
                  <c:v>44810</c:v>
                </c:pt>
                <c:pt idx="2979">
                  <c:v>44812</c:v>
                </c:pt>
                <c:pt idx="2980">
                  <c:v>44813</c:v>
                </c:pt>
                <c:pt idx="2981">
                  <c:v>44816</c:v>
                </c:pt>
                <c:pt idx="2982">
                  <c:v>44817</c:v>
                </c:pt>
                <c:pt idx="2983">
                  <c:v>44818</c:v>
                </c:pt>
                <c:pt idx="2984">
                  <c:v>44819</c:v>
                </c:pt>
                <c:pt idx="2985">
                  <c:v>44820</c:v>
                </c:pt>
                <c:pt idx="2986">
                  <c:v>44823</c:v>
                </c:pt>
                <c:pt idx="2987">
                  <c:v>44824</c:v>
                </c:pt>
                <c:pt idx="2988">
                  <c:v>44825</c:v>
                </c:pt>
                <c:pt idx="2989">
                  <c:v>44826</c:v>
                </c:pt>
                <c:pt idx="2990">
                  <c:v>44827</c:v>
                </c:pt>
                <c:pt idx="2991">
                  <c:v>44830</c:v>
                </c:pt>
                <c:pt idx="2992">
                  <c:v>44831</c:v>
                </c:pt>
                <c:pt idx="2993">
                  <c:v>44832</c:v>
                </c:pt>
                <c:pt idx="2994">
                  <c:v>44833</c:v>
                </c:pt>
                <c:pt idx="2995">
                  <c:v>44834</c:v>
                </c:pt>
                <c:pt idx="2996">
                  <c:v>44837</c:v>
                </c:pt>
                <c:pt idx="2997">
                  <c:v>44838</c:v>
                </c:pt>
                <c:pt idx="2998">
                  <c:v>44839</c:v>
                </c:pt>
                <c:pt idx="2999">
                  <c:v>44840</c:v>
                </c:pt>
                <c:pt idx="3000">
                  <c:v>44841</c:v>
                </c:pt>
                <c:pt idx="3001">
                  <c:v>44844</c:v>
                </c:pt>
                <c:pt idx="3002">
                  <c:v>44845</c:v>
                </c:pt>
                <c:pt idx="3003">
                  <c:v>44847</c:v>
                </c:pt>
                <c:pt idx="3004">
                  <c:v>44848</c:v>
                </c:pt>
                <c:pt idx="3005">
                  <c:v>44851</c:v>
                </c:pt>
                <c:pt idx="3006">
                  <c:v>44852</c:v>
                </c:pt>
                <c:pt idx="3007">
                  <c:v>44853</c:v>
                </c:pt>
                <c:pt idx="3008">
                  <c:v>44854</c:v>
                </c:pt>
                <c:pt idx="3009">
                  <c:v>44855</c:v>
                </c:pt>
                <c:pt idx="3010">
                  <c:v>44858</c:v>
                </c:pt>
                <c:pt idx="3011">
                  <c:v>44859</c:v>
                </c:pt>
                <c:pt idx="3012">
                  <c:v>44860</c:v>
                </c:pt>
                <c:pt idx="3013">
                  <c:v>44861</c:v>
                </c:pt>
                <c:pt idx="3014">
                  <c:v>44862</c:v>
                </c:pt>
                <c:pt idx="3015">
                  <c:v>44865</c:v>
                </c:pt>
                <c:pt idx="3016">
                  <c:v>44866</c:v>
                </c:pt>
                <c:pt idx="3017">
                  <c:v>44868</c:v>
                </c:pt>
                <c:pt idx="3018">
                  <c:v>44869</c:v>
                </c:pt>
                <c:pt idx="3019">
                  <c:v>44872</c:v>
                </c:pt>
                <c:pt idx="3020">
                  <c:v>44873</c:v>
                </c:pt>
                <c:pt idx="3021">
                  <c:v>44874</c:v>
                </c:pt>
                <c:pt idx="3022">
                  <c:v>44875</c:v>
                </c:pt>
                <c:pt idx="3023">
                  <c:v>44876</c:v>
                </c:pt>
                <c:pt idx="3024">
                  <c:v>44879</c:v>
                </c:pt>
                <c:pt idx="3025">
                  <c:v>44881</c:v>
                </c:pt>
                <c:pt idx="3026">
                  <c:v>44882</c:v>
                </c:pt>
                <c:pt idx="3027">
                  <c:v>44883</c:v>
                </c:pt>
                <c:pt idx="3028">
                  <c:v>44886</c:v>
                </c:pt>
                <c:pt idx="3029">
                  <c:v>44887</c:v>
                </c:pt>
                <c:pt idx="3030">
                  <c:v>44888</c:v>
                </c:pt>
                <c:pt idx="3031">
                  <c:v>44889</c:v>
                </c:pt>
                <c:pt idx="3032">
                  <c:v>44890</c:v>
                </c:pt>
                <c:pt idx="3033">
                  <c:v>44893</c:v>
                </c:pt>
                <c:pt idx="3034">
                  <c:v>44894</c:v>
                </c:pt>
                <c:pt idx="3035">
                  <c:v>44895</c:v>
                </c:pt>
                <c:pt idx="3036">
                  <c:v>44896</c:v>
                </c:pt>
                <c:pt idx="3037">
                  <c:v>44897</c:v>
                </c:pt>
                <c:pt idx="3038">
                  <c:v>44900</c:v>
                </c:pt>
                <c:pt idx="3039">
                  <c:v>44901</c:v>
                </c:pt>
                <c:pt idx="3040">
                  <c:v>44902</c:v>
                </c:pt>
                <c:pt idx="3041">
                  <c:v>44903</c:v>
                </c:pt>
                <c:pt idx="3042">
                  <c:v>44904</c:v>
                </c:pt>
                <c:pt idx="3043">
                  <c:v>44907</c:v>
                </c:pt>
                <c:pt idx="3044">
                  <c:v>44908</c:v>
                </c:pt>
                <c:pt idx="3045">
                  <c:v>44909</c:v>
                </c:pt>
                <c:pt idx="3046">
                  <c:v>44910</c:v>
                </c:pt>
                <c:pt idx="3047">
                  <c:v>44911</c:v>
                </c:pt>
                <c:pt idx="3048">
                  <c:v>44914</c:v>
                </c:pt>
                <c:pt idx="3049">
                  <c:v>44915</c:v>
                </c:pt>
                <c:pt idx="3050">
                  <c:v>44916</c:v>
                </c:pt>
                <c:pt idx="3051">
                  <c:v>44917</c:v>
                </c:pt>
                <c:pt idx="3052">
                  <c:v>44918</c:v>
                </c:pt>
                <c:pt idx="3053">
                  <c:v>44921</c:v>
                </c:pt>
                <c:pt idx="3054">
                  <c:v>44922</c:v>
                </c:pt>
                <c:pt idx="3055">
                  <c:v>44923</c:v>
                </c:pt>
                <c:pt idx="3056">
                  <c:v>44924</c:v>
                </c:pt>
                <c:pt idx="3057">
                  <c:v>44925</c:v>
                </c:pt>
                <c:pt idx="3058">
                  <c:v>44928</c:v>
                </c:pt>
                <c:pt idx="3059">
                  <c:v>44929</c:v>
                </c:pt>
                <c:pt idx="3060">
                  <c:v>44930</c:v>
                </c:pt>
                <c:pt idx="3061">
                  <c:v>44931</c:v>
                </c:pt>
                <c:pt idx="3062">
                  <c:v>44932</c:v>
                </c:pt>
                <c:pt idx="3063">
                  <c:v>44935</c:v>
                </c:pt>
                <c:pt idx="3064">
                  <c:v>44936</c:v>
                </c:pt>
                <c:pt idx="3065">
                  <c:v>44937</c:v>
                </c:pt>
                <c:pt idx="3066">
                  <c:v>44938</c:v>
                </c:pt>
                <c:pt idx="3067">
                  <c:v>44939</c:v>
                </c:pt>
                <c:pt idx="3068">
                  <c:v>44942</c:v>
                </c:pt>
                <c:pt idx="3069">
                  <c:v>44943</c:v>
                </c:pt>
                <c:pt idx="3070">
                  <c:v>44944</c:v>
                </c:pt>
                <c:pt idx="3071">
                  <c:v>44945</c:v>
                </c:pt>
                <c:pt idx="3072">
                  <c:v>44946</c:v>
                </c:pt>
                <c:pt idx="3073">
                  <c:v>44949</c:v>
                </c:pt>
                <c:pt idx="3074">
                  <c:v>44950</c:v>
                </c:pt>
                <c:pt idx="3075">
                  <c:v>44951</c:v>
                </c:pt>
                <c:pt idx="3076">
                  <c:v>44952</c:v>
                </c:pt>
                <c:pt idx="3077">
                  <c:v>44953</c:v>
                </c:pt>
                <c:pt idx="3078">
                  <c:v>44956</c:v>
                </c:pt>
                <c:pt idx="3079">
                  <c:v>44957</c:v>
                </c:pt>
                <c:pt idx="3080">
                  <c:v>44958</c:v>
                </c:pt>
                <c:pt idx="3081">
                  <c:v>44959</c:v>
                </c:pt>
                <c:pt idx="3082">
                  <c:v>44960</c:v>
                </c:pt>
                <c:pt idx="3083">
                  <c:v>44963</c:v>
                </c:pt>
                <c:pt idx="3084">
                  <c:v>44964</c:v>
                </c:pt>
                <c:pt idx="3085">
                  <c:v>44965</c:v>
                </c:pt>
                <c:pt idx="3086">
                  <c:v>44966</c:v>
                </c:pt>
                <c:pt idx="3087">
                  <c:v>44967</c:v>
                </c:pt>
                <c:pt idx="3088">
                  <c:v>44970</c:v>
                </c:pt>
                <c:pt idx="3089">
                  <c:v>44971</c:v>
                </c:pt>
                <c:pt idx="3090">
                  <c:v>44972</c:v>
                </c:pt>
                <c:pt idx="3091">
                  <c:v>44973</c:v>
                </c:pt>
                <c:pt idx="3092">
                  <c:v>44974</c:v>
                </c:pt>
                <c:pt idx="3093">
                  <c:v>44979</c:v>
                </c:pt>
                <c:pt idx="3094">
                  <c:v>44980</c:v>
                </c:pt>
                <c:pt idx="3095">
                  <c:v>44981</c:v>
                </c:pt>
                <c:pt idx="3096">
                  <c:v>44984</c:v>
                </c:pt>
                <c:pt idx="3097">
                  <c:v>44985</c:v>
                </c:pt>
                <c:pt idx="3098">
                  <c:v>44986</c:v>
                </c:pt>
                <c:pt idx="3099">
                  <c:v>44987</c:v>
                </c:pt>
                <c:pt idx="3100">
                  <c:v>44988</c:v>
                </c:pt>
                <c:pt idx="3101">
                  <c:v>44991</c:v>
                </c:pt>
                <c:pt idx="3102">
                  <c:v>44992</c:v>
                </c:pt>
                <c:pt idx="3103">
                  <c:v>44993</c:v>
                </c:pt>
                <c:pt idx="3104">
                  <c:v>44994</c:v>
                </c:pt>
                <c:pt idx="3105">
                  <c:v>44995</c:v>
                </c:pt>
                <c:pt idx="3106">
                  <c:v>44998</c:v>
                </c:pt>
                <c:pt idx="3107">
                  <c:v>44999</c:v>
                </c:pt>
                <c:pt idx="3108">
                  <c:v>45000</c:v>
                </c:pt>
                <c:pt idx="3109">
                  <c:v>45001</c:v>
                </c:pt>
                <c:pt idx="3110">
                  <c:v>45002</c:v>
                </c:pt>
                <c:pt idx="3111">
                  <c:v>45005</c:v>
                </c:pt>
                <c:pt idx="3112">
                  <c:v>45006</c:v>
                </c:pt>
                <c:pt idx="3113">
                  <c:v>45007</c:v>
                </c:pt>
                <c:pt idx="3114">
                  <c:v>45008</c:v>
                </c:pt>
                <c:pt idx="3115">
                  <c:v>45009</c:v>
                </c:pt>
                <c:pt idx="3116">
                  <c:v>45012</c:v>
                </c:pt>
                <c:pt idx="3117">
                  <c:v>45013</c:v>
                </c:pt>
                <c:pt idx="3118">
                  <c:v>45014</c:v>
                </c:pt>
                <c:pt idx="3119">
                  <c:v>45015</c:v>
                </c:pt>
                <c:pt idx="3120">
                  <c:v>45016</c:v>
                </c:pt>
                <c:pt idx="3121">
                  <c:v>45019</c:v>
                </c:pt>
                <c:pt idx="3122">
                  <c:v>45020</c:v>
                </c:pt>
                <c:pt idx="3123">
                  <c:v>45021</c:v>
                </c:pt>
                <c:pt idx="3124">
                  <c:v>45022</c:v>
                </c:pt>
                <c:pt idx="3125">
                  <c:v>45026</c:v>
                </c:pt>
                <c:pt idx="3126">
                  <c:v>45027</c:v>
                </c:pt>
                <c:pt idx="3127">
                  <c:v>45028</c:v>
                </c:pt>
                <c:pt idx="3128">
                  <c:v>45029</c:v>
                </c:pt>
                <c:pt idx="3129">
                  <c:v>45030</c:v>
                </c:pt>
                <c:pt idx="3130">
                  <c:v>45033</c:v>
                </c:pt>
                <c:pt idx="3131">
                  <c:v>45034</c:v>
                </c:pt>
                <c:pt idx="3132">
                  <c:v>45035</c:v>
                </c:pt>
                <c:pt idx="3133">
                  <c:v>45036</c:v>
                </c:pt>
                <c:pt idx="3134">
                  <c:v>45040</c:v>
                </c:pt>
                <c:pt idx="3135">
                  <c:v>45041</c:v>
                </c:pt>
                <c:pt idx="3136">
                  <c:v>45042</c:v>
                </c:pt>
                <c:pt idx="3137">
                  <c:v>45043</c:v>
                </c:pt>
                <c:pt idx="3138">
                  <c:v>45044</c:v>
                </c:pt>
                <c:pt idx="3139">
                  <c:v>45048</c:v>
                </c:pt>
                <c:pt idx="3140">
                  <c:v>45049</c:v>
                </c:pt>
                <c:pt idx="3141">
                  <c:v>45050</c:v>
                </c:pt>
                <c:pt idx="3142">
                  <c:v>45051</c:v>
                </c:pt>
                <c:pt idx="3143">
                  <c:v>45054</c:v>
                </c:pt>
                <c:pt idx="3144">
                  <c:v>45055</c:v>
                </c:pt>
                <c:pt idx="3145">
                  <c:v>45056</c:v>
                </c:pt>
                <c:pt idx="3146">
                  <c:v>45057</c:v>
                </c:pt>
                <c:pt idx="3147">
                  <c:v>45058</c:v>
                </c:pt>
                <c:pt idx="3148">
                  <c:v>45061</c:v>
                </c:pt>
                <c:pt idx="3149">
                  <c:v>45062</c:v>
                </c:pt>
                <c:pt idx="3150">
                  <c:v>45063</c:v>
                </c:pt>
                <c:pt idx="3151">
                  <c:v>45064</c:v>
                </c:pt>
                <c:pt idx="3152">
                  <c:v>45065</c:v>
                </c:pt>
                <c:pt idx="3153">
                  <c:v>45068</c:v>
                </c:pt>
                <c:pt idx="3154">
                  <c:v>45069</c:v>
                </c:pt>
                <c:pt idx="3155">
                  <c:v>45070</c:v>
                </c:pt>
                <c:pt idx="3156">
                  <c:v>45071</c:v>
                </c:pt>
                <c:pt idx="3157">
                  <c:v>45072</c:v>
                </c:pt>
                <c:pt idx="3158">
                  <c:v>45075</c:v>
                </c:pt>
                <c:pt idx="3159">
                  <c:v>45076</c:v>
                </c:pt>
                <c:pt idx="3160">
                  <c:v>45077</c:v>
                </c:pt>
                <c:pt idx="3161">
                  <c:v>45078</c:v>
                </c:pt>
                <c:pt idx="3162">
                  <c:v>45079</c:v>
                </c:pt>
                <c:pt idx="3163">
                  <c:v>45082</c:v>
                </c:pt>
                <c:pt idx="3164">
                  <c:v>45083</c:v>
                </c:pt>
                <c:pt idx="3165">
                  <c:v>45084</c:v>
                </c:pt>
                <c:pt idx="3166">
                  <c:v>45086</c:v>
                </c:pt>
                <c:pt idx="3167">
                  <c:v>45089</c:v>
                </c:pt>
                <c:pt idx="3168">
                  <c:v>45090</c:v>
                </c:pt>
                <c:pt idx="3169">
                  <c:v>45091</c:v>
                </c:pt>
                <c:pt idx="3170">
                  <c:v>45092</c:v>
                </c:pt>
                <c:pt idx="3171">
                  <c:v>45093</c:v>
                </c:pt>
                <c:pt idx="3172">
                  <c:v>45096</c:v>
                </c:pt>
                <c:pt idx="3173">
                  <c:v>45097</c:v>
                </c:pt>
                <c:pt idx="3174">
                  <c:v>45098</c:v>
                </c:pt>
                <c:pt idx="3175">
                  <c:v>45099</c:v>
                </c:pt>
                <c:pt idx="3176">
                  <c:v>45100</c:v>
                </c:pt>
                <c:pt idx="3177">
                  <c:v>45103</c:v>
                </c:pt>
                <c:pt idx="3178">
                  <c:v>45104</c:v>
                </c:pt>
                <c:pt idx="3179">
                  <c:v>45105</c:v>
                </c:pt>
                <c:pt idx="3180">
                  <c:v>45106</c:v>
                </c:pt>
                <c:pt idx="3181">
                  <c:v>45107</c:v>
                </c:pt>
                <c:pt idx="3182">
                  <c:v>45110</c:v>
                </c:pt>
                <c:pt idx="3183">
                  <c:v>45111</c:v>
                </c:pt>
                <c:pt idx="3184">
                  <c:v>45112</c:v>
                </c:pt>
                <c:pt idx="3185">
                  <c:v>45113</c:v>
                </c:pt>
                <c:pt idx="3186">
                  <c:v>45114</c:v>
                </c:pt>
                <c:pt idx="3187">
                  <c:v>45117</c:v>
                </c:pt>
                <c:pt idx="3188">
                  <c:v>45118</c:v>
                </c:pt>
                <c:pt idx="3189">
                  <c:v>45119</c:v>
                </c:pt>
                <c:pt idx="3190">
                  <c:v>45120</c:v>
                </c:pt>
                <c:pt idx="3191">
                  <c:v>45121</c:v>
                </c:pt>
                <c:pt idx="3192">
                  <c:v>45124</c:v>
                </c:pt>
                <c:pt idx="3193">
                  <c:v>45125</c:v>
                </c:pt>
                <c:pt idx="3194">
                  <c:v>45126</c:v>
                </c:pt>
                <c:pt idx="3195">
                  <c:v>45127</c:v>
                </c:pt>
                <c:pt idx="3196">
                  <c:v>45128</c:v>
                </c:pt>
                <c:pt idx="3197">
                  <c:v>45131</c:v>
                </c:pt>
                <c:pt idx="3198">
                  <c:v>45132</c:v>
                </c:pt>
                <c:pt idx="3199">
                  <c:v>45133</c:v>
                </c:pt>
                <c:pt idx="3200">
                  <c:v>45134</c:v>
                </c:pt>
                <c:pt idx="3201">
                  <c:v>45135</c:v>
                </c:pt>
                <c:pt idx="3202">
                  <c:v>45138</c:v>
                </c:pt>
                <c:pt idx="3203">
                  <c:v>45139</c:v>
                </c:pt>
                <c:pt idx="3204">
                  <c:v>45140</c:v>
                </c:pt>
                <c:pt idx="3205">
                  <c:v>45141</c:v>
                </c:pt>
                <c:pt idx="3206">
                  <c:v>45142</c:v>
                </c:pt>
                <c:pt idx="3207">
                  <c:v>45145</c:v>
                </c:pt>
                <c:pt idx="3208">
                  <c:v>45146</c:v>
                </c:pt>
                <c:pt idx="3209">
                  <c:v>45147</c:v>
                </c:pt>
                <c:pt idx="3210">
                  <c:v>45148</c:v>
                </c:pt>
                <c:pt idx="3211">
                  <c:v>45149</c:v>
                </c:pt>
                <c:pt idx="3212">
                  <c:v>45152</c:v>
                </c:pt>
                <c:pt idx="3213">
                  <c:v>45153</c:v>
                </c:pt>
                <c:pt idx="3214">
                  <c:v>45154</c:v>
                </c:pt>
                <c:pt idx="3215">
                  <c:v>45155</c:v>
                </c:pt>
                <c:pt idx="3216">
                  <c:v>45156</c:v>
                </c:pt>
                <c:pt idx="3217">
                  <c:v>45159</c:v>
                </c:pt>
                <c:pt idx="3218">
                  <c:v>45160</c:v>
                </c:pt>
                <c:pt idx="3219">
                  <c:v>45161</c:v>
                </c:pt>
                <c:pt idx="3220">
                  <c:v>45162</c:v>
                </c:pt>
                <c:pt idx="3221">
                  <c:v>45163</c:v>
                </c:pt>
                <c:pt idx="3222">
                  <c:v>45166</c:v>
                </c:pt>
                <c:pt idx="3223">
                  <c:v>45167</c:v>
                </c:pt>
                <c:pt idx="3224">
                  <c:v>45168</c:v>
                </c:pt>
                <c:pt idx="3225">
                  <c:v>45169</c:v>
                </c:pt>
                <c:pt idx="3226">
                  <c:v>45170</c:v>
                </c:pt>
                <c:pt idx="3227">
                  <c:v>45173</c:v>
                </c:pt>
                <c:pt idx="3228">
                  <c:v>45174</c:v>
                </c:pt>
                <c:pt idx="3229">
                  <c:v>45175</c:v>
                </c:pt>
                <c:pt idx="3230">
                  <c:v>45177</c:v>
                </c:pt>
                <c:pt idx="3231">
                  <c:v>45180</c:v>
                </c:pt>
                <c:pt idx="3232">
                  <c:v>45181</c:v>
                </c:pt>
                <c:pt idx="3233">
                  <c:v>45182</c:v>
                </c:pt>
                <c:pt idx="3234">
                  <c:v>45183</c:v>
                </c:pt>
                <c:pt idx="3235">
                  <c:v>45184</c:v>
                </c:pt>
                <c:pt idx="3236">
                  <c:v>45187</c:v>
                </c:pt>
                <c:pt idx="3237">
                  <c:v>45188</c:v>
                </c:pt>
                <c:pt idx="3238">
                  <c:v>45189</c:v>
                </c:pt>
                <c:pt idx="3239">
                  <c:v>45190</c:v>
                </c:pt>
                <c:pt idx="3240">
                  <c:v>45191</c:v>
                </c:pt>
                <c:pt idx="3241">
                  <c:v>45194</c:v>
                </c:pt>
                <c:pt idx="3242">
                  <c:v>45195</c:v>
                </c:pt>
                <c:pt idx="3243">
                  <c:v>45196</c:v>
                </c:pt>
                <c:pt idx="3244">
                  <c:v>45197</c:v>
                </c:pt>
                <c:pt idx="3245">
                  <c:v>45198</c:v>
                </c:pt>
                <c:pt idx="3246">
                  <c:v>45201</c:v>
                </c:pt>
                <c:pt idx="3247">
                  <c:v>45202</c:v>
                </c:pt>
                <c:pt idx="3248">
                  <c:v>45203</c:v>
                </c:pt>
                <c:pt idx="3249">
                  <c:v>45204</c:v>
                </c:pt>
                <c:pt idx="3250">
                  <c:v>45205</c:v>
                </c:pt>
                <c:pt idx="3251">
                  <c:v>45208</c:v>
                </c:pt>
                <c:pt idx="3252">
                  <c:v>45209</c:v>
                </c:pt>
                <c:pt idx="3253">
                  <c:v>45210</c:v>
                </c:pt>
                <c:pt idx="3254">
                  <c:v>45212</c:v>
                </c:pt>
                <c:pt idx="3255">
                  <c:v>45215</c:v>
                </c:pt>
                <c:pt idx="3256">
                  <c:v>45216</c:v>
                </c:pt>
                <c:pt idx="3257">
                  <c:v>45217</c:v>
                </c:pt>
                <c:pt idx="3258">
                  <c:v>45218</c:v>
                </c:pt>
                <c:pt idx="3259">
                  <c:v>45219</c:v>
                </c:pt>
                <c:pt idx="3260">
                  <c:v>45222</c:v>
                </c:pt>
                <c:pt idx="3261">
                  <c:v>45223</c:v>
                </c:pt>
                <c:pt idx="3262">
                  <c:v>45224</c:v>
                </c:pt>
                <c:pt idx="3263">
                  <c:v>45225</c:v>
                </c:pt>
                <c:pt idx="3264">
                  <c:v>45226</c:v>
                </c:pt>
                <c:pt idx="3265">
                  <c:v>45229</c:v>
                </c:pt>
                <c:pt idx="3266">
                  <c:v>45230</c:v>
                </c:pt>
                <c:pt idx="3267">
                  <c:v>45231</c:v>
                </c:pt>
                <c:pt idx="3268">
                  <c:v>45233</c:v>
                </c:pt>
                <c:pt idx="3269">
                  <c:v>45236</c:v>
                </c:pt>
                <c:pt idx="3270">
                  <c:v>45237</c:v>
                </c:pt>
                <c:pt idx="3271">
                  <c:v>45238</c:v>
                </c:pt>
                <c:pt idx="3272">
                  <c:v>45239</c:v>
                </c:pt>
                <c:pt idx="3273">
                  <c:v>45240</c:v>
                </c:pt>
                <c:pt idx="3274">
                  <c:v>45243</c:v>
                </c:pt>
                <c:pt idx="3275">
                  <c:v>45244</c:v>
                </c:pt>
                <c:pt idx="3276">
                  <c:v>45246</c:v>
                </c:pt>
                <c:pt idx="3277">
                  <c:v>45247</c:v>
                </c:pt>
                <c:pt idx="3278">
                  <c:v>45250</c:v>
                </c:pt>
                <c:pt idx="3279">
                  <c:v>45251</c:v>
                </c:pt>
                <c:pt idx="3280">
                  <c:v>45252</c:v>
                </c:pt>
                <c:pt idx="3281">
                  <c:v>45253</c:v>
                </c:pt>
                <c:pt idx="3282">
                  <c:v>45254</c:v>
                </c:pt>
                <c:pt idx="3283">
                  <c:v>45257</c:v>
                </c:pt>
                <c:pt idx="3284">
                  <c:v>45258</c:v>
                </c:pt>
                <c:pt idx="3285">
                  <c:v>45259</c:v>
                </c:pt>
                <c:pt idx="3286">
                  <c:v>45260</c:v>
                </c:pt>
                <c:pt idx="3287">
                  <c:v>45261</c:v>
                </c:pt>
                <c:pt idx="3288">
                  <c:v>45264</c:v>
                </c:pt>
                <c:pt idx="3289">
                  <c:v>45265</c:v>
                </c:pt>
                <c:pt idx="3290">
                  <c:v>45266</c:v>
                </c:pt>
                <c:pt idx="3291">
                  <c:v>45267</c:v>
                </c:pt>
                <c:pt idx="3292">
                  <c:v>45268</c:v>
                </c:pt>
                <c:pt idx="3293">
                  <c:v>45271</c:v>
                </c:pt>
                <c:pt idx="3294">
                  <c:v>45272</c:v>
                </c:pt>
                <c:pt idx="3295">
                  <c:v>45273</c:v>
                </c:pt>
                <c:pt idx="3296">
                  <c:v>45274</c:v>
                </c:pt>
                <c:pt idx="3297">
                  <c:v>45275</c:v>
                </c:pt>
                <c:pt idx="3298">
                  <c:v>45278</c:v>
                </c:pt>
                <c:pt idx="3299">
                  <c:v>45279</c:v>
                </c:pt>
                <c:pt idx="3300">
                  <c:v>45280</c:v>
                </c:pt>
                <c:pt idx="3301">
                  <c:v>45281</c:v>
                </c:pt>
                <c:pt idx="3302">
                  <c:v>45282</c:v>
                </c:pt>
                <c:pt idx="3303">
                  <c:v>45286</c:v>
                </c:pt>
                <c:pt idx="3304">
                  <c:v>45287</c:v>
                </c:pt>
                <c:pt idx="3305">
                  <c:v>45288</c:v>
                </c:pt>
                <c:pt idx="3306">
                  <c:v>45289</c:v>
                </c:pt>
                <c:pt idx="3307">
                  <c:v>45293</c:v>
                </c:pt>
                <c:pt idx="3308">
                  <c:v>45294</c:v>
                </c:pt>
                <c:pt idx="3309">
                  <c:v>45295</c:v>
                </c:pt>
                <c:pt idx="3310">
                  <c:v>45296</c:v>
                </c:pt>
                <c:pt idx="3311">
                  <c:v>45299</c:v>
                </c:pt>
                <c:pt idx="3312">
                  <c:v>45300</c:v>
                </c:pt>
                <c:pt idx="3313">
                  <c:v>45301</c:v>
                </c:pt>
                <c:pt idx="3314">
                  <c:v>45302</c:v>
                </c:pt>
                <c:pt idx="3315">
                  <c:v>45303</c:v>
                </c:pt>
                <c:pt idx="3316">
                  <c:v>45306</c:v>
                </c:pt>
                <c:pt idx="3317">
                  <c:v>45307</c:v>
                </c:pt>
                <c:pt idx="3318">
                  <c:v>45308</c:v>
                </c:pt>
                <c:pt idx="3319">
                  <c:v>45309</c:v>
                </c:pt>
                <c:pt idx="3320">
                  <c:v>45310</c:v>
                </c:pt>
                <c:pt idx="3321">
                  <c:v>45313</c:v>
                </c:pt>
                <c:pt idx="3322">
                  <c:v>45314</c:v>
                </c:pt>
                <c:pt idx="3323">
                  <c:v>45315</c:v>
                </c:pt>
                <c:pt idx="3324">
                  <c:v>45316</c:v>
                </c:pt>
                <c:pt idx="3325">
                  <c:v>45317</c:v>
                </c:pt>
                <c:pt idx="3326">
                  <c:v>45320</c:v>
                </c:pt>
                <c:pt idx="3327">
                  <c:v>45321</c:v>
                </c:pt>
                <c:pt idx="3328">
                  <c:v>45322</c:v>
                </c:pt>
                <c:pt idx="3329">
                  <c:v>45323</c:v>
                </c:pt>
                <c:pt idx="3330">
                  <c:v>45324</c:v>
                </c:pt>
                <c:pt idx="3331">
                  <c:v>45327</c:v>
                </c:pt>
                <c:pt idx="3332">
                  <c:v>45328</c:v>
                </c:pt>
                <c:pt idx="3333">
                  <c:v>45329</c:v>
                </c:pt>
                <c:pt idx="3334">
                  <c:v>45330</c:v>
                </c:pt>
                <c:pt idx="3335">
                  <c:v>45331</c:v>
                </c:pt>
                <c:pt idx="3336">
                  <c:v>45336</c:v>
                </c:pt>
                <c:pt idx="3337">
                  <c:v>45337</c:v>
                </c:pt>
                <c:pt idx="3338">
                  <c:v>45338</c:v>
                </c:pt>
                <c:pt idx="3339">
                  <c:v>45341</c:v>
                </c:pt>
                <c:pt idx="3340">
                  <c:v>45342</c:v>
                </c:pt>
                <c:pt idx="3341">
                  <c:v>45343</c:v>
                </c:pt>
                <c:pt idx="3342">
                  <c:v>45344</c:v>
                </c:pt>
                <c:pt idx="3343">
                  <c:v>45345</c:v>
                </c:pt>
                <c:pt idx="3344">
                  <c:v>45348</c:v>
                </c:pt>
                <c:pt idx="3345">
                  <c:v>45349</c:v>
                </c:pt>
                <c:pt idx="3346">
                  <c:v>45350</c:v>
                </c:pt>
                <c:pt idx="3347">
                  <c:v>45351</c:v>
                </c:pt>
                <c:pt idx="3348">
                  <c:v>45352</c:v>
                </c:pt>
                <c:pt idx="3349">
                  <c:v>45355</c:v>
                </c:pt>
                <c:pt idx="3350">
                  <c:v>45356</c:v>
                </c:pt>
                <c:pt idx="3351">
                  <c:v>45357</c:v>
                </c:pt>
                <c:pt idx="3352">
                  <c:v>45358</c:v>
                </c:pt>
                <c:pt idx="3353">
                  <c:v>45359</c:v>
                </c:pt>
                <c:pt idx="3354">
                  <c:v>45362</c:v>
                </c:pt>
                <c:pt idx="3355">
                  <c:v>45363</c:v>
                </c:pt>
                <c:pt idx="3356">
                  <c:v>45364</c:v>
                </c:pt>
                <c:pt idx="3357">
                  <c:v>45365</c:v>
                </c:pt>
                <c:pt idx="3358">
                  <c:v>45366</c:v>
                </c:pt>
                <c:pt idx="3359">
                  <c:v>45369</c:v>
                </c:pt>
                <c:pt idx="3360">
                  <c:v>45370</c:v>
                </c:pt>
                <c:pt idx="3361">
                  <c:v>45371</c:v>
                </c:pt>
                <c:pt idx="3362">
                  <c:v>45372</c:v>
                </c:pt>
                <c:pt idx="3363">
                  <c:v>45373</c:v>
                </c:pt>
                <c:pt idx="3364">
                  <c:v>45376</c:v>
                </c:pt>
                <c:pt idx="3365">
                  <c:v>45377</c:v>
                </c:pt>
                <c:pt idx="3366">
                  <c:v>45378</c:v>
                </c:pt>
                <c:pt idx="3367">
                  <c:v>45379</c:v>
                </c:pt>
                <c:pt idx="3368">
                  <c:v>45383</c:v>
                </c:pt>
                <c:pt idx="3369">
                  <c:v>45384</c:v>
                </c:pt>
                <c:pt idx="3370">
                  <c:v>45385</c:v>
                </c:pt>
                <c:pt idx="3371">
                  <c:v>45386</c:v>
                </c:pt>
                <c:pt idx="3372">
                  <c:v>45387</c:v>
                </c:pt>
                <c:pt idx="3373">
                  <c:v>45390</c:v>
                </c:pt>
                <c:pt idx="3374">
                  <c:v>45391</c:v>
                </c:pt>
                <c:pt idx="3375">
                  <c:v>45392</c:v>
                </c:pt>
                <c:pt idx="3376">
                  <c:v>45393</c:v>
                </c:pt>
                <c:pt idx="3377">
                  <c:v>45394</c:v>
                </c:pt>
                <c:pt idx="3378">
                  <c:v>45397</c:v>
                </c:pt>
                <c:pt idx="3379">
                  <c:v>45398</c:v>
                </c:pt>
                <c:pt idx="3380">
                  <c:v>45399</c:v>
                </c:pt>
                <c:pt idx="3381">
                  <c:v>45400</c:v>
                </c:pt>
                <c:pt idx="3382">
                  <c:v>45401</c:v>
                </c:pt>
                <c:pt idx="3383">
                  <c:v>45404</c:v>
                </c:pt>
                <c:pt idx="3384">
                  <c:v>45405</c:v>
                </c:pt>
                <c:pt idx="3385">
                  <c:v>45406</c:v>
                </c:pt>
                <c:pt idx="3386">
                  <c:v>45407</c:v>
                </c:pt>
                <c:pt idx="3387">
                  <c:v>45408</c:v>
                </c:pt>
                <c:pt idx="3388">
                  <c:v>45411</c:v>
                </c:pt>
                <c:pt idx="3389">
                  <c:v>45412</c:v>
                </c:pt>
                <c:pt idx="3390">
                  <c:v>45414</c:v>
                </c:pt>
                <c:pt idx="3391">
                  <c:v>45415</c:v>
                </c:pt>
                <c:pt idx="3392">
                  <c:v>45418</c:v>
                </c:pt>
                <c:pt idx="3393">
                  <c:v>45419</c:v>
                </c:pt>
                <c:pt idx="3394">
                  <c:v>45420</c:v>
                </c:pt>
                <c:pt idx="3395">
                  <c:v>45421</c:v>
                </c:pt>
                <c:pt idx="3396">
                  <c:v>45422</c:v>
                </c:pt>
                <c:pt idx="3397">
                  <c:v>45425</c:v>
                </c:pt>
                <c:pt idx="3398">
                  <c:v>45426</c:v>
                </c:pt>
                <c:pt idx="3399">
                  <c:v>45427</c:v>
                </c:pt>
                <c:pt idx="3400">
                  <c:v>45428</c:v>
                </c:pt>
                <c:pt idx="3401">
                  <c:v>45429</c:v>
                </c:pt>
                <c:pt idx="3402">
                  <c:v>45432</c:v>
                </c:pt>
                <c:pt idx="3403">
                  <c:v>45433</c:v>
                </c:pt>
                <c:pt idx="3404">
                  <c:v>45434</c:v>
                </c:pt>
                <c:pt idx="3405">
                  <c:v>45435</c:v>
                </c:pt>
                <c:pt idx="3406">
                  <c:v>45436</c:v>
                </c:pt>
                <c:pt idx="3407">
                  <c:v>45439</c:v>
                </c:pt>
                <c:pt idx="3408">
                  <c:v>45440</c:v>
                </c:pt>
                <c:pt idx="3409">
                  <c:v>45441</c:v>
                </c:pt>
                <c:pt idx="3410">
                  <c:v>45443</c:v>
                </c:pt>
                <c:pt idx="3411">
                  <c:v>45446</c:v>
                </c:pt>
                <c:pt idx="3412">
                  <c:v>45447</c:v>
                </c:pt>
                <c:pt idx="3413">
                  <c:v>45448</c:v>
                </c:pt>
                <c:pt idx="3414">
                  <c:v>45449</c:v>
                </c:pt>
                <c:pt idx="3415">
                  <c:v>45450</c:v>
                </c:pt>
                <c:pt idx="3416">
                  <c:v>45453</c:v>
                </c:pt>
                <c:pt idx="3417">
                  <c:v>45454</c:v>
                </c:pt>
                <c:pt idx="3418">
                  <c:v>45455</c:v>
                </c:pt>
                <c:pt idx="3419">
                  <c:v>45456</c:v>
                </c:pt>
                <c:pt idx="3420">
                  <c:v>45457</c:v>
                </c:pt>
                <c:pt idx="3421">
                  <c:v>45460</c:v>
                </c:pt>
                <c:pt idx="3422">
                  <c:v>45461</c:v>
                </c:pt>
                <c:pt idx="3423">
                  <c:v>45462</c:v>
                </c:pt>
                <c:pt idx="3424">
                  <c:v>45463</c:v>
                </c:pt>
                <c:pt idx="3425">
                  <c:v>45464</c:v>
                </c:pt>
                <c:pt idx="3426">
                  <c:v>45467</c:v>
                </c:pt>
                <c:pt idx="3427">
                  <c:v>45468</c:v>
                </c:pt>
                <c:pt idx="3428">
                  <c:v>45469</c:v>
                </c:pt>
                <c:pt idx="3429">
                  <c:v>45470</c:v>
                </c:pt>
                <c:pt idx="3430">
                  <c:v>45471</c:v>
                </c:pt>
                <c:pt idx="3431">
                  <c:v>45474</c:v>
                </c:pt>
                <c:pt idx="3432">
                  <c:v>45475</c:v>
                </c:pt>
                <c:pt idx="3433">
                  <c:v>45476</c:v>
                </c:pt>
                <c:pt idx="3434">
                  <c:v>45477</c:v>
                </c:pt>
                <c:pt idx="3435">
                  <c:v>45478</c:v>
                </c:pt>
                <c:pt idx="3436">
                  <c:v>45481</c:v>
                </c:pt>
                <c:pt idx="3437">
                  <c:v>45482</c:v>
                </c:pt>
                <c:pt idx="3438">
                  <c:v>45483</c:v>
                </c:pt>
                <c:pt idx="3439">
                  <c:v>45484</c:v>
                </c:pt>
                <c:pt idx="3440">
                  <c:v>45485</c:v>
                </c:pt>
                <c:pt idx="3441">
                  <c:v>45488</c:v>
                </c:pt>
                <c:pt idx="3442">
                  <c:v>45489</c:v>
                </c:pt>
                <c:pt idx="3443">
                  <c:v>45490</c:v>
                </c:pt>
                <c:pt idx="3444">
                  <c:v>45491</c:v>
                </c:pt>
                <c:pt idx="3445">
                  <c:v>45492</c:v>
                </c:pt>
                <c:pt idx="3446">
                  <c:v>45495</c:v>
                </c:pt>
                <c:pt idx="3447">
                  <c:v>45496</c:v>
                </c:pt>
                <c:pt idx="3448">
                  <c:v>45497</c:v>
                </c:pt>
                <c:pt idx="3449">
                  <c:v>45498</c:v>
                </c:pt>
                <c:pt idx="3450">
                  <c:v>45499</c:v>
                </c:pt>
                <c:pt idx="3451">
                  <c:v>45502</c:v>
                </c:pt>
                <c:pt idx="3452">
                  <c:v>45503</c:v>
                </c:pt>
                <c:pt idx="3453">
                  <c:v>45504</c:v>
                </c:pt>
                <c:pt idx="3454">
                  <c:v>45505</c:v>
                </c:pt>
                <c:pt idx="3455">
                  <c:v>45506</c:v>
                </c:pt>
                <c:pt idx="3456">
                  <c:v>45509</c:v>
                </c:pt>
                <c:pt idx="3457">
                  <c:v>45510</c:v>
                </c:pt>
                <c:pt idx="3458">
                  <c:v>45511</c:v>
                </c:pt>
                <c:pt idx="3459">
                  <c:v>45512</c:v>
                </c:pt>
                <c:pt idx="3460">
                  <c:v>45513</c:v>
                </c:pt>
                <c:pt idx="3461">
                  <c:v>45516</c:v>
                </c:pt>
                <c:pt idx="3462">
                  <c:v>45517</c:v>
                </c:pt>
                <c:pt idx="3463">
                  <c:v>45518</c:v>
                </c:pt>
                <c:pt idx="3464">
                  <c:v>45519</c:v>
                </c:pt>
                <c:pt idx="3465">
                  <c:v>45520</c:v>
                </c:pt>
                <c:pt idx="3466">
                  <c:v>45523</c:v>
                </c:pt>
                <c:pt idx="3467">
                  <c:v>45524</c:v>
                </c:pt>
                <c:pt idx="3468">
                  <c:v>45525</c:v>
                </c:pt>
                <c:pt idx="3469">
                  <c:v>45526</c:v>
                </c:pt>
                <c:pt idx="3470">
                  <c:v>45527</c:v>
                </c:pt>
                <c:pt idx="3471">
                  <c:v>45530</c:v>
                </c:pt>
                <c:pt idx="3472">
                  <c:v>45531</c:v>
                </c:pt>
                <c:pt idx="3473">
                  <c:v>45532</c:v>
                </c:pt>
                <c:pt idx="3474">
                  <c:v>45533</c:v>
                </c:pt>
                <c:pt idx="3475">
                  <c:v>45534</c:v>
                </c:pt>
                <c:pt idx="3476">
                  <c:v>45537</c:v>
                </c:pt>
                <c:pt idx="3477">
                  <c:v>45538</c:v>
                </c:pt>
                <c:pt idx="3478">
                  <c:v>45539</c:v>
                </c:pt>
                <c:pt idx="3479">
                  <c:v>45540</c:v>
                </c:pt>
                <c:pt idx="3480">
                  <c:v>45541</c:v>
                </c:pt>
                <c:pt idx="3481">
                  <c:v>45544</c:v>
                </c:pt>
                <c:pt idx="3482">
                  <c:v>45545</c:v>
                </c:pt>
                <c:pt idx="3483">
                  <c:v>45546</c:v>
                </c:pt>
                <c:pt idx="3484">
                  <c:v>45547</c:v>
                </c:pt>
                <c:pt idx="3485">
                  <c:v>45548</c:v>
                </c:pt>
                <c:pt idx="3486">
                  <c:v>45551</c:v>
                </c:pt>
                <c:pt idx="3487">
                  <c:v>45552</c:v>
                </c:pt>
                <c:pt idx="3488">
                  <c:v>45553</c:v>
                </c:pt>
                <c:pt idx="3489">
                  <c:v>45554</c:v>
                </c:pt>
                <c:pt idx="3490">
                  <c:v>45555</c:v>
                </c:pt>
                <c:pt idx="3491">
                  <c:v>45558</c:v>
                </c:pt>
                <c:pt idx="3492">
                  <c:v>45559</c:v>
                </c:pt>
                <c:pt idx="3493">
                  <c:v>45560</c:v>
                </c:pt>
                <c:pt idx="3494">
                  <c:v>45561</c:v>
                </c:pt>
                <c:pt idx="3495">
                  <c:v>45562</c:v>
                </c:pt>
                <c:pt idx="3496">
                  <c:v>45565</c:v>
                </c:pt>
                <c:pt idx="3497">
                  <c:v>45566</c:v>
                </c:pt>
                <c:pt idx="3498">
                  <c:v>45567</c:v>
                </c:pt>
                <c:pt idx="3499">
                  <c:v>45568</c:v>
                </c:pt>
                <c:pt idx="3500">
                  <c:v>45569</c:v>
                </c:pt>
                <c:pt idx="3501">
                  <c:v>45572</c:v>
                </c:pt>
                <c:pt idx="3502">
                  <c:v>45573</c:v>
                </c:pt>
                <c:pt idx="3503">
                  <c:v>45574</c:v>
                </c:pt>
                <c:pt idx="3504">
                  <c:v>45575</c:v>
                </c:pt>
                <c:pt idx="3505">
                  <c:v>45576</c:v>
                </c:pt>
                <c:pt idx="3506">
                  <c:v>45579</c:v>
                </c:pt>
                <c:pt idx="3507">
                  <c:v>45580</c:v>
                </c:pt>
                <c:pt idx="3508">
                  <c:v>45581</c:v>
                </c:pt>
                <c:pt idx="3509">
                  <c:v>45582</c:v>
                </c:pt>
                <c:pt idx="3510">
                  <c:v>45583</c:v>
                </c:pt>
                <c:pt idx="3511">
                  <c:v>45586</c:v>
                </c:pt>
                <c:pt idx="3512">
                  <c:v>45587</c:v>
                </c:pt>
                <c:pt idx="3513">
                  <c:v>45588</c:v>
                </c:pt>
                <c:pt idx="3514">
                  <c:v>45589</c:v>
                </c:pt>
                <c:pt idx="3515">
                  <c:v>45590</c:v>
                </c:pt>
                <c:pt idx="3516">
                  <c:v>45593</c:v>
                </c:pt>
                <c:pt idx="3517">
                  <c:v>45594</c:v>
                </c:pt>
                <c:pt idx="3518">
                  <c:v>45595</c:v>
                </c:pt>
                <c:pt idx="3519">
                  <c:v>45596</c:v>
                </c:pt>
                <c:pt idx="3520">
                  <c:v>45597</c:v>
                </c:pt>
                <c:pt idx="3521">
                  <c:v>45600</c:v>
                </c:pt>
                <c:pt idx="3522">
                  <c:v>45601</c:v>
                </c:pt>
                <c:pt idx="3523">
                  <c:v>45602</c:v>
                </c:pt>
                <c:pt idx="3524">
                  <c:v>45603</c:v>
                </c:pt>
                <c:pt idx="3525">
                  <c:v>45604</c:v>
                </c:pt>
                <c:pt idx="3526">
                  <c:v>45607</c:v>
                </c:pt>
                <c:pt idx="3527">
                  <c:v>45608</c:v>
                </c:pt>
                <c:pt idx="3528">
                  <c:v>45609</c:v>
                </c:pt>
                <c:pt idx="3529">
                  <c:v>45610</c:v>
                </c:pt>
                <c:pt idx="3530">
                  <c:v>45614</c:v>
                </c:pt>
                <c:pt idx="3531">
                  <c:v>45615</c:v>
                </c:pt>
                <c:pt idx="3532">
                  <c:v>45617</c:v>
                </c:pt>
                <c:pt idx="3533">
                  <c:v>45618</c:v>
                </c:pt>
                <c:pt idx="3534">
                  <c:v>45621</c:v>
                </c:pt>
                <c:pt idx="3535">
                  <c:v>45622</c:v>
                </c:pt>
                <c:pt idx="3536">
                  <c:v>45623</c:v>
                </c:pt>
                <c:pt idx="3537">
                  <c:v>45624</c:v>
                </c:pt>
                <c:pt idx="3538">
                  <c:v>45625</c:v>
                </c:pt>
                <c:pt idx="3539">
                  <c:v>45628</c:v>
                </c:pt>
                <c:pt idx="3540">
                  <c:v>45629</c:v>
                </c:pt>
                <c:pt idx="3541">
                  <c:v>45630</c:v>
                </c:pt>
                <c:pt idx="3542">
                  <c:v>45631</c:v>
                </c:pt>
                <c:pt idx="3543">
                  <c:v>45632</c:v>
                </c:pt>
                <c:pt idx="3544">
                  <c:v>45635</c:v>
                </c:pt>
                <c:pt idx="3545">
                  <c:v>45636</c:v>
                </c:pt>
                <c:pt idx="3546">
                  <c:v>45637</c:v>
                </c:pt>
                <c:pt idx="3547">
                  <c:v>45638</c:v>
                </c:pt>
                <c:pt idx="3548">
                  <c:v>45639</c:v>
                </c:pt>
                <c:pt idx="3549">
                  <c:v>45642</c:v>
                </c:pt>
                <c:pt idx="3550">
                  <c:v>45643</c:v>
                </c:pt>
                <c:pt idx="3551">
                  <c:v>45644</c:v>
                </c:pt>
                <c:pt idx="3552">
                  <c:v>45645</c:v>
                </c:pt>
                <c:pt idx="3553">
                  <c:v>45646</c:v>
                </c:pt>
                <c:pt idx="3554">
                  <c:v>45649</c:v>
                </c:pt>
                <c:pt idx="3555">
                  <c:v>45650</c:v>
                </c:pt>
                <c:pt idx="3556">
                  <c:v>45652</c:v>
                </c:pt>
                <c:pt idx="3557">
                  <c:v>45653</c:v>
                </c:pt>
                <c:pt idx="3558">
                  <c:v>45656</c:v>
                </c:pt>
                <c:pt idx="3559">
                  <c:v>45657</c:v>
                </c:pt>
                <c:pt idx="3560">
                  <c:v>45659</c:v>
                </c:pt>
                <c:pt idx="3561">
                  <c:v>45660</c:v>
                </c:pt>
                <c:pt idx="3562">
                  <c:v>45663</c:v>
                </c:pt>
                <c:pt idx="3563">
                  <c:v>45664</c:v>
                </c:pt>
                <c:pt idx="3564">
                  <c:v>45665</c:v>
                </c:pt>
                <c:pt idx="3565">
                  <c:v>45666</c:v>
                </c:pt>
                <c:pt idx="3566">
                  <c:v>45667</c:v>
                </c:pt>
                <c:pt idx="3567">
                  <c:v>45670</c:v>
                </c:pt>
                <c:pt idx="3568">
                  <c:v>45671</c:v>
                </c:pt>
                <c:pt idx="3569">
                  <c:v>45672</c:v>
                </c:pt>
                <c:pt idx="3570">
                  <c:v>45673</c:v>
                </c:pt>
                <c:pt idx="3571">
                  <c:v>45674</c:v>
                </c:pt>
                <c:pt idx="3572">
                  <c:v>45677</c:v>
                </c:pt>
                <c:pt idx="3573">
                  <c:v>45678</c:v>
                </c:pt>
                <c:pt idx="3574">
                  <c:v>45679</c:v>
                </c:pt>
                <c:pt idx="3575">
                  <c:v>45680</c:v>
                </c:pt>
                <c:pt idx="3576">
                  <c:v>45681</c:v>
                </c:pt>
                <c:pt idx="3577">
                  <c:v>45684</c:v>
                </c:pt>
                <c:pt idx="3578">
                  <c:v>45685</c:v>
                </c:pt>
                <c:pt idx="3579">
                  <c:v>45686</c:v>
                </c:pt>
                <c:pt idx="3580">
                  <c:v>45687</c:v>
                </c:pt>
                <c:pt idx="3581">
                  <c:v>45688</c:v>
                </c:pt>
              </c:numCache>
            </c:numRef>
          </c:cat>
          <c:val>
            <c:numRef>
              <c:f>Planilha1!$B$2:$B$3583</c:f>
              <c:numCache>
                <c:formatCode>0.000%</c:formatCode>
                <c:ptCount val="3582"/>
                <c:pt idx="0">
                  <c:v>0</c:v>
                </c:pt>
                <c:pt idx="1">
                  <c:v>0</c:v>
                </c:pt>
                <c:pt idx="2">
                  <c:v>0</c:v>
                </c:pt>
                <c:pt idx="3">
                  <c:v>-4.5089244112781526E-4</c:v>
                </c:pt>
                <c:pt idx="4">
                  <c:v>-1.5836127318489071E-3</c:v>
                </c:pt>
                <c:pt idx="5">
                  <c:v>-2.6451673393958214E-4</c:v>
                </c:pt>
                <c:pt idx="6">
                  <c:v>0</c:v>
                </c:pt>
                <c:pt idx="7">
                  <c:v>0</c:v>
                </c:pt>
                <c:pt idx="8">
                  <c:v>-9.0715563109272131E-5</c:v>
                </c:pt>
                <c:pt idx="9">
                  <c:v>0</c:v>
                </c:pt>
                <c:pt idx="10">
                  <c:v>0</c:v>
                </c:pt>
                <c:pt idx="11">
                  <c:v>0</c:v>
                </c:pt>
                <c:pt idx="12">
                  <c:v>0</c:v>
                </c:pt>
                <c:pt idx="13">
                  <c:v>0</c:v>
                </c:pt>
                <c:pt idx="14">
                  <c:v>0</c:v>
                </c:pt>
                <c:pt idx="15">
                  <c:v>0</c:v>
                </c:pt>
                <c:pt idx="16">
                  <c:v>-3.2302161082009388E-4</c:v>
                </c:pt>
                <c:pt idx="17">
                  <c:v>-2.1977144494001979E-4</c:v>
                </c:pt>
                <c:pt idx="18">
                  <c:v>0</c:v>
                </c:pt>
                <c:pt idx="19">
                  <c:v>-1.1264789896551476E-4</c:v>
                </c:pt>
                <c:pt idx="20">
                  <c:v>0</c:v>
                </c:pt>
                <c:pt idx="21">
                  <c:v>-8.2368065052654856E-4</c:v>
                </c:pt>
                <c:pt idx="22">
                  <c:v>0</c:v>
                </c:pt>
                <c:pt idx="23">
                  <c:v>-2.4526508827399569E-3</c:v>
                </c:pt>
                <c:pt idx="24">
                  <c:v>-3.1615049252257587E-3</c:v>
                </c:pt>
                <c:pt idx="25">
                  <c:v>-2.4659038573567127E-3</c:v>
                </c:pt>
                <c:pt idx="26">
                  <c:v>-1.5124541290592597E-3</c:v>
                </c:pt>
                <c:pt idx="27">
                  <c:v>-4.4079873187942882E-3</c:v>
                </c:pt>
                <c:pt idx="28">
                  <c:v>-1.9462306441150256E-3</c:v>
                </c:pt>
                <c:pt idx="29">
                  <c:v>-1.6760500614417962E-3</c:v>
                </c:pt>
                <c:pt idx="30">
                  <c:v>-7.0159818570339916E-4</c:v>
                </c:pt>
                <c:pt idx="31">
                  <c:v>-1.0050306187220982E-3</c:v>
                </c:pt>
                <c:pt idx="32">
                  <c:v>-1.1365844996236818E-3</c:v>
                </c:pt>
                <c:pt idx="33">
                  <c:v>0</c:v>
                </c:pt>
                <c:pt idx="34">
                  <c:v>-9.9144382049243186E-4</c:v>
                </c:pt>
                <c:pt idx="35">
                  <c:v>-1.8805284361860988E-3</c:v>
                </c:pt>
                <c:pt idx="36">
                  <c:v>-4.6267789292191094E-3</c:v>
                </c:pt>
                <c:pt idx="37">
                  <c:v>-4.848233949521114E-3</c:v>
                </c:pt>
                <c:pt idx="38">
                  <c:v>-4.8370654446992269E-3</c:v>
                </c:pt>
                <c:pt idx="39">
                  <c:v>-4.6860014599573738E-3</c:v>
                </c:pt>
                <c:pt idx="40">
                  <c:v>-3.719876374701669E-3</c:v>
                </c:pt>
                <c:pt idx="41">
                  <c:v>-3.2081615726387582E-3</c:v>
                </c:pt>
                <c:pt idx="42">
                  <c:v>-3.5198962372802738E-3</c:v>
                </c:pt>
                <c:pt idx="43">
                  <c:v>-3.6020321598002232E-3</c:v>
                </c:pt>
                <c:pt idx="44">
                  <c:v>-2.3189693134218745E-3</c:v>
                </c:pt>
                <c:pt idx="45">
                  <c:v>-1.6651719107628063E-3</c:v>
                </c:pt>
                <c:pt idx="46">
                  <c:v>0</c:v>
                </c:pt>
                <c:pt idx="47">
                  <c:v>0</c:v>
                </c:pt>
                <c:pt idx="48">
                  <c:v>0</c:v>
                </c:pt>
                <c:pt idx="49">
                  <c:v>0</c:v>
                </c:pt>
                <c:pt idx="50">
                  <c:v>-2.3012236811174779E-4</c:v>
                </c:pt>
                <c:pt idx="51">
                  <c:v>0</c:v>
                </c:pt>
                <c:pt idx="52">
                  <c:v>0</c:v>
                </c:pt>
                <c:pt idx="53">
                  <c:v>0</c:v>
                </c:pt>
                <c:pt idx="54">
                  <c:v>0</c:v>
                </c:pt>
                <c:pt idx="55">
                  <c:v>-7.1095700932160088E-5</c:v>
                </c:pt>
                <c:pt idx="56">
                  <c:v>-2.5129186077717811E-4</c:v>
                </c:pt>
                <c:pt idx="57">
                  <c:v>-1.0381769576794971E-3</c:v>
                </c:pt>
                <c:pt idx="58">
                  <c:v>-1.7396475606352233E-3</c:v>
                </c:pt>
                <c:pt idx="59">
                  <c:v>-9.9190140273203186E-4</c:v>
                </c:pt>
                <c:pt idx="60">
                  <c:v>-1.1722167969917805E-3</c:v>
                </c:pt>
                <c:pt idx="61">
                  <c:v>0</c:v>
                </c:pt>
                <c:pt idx="62">
                  <c:v>0</c:v>
                </c:pt>
                <c:pt idx="63">
                  <c:v>0</c:v>
                </c:pt>
                <c:pt idx="64">
                  <c:v>-1.6763655544351427E-4</c:v>
                </c:pt>
                <c:pt idx="65">
                  <c:v>0</c:v>
                </c:pt>
                <c:pt idx="66">
                  <c:v>-2.6104406493622213E-4</c:v>
                </c:pt>
                <c:pt idx="67">
                  <c:v>0</c:v>
                </c:pt>
                <c:pt idx="68">
                  <c:v>0</c:v>
                </c:pt>
                <c:pt idx="69">
                  <c:v>0</c:v>
                </c:pt>
                <c:pt idx="70">
                  <c:v>-1.1171470169245492E-4</c:v>
                </c:pt>
                <c:pt idx="71">
                  <c:v>-5.1480826065498334E-4</c:v>
                </c:pt>
                <c:pt idx="72">
                  <c:v>0</c:v>
                </c:pt>
                <c:pt idx="73">
                  <c:v>0</c:v>
                </c:pt>
                <c:pt idx="74">
                  <c:v>0</c:v>
                </c:pt>
                <c:pt idx="75">
                  <c:v>-8.6857946722727189E-5</c:v>
                </c:pt>
                <c:pt idx="76">
                  <c:v>-1.3657687881263425E-3</c:v>
                </c:pt>
                <c:pt idx="77">
                  <c:v>-1.8819984570443446E-3</c:v>
                </c:pt>
                <c:pt idx="78">
                  <c:v>-1.0298565896620336E-3</c:v>
                </c:pt>
                <c:pt idx="79">
                  <c:v>-2.4834851950674E-4</c:v>
                </c:pt>
                <c:pt idx="80">
                  <c:v>-1.2233176018727134E-3</c:v>
                </c:pt>
                <c:pt idx="81">
                  <c:v>-1.3100774768134409E-3</c:v>
                </c:pt>
                <c:pt idx="82">
                  <c:v>-1.1631515251365201E-3</c:v>
                </c:pt>
                <c:pt idx="83">
                  <c:v>-5.7114698234387651E-4</c:v>
                </c:pt>
                <c:pt idx="84">
                  <c:v>0</c:v>
                </c:pt>
                <c:pt idx="85">
                  <c:v>-6.7605268044468206E-4</c:v>
                </c:pt>
                <c:pt idx="86">
                  <c:v>0</c:v>
                </c:pt>
                <c:pt idx="87">
                  <c:v>0</c:v>
                </c:pt>
                <c:pt idx="88">
                  <c:v>-2.8450650487492899E-4</c:v>
                </c:pt>
                <c:pt idx="89">
                  <c:v>0</c:v>
                </c:pt>
                <c:pt idx="90">
                  <c:v>0</c:v>
                </c:pt>
                <c:pt idx="91">
                  <c:v>0</c:v>
                </c:pt>
                <c:pt idx="92">
                  <c:v>0</c:v>
                </c:pt>
                <c:pt idx="93">
                  <c:v>0</c:v>
                </c:pt>
                <c:pt idx="94">
                  <c:v>-1.2948136681560329E-4</c:v>
                </c:pt>
                <c:pt idx="95">
                  <c:v>0</c:v>
                </c:pt>
                <c:pt idx="96">
                  <c:v>0</c:v>
                </c:pt>
                <c:pt idx="97">
                  <c:v>0</c:v>
                </c:pt>
                <c:pt idx="98">
                  <c:v>0</c:v>
                </c:pt>
                <c:pt idx="99">
                  <c:v>0</c:v>
                </c:pt>
                <c:pt idx="100">
                  <c:v>0</c:v>
                </c:pt>
                <c:pt idx="101">
                  <c:v>0</c:v>
                </c:pt>
                <c:pt idx="102">
                  <c:v>0</c:v>
                </c:pt>
                <c:pt idx="103">
                  <c:v>0</c:v>
                </c:pt>
                <c:pt idx="104">
                  <c:v>-8.0290341075993105E-4</c:v>
                </c:pt>
                <c:pt idx="105">
                  <c:v>0</c:v>
                </c:pt>
                <c:pt idx="106">
                  <c:v>0</c:v>
                </c:pt>
                <c:pt idx="107">
                  <c:v>0</c:v>
                </c:pt>
                <c:pt idx="108">
                  <c:v>0</c:v>
                </c:pt>
                <c:pt idx="109">
                  <c:v>0</c:v>
                </c:pt>
                <c:pt idx="110">
                  <c:v>0</c:v>
                </c:pt>
                <c:pt idx="111">
                  <c:v>0</c:v>
                </c:pt>
                <c:pt idx="112">
                  <c:v>0</c:v>
                </c:pt>
                <c:pt idx="113">
                  <c:v>-8.0815436713943198E-4</c:v>
                </c:pt>
                <c:pt idx="114">
                  <c:v>-3.1350962332002473E-4</c:v>
                </c:pt>
                <c:pt idx="115">
                  <c:v>-1.5951193357830021E-4</c:v>
                </c:pt>
                <c:pt idx="116">
                  <c:v>0</c:v>
                </c:pt>
                <c:pt idx="117">
                  <c:v>-3.3907158630404685E-4</c:v>
                </c:pt>
                <c:pt idx="118">
                  <c:v>0</c:v>
                </c:pt>
                <c:pt idx="119">
                  <c:v>0</c:v>
                </c:pt>
                <c:pt idx="120">
                  <c:v>0</c:v>
                </c:pt>
                <c:pt idx="121">
                  <c:v>0</c:v>
                </c:pt>
                <c:pt idx="122">
                  <c:v>-5.7144700925703589E-4</c:v>
                </c:pt>
                <c:pt idx="123">
                  <c:v>0</c:v>
                </c:pt>
                <c:pt idx="124">
                  <c:v>0</c:v>
                </c:pt>
                <c:pt idx="125">
                  <c:v>0</c:v>
                </c:pt>
                <c:pt idx="126">
                  <c:v>-2.4916286260063913E-3</c:v>
                </c:pt>
                <c:pt idx="127">
                  <c:v>-3.6806375968150766E-3</c:v>
                </c:pt>
                <c:pt idx="128">
                  <c:v>-3.4327607497009914E-3</c:v>
                </c:pt>
                <c:pt idx="129">
                  <c:v>-6.4015201884104348E-3</c:v>
                </c:pt>
                <c:pt idx="130">
                  <c:v>-5.5363059258275145E-3</c:v>
                </c:pt>
                <c:pt idx="131">
                  <c:v>-4.8056780802937628E-3</c:v>
                </c:pt>
                <c:pt idx="132">
                  <c:v>-5.0761782112167505E-3</c:v>
                </c:pt>
                <c:pt idx="133">
                  <c:v>-4.6241197948731399E-3</c:v>
                </c:pt>
                <c:pt idx="134">
                  <c:v>-5.4048109811587024E-3</c:v>
                </c:pt>
                <c:pt idx="135">
                  <c:v>-4.1477044636521482E-3</c:v>
                </c:pt>
                <c:pt idx="136">
                  <c:v>-3.8336154977561586E-3</c:v>
                </c:pt>
                <c:pt idx="137">
                  <c:v>-3.7368912870519512E-3</c:v>
                </c:pt>
                <c:pt idx="138">
                  <c:v>-1.8927798814351966E-3</c:v>
                </c:pt>
                <c:pt idx="139">
                  <c:v>-2.5069397446042126E-3</c:v>
                </c:pt>
                <c:pt idx="140">
                  <c:v>-1.2912820967583543E-3</c:v>
                </c:pt>
                <c:pt idx="141">
                  <c:v>-1.4206759509171767E-3</c:v>
                </c:pt>
                <c:pt idx="142">
                  <c:v>-1.3086387704341908E-3</c:v>
                </c:pt>
                <c:pt idx="143">
                  <c:v>-8.0421692086415041E-4</c:v>
                </c:pt>
                <c:pt idx="144">
                  <c:v>-1.4920334274724128E-4</c:v>
                </c:pt>
                <c:pt idx="145">
                  <c:v>0</c:v>
                </c:pt>
                <c:pt idx="146">
                  <c:v>-1.162313680803515E-4</c:v>
                </c:pt>
                <c:pt idx="147">
                  <c:v>-5.9809215551749379E-4</c:v>
                </c:pt>
                <c:pt idx="148">
                  <c:v>-1.9473854455299145E-4</c:v>
                </c:pt>
                <c:pt idx="149">
                  <c:v>0</c:v>
                </c:pt>
                <c:pt idx="150">
                  <c:v>0</c:v>
                </c:pt>
                <c:pt idx="151">
                  <c:v>0</c:v>
                </c:pt>
                <c:pt idx="152">
                  <c:v>-5.0946646098936374E-4</c:v>
                </c:pt>
                <c:pt idx="153">
                  <c:v>-2.8851827000456209E-4</c:v>
                </c:pt>
                <c:pt idx="154">
                  <c:v>-1.4531795826040969E-4</c:v>
                </c:pt>
                <c:pt idx="155">
                  <c:v>0</c:v>
                </c:pt>
                <c:pt idx="156">
                  <c:v>0</c:v>
                </c:pt>
                <c:pt idx="157">
                  <c:v>-2.0555849525257315E-3</c:v>
                </c:pt>
                <c:pt idx="158">
                  <c:v>-1.4415124874099445E-3</c:v>
                </c:pt>
                <c:pt idx="159">
                  <c:v>-6.7897113050330044E-4</c:v>
                </c:pt>
                <c:pt idx="160">
                  <c:v>-2.3646406906607703E-5</c:v>
                </c:pt>
                <c:pt idx="161">
                  <c:v>0</c:v>
                </c:pt>
                <c:pt idx="162">
                  <c:v>-1.0042753744880567E-3</c:v>
                </c:pt>
                <c:pt idx="163">
                  <c:v>-6.3515533881755354E-4</c:v>
                </c:pt>
                <c:pt idx="164">
                  <c:v>-2.6063179048521677E-4</c:v>
                </c:pt>
                <c:pt idx="165">
                  <c:v>0</c:v>
                </c:pt>
                <c:pt idx="166">
                  <c:v>0</c:v>
                </c:pt>
                <c:pt idx="167">
                  <c:v>0</c:v>
                </c:pt>
                <c:pt idx="168">
                  <c:v>-6.7010516089425988E-4</c:v>
                </c:pt>
                <c:pt idx="169">
                  <c:v>-2.6552795574154741E-5</c:v>
                </c:pt>
                <c:pt idx="170">
                  <c:v>0</c:v>
                </c:pt>
                <c:pt idx="171">
                  <c:v>0</c:v>
                </c:pt>
                <c:pt idx="172">
                  <c:v>0</c:v>
                </c:pt>
                <c:pt idx="173">
                  <c:v>-7.912548731220178E-5</c:v>
                </c:pt>
                <c:pt idx="174">
                  <c:v>0</c:v>
                </c:pt>
                <c:pt idx="175">
                  <c:v>-5.2538022615751664E-4</c:v>
                </c:pt>
                <c:pt idx="176">
                  <c:v>-1.8797012989914694E-4</c:v>
                </c:pt>
                <c:pt idx="177">
                  <c:v>-4.7176174934744587E-4</c:v>
                </c:pt>
                <c:pt idx="178">
                  <c:v>-1.1531155162369591E-4</c:v>
                </c:pt>
                <c:pt idx="179">
                  <c:v>-1.859731096022457E-3</c:v>
                </c:pt>
                <c:pt idx="180">
                  <c:v>-1.214492155337879E-3</c:v>
                </c:pt>
                <c:pt idx="181">
                  <c:v>-6.0493454222276843E-4</c:v>
                </c:pt>
                <c:pt idx="182">
                  <c:v>0</c:v>
                </c:pt>
                <c:pt idx="183">
                  <c:v>0</c:v>
                </c:pt>
                <c:pt idx="184">
                  <c:v>0</c:v>
                </c:pt>
                <c:pt idx="185">
                  <c:v>0</c:v>
                </c:pt>
                <c:pt idx="186">
                  <c:v>0</c:v>
                </c:pt>
                <c:pt idx="187">
                  <c:v>0</c:v>
                </c:pt>
                <c:pt idx="188">
                  <c:v>0</c:v>
                </c:pt>
                <c:pt idx="189">
                  <c:v>-2.2479089605843315E-3</c:v>
                </c:pt>
                <c:pt idx="190">
                  <c:v>-3.0602567303973072E-3</c:v>
                </c:pt>
                <c:pt idx="191">
                  <c:v>-3.8654680588650105E-3</c:v>
                </c:pt>
                <c:pt idx="192">
                  <c:v>-1.3463761469771492E-3</c:v>
                </c:pt>
                <c:pt idx="193">
                  <c:v>0</c:v>
                </c:pt>
                <c:pt idx="194">
                  <c:v>0</c:v>
                </c:pt>
                <c:pt idx="195">
                  <c:v>0</c:v>
                </c:pt>
                <c:pt idx="196">
                  <c:v>-1.2785677873501039E-3</c:v>
                </c:pt>
                <c:pt idx="197">
                  <c:v>-1.7043494220304867E-3</c:v>
                </c:pt>
                <c:pt idx="198">
                  <c:v>-1.0637190941517953E-4</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-2.9051225753570593E-3</c:v>
                </c:pt>
                <c:pt idx="214">
                  <c:v>-1.9090448858185463E-3</c:v>
                </c:pt>
                <c:pt idx="215">
                  <c:v>-2.277543848615728E-3</c:v>
                </c:pt>
                <c:pt idx="216">
                  <c:v>-4.9052761257337065E-3</c:v>
                </c:pt>
                <c:pt idx="217">
                  <c:v>-3.6491209524270375E-3</c:v>
                </c:pt>
                <c:pt idx="218">
                  <c:v>-1.4863520281271176E-3</c:v>
                </c:pt>
                <c:pt idx="219">
                  <c:v>-2.5497114507022369E-3</c:v>
                </c:pt>
                <c:pt idx="220">
                  <c:v>-2.3141726916461754E-3</c:v>
                </c:pt>
                <c:pt idx="221">
                  <c:v>-2.2513984062649964E-3</c:v>
                </c:pt>
                <c:pt idx="222">
                  <c:v>-9.3024632151017972E-4</c:v>
                </c:pt>
                <c:pt idx="223">
                  <c:v>-2.0740133236385903E-4</c:v>
                </c:pt>
                <c:pt idx="224">
                  <c:v>0</c:v>
                </c:pt>
                <c:pt idx="225">
                  <c:v>0</c:v>
                </c:pt>
                <c:pt idx="226">
                  <c:v>0</c:v>
                </c:pt>
                <c:pt idx="227">
                  <c:v>-5.4621768198020494E-4</c:v>
                </c:pt>
                <c:pt idx="228">
                  <c:v>-5.5680572573302658E-4</c:v>
                </c:pt>
                <c:pt idx="229">
                  <c:v>-2.7560197396646912E-3</c:v>
                </c:pt>
                <c:pt idx="230">
                  <c:v>-2.2757388073822741E-3</c:v>
                </c:pt>
                <c:pt idx="231">
                  <c:v>-2.1946080082360887E-3</c:v>
                </c:pt>
                <c:pt idx="232">
                  <c:v>-2.1256772256721975E-4</c:v>
                </c:pt>
                <c:pt idx="233">
                  <c:v>0</c:v>
                </c:pt>
                <c:pt idx="234">
                  <c:v>-1.6018371386489925E-3</c:v>
                </c:pt>
                <c:pt idx="235">
                  <c:v>-3.5231969616352902E-3</c:v>
                </c:pt>
                <c:pt idx="236">
                  <c:v>-4.6183367327609593E-3</c:v>
                </c:pt>
                <c:pt idx="237">
                  <c:v>-4.9292409720492654E-3</c:v>
                </c:pt>
                <c:pt idx="238">
                  <c:v>-6.4723766087688515E-3</c:v>
                </c:pt>
                <c:pt idx="239">
                  <c:v>-5.2823179295326539E-3</c:v>
                </c:pt>
                <c:pt idx="240">
                  <c:v>-5.6242731484755192E-3</c:v>
                </c:pt>
                <c:pt idx="241">
                  <c:v>-7.2316178765470165E-3</c:v>
                </c:pt>
                <c:pt idx="242">
                  <c:v>-6.7044189392228603E-3</c:v>
                </c:pt>
                <c:pt idx="243">
                  <c:v>-5.5160256849049356E-3</c:v>
                </c:pt>
                <c:pt idx="244">
                  <c:v>-5.4593127243897956E-3</c:v>
                </c:pt>
                <c:pt idx="245">
                  <c:v>-6.1147871919223626E-3</c:v>
                </c:pt>
                <c:pt idx="246">
                  <c:v>-5.443860709191296E-3</c:v>
                </c:pt>
                <c:pt idx="247">
                  <c:v>-5.0274056541102256E-3</c:v>
                </c:pt>
                <c:pt idx="248">
                  <c:v>-4.9555474671972933E-3</c:v>
                </c:pt>
                <c:pt idx="249">
                  <c:v>-4.1805757540484623E-3</c:v>
                </c:pt>
                <c:pt idx="250">
                  <c:v>-1.6683037487110741E-3</c:v>
                </c:pt>
                <c:pt idx="251">
                  <c:v>-1.1610632704818285E-3</c:v>
                </c:pt>
                <c:pt idx="252">
                  <c:v>-2.5340669004755015E-4</c:v>
                </c:pt>
                <c:pt idx="253">
                  <c:v>-3.8115045300129847E-3</c:v>
                </c:pt>
                <c:pt idx="254">
                  <c:v>-2.2009870729434275E-3</c:v>
                </c:pt>
                <c:pt idx="255">
                  <c:v>-1.6941083820674338E-3</c:v>
                </c:pt>
                <c:pt idx="256">
                  <c:v>-1.6144060266025239E-3</c:v>
                </c:pt>
                <c:pt idx="257">
                  <c:v>-2.339363431061412E-4</c:v>
                </c:pt>
                <c:pt idx="258">
                  <c:v>0</c:v>
                </c:pt>
                <c:pt idx="259">
                  <c:v>-1.415583703415965E-3</c:v>
                </c:pt>
                <c:pt idx="260">
                  <c:v>-1.6789098085688325E-3</c:v>
                </c:pt>
                <c:pt idx="261">
                  <c:v>-3.4820089916184704E-4</c:v>
                </c:pt>
                <c:pt idx="262">
                  <c:v>0</c:v>
                </c:pt>
                <c:pt idx="263">
                  <c:v>0</c:v>
                </c:pt>
                <c:pt idx="264">
                  <c:v>0</c:v>
                </c:pt>
                <c:pt idx="265">
                  <c:v>-8.49381365159748E-4</c:v>
                </c:pt>
                <c:pt idx="266">
                  <c:v>-1.2852286204058671E-3</c:v>
                </c:pt>
                <c:pt idx="267">
                  <c:v>0</c:v>
                </c:pt>
                <c:pt idx="268">
                  <c:v>0</c:v>
                </c:pt>
                <c:pt idx="269">
                  <c:v>-2.6781311026746841E-3</c:v>
                </c:pt>
                <c:pt idx="270">
                  <c:v>-3.8308420406141367E-3</c:v>
                </c:pt>
                <c:pt idx="271">
                  <c:v>-4.1926250047320821E-3</c:v>
                </c:pt>
                <c:pt idx="272">
                  <c:v>-2.5588457229219269E-3</c:v>
                </c:pt>
                <c:pt idx="273">
                  <c:v>-6.5507946780065775E-3</c:v>
                </c:pt>
                <c:pt idx="274">
                  <c:v>-8.656316519626818E-3</c:v>
                </c:pt>
                <c:pt idx="275">
                  <c:v>-9.6761154855732317E-3</c:v>
                </c:pt>
                <c:pt idx="276">
                  <c:v>-8.7454418445483042E-3</c:v>
                </c:pt>
                <c:pt idx="277">
                  <c:v>-7.3815833240021252E-3</c:v>
                </c:pt>
                <c:pt idx="278">
                  <c:v>-8.822453509751008E-3</c:v>
                </c:pt>
                <c:pt idx="279">
                  <c:v>-9.6743790130215841E-3</c:v>
                </c:pt>
                <c:pt idx="280">
                  <c:v>-8.579235157532698E-3</c:v>
                </c:pt>
                <c:pt idx="281">
                  <c:v>-7.9799404866743619E-3</c:v>
                </c:pt>
                <c:pt idx="282">
                  <c:v>-8.6403423320916169E-3</c:v>
                </c:pt>
                <c:pt idx="283">
                  <c:v>-8.3377439282829886E-3</c:v>
                </c:pt>
                <c:pt idx="284">
                  <c:v>-7.3301121696670423E-3</c:v>
                </c:pt>
                <c:pt idx="285">
                  <c:v>-6.6147815241292185E-3</c:v>
                </c:pt>
                <c:pt idx="286">
                  <c:v>-6.7716811262500641E-3</c:v>
                </c:pt>
                <c:pt idx="287">
                  <c:v>-8.091826946426307E-3</c:v>
                </c:pt>
                <c:pt idx="288">
                  <c:v>-7.7054154807640633E-3</c:v>
                </c:pt>
                <c:pt idx="289">
                  <c:v>-6.2644594488440305E-3</c:v>
                </c:pt>
                <c:pt idx="290">
                  <c:v>-4.5081708810705105E-3</c:v>
                </c:pt>
                <c:pt idx="291">
                  <c:v>-4.8695756120581404E-3</c:v>
                </c:pt>
                <c:pt idx="292">
                  <c:v>-5.4477427752244977E-3</c:v>
                </c:pt>
                <c:pt idx="293">
                  <c:v>-5.116166613852822E-3</c:v>
                </c:pt>
                <c:pt idx="294">
                  <c:v>-5.2562225172194613E-3</c:v>
                </c:pt>
                <c:pt idx="295">
                  <c:v>-4.9758523220105686E-3</c:v>
                </c:pt>
                <c:pt idx="296">
                  <c:v>-3.6164365533132552E-3</c:v>
                </c:pt>
                <c:pt idx="297">
                  <c:v>-2.0505547932056821E-3</c:v>
                </c:pt>
                <c:pt idx="298">
                  <c:v>-2.3167263716870534E-3</c:v>
                </c:pt>
                <c:pt idx="299">
                  <c:v>-2.8822936968187834E-3</c:v>
                </c:pt>
                <c:pt idx="300">
                  <c:v>-2.806160892418013E-3</c:v>
                </c:pt>
                <c:pt idx="301">
                  <c:v>-4.3789239456131258E-3</c:v>
                </c:pt>
                <c:pt idx="302">
                  <c:v>-4.6273916637043326E-3</c:v>
                </c:pt>
                <c:pt idx="303">
                  <c:v>-4.6031830434331046E-3</c:v>
                </c:pt>
                <c:pt idx="304">
                  <c:v>-4.625984126481999E-3</c:v>
                </c:pt>
                <c:pt idx="305">
                  <c:v>-4.3625876742271015E-3</c:v>
                </c:pt>
                <c:pt idx="306">
                  <c:v>-3.7119433936127029E-3</c:v>
                </c:pt>
                <c:pt idx="307">
                  <c:v>-3.2619692129110898E-3</c:v>
                </c:pt>
                <c:pt idx="308">
                  <c:v>-3.3127731470048581E-3</c:v>
                </c:pt>
                <c:pt idx="309">
                  <c:v>-3.1110762928861745E-3</c:v>
                </c:pt>
                <c:pt idx="310">
                  <c:v>-1.7317161637273896E-3</c:v>
                </c:pt>
                <c:pt idx="311">
                  <c:v>-1.6118706589566851E-3</c:v>
                </c:pt>
                <c:pt idx="312">
                  <c:v>-7.7769406406707131E-4</c:v>
                </c:pt>
                <c:pt idx="313">
                  <c:v>0</c:v>
                </c:pt>
                <c:pt idx="314">
                  <c:v>-1.0437477589601749E-5</c:v>
                </c:pt>
                <c:pt idx="315">
                  <c:v>0</c:v>
                </c:pt>
                <c:pt idx="316">
                  <c:v>-1.8169258326518925E-4</c:v>
                </c:pt>
                <c:pt idx="317">
                  <c:v>0</c:v>
                </c:pt>
                <c:pt idx="318">
                  <c:v>0</c:v>
                </c:pt>
                <c:pt idx="319">
                  <c:v>0</c:v>
                </c:pt>
                <c:pt idx="320">
                  <c:v>0</c:v>
                </c:pt>
                <c:pt idx="321">
                  <c:v>0</c:v>
                </c:pt>
                <c:pt idx="322">
                  <c:v>0</c:v>
                </c:pt>
                <c:pt idx="323">
                  <c:v>0</c:v>
                </c:pt>
                <c:pt idx="324">
                  <c:v>-9.4195337391291933E-4</c:v>
                </c:pt>
                <c:pt idx="325">
                  <c:v>-5.4092107317372119E-4</c:v>
                </c:pt>
                <c:pt idx="326">
                  <c:v>-7.581647506079718E-4</c:v>
                </c:pt>
                <c:pt idx="327">
                  <c:v>-6.5692434005522814E-4</c:v>
                </c:pt>
                <c:pt idx="328">
                  <c:v>0</c:v>
                </c:pt>
                <c:pt idx="329">
                  <c:v>0</c:v>
                </c:pt>
                <c:pt idx="330">
                  <c:v>-2.6822806529730837E-5</c:v>
                </c:pt>
                <c:pt idx="331">
                  <c:v>-1.0840074702340215E-3</c:v>
                </c:pt>
                <c:pt idx="332">
                  <c:v>-2.4784841356629644E-3</c:v>
                </c:pt>
                <c:pt idx="333">
                  <c:v>-4.28905971443187E-3</c:v>
                </c:pt>
                <c:pt idx="334">
                  <c:v>-1.8871847952129832E-3</c:v>
                </c:pt>
                <c:pt idx="335">
                  <c:v>-2.1826390680661956E-3</c:v>
                </c:pt>
                <c:pt idx="336">
                  <c:v>0</c:v>
                </c:pt>
                <c:pt idx="337">
                  <c:v>0</c:v>
                </c:pt>
                <c:pt idx="338">
                  <c:v>-1.3131338585858352E-3</c:v>
                </c:pt>
                <c:pt idx="339">
                  <c:v>-2.5374884864303305E-3</c:v>
                </c:pt>
                <c:pt idx="340">
                  <c:v>0</c:v>
                </c:pt>
                <c:pt idx="341">
                  <c:v>0</c:v>
                </c:pt>
                <c:pt idx="342">
                  <c:v>0</c:v>
                </c:pt>
                <c:pt idx="343">
                  <c:v>-1.3820798065225799E-3</c:v>
                </c:pt>
                <c:pt idx="344">
                  <c:v>-1.8475999794176931E-3</c:v>
                </c:pt>
                <c:pt idx="345">
                  <c:v>0</c:v>
                </c:pt>
                <c:pt idx="346">
                  <c:v>-5.4294248067633692E-3</c:v>
                </c:pt>
                <c:pt idx="347">
                  <c:v>-6.0788495152498002E-3</c:v>
                </c:pt>
                <c:pt idx="348">
                  <c:v>-6.6656719495601291E-3</c:v>
                </c:pt>
                <c:pt idx="349">
                  <c:v>-7.4339461723335167E-3</c:v>
                </c:pt>
                <c:pt idx="350">
                  <c:v>-6.878671438810444E-3</c:v>
                </c:pt>
                <c:pt idx="351">
                  <c:v>-6.6030099023659276E-3</c:v>
                </c:pt>
                <c:pt idx="352">
                  <c:v>-6.6416224418075261E-3</c:v>
                </c:pt>
                <c:pt idx="353">
                  <c:v>-7.3820316458464231E-3</c:v>
                </c:pt>
                <c:pt idx="354">
                  <c:v>-6.1924398341342756E-3</c:v>
                </c:pt>
                <c:pt idx="355">
                  <c:v>-6.4554768110705475E-3</c:v>
                </c:pt>
                <c:pt idx="356">
                  <c:v>-6.2754595750392902E-3</c:v>
                </c:pt>
                <c:pt idx="357">
                  <c:v>-7.4616725508733547E-3</c:v>
                </c:pt>
                <c:pt idx="358">
                  <c:v>-4.9832225481815364E-3</c:v>
                </c:pt>
                <c:pt idx="359">
                  <c:v>-4.807141199348889E-3</c:v>
                </c:pt>
                <c:pt idx="360">
                  <c:v>-1.248317141526984E-3</c:v>
                </c:pt>
                <c:pt idx="361">
                  <c:v>0</c:v>
                </c:pt>
                <c:pt idx="362">
                  <c:v>0</c:v>
                </c:pt>
                <c:pt idx="363">
                  <c:v>0</c:v>
                </c:pt>
                <c:pt idx="364">
                  <c:v>-8.338148645934114E-4</c:v>
                </c:pt>
                <c:pt idx="365">
                  <c:v>0</c:v>
                </c:pt>
                <c:pt idx="366">
                  <c:v>-2.9579274876805018E-4</c:v>
                </c:pt>
                <c:pt idx="367">
                  <c:v>-9.1309101039961009E-4</c:v>
                </c:pt>
                <c:pt idx="368">
                  <c:v>0</c:v>
                </c:pt>
                <c:pt idx="369">
                  <c:v>0</c:v>
                </c:pt>
                <c:pt idx="370">
                  <c:v>0</c:v>
                </c:pt>
                <c:pt idx="371">
                  <c:v>0</c:v>
                </c:pt>
                <c:pt idx="372">
                  <c:v>-3.4371966215300488E-4</c:v>
                </c:pt>
                <c:pt idx="373">
                  <c:v>0</c:v>
                </c:pt>
                <c:pt idx="374">
                  <c:v>0</c:v>
                </c:pt>
                <c:pt idx="375">
                  <c:v>0</c:v>
                </c:pt>
                <c:pt idx="376">
                  <c:v>0</c:v>
                </c:pt>
                <c:pt idx="377">
                  <c:v>-6.3708131011125228E-4</c:v>
                </c:pt>
                <c:pt idx="378">
                  <c:v>0</c:v>
                </c:pt>
                <c:pt idx="379">
                  <c:v>0</c:v>
                </c:pt>
                <c:pt idx="380">
                  <c:v>0</c:v>
                </c:pt>
                <c:pt idx="381">
                  <c:v>0</c:v>
                </c:pt>
                <c:pt idx="382">
                  <c:v>-4.8280053876387169E-3</c:v>
                </c:pt>
                <c:pt idx="383">
                  <c:v>-7.7768756202912801E-3</c:v>
                </c:pt>
                <c:pt idx="384">
                  <c:v>-5.166343045759119E-3</c:v>
                </c:pt>
                <c:pt idx="385">
                  <c:v>-3.8580470863358372E-3</c:v>
                </c:pt>
                <c:pt idx="386">
                  <c:v>-2.467453166838573E-3</c:v>
                </c:pt>
                <c:pt idx="387">
                  <c:v>-1.4820272971479488E-4</c:v>
                </c:pt>
                <c:pt idx="388">
                  <c:v>0</c:v>
                </c:pt>
                <c:pt idx="389">
                  <c:v>0</c:v>
                </c:pt>
                <c:pt idx="390">
                  <c:v>0</c:v>
                </c:pt>
                <c:pt idx="391">
                  <c:v>-3.1800406576645633E-3</c:v>
                </c:pt>
                <c:pt idx="392">
                  <c:v>-8.5646201542001095E-3</c:v>
                </c:pt>
                <c:pt idx="393">
                  <c:v>-1.0065294774006816E-2</c:v>
                </c:pt>
                <c:pt idx="394">
                  <c:v>-1.5828429632487907E-2</c:v>
                </c:pt>
                <c:pt idx="395">
                  <c:v>-1.5269070998630957E-2</c:v>
                </c:pt>
                <c:pt idx="396">
                  <c:v>-1.6138743533269335E-2</c:v>
                </c:pt>
                <c:pt idx="397">
                  <c:v>-1.112315809941705E-2</c:v>
                </c:pt>
                <c:pt idx="398">
                  <c:v>-1.0367534406458044E-2</c:v>
                </c:pt>
                <c:pt idx="399">
                  <c:v>-8.9553766327333736E-3</c:v>
                </c:pt>
                <c:pt idx="400">
                  <c:v>-6.0010598076600504E-3</c:v>
                </c:pt>
                <c:pt idx="401">
                  <c:v>-1.2970997675935009E-2</c:v>
                </c:pt>
                <c:pt idx="402">
                  <c:v>-1.2222420111926797E-2</c:v>
                </c:pt>
                <c:pt idx="403">
                  <c:v>-1.2351593320537153E-2</c:v>
                </c:pt>
                <c:pt idx="404">
                  <c:v>-6.7252486353034293E-3</c:v>
                </c:pt>
                <c:pt idx="405">
                  <c:v>-5.1239648212401592E-3</c:v>
                </c:pt>
                <c:pt idx="406">
                  <c:v>-3.5945880432556926E-3</c:v>
                </c:pt>
                <c:pt idx="407">
                  <c:v>-2.4244137889855447E-3</c:v>
                </c:pt>
                <c:pt idx="408">
                  <c:v>-2.4652178224981065E-3</c:v>
                </c:pt>
                <c:pt idx="409">
                  <c:v>-4.4547429447829206E-3</c:v>
                </c:pt>
                <c:pt idx="410">
                  <c:v>-3.2129363542218463E-3</c:v>
                </c:pt>
                <c:pt idx="411">
                  <c:v>-2.5214661767407245E-3</c:v>
                </c:pt>
                <c:pt idx="412">
                  <c:v>-3.5047818548169744E-3</c:v>
                </c:pt>
                <c:pt idx="413">
                  <c:v>-1.4275830401341871E-3</c:v>
                </c:pt>
                <c:pt idx="414">
                  <c:v>-1.4320909748026169E-3</c:v>
                </c:pt>
                <c:pt idx="415">
                  <c:v>0</c:v>
                </c:pt>
                <c:pt idx="416">
                  <c:v>0</c:v>
                </c:pt>
                <c:pt idx="417">
                  <c:v>0</c:v>
                </c:pt>
                <c:pt idx="418">
                  <c:v>0</c:v>
                </c:pt>
                <c:pt idx="419">
                  <c:v>0</c:v>
                </c:pt>
                <c:pt idx="420">
                  <c:v>0</c:v>
                </c:pt>
                <c:pt idx="421">
                  <c:v>0</c:v>
                </c:pt>
                <c:pt idx="422">
                  <c:v>-7.3676114171192209E-4</c:v>
                </c:pt>
                <c:pt idx="423">
                  <c:v>-9.8509701018657911E-4</c:v>
                </c:pt>
                <c:pt idx="424">
                  <c:v>0</c:v>
                </c:pt>
                <c:pt idx="425">
                  <c:v>0</c:v>
                </c:pt>
                <c:pt idx="426">
                  <c:v>0</c:v>
                </c:pt>
                <c:pt idx="427">
                  <c:v>0</c:v>
                </c:pt>
                <c:pt idx="428">
                  <c:v>-1.0739775773994031E-3</c:v>
                </c:pt>
                <c:pt idx="429">
                  <c:v>0</c:v>
                </c:pt>
                <c:pt idx="430">
                  <c:v>0</c:v>
                </c:pt>
                <c:pt idx="431">
                  <c:v>-1.6386087608064185E-3</c:v>
                </c:pt>
                <c:pt idx="432">
                  <c:v>-7.8517422182715238E-4</c:v>
                </c:pt>
                <c:pt idx="433">
                  <c:v>0</c:v>
                </c:pt>
                <c:pt idx="434">
                  <c:v>0</c:v>
                </c:pt>
                <c:pt idx="435">
                  <c:v>0</c:v>
                </c:pt>
                <c:pt idx="436">
                  <c:v>-1.1003601794737474E-3</c:v>
                </c:pt>
                <c:pt idx="437">
                  <c:v>-1.5579646953277067E-4</c:v>
                </c:pt>
                <c:pt idx="438">
                  <c:v>-3.7979642653607482E-3</c:v>
                </c:pt>
                <c:pt idx="439">
                  <c:v>-7.2963842057211783E-3</c:v>
                </c:pt>
                <c:pt idx="440">
                  <c:v>-5.4985589195061836E-3</c:v>
                </c:pt>
                <c:pt idx="441">
                  <c:v>-5.080588921236349E-3</c:v>
                </c:pt>
                <c:pt idx="442">
                  <c:v>-2.7297802700977829E-3</c:v>
                </c:pt>
                <c:pt idx="443">
                  <c:v>-1.2573629843920344E-3</c:v>
                </c:pt>
                <c:pt idx="444">
                  <c:v>-2.7377537203176878E-3</c:v>
                </c:pt>
                <c:pt idx="445">
                  <c:v>-2.9242578255826417E-3</c:v>
                </c:pt>
                <c:pt idx="446">
                  <c:v>-1.0599801388631147E-3</c:v>
                </c:pt>
                <c:pt idx="447">
                  <c:v>0</c:v>
                </c:pt>
                <c:pt idx="448">
                  <c:v>0</c:v>
                </c:pt>
                <c:pt idx="449">
                  <c:v>-1.3696571411197652E-3</c:v>
                </c:pt>
                <c:pt idx="450">
                  <c:v>-4.4406036548460474E-5</c:v>
                </c:pt>
                <c:pt idx="451">
                  <c:v>-8.8126358032965507E-4</c:v>
                </c:pt>
                <c:pt idx="452">
                  <c:v>-5.2926679704853093E-4</c:v>
                </c:pt>
                <c:pt idx="453">
                  <c:v>-5.5785241301286714E-3</c:v>
                </c:pt>
                <c:pt idx="454">
                  <c:v>-4.8646520511517665E-3</c:v>
                </c:pt>
                <c:pt idx="455">
                  <c:v>-7.4778145992327903E-3</c:v>
                </c:pt>
                <c:pt idx="456">
                  <c:v>-6.1885734155830464E-3</c:v>
                </c:pt>
                <c:pt idx="457">
                  <c:v>-7.2298777309674741E-3</c:v>
                </c:pt>
                <c:pt idx="458">
                  <c:v>-7.4338735067891182E-3</c:v>
                </c:pt>
                <c:pt idx="459">
                  <c:v>-7.8844926837798573E-3</c:v>
                </c:pt>
                <c:pt idx="460">
                  <c:v>-5.7197803484403224E-3</c:v>
                </c:pt>
                <c:pt idx="461">
                  <c:v>-2.6147387085965327E-3</c:v>
                </c:pt>
                <c:pt idx="462">
                  <c:v>-1.0495996931219771E-3</c:v>
                </c:pt>
                <c:pt idx="463">
                  <c:v>-5.0717800004266463E-3</c:v>
                </c:pt>
                <c:pt idx="464">
                  <c:v>-2.6402261695181108E-3</c:v>
                </c:pt>
                <c:pt idx="465">
                  <c:v>-7.9026317031249472E-4</c:v>
                </c:pt>
                <c:pt idx="466">
                  <c:v>-1.8336310626156105E-3</c:v>
                </c:pt>
                <c:pt idx="467">
                  <c:v>-9.305182089849825E-4</c:v>
                </c:pt>
                <c:pt idx="468">
                  <c:v>-6.9067834230591161E-4</c:v>
                </c:pt>
                <c:pt idx="469">
                  <c:v>-1.7088462641255129E-3</c:v>
                </c:pt>
                <c:pt idx="470">
                  <c:v>-7.0737603492516423E-4</c:v>
                </c:pt>
                <c:pt idx="471">
                  <c:v>0</c:v>
                </c:pt>
                <c:pt idx="472">
                  <c:v>0</c:v>
                </c:pt>
                <c:pt idx="473">
                  <c:v>-7.9243424411553178E-4</c:v>
                </c:pt>
                <c:pt idx="474">
                  <c:v>-1.7400430091552112E-3</c:v>
                </c:pt>
                <c:pt idx="475">
                  <c:v>-1.7164113588524254E-3</c:v>
                </c:pt>
                <c:pt idx="476">
                  <c:v>-1.6395203521887317E-3</c:v>
                </c:pt>
                <c:pt idx="477">
                  <c:v>-8.5490069679249156E-4</c:v>
                </c:pt>
                <c:pt idx="478">
                  <c:v>0</c:v>
                </c:pt>
                <c:pt idx="479">
                  <c:v>0</c:v>
                </c:pt>
                <c:pt idx="480">
                  <c:v>0</c:v>
                </c:pt>
                <c:pt idx="481">
                  <c:v>-1.5345090645252496E-3</c:v>
                </c:pt>
                <c:pt idx="482">
                  <c:v>-7.0808900387727075E-4</c:v>
                </c:pt>
                <c:pt idx="483">
                  <c:v>0</c:v>
                </c:pt>
                <c:pt idx="484">
                  <c:v>0</c:v>
                </c:pt>
                <c:pt idx="485">
                  <c:v>0</c:v>
                </c:pt>
                <c:pt idx="486">
                  <c:v>0</c:v>
                </c:pt>
                <c:pt idx="487">
                  <c:v>0</c:v>
                </c:pt>
                <c:pt idx="488">
                  <c:v>0</c:v>
                </c:pt>
                <c:pt idx="489">
                  <c:v>-2.8816595215711547E-3</c:v>
                </c:pt>
                <c:pt idx="490">
                  <c:v>-1.3520282756835725E-3</c:v>
                </c:pt>
                <c:pt idx="491">
                  <c:v>-3.6774092969780584E-3</c:v>
                </c:pt>
                <c:pt idx="492">
                  <c:v>-3.9688166055463388E-3</c:v>
                </c:pt>
                <c:pt idx="493">
                  <c:v>-4.4128888809390702E-3</c:v>
                </c:pt>
                <c:pt idx="494">
                  <c:v>-2.0985232379433071E-3</c:v>
                </c:pt>
                <c:pt idx="495">
                  <c:v>-2.3152492700507761E-3</c:v>
                </c:pt>
                <c:pt idx="496">
                  <c:v>-2.1968849609966421E-3</c:v>
                </c:pt>
                <c:pt idx="497">
                  <c:v>-2.7661053740949825E-3</c:v>
                </c:pt>
                <c:pt idx="498">
                  <c:v>-8.0592475990567806E-4</c:v>
                </c:pt>
                <c:pt idx="499">
                  <c:v>-9.5472831442433537E-4</c:v>
                </c:pt>
                <c:pt idx="500">
                  <c:v>0</c:v>
                </c:pt>
                <c:pt idx="501">
                  <c:v>0</c:v>
                </c:pt>
                <c:pt idx="502">
                  <c:v>0</c:v>
                </c:pt>
                <c:pt idx="503">
                  <c:v>0</c:v>
                </c:pt>
                <c:pt idx="504">
                  <c:v>0</c:v>
                </c:pt>
                <c:pt idx="505">
                  <c:v>0</c:v>
                </c:pt>
                <c:pt idx="506">
                  <c:v>-1.147121282033819E-5</c:v>
                </c:pt>
                <c:pt idx="507">
                  <c:v>0</c:v>
                </c:pt>
                <c:pt idx="508">
                  <c:v>0</c:v>
                </c:pt>
                <c:pt idx="509">
                  <c:v>0</c:v>
                </c:pt>
                <c:pt idx="510">
                  <c:v>-6.7976901700591284E-4</c:v>
                </c:pt>
                <c:pt idx="511">
                  <c:v>-1.4452055485680946E-3</c:v>
                </c:pt>
                <c:pt idx="512">
                  <c:v>-2.6963601698471087E-3</c:v>
                </c:pt>
                <c:pt idx="513">
                  <c:v>-2.2269916529900468E-3</c:v>
                </c:pt>
                <c:pt idx="514">
                  <c:v>-2.4705160217681995E-3</c:v>
                </c:pt>
                <c:pt idx="515">
                  <c:v>0</c:v>
                </c:pt>
                <c:pt idx="516">
                  <c:v>0</c:v>
                </c:pt>
                <c:pt idx="517">
                  <c:v>-3.171575012536319E-4</c:v>
                </c:pt>
                <c:pt idx="518">
                  <c:v>0</c:v>
                </c:pt>
                <c:pt idx="519">
                  <c:v>0</c:v>
                </c:pt>
                <c:pt idx="520">
                  <c:v>-4.1836311266107943E-6</c:v>
                </c:pt>
                <c:pt idx="521">
                  <c:v>0</c:v>
                </c:pt>
                <c:pt idx="522">
                  <c:v>0</c:v>
                </c:pt>
                <c:pt idx="523">
                  <c:v>-7.1433175324423458E-4</c:v>
                </c:pt>
                <c:pt idx="524">
                  <c:v>0</c:v>
                </c:pt>
                <c:pt idx="525">
                  <c:v>0</c:v>
                </c:pt>
                <c:pt idx="526">
                  <c:v>0</c:v>
                </c:pt>
                <c:pt idx="527">
                  <c:v>0</c:v>
                </c:pt>
                <c:pt idx="528">
                  <c:v>0</c:v>
                </c:pt>
                <c:pt idx="529">
                  <c:v>0</c:v>
                </c:pt>
                <c:pt idx="530">
                  <c:v>0</c:v>
                </c:pt>
                <c:pt idx="531">
                  <c:v>-7.8638957405724398E-4</c:v>
                </c:pt>
                <c:pt idx="532">
                  <c:v>-2.6487818723272276E-3</c:v>
                </c:pt>
                <c:pt idx="533">
                  <c:v>-1.5640346657107217E-3</c:v>
                </c:pt>
                <c:pt idx="534">
                  <c:v>-1.1837848594122678E-4</c:v>
                </c:pt>
                <c:pt idx="535">
                  <c:v>0</c:v>
                </c:pt>
                <c:pt idx="536">
                  <c:v>-2.8919503843068286E-4</c:v>
                </c:pt>
                <c:pt idx="537">
                  <c:v>0</c:v>
                </c:pt>
                <c:pt idx="538">
                  <c:v>0</c:v>
                </c:pt>
                <c:pt idx="539">
                  <c:v>0</c:v>
                </c:pt>
                <c:pt idx="540">
                  <c:v>-1.7532479451959995E-3</c:v>
                </c:pt>
                <c:pt idx="541">
                  <c:v>-1.5740960572120425E-3</c:v>
                </c:pt>
                <c:pt idx="542">
                  <c:v>-3.3278271135804728E-4</c:v>
                </c:pt>
                <c:pt idx="543">
                  <c:v>0</c:v>
                </c:pt>
                <c:pt idx="544">
                  <c:v>-3.116516921026434E-4</c:v>
                </c:pt>
                <c:pt idx="545">
                  <c:v>0</c:v>
                </c:pt>
                <c:pt idx="546">
                  <c:v>0</c:v>
                </c:pt>
                <c:pt idx="547">
                  <c:v>0</c:v>
                </c:pt>
                <c:pt idx="548">
                  <c:v>0</c:v>
                </c:pt>
                <c:pt idx="549">
                  <c:v>0</c:v>
                </c:pt>
                <c:pt idx="550">
                  <c:v>0</c:v>
                </c:pt>
                <c:pt idx="551">
                  <c:v>0</c:v>
                </c:pt>
                <c:pt idx="552">
                  <c:v>0</c:v>
                </c:pt>
                <c:pt idx="553">
                  <c:v>-6.1983126445016689E-4</c:v>
                </c:pt>
                <c:pt idx="554">
                  <c:v>-3.2376453410371876E-4</c:v>
                </c:pt>
                <c:pt idx="555">
                  <c:v>-2.3638256670236138E-4</c:v>
                </c:pt>
                <c:pt idx="556">
                  <c:v>-3.3044208580509536E-4</c:v>
                </c:pt>
                <c:pt idx="557">
                  <c:v>0</c:v>
                </c:pt>
                <c:pt idx="558">
                  <c:v>0</c:v>
                </c:pt>
                <c:pt idx="559">
                  <c:v>0</c:v>
                </c:pt>
                <c:pt idx="560">
                  <c:v>-6.8206244957746856E-4</c:v>
                </c:pt>
                <c:pt idx="561">
                  <c:v>-3.3308203031569674E-4</c:v>
                </c:pt>
                <c:pt idx="562">
                  <c:v>-1.8836762923749031E-3</c:v>
                </c:pt>
                <c:pt idx="563">
                  <c:v>-1.1056288714731905E-3</c:v>
                </c:pt>
                <c:pt idx="564">
                  <c:v>0</c:v>
                </c:pt>
                <c:pt idx="565">
                  <c:v>0</c:v>
                </c:pt>
                <c:pt idx="566">
                  <c:v>-2.1431811518217319E-3</c:v>
                </c:pt>
                <c:pt idx="567">
                  <c:v>-1.1848656565724381E-3</c:v>
                </c:pt>
                <c:pt idx="568">
                  <c:v>-5.0962337135552517E-4</c:v>
                </c:pt>
                <c:pt idx="569">
                  <c:v>-2.4155930756524862E-3</c:v>
                </c:pt>
                <c:pt idx="570">
                  <c:v>-1.7794175746582016E-3</c:v>
                </c:pt>
                <c:pt idx="571">
                  <c:v>-3.0711493132622404E-3</c:v>
                </c:pt>
                <c:pt idx="572">
                  <c:v>-3.8601127081137774E-3</c:v>
                </c:pt>
                <c:pt idx="573">
                  <c:v>-4.2728924457108184E-3</c:v>
                </c:pt>
                <c:pt idx="574">
                  <c:v>-2.9819825869333238E-3</c:v>
                </c:pt>
                <c:pt idx="575">
                  <c:v>-2.1400383296679665E-3</c:v>
                </c:pt>
                <c:pt idx="576">
                  <c:v>-1.5772430956570509E-3</c:v>
                </c:pt>
                <c:pt idx="577">
                  <c:v>-7.5067363433794013E-4</c:v>
                </c:pt>
                <c:pt idx="578">
                  <c:v>-7.6661636660823988E-4</c:v>
                </c:pt>
                <c:pt idx="579">
                  <c:v>-3.6451889629993649E-4</c:v>
                </c:pt>
                <c:pt idx="580">
                  <c:v>-1.4621763025036228E-3</c:v>
                </c:pt>
                <c:pt idx="581">
                  <c:v>-2.1922660434027462E-3</c:v>
                </c:pt>
                <c:pt idx="582">
                  <c:v>-5.0416640764067563E-3</c:v>
                </c:pt>
                <c:pt idx="583">
                  <c:v>-4.6725503220268454E-3</c:v>
                </c:pt>
                <c:pt idx="584">
                  <c:v>-4.8371165641032622E-3</c:v>
                </c:pt>
                <c:pt idx="585">
                  <c:v>-5.6062984112268555E-3</c:v>
                </c:pt>
                <c:pt idx="586">
                  <c:v>-3.996936165127694E-3</c:v>
                </c:pt>
                <c:pt idx="587">
                  <c:v>-3.907794760800414E-3</c:v>
                </c:pt>
                <c:pt idx="588">
                  <c:v>-3.2391246202531808E-3</c:v>
                </c:pt>
                <c:pt idx="589">
                  <c:v>-3.1433329347939471E-3</c:v>
                </c:pt>
                <c:pt idx="590">
                  <c:v>-1.3024103884637659E-3</c:v>
                </c:pt>
                <c:pt idx="591">
                  <c:v>0</c:v>
                </c:pt>
                <c:pt idx="592">
                  <c:v>-7.1735192827677942E-4</c:v>
                </c:pt>
                <c:pt idx="593">
                  <c:v>-1.0706903439983073E-3</c:v>
                </c:pt>
                <c:pt idx="594">
                  <c:v>0</c:v>
                </c:pt>
                <c:pt idx="595">
                  <c:v>-4.8126281594599516E-4</c:v>
                </c:pt>
                <c:pt idx="596">
                  <c:v>-2.1927433259272366E-3</c:v>
                </c:pt>
                <c:pt idx="597">
                  <c:v>-1.8048001256192158E-3</c:v>
                </c:pt>
                <c:pt idx="598">
                  <c:v>-1.7210946855066218E-3</c:v>
                </c:pt>
                <c:pt idx="599">
                  <c:v>-1.1186126047695651E-3</c:v>
                </c:pt>
                <c:pt idx="600">
                  <c:v>-2.1369880333762634E-3</c:v>
                </c:pt>
                <c:pt idx="601">
                  <c:v>-1.968974779281298E-3</c:v>
                </c:pt>
                <c:pt idx="602">
                  <c:v>-2.2257144580808E-3</c:v>
                </c:pt>
                <c:pt idx="603">
                  <c:v>-1.9908239977203604E-3</c:v>
                </c:pt>
                <c:pt idx="604">
                  <c:v>-2.3627512671482429E-3</c:v>
                </c:pt>
                <c:pt idx="605">
                  <c:v>-1.5893529952474739E-3</c:v>
                </c:pt>
                <c:pt idx="606">
                  <c:v>-3.0862477334205008E-3</c:v>
                </c:pt>
                <c:pt idx="607">
                  <c:v>-3.2084120398517802E-3</c:v>
                </c:pt>
                <c:pt idx="608">
                  <c:v>-2.9750769304654283E-3</c:v>
                </c:pt>
                <c:pt idx="609">
                  <c:v>-1.2903519199877157E-3</c:v>
                </c:pt>
                <c:pt idx="610">
                  <c:v>-1.1844545936658226E-3</c:v>
                </c:pt>
                <c:pt idx="611">
                  <c:v>0</c:v>
                </c:pt>
                <c:pt idx="612">
                  <c:v>0</c:v>
                </c:pt>
                <c:pt idx="613">
                  <c:v>0</c:v>
                </c:pt>
                <c:pt idx="614">
                  <c:v>0</c:v>
                </c:pt>
                <c:pt idx="615">
                  <c:v>0</c:v>
                </c:pt>
                <c:pt idx="616">
                  <c:v>-1.8301872958083117E-3</c:v>
                </c:pt>
                <c:pt idx="617">
                  <c:v>-1.034285138315964E-3</c:v>
                </c:pt>
                <c:pt idx="618">
                  <c:v>-1.7923452374834085E-3</c:v>
                </c:pt>
                <c:pt idx="619">
                  <c:v>-4.5703959183546325E-3</c:v>
                </c:pt>
                <c:pt idx="620">
                  <c:v>-4.8602863242760306E-3</c:v>
                </c:pt>
                <c:pt idx="621">
                  <c:v>-3.9989786175004182E-3</c:v>
                </c:pt>
                <c:pt idx="622">
                  <c:v>-3.1885087106491121E-3</c:v>
                </c:pt>
                <c:pt idx="623">
                  <c:v>-2.7837342588130846E-3</c:v>
                </c:pt>
                <c:pt idx="624">
                  <c:v>-2.7517025416981546E-3</c:v>
                </c:pt>
                <c:pt idx="625">
                  <c:v>-3.7965333812733561E-3</c:v>
                </c:pt>
                <c:pt idx="626">
                  <c:v>-3.9069248510249311E-3</c:v>
                </c:pt>
                <c:pt idx="627">
                  <c:v>-4.3205841904548729E-3</c:v>
                </c:pt>
                <c:pt idx="628">
                  <c:v>-3.366770809733815E-3</c:v>
                </c:pt>
                <c:pt idx="629">
                  <c:v>-3.67110506645292E-3</c:v>
                </c:pt>
                <c:pt idx="630">
                  <c:v>-3.0818019697923739E-3</c:v>
                </c:pt>
                <c:pt idx="631">
                  <c:v>-1.7207905954318545E-3</c:v>
                </c:pt>
                <c:pt idx="632">
                  <c:v>-3.6971545599608768E-4</c:v>
                </c:pt>
                <c:pt idx="633">
                  <c:v>0</c:v>
                </c:pt>
                <c:pt idx="634">
                  <c:v>0</c:v>
                </c:pt>
                <c:pt idx="635">
                  <c:v>0</c:v>
                </c:pt>
                <c:pt idx="636">
                  <c:v>0</c:v>
                </c:pt>
                <c:pt idx="637">
                  <c:v>0</c:v>
                </c:pt>
                <c:pt idx="638">
                  <c:v>-8.691532893383404E-4</c:v>
                </c:pt>
                <c:pt idx="639">
                  <c:v>0</c:v>
                </c:pt>
                <c:pt idx="640">
                  <c:v>-2.1736755533444796E-4</c:v>
                </c:pt>
                <c:pt idx="641">
                  <c:v>0</c:v>
                </c:pt>
                <c:pt idx="642">
                  <c:v>0</c:v>
                </c:pt>
                <c:pt idx="643">
                  <c:v>-3.8382883590774393E-3</c:v>
                </c:pt>
                <c:pt idx="644">
                  <c:v>-4.6540463556244997E-3</c:v>
                </c:pt>
                <c:pt idx="645">
                  <c:v>-5.8012096415397786E-3</c:v>
                </c:pt>
                <c:pt idx="646">
                  <c:v>-3.3092782962988515E-3</c:v>
                </c:pt>
                <c:pt idx="647">
                  <c:v>-4.8389212129420003E-3</c:v>
                </c:pt>
                <c:pt idx="648">
                  <c:v>-5.6290042356746698E-3</c:v>
                </c:pt>
                <c:pt idx="649">
                  <c:v>-8.4843793959901888E-3</c:v>
                </c:pt>
                <c:pt idx="650">
                  <c:v>-7.6192520203344702E-3</c:v>
                </c:pt>
                <c:pt idx="651">
                  <c:v>-8.0992758810879573E-3</c:v>
                </c:pt>
                <c:pt idx="652">
                  <c:v>-1.0053285659823288E-2</c:v>
                </c:pt>
                <c:pt idx="653">
                  <c:v>-7.3529558997346024E-3</c:v>
                </c:pt>
                <c:pt idx="654">
                  <c:v>-3.577173214490437E-3</c:v>
                </c:pt>
                <c:pt idx="655">
                  <c:v>-5.6797361784299318E-3</c:v>
                </c:pt>
                <c:pt idx="656">
                  <c:v>-5.2827576893304416E-3</c:v>
                </c:pt>
                <c:pt idx="657">
                  <c:v>-6.5249517042197044E-3</c:v>
                </c:pt>
                <c:pt idx="658">
                  <c:v>-6.7463232998777999E-3</c:v>
                </c:pt>
                <c:pt idx="659">
                  <c:v>-5.6767973156624189E-3</c:v>
                </c:pt>
                <c:pt idx="660">
                  <c:v>-5.6255359557625265E-3</c:v>
                </c:pt>
                <c:pt idx="661">
                  <c:v>-1.6352176946424768E-3</c:v>
                </c:pt>
                <c:pt idx="662">
                  <c:v>-3.3927321558159199E-3</c:v>
                </c:pt>
                <c:pt idx="663">
                  <c:v>-5.3787150740767205E-3</c:v>
                </c:pt>
                <c:pt idx="664">
                  <c:v>-3.3626221709156957E-3</c:v>
                </c:pt>
                <c:pt idx="665">
                  <c:v>-1.0169379176068248E-3</c:v>
                </c:pt>
                <c:pt idx="666">
                  <c:v>-5.7212557004101411E-4</c:v>
                </c:pt>
                <c:pt idx="667">
                  <c:v>0</c:v>
                </c:pt>
                <c:pt idx="668">
                  <c:v>-1.201457213627114E-3</c:v>
                </c:pt>
                <c:pt idx="669">
                  <c:v>-6.8424207140376512E-4</c:v>
                </c:pt>
                <c:pt idx="670">
                  <c:v>0</c:v>
                </c:pt>
                <c:pt idx="671">
                  <c:v>0</c:v>
                </c:pt>
                <c:pt idx="672">
                  <c:v>-1.4317048400015434E-3</c:v>
                </c:pt>
                <c:pt idx="673">
                  <c:v>0</c:v>
                </c:pt>
                <c:pt idx="674">
                  <c:v>0</c:v>
                </c:pt>
                <c:pt idx="675">
                  <c:v>0</c:v>
                </c:pt>
                <c:pt idx="676">
                  <c:v>-1.4885700183283981E-3</c:v>
                </c:pt>
                <c:pt idx="677">
                  <c:v>-2.5461836862139642E-3</c:v>
                </c:pt>
                <c:pt idx="678">
                  <c:v>-2.2319394641681584E-3</c:v>
                </c:pt>
                <c:pt idx="679">
                  <c:v>-1.8735297158446456E-3</c:v>
                </c:pt>
                <c:pt idx="680">
                  <c:v>-8.4770759718477164E-4</c:v>
                </c:pt>
                <c:pt idx="681">
                  <c:v>-2.0594834014811902E-4</c:v>
                </c:pt>
                <c:pt idx="682">
                  <c:v>0</c:v>
                </c:pt>
                <c:pt idx="683">
                  <c:v>0</c:v>
                </c:pt>
                <c:pt idx="684">
                  <c:v>-4.1491595563018178E-4</c:v>
                </c:pt>
                <c:pt idx="685">
                  <c:v>-6.6167287245985602E-5</c:v>
                </c:pt>
                <c:pt idx="686">
                  <c:v>-2.9567364479450266E-4</c:v>
                </c:pt>
                <c:pt idx="687">
                  <c:v>-2.1597410911701506E-3</c:v>
                </c:pt>
                <c:pt idx="688">
                  <c:v>-4.6221926766058892E-3</c:v>
                </c:pt>
                <c:pt idx="689">
                  <c:v>-5.7238683194820563E-3</c:v>
                </c:pt>
                <c:pt idx="690">
                  <c:v>-5.8457497084168876E-3</c:v>
                </c:pt>
                <c:pt idx="691">
                  <c:v>-5.8309382026944696E-3</c:v>
                </c:pt>
                <c:pt idx="692">
                  <c:v>-3.7104981269185781E-3</c:v>
                </c:pt>
                <c:pt idx="693">
                  <c:v>-6.3746595801215718E-3</c:v>
                </c:pt>
                <c:pt idx="694">
                  <c:v>-5.2255891953126542E-3</c:v>
                </c:pt>
                <c:pt idx="695">
                  <c:v>-5.6903749370092026E-3</c:v>
                </c:pt>
                <c:pt idx="696">
                  <c:v>-5.5114623297786228E-3</c:v>
                </c:pt>
                <c:pt idx="697">
                  <c:v>-5.8247152939117528E-3</c:v>
                </c:pt>
                <c:pt idx="698">
                  <c:v>-5.1361865314962837E-3</c:v>
                </c:pt>
                <c:pt idx="699">
                  <c:v>-8.4367174067993198E-3</c:v>
                </c:pt>
                <c:pt idx="700">
                  <c:v>-8.134240851269051E-3</c:v>
                </c:pt>
                <c:pt idx="701">
                  <c:v>-9.6517917370154728E-3</c:v>
                </c:pt>
                <c:pt idx="702">
                  <c:v>-1.0690512943559912E-2</c:v>
                </c:pt>
                <c:pt idx="703">
                  <c:v>-1.1040208440908094E-2</c:v>
                </c:pt>
                <c:pt idx="704">
                  <c:v>-9.8239097390274161E-3</c:v>
                </c:pt>
                <c:pt idx="705">
                  <c:v>-9.4466523827596849E-3</c:v>
                </c:pt>
                <c:pt idx="706">
                  <c:v>-4.8804105150835409E-3</c:v>
                </c:pt>
                <c:pt idx="707">
                  <c:v>-5.7138061853610434E-3</c:v>
                </c:pt>
                <c:pt idx="708">
                  <c:v>-1.0544009156677615E-2</c:v>
                </c:pt>
                <c:pt idx="709">
                  <c:v>-9.7444176336426071E-3</c:v>
                </c:pt>
                <c:pt idx="710">
                  <c:v>-9.9974251443127465E-3</c:v>
                </c:pt>
                <c:pt idx="711">
                  <c:v>-1.1149835731299991E-2</c:v>
                </c:pt>
                <c:pt idx="712">
                  <c:v>-9.6059314393906869E-3</c:v>
                </c:pt>
                <c:pt idx="713">
                  <c:v>-7.997951466323816E-3</c:v>
                </c:pt>
                <c:pt idx="714">
                  <c:v>-8.9378813139524907E-3</c:v>
                </c:pt>
                <c:pt idx="715">
                  <c:v>-9.5824579713264194E-3</c:v>
                </c:pt>
                <c:pt idx="716">
                  <c:v>-1.0412337639310956E-2</c:v>
                </c:pt>
                <c:pt idx="717">
                  <c:v>-1.1528168652048768E-2</c:v>
                </c:pt>
                <c:pt idx="718">
                  <c:v>-1.3922800152310006E-2</c:v>
                </c:pt>
                <c:pt idx="719">
                  <c:v>-1.4741339328646887E-2</c:v>
                </c:pt>
                <c:pt idx="720">
                  <c:v>-1.4720681430922611E-2</c:v>
                </c:pt>
                <c:pt idx="721">
                  <c:v>-1.3733541639119735E-2</c:v>
                </c:pt>
                <c:pt idx="722">
                  <c:v>-1.1900003197693274E-2</c:v>
                </c:pt>
                <c:pt idx="723">
                  <c:v>-1.3220470388768142E-2</c:v>
                </c:pt>
                <c:pt idx="724">
                  <c:v>-1.2468957428584013E-2</c:v>
                </c:pt>
                <c:pt idx="725">
                  <c:v>-1.4283982872110339E-2</c:v>
                </c:pt>
                <c:pt idx="726">
                  <c:v>-2.00223595459363E-2</c:v>
                </c:pt>
                <c:pt idx="727">
                  <c:v>-2.1030974636783797E-2</c:v>
                </c:pt>
                <c:pt idx="728">
                  <c:v>-2.2066633875977036E-2</c:v>
                </c:pt>
                <c:pt idx="729">
                  <c:v>-2.0667054556930582E-2</c:v>
                </c:pt>
                <c:pt idx="730">
                  <c:v>-1.9955540275587911E-2</c:v>
                </c:pt>
                <c:pt idx="731">
                  <c:v>-1.9419918161710462E-2</c:v>
                </c:pt>
                <c:pt idx="732">
                  <c:v>-1.8273704874827955E-2</c:v>
                </c:pt>
                <c:pt idx="733">
                  <c:v>-1.896003336730457E-2</c:v>
                </c:pt>
                <c:pt idx="734">
                  <c:v>-2.0204594360057771E-2</c:v>
                </c:pt>
                <c:pt idx="735">
                  <c:v>-2.1023055326107348E-2</c:v>
                </c:pt>
                <c:pt idx="736">
                  <c:v>-2.3099914276611008E-2</c:v>
                </c:pt>
                <c:pt idx="737">
                  <c:v>-2.2672921406805515E-2</c:v>
                </c:pt>
                <c:pt idx="738">
                  <c:v>-2.2518648500683434E-2</c:v>
                </c:pt>
                <c:pt idx="739">
                  <c:v>-2.2652770837758726E-2</c:v>
                </c:pt>
                <c:pt idx="740">
                  <c:v>-2.3171190149078407E-2</c:v>
                </c:pt>
                <c:pt idx="741">
                  <c:v>-2.222951683495842E-2</c:v>
                </c:pt>
                <c:pt idx="742">
                  <c:v>-2.1251225879634936E-2</c:v>
                </c:pt>
                <c:pt idx="743">
                  <c:v>-2.0033136646665364E-2</c:v>
                </c:pt>
                <c:pt idx="744">
                  <c:v>-1.8556400456827955E-2</c:v>
                </c:pt>
                <c:pt idx="745">
                  <c:v>-2.0260305693240842E-2</c:v>
                </c:pt>
                <c:pt idx="746">
                  <c:v>-1.9427979358306244E-2</c:v>
                </c:pt>
                <c:pt idx="747">
                  <c:v>-2.0519163748671406E-2</c:v>
                </c:pt>
                <c:pt idx="748">
                  <c:v>-1.9435631508178661E-2</c:v>
                </c:pt>
                <c:pt idx="749">
                  <c:v>-1.8121359540828958E-2</c:v>
                </c:pt>
                <c:pt idx="750">
                  <c:v>-1.7514695493219622E-2</c:v>
                </c:pt>
                <c:pt idx="751">
                  <c:v>-2.0529169128424719E-2</c:v>
                </c:pt>
                <c:pt idx="752">
                  <c:v>-1.9591362724700582E-2</c:v>
                </c:pt>
                <c:pt idx="753">
                  <c:v>-2.002873610678766E-2</c:v>
                </c:pt>
                <c:pt idx="754">
                  <c:v>-2.0584463801493497E-2</c:v>
                </c:pt>
                <c:pt idx="755">
                  <c:v>-1.8870702684637364E-2</c:v>
                </c:pt>
                <c:pt idx="756">
                  <c:v>-1.8147192467912462E-2</c:v>
                </c:pt>
                <c:pt idx="757">
                  <c:v>-1.611650388767644E-2</c:v>
                </c:pt>
                <c:pt idx="758">
                  <c:v>-1.6057952067601799E-2</c:v>
                </c:pt>
                <c:pt idx="759">
                  <c:v>-1.6481185306608893E-2</c:v>
                </c:pt>
                <c:pt idx="760">
                  <c:v>-1.2939710684408549E-2</c:v>
                </c:pt>
                <c:pt idx="761">
                  <c:v>-1.3065214663107401E-2</c:v>
                </c:pt>
                <c:pt idx="762">
                  <c:v>-1.305496219421648E-2</c:v>
                </c:pt>
                <c:pt idx="763">
                  <c:v>-1.2594111191306377E-2</c:v>
                </c:pt>
                <c:pt idx="764">
                  <c:v>-9.0586061596134009E-3</c:v>
                </c:pt>
                <c:pt idx="765">
                  <c:v>-8.7632405110827597E-3</c:v>
                </c:pt>
                <c:pt idx="766">
                  <c:v>-8.6126587152416962E-3</c:v>
                </c:pt>
                <c:pt idx="767">
                  <c:v>-9.024716188692869E-3</c:v>
                </c:pt>
                <c:pt idx="768">
                  <c:v>-1.2315803690908199E-2</c:v>
                </c:pt>
                <c:pt idx="769">
                  <c:v>-1.1959054040928081E-2</c:v>
                </c:pt>
                <c:pt idx="770">
                  <c:v>-1.1920063790303461E-2</c:v>
                </c:pt>
                <c:pt idx="771">
                  <c:v>-7.4745439997824488E-3</c:v>
                </c:pt>
                <c:pt idx="772">
                  <c:v>-7.8129176928966142E-3</c:v>
                </c:pt>
                <c:pt idx="773">
                  <c:v>-8.1896774102571627E-3</c:v>
                </c:pt>
                <c:pt idx="774">
                  <c:v>-6.7621237249354295E-3</c:v>
                </c:pt>
                <c:pt idx="775">
                  <c:v>-3.5299327217596819E-3</c:v>
                </c:pt>
                <c:pt idx="776">
                  <c:v>-1.8512672600751617E-3</c:v>
                </c:pt>
                <c:pt idx="777">
                  <c:v>-2.5830933759241866E-3</c:v>
                </c:pt>
                <c:pt idx="778">
                  <c:v>-8.4475969422394921E-4</c:v>
                </c:pt>
                <c:pt idx="779">
                  <c:v>-2.6839486558704213E-4</c:v>
                </c:pt>
                <c:pt idx="780">
                  <c:v>0</c:v>
                </c:pt>
                <c:pt idx="781">
                  <c:v>-2.4985001271412063E-3</c:v>
                </c:pt>
                <c:pt idx="782">
                  <c:v>-2.5271684024769829E-3</c:v>
                </c:pt>
                <c:pt idx="783">
                  <c:v>-2.6492318032715471E-3</c:v>
                </c:pt>
                <c:pt idx="784">
                  <c:v>-2.6843407401413973E-3</c:v>
                </c:pt>
                <c:pt idx="785">
                  <c:v>0</c:v>
                </c:pt>
                <c:pt idx="786">
                  <c:v>0</c:v>
                </c:pt>
                <c:pt idx="787">
                  <c:v>-1.0830950826146438E-4</c:v>
                </c:pt>
                <c:pt idx="788">
                  <c:v>-6.6531465624059764E-4</c:v>
                </c:pt>
                <c:pt idx="789">
                  <c:v>-1.5557057830252164E-3</c:v>
                </c:pt>
                <c:pt idx="790">
                  <c:v>-7.2818837822725458E-4</c:v>
                </c:pt>
                <c:pt idx="791">
                  <c:v>0</c:v>
                </c:pt>
                <c:pt idx="792">
                  <c:v>0</c:v>
                </c:pt>
                <c:pt idx="793">
                  <c:v>-1.8372562270873842E-4</c:v>
                </c:pt>
                <c:pt idx="794">
                  <c:v>0</c:v>
                </c:pt>
                <c:pt idx="795">
                  <c:v>0</c:v>
                </c:pt>
                <c:pt idx="796">
                  <c:v>-5.5266201221837777E-4</c:v>
                </c:pt>
                <c:pt idx="797">
                  <c:v>0</c:v>
                </c:pt>
                <c:pt idx="798">
                  <c:v>0</c:v>
                </c:pt>
                <c:pt idx="799">
                  <c:v>0</c:v>
                </c:pt>
                <c:pt idx="800">
                  <c:v>-1.7199007394817021E-3</c:v>
                </c:pt>
                <c:pt idx="801">
                  <c:v>-3.2523164321937386E-3</c:v>
                </c:pt>
                <c:pt idx="802">
                  <c:v>-2.7882497148514849E-3</c:v>
                </c:pt>
                <c:pt idx="803">
                  <c:v>0</c:v>
                </c:pt>
                <c:pt idx="804">
                  <c:v>0</c:v>
                </c:pt>
                <c:pt idx="805">
                  <c:v>-2.1140993065302707E-3</c:v>
                </c:pt>
                <c:pt idx="806">
                  <c:v>-3.9946998317274742E-3</c:v>
                </c:pt>
                <c:pt idx="807">
                  <c:v>-9.8631966931180242E-4</c:v>
                </c:pt>
                <c:pt idx="808">
                  <c:v>-1.2917487299744115E-4</c:v>
                </c:pt>
                <c:pt idx="809">
                  <c:v>0</c:v>
                </c:pt>
                <c:pt idx="810">
                  <c:v>-1.1443842144957278E-3</c:v>
                </c:pt>
                <c:pt idx="811">
                  <c:v>-1.4738362674130254E-3</c:v>
                </c:pt>
                <c:pt idx="812">
                  <c:v>0</c:v>
                </c:pt>
                <c:pt idx="813">
                  <c:v>0</c:v>
                </c:pt>
                <c:pt idx="814">
                  <c:v>-2.2172031047956253E-5</c:v>
                </c:pt>
                <c:pt idx="815">
                  <c:v>-3.5647950167451161E-3</c:v>
                </c:pt>
                <c:pt idx="816">
                  <c:v>-3.5162051595892395E-3</c:v>
                </c:pt>
                <c:pt idx="817">
                  <c:v>-2.7959988000759899E-3</c:v>
                </c:pt>
                <c:pt idx="818">
                  <c:v>-3.4640904271571182E-3</c:v>
                </c:pt>
                <c:pt idx="819">
                  <c:v>-4.9673948798465576E-3</c:v>
                </c:pt>
                <c:pt idx="820">
                  <c:v>-4.2076169744630285E-3</c:v>
                </c:pt>
                <c:pt idx="821">
                  <c:v>-5.5057011852623272E-3</c:v>
                </c:pt>
                <c:pt idx="822">
                  <c:v>-6.9071651567950186E-3</c:v>
                </c:pt>
                <c:pt idx="823">
                  <c:v>-7.5926896872330332E-3</c:v>
                </c:pt>
                <c:pt idx="824">
                  <c:v>-6.5183563549242145E-3</c:v>
                </c:pt>
                <c:pt idx="825">
                  <c:v>-4.0502384139984591E-3</c:v>
                </c:pt>
                <c:pt idx="826">
                  <c:v>-2.5382876936928091E-3</c:v>
                </c:pt>
                <c:pt idx="827">
                  <c:v>-1.012820068137874E-3</c:v>
                </c:pt>
                <c:pt idx="828">
                  <c:v>-8.4021224758793671E-4</c:v>
                </c:pt>
                <c:pt idx="829">
                  <c:v>-2.1231646383104937E-3</c:v>
                </c:pt>
                <c:pt idx="830">
                  <c:v>-3.424396229527683E-3</c:v>
                </c:pt>
                <c:pt idx="831">
                  <c:v>-3.416910383831938E-3</c:v>
                </c:pt>
                <c:pt idx="832">
                  <c:v>-1.5383222113046252E-3</c:v>
                </c:pt>
                <c:pt idx="833">
                  <c:v>0</c:v>
                </c:pt>
                <c:pt idx="834">
                  <c:v>-7.4450955748191867E-4</c:v>
                </c:pt>
                <c:pt idx="835">
                  <c:v>-8.0404547287576467E-4</c:v>
                </c:pt>
                <c:pt idx="836">
                  <c:v>-3.072091924956056E-6</c:v>
                </c:pt>
                <c:pt idx="837">
                  <c:v>0</c:v>
                </c:pt>
                <c:pt idx="838">
                  <c:v>0</c:v>
                </c:pt>
                <c:pt idx="839">
                  <c:v>-1.5979254655530031E-3</c:v>
                </c:pt>
                <c:pt idx="840">
                  <c:v>-4.2940427667159225E-4</c:v>
                </c:pt>
                <c:pt idx="841">
                  <c:v>-1.3321933899058621E-3</c:v>
                </c:pt>
                <c:pt idx="842">
                  <c:v>-2.3420184888154473E-3</c:v>
                </c:pt>
                <c:pt idx="843">
                  <c:v>0</c:v>
                </c:pt>
                <c:pt idx="844">
                  <c:v>0</c:v>
                </c:pt>
                <c:pt idx="845">
                  <c:v>0</c:v>
                </c:pt>
                <c:pt idx="846">
                  <c:v>0</c:v>
                </c:pt>
                <c:pt idx="847">
                  <c:v>0</c:v>
                </c:pt>
                <c:pt idx="848">
                  <c:v>-4.6547129118701153E-4</c:v>
                </c:pt>
                <c:pt idx="849">
                  <c:v>0</c:v>
                </c:pt>
                <c:pt idx="850">
                  <c:v>-9.7279635621188849E-4</c:v>
                </c:pt>
                <c:pt idx="851">
                  <c:v>0</c:v>
                </c:pt>
                <c:pt idx="852">
                  <c:v>0</c:v>
                </c:pt>
                <c:pt idx="853">
                  <c:v>-1.9862529975152171E-3</c:v>
                </c:pt>
                <c:pt idx="854">
                  <c:v>-2.8438961678637093E-3</c:v>
                </c:pt>
                <c:pt idx="855">
                  <c:v>-3.557764334428551E-3</c:v>
                </c:pt>
                <c:pt idx="856">
                  <c:v>-6.3376659147882462E-3</c:v>
                </c:pt>
                <c:pt idx="857">
                  <c:v>-6.7251191550571285E-3</c:v>
                </c:pt>
                <c:pt idx="858">
                  <c:v>-5.2678328523429775E-3</c:v>
                </c:pt>
                <c:pt idx="859">
                  <c:v>-5.8793770013123928E-3</c:v>
                </c:pt>
                <c:pt idx="860">
                  <c:v>-5.0152582481701249E-3</c:v>
                </c:pt>
                <c:pt idx="861">
                  <c:v>-5.0077002661356616E-3</c:v>
                </c:pt>
                <c:pt idx="862">
                  <c:v>-5.0407500604527358E-3</c:v>
                </c:pt>
                <c:pt idx="863">
                  <c:v>-5.8428085696129398E-3</c:v>
                </c:pt>
                <c:pt idx="864">
                  <c:v>-5.2274219369333585E-3</c:v>
                </c:pt>
                <c:pt idx="865">
                  <c:v>-5.9661228011596186E-3</c:v>
                </c:pt>
                <c:pt idx="866">
                  <c:v>-3.9320796263729654E-3</c:v>
                </c:pt>
                <c:pt idx="867">
                  <c:v>-2.9643313921191216E-3</c:v>
                </c:pt>
                <c:pt idx="868">
                  <c:v>-4.8618135424184136E-3</c:v>
                </c:pt>
                <c:pt idx="869">
                  <c:v>-4.5775369359065286E-3</c:v>
                </c:pt>
                <c:pt idx="870">
                  <c:v>-3.4439249595491278E-3</c:v>
                </c:pt>
                <c:pt idx="871">
                  <c:v>-2.6165567176804991E-3</c:v>
                </c:pt>
                <c:pt idx="872">
                  <c:v>-2.4839665060497882E-3</c:v>
                </c:pt>
                <c:pt idx="873">
                  <c:v>-2.720671296403352E-3</c:v>
                </c:pt>
                <c:pt idx="874">
                  <c:v>-2.68526588958633E-3</c:v>
                </c:pt>
                <c:pt idx="875">
                  <c:v>-2.0343522397467074E-3</c:v>
                </c:pt>
                <c:pt idx="876">
                  <c:v>-1.0417692921905204E-3</c:v>
                </c:pt>
                <c:pt idx="877">
                  <c:v>-1.0967082763643503E-3</c:v>
                </c:pt>
                <c:pt idx="878">
                  <c:v>-1.7215657344291488E-3</c:v>
                </c:pt>
                <c:pt idx="879">
                  <c:v>-7.3497192829484622E-4</c:v>
                </c:pt>
                <c:pt idx="880">
                  <c:v>0</c:v>
                </c:pt>
                <c:pt idx="881">
                  <c:v>-1.9748549132864859E-4</c:v>
                </c:pt>
                <c:pt idx="882">
                  <c:v>-1.0298918508282648E-3</c:v>
                </c:pt>
                <c:pt idx="883">
                  <c:v>-5.2964976254455949E-4</c:v>
                </c:pt>
                <c:pt idx="884">
                  <c:v>-1.8701587036146026E-3</c:v>
                </c:pt>
                <c:pt idx="885">
                  <c:v>-2.5031876536731161E-3</c:v>
                </c:pt>
                <c:pt idx="886">
                  <c:v>-3.2505154563469353E-3</c:v>
                </c:pt>
                <c:pt idx="887">
                  <c:v>-2.5043958754281861E-3</c:v>
                </c:pt>
                <c:pt idx="888">
                  <c:v>-2.0862826441655109E-3</c:v>
                </c:pt>
                <c:pt idx="889">
                  <c:v>-1.6865506364816319E-3</c:v>
                </c:pt>
                <c:pt idx="890">
                  <c:v>-1.2902693477408167E-3</c:v>
                </c:pt>
                <c:pt idx="891">
                  <c:v>-4.5613091269563924E-4</c:v>
                </c:pt>
                <c:pt idx="892">
                  <c:v>0</c:v>
                </c:pt>
                <c:pt idx="893">
                  <c:v>0</c:v>
                </c:pt>
                <c:pt idx="894">
                  <c:v>0</c:v>
                </c:pt>
                <c:pt idx="895">
                  <c:v>0</c:v>
                </c:pt>
                <c:pt idx="896">
                  <c:v>-4.2339876219189756E-4</c:v>
                </c:pt>
                <c:pt idx="897">
                  <c:v>-1.8700034053326948E-3</c:v>
                </c:pt>
                <c:pt idx="898">
                  <c:v>0</c:v>
                </c:pt>
                <c:pt idx="899">
                  <c:v>0</c:v>
                </c:pt>
                <c:pt idx="900">
                  <c:v>0</c:v>
                </c:pt>
                <c:pt idx="901">
                  <c:v>-7.0380045482258918E-4</c:v>
                </c:pt>
                <c:pt idx="902">
                  <c:v>-2.2378711937947929E-3</c:v>
                </c:pt>
                <c:pt idx="903">
                  <c:v>-1.1655326231596755E-3</c:v>
                </c:pt>
                <c:pt idx="904">
                  <c:v>0</c:v>
                </c:pt>
                <c:pt idx="905">
                  <c:v>0</c:v>
                </c:pt>
                <c:pt idx="906">
                  <c:v>0</c:v>
                </c:pt>
                <c:pt idx="907">
                  <c:v>-1.0818274053329172E-3</c:v>
                </c:pt>
                <c:pt idx="908">
                  <c:v>0</c:v>
                </c:pt>
                <c:pt idx="909">
                  <c:v>0</c:v>
                </c:pt>
                <c:pt idx="910">
                  <c:v>0</c:v>
                </c:pt>
                <c:pt idx="911">
                  <c:v>-4.2381019422991481E-4</c:v>
                </c:pt>
                <c:pt idx="912">
                  <c:v>-1.1216432963934754E-3</c:v>
                </c:pt>
                <c:pt idx="913">
                  <c:v>0</c:v>
                </c:pt>
                <c:pt idx="914">
                  <c:v>0</c:v>
                </c:pt>
                <c:pt idx="915">
                  <c:v>0</c:v>
                </c:pt>
                <c:pt idx="916">
                  <c:v>0</c:v>
                </c:pt>
                <c:pt idx="917">
                  <c:v>0</c:v>
                </c:pt>
                <c:pt idx="918">
                  <c:v>0</c:v>
                </c:pt>
                <c:pt idx="919">
                  <c:v>-7.0013969193533239E-4</c:v>
                </c:pt>
                <c:pt idx="920">
                  <c:v>-7.0422447259652912E-4</c:v>
                </c:pt>
                <c:pt idx="921">
                  <c:v>0</c:v>
                </c:pt>
                <c:pt idx="922">
                  <c:v>0</c:v>
                </c:pt>
                <c:pt idx="923">
                  <c:v>0</c:v>
                </c:pt>
                <c:pt idx="924">
                  <c:v>0</c:v>
                </c:pt>
                <c:pt idx="925">
                  <c:v>0</c:v>
                </c:pt>
                <c:pt idx="926">
                  <c:v>0</c:v>
                </c:pt>
                <c:pt idx="927">
                  <c:v>0</c:v>
                </c:pt>
                <c:pt idx="928">
                  <c:v>-2.1858192000980556E-3</c:v>
                </c:pt>
                <c:pt idx="929">
                  <c:v>-2.277719678772337E-3</c:v>
                </c:pt>
                <c:pt idx="930">
                  <c:v>-7.0802992419379646E-4</c:v>
                </c:pt>
                <c:pt idx="931">
                  <c:v>-1.4057576499626188E-3</c:v>
                </c:pt>
                <c:pt idx="932">
                  <c:v>0</c:v>
                </c:pt>
                <c:pt idx="933">
                  <c:v>0</c:v>
                </c:pt>
                <c:pt idx="934">
                  <c:v>0</c:v>
                </c:pt>
                <c:pt idx="935">
                  <c:v>0</c:v>
                </c:pt>
                <c:pt idx="936">
                  <c:v>0</c:v>
                </c:pt>
                <c:pt idx="937">
                  <c:v>-6.6093486859335952E-4</c:v>
                </c:pt>
                <c:pt idx="938">
                  <c:v>-4.1634185384264054E-3</c:v>
                </c:pt>
                <c:pt idx="939">
                  <c:v>-3.1041274962960207E-3</c:v>
                </c:pt>
                <c:pt idx="940">
                  <c:v>-3.0412677087610085E-3</c:v>
                </c:pt>
                <c:pt idx="941">
                  <c:v>-3.035999653939496E-3</c:v>
                </c:pt>
                <c:pt idx="942">
                  <c:v>-3.4345770870766916E-3</c:v>
                </c:pt>
                <c:pt idx="943">
                  <c:v>-4.0193577753233675E-3</c:v>
                </c:pt>
                <c:pt idx="944">
                  <c:v>-5.2531077946633168E-3</c:v>
                </c:pt>
                <c:pt idx="945">
                  <c:v>-4.6160014819591842E-3</c:v>
                </c:pt>
                <c:pt idx="946">
                  <c:v>-5.8398032544061899E-3</c:v>
                </c:pt>
                <c:pt idx="947">
                  <c:v>-4.3010400631934278E-3</c:v>
                </c:pt>
                <c:pt idx="948">
                  <c:v>-6.2319557240203619E-3</c:v>
                </c:pt>
                <c:pt idx="949">
                  <c:v>-5.7713419005115804E-3</c:v>
                </c:pt>
                <c:pt idx="950">
                  <c:v>-5.4862031613499796E-3</c:v>
                </c:pt>
                <c:pt idx="951">
                  <c:v>-5.4360142168441705E-3</c:v>
                </c:pt>
                <c:pt idx="952">
                  <c:v>-6.553449816260843E-3</c:v>
                </c:pt>
                <c:pt idx="953">
                  <c:v>-6.3533941529255976E-3</c:v>
                </c:pt>
                <c:pt idx="954">
                  <c:v>-4.8116955410931811E-3</c:v>
                </c:pt>
                <c:pt idx="955">
                  <c:v>-3.4204184192284546E-3</c:v>
                </c:pt>
                <c:pt idx="956">
                  <c:v>-3.3811977218839518E-3</c:v>
                </c:pt>
                <c:pt idx="957">
                  <c:v>-2.7232196861296421E-3</c:v>
                </c:pt>
                <c:pt idx="958">
                  <c:v>-3.8562096407848815E-3</c:v>
                </c:pt>
                <c:pt idx="959">
                  <c:v>-3.9795810091302385E-3</c:v>
                </c:pt>
                <c:pt idx="960">
                  <c:v>-1.5820950346772649E-3</c:v>
                </c:pt>
                <c:pt idx="961">
                  <c:v>-9.8745888582162968E-4</c:v>
                </c:pt>
                <c:pt idx="962">
                  <c:v>0</c:v>
                </c:pt>
                <c:pt idx="963">
                  <c:v>0</c:v>
                </c:pt>
                <c:pt idx="964">
                  <c:v>0</c:v>
                </c:pt>
                <c:pt idx="965">
                  <c:v>-1.4762864670678395E-4</c:v>
                </c:pt>
                <c:pt idx="966">
                  <c:v>0</c:v>
                </c:pt>
                <c:pt idx="967">
                  <c:v>0</c:v>
                </c:pt>
                <c:pt idx="968">
                  <c:v>-1.7425043601245415E-3</c:v>
                </c:pt>
                <c:pt idx="969">
                  <c:v>-3.5792544512106817E-3</c:v>
                </c:pt>
                <c:pt idx="970">
                  <c:v>-4.429916282638279E-3</c:v>
                </c:pt>
                <c:pt idx="971">
                  <c:v>-6.6512371771254046E-3</c:v>
                </c:pt>
                <c:pt idx="972">
                  <c:v>-6.9750451818289989E-3</c:v>
                </c:pt>
                <c:pt idx="973">
                  <c:v>-6.3046064141010329E-3</c:v>
                </c:pt>
                <c:pt idx="974">
                  <c:v>-1.0082819719685904E-2</c:v>
                </c:pt>
                <c:pt idx="975">
                  <c:v>-9.3861408203759801E-3</c:v>
                </c:pt>
                <c:pt idx="976">
                  <c:v>-7.4511100816850792E-3</c:v>
                </c:pt>
                <c:pt idx="977">
                  <c:v>-7.5616323540789003E-3</c:v>
                </c:pt>
                <c:pt idx="978">
                  <c:v>-8.8159985520618288E-3</c:v>
                </c:pt>
                <c:pt idx="979">
                  <c:v>-8.9236477376089893E-3</c:v>
                </c:pt>
                <c:pt idx="980">
                  <c:v>-9.817128266389365E-3</c:v>
                </c:pt>
                <c:pt idx="981">
                  <c:v>-9.1217879132438427E-3</c:v>
                </c:pt>
                <c:pt idx="982">
                  <c:v>-7.3321728971331391E-3</c:v>
                </c:pt>
                <c:pt idx="983">
                  <c:v>-6.7650309514509762E-3</c:v>
                </c:pt>
                <c:pt idx="984">
                  <c:v>-5.3733342866935903E-3</c:v>
                </c:pt>
                <c:pt idx="985">
                  <c:v>-8.6863195827342615E-3</c:v>
                </c:pt>
                <c:pt idx="986">
                  <c:v>-9.2143442357240767E-3</c:v>
                </c:pt>
                <c:pt idx="987">
                  <c:v>-7.6728081557330373E-3</c:v>
                </c:pt>
                <c:pt idx="988">
                  <c:v>-6.8189937042942806E-3</c:v>
                </c:pt>
                <c:pt idx="989">
                  <c:v>-6.1318735539994422E-3</c:v>
                </c:pt>
                <c:pt idx="990">
                  <c:v>-7.5694785608334059E-3</c:v>
                </c:pt>
                <c:pt idx="991">
                  <c:v>-8.4071970428383803E-3</c:v>
                </c:pt>
                <c:pt idx="992">
                  <c:v>-8.2535360558136511E-3</c:v>
                </c:pt>
                <c:pt idx="993">
                  <c:v>-9.3434596404878938E-3</c:v>
                </c:pt>
                <c:pt idx="994">
                  <c:v>-1.1800642907899839E-2</c:v>
                </c:pt>
                <c:pt idx="995">
                  <c:v>-9.5045092995244898E-3</c:v>
                </c:pt>
                <c:pt idx="996">
                  <c:v>-9.9496642574392388E-3</c:v>
                </c:pt>
                <c:pt idx="997">
                  <c:v>-1.2236696008937387E-2</c:v>
                </c:pt>
                <c:pt idx="998">
                  <c:v>-1.5136907211794235E-2</c:v>
                </c:pt>
                <c:pt idx="999">
                  <c:v>-1.3342981601505677E-2</c:v>
                </c:pt>
                <c:pt idx="1000">
                  <c:v>-1.4126660860675018E-2</c:v>
                </c:pt>
                <c:pt idx="1001">
                  <c:v>-1.5112734983024203E-2</c:v>
                </c:pt>
                <c:pt idx="1002">
                  <c:v>-1.4246253502302271E-2</c:v>
                </c:pt>
                <c:pt idx="1003">
                  <c:v>-1.3150549685870632E-2</c:v>
                </c:pt>
                <c:pt idx="1004">
                  <c:v>-1.1298165658328099E-2</c:v>
                </c:pt>
                <c:pt idx="1005">
                  <c:v>-1.1666280633508479E-2</c:v>
                </c:pt>
                <c:pt idx="1006">
                  <c:v>-1.1134823184737882E-2</c:v>
                </c:pt>
                <c:pt idx="1007">
                  <c:v>-1.1025312372576019E-2</c:v>
                </c:pt>
                <c:pt idx="1008">
                  <c:v>-1.1311305644873331E-2</c:v>
                </c:pt>
                <c:pt idx="1009">
                  <c:v>-8.8798599919525153E-3</c:v>
                </c:pt>
                <c:pt idx="1010">
                  <c:v>-7.6616608872178242E-3</c:v>
                </c:pt>
                <c:pt idx="1011">
                  <c:v>-7.0439632802741705E-3</c:v>
                </c:pt>
                <c:pt idx="1012">
                  <c:v>-6.3654084117018119E-3</c:v>
                </c:pt>
                <c:pt idx="1013">
                  <c:v>-6.0467245390753606E-3</c:v>
                </c:pt>
                <c:pt idx="1014">
                  <c:v>-5.9201564204356318E-3</c:v>
                </c:pt>
                <c:pt idx="1015">
                  <c:v>-6.4597171179511361E-3</c:v>
                </c:pt>
                <c:pt idx="1016">
                  <c:v>-4.9908782962680863E-3</c:v>
                </c:pt>
                <c:pt idx="1017">
                  <c:v>-4.2079688778595345E-3</c:v>
                </c:pt>
                <c:pt idx="1018">
                  <c:v>-3.0722326992502643E-3</c:v>
                </c:pt>
                <c:pt idx="1019">
                  <c:v>-3.0326649404699524E-3</c:v>
                </c:pt>
                <c:pt idx="1020">
                  <c:v>-2.4445483683774756E-3</c:v>
                </c:pt>
                <c:pt idx="1021">
                  <c:v>-1.7364587325121917E-3</c:v>
                </c:pt>
                <c:pt idx="1022">
                  <c:v>-1.479854356178374E-3</c:v>
                </c:pt>
                <c:pt idx="1023">
                  <c:v>-1.3839127906854851E-3</c:v>
                </c:pt>
                <c:pt idx="1024">
                  <c:v>0</c:v>
                </c:pt>
                <c:pt idx="1025">
                  <c:v>-7.3387368014659791E-4</c:v>
                </c:pt>
                <c:pt idx="1026">
                  <c:v>-1.7237262544944138E-4</c:v>
                </c:pt>
                <c:pt idx="1027">
                  <c:v>0</c:v>
                </c:pt>
                <c:pt idx="1028">
                  <c:v>-6.4548543372326271E-4</c:v>
                </c:pt>
                <c:pt idx="1029">
                  <c:v>-1.1572080320269454E-3</c:v>
                </c:pt>
                <c:pt idx="1030">
                  <c:v>-1.6693648294637453E-3</c:v>
                </c:pt>
                <c:pt idx="1031">
                  <c:v>-1.1806624815015928E-4</c:v>
                </c:pt>
                <c:pt idx="1032">
                  <c:v>0</c:v>
                </c:pt>
                <c:pt idx="1033">
                  <c:v>0</c:v>
                </c:pt>
                <c:pt idx="1034">
                  <c:v>0</c:v>
                </c:pt>
                <c:pt idx="1035">
                  <c:v>-7.4582254711949418E-4</c:v>
                </c:pt>
                <c:pt idx="1036">
                  <c:v>-2.4823966755798312E-3</c:v>
                </c:pt>
                <c:pt idx="1037">
                  <c:v>-4.192505014906661E-3</c:v>
                </c:pt>
                <c:pt idx="1038">
                  <c:v>-1.4728443685605847E-3</c:v>
                </c:pt>
                <c:pt idx="1039">
                  <c:v>-2.5458849510002447E-3</c:v>
                </c:pt>
                <c:pt idx="1040">
                  <c:v>-2.8877060556630595E-3</c:v>
                </c:pt>
                <c:pt idx="1041">
                  <c:v>-6.0091467569893346E-4</c:v>
                </c:pt>
                <c:pt idx="1042">
                  <c:v>0</c:v>
                </c:pt>
                <c:pt idx="1043">
                  <c:v>-1.1868352552540187E-3</c:v>
                </c:pt>
                <c:pt idx="1044">
                  <c:v>-7.2618361705795728E-4</c:v>
                </c:pt>
                <c:pt idx="1045">
                  <c:v>0</c:v>
                </c:pt>
                <c:pt idx="1046">
                  <c:v>0</c:v>
                </c:pt>
                <c:pt idx="1047">
                  <c:v>0</c:v>
                </c:pt>
                <c:pt idx="1048">
                  <c:v>-9.2194501015542515E-6</c:v>
                </c:pt>
                <c:pt idx="1049">
                  <c:v>0</c:v>
                </c:pt>
                <c:pt idx="1050">
                  <c:v>-2.5448365675691232E-3</c:v>
                </c:pt>
                <c:pt idx="1051">
                  <c:v>-2.017281911801404E-3</c:v>
                </c:pt>
                <c:pt idx="1052">
                  <c:v>0</c:v>
                </c:pt>
                <c:pt idx="1053">
                  <c:v>-1.446552087041622E-3</c:v>
                </c:pt>
                <c:pt idx="1054">
                  <c:v>-9.3004998148892991E-4</c:v>
                </c:pt>
                <c:pt idx="1055">
                  <c:v>0</c:v>
                </c:pt>
                <c:pt idx="1056">
                  <c:v>0</c:v>
                </c:pt>
                <c:pt idx="1057">
                  <c:v>-1.6607840551421108E-4</c:v>
                </c:pt>
                <c:pt idx="1058">
                  <c:v>-1.2431452554293187E-3</c:v>
                </c:pt>
                <c:pt idx="1059">
                  <c:v>0</c:v>
                </c:pt>
                <c:pt idx="1060">
                  <c:v>0</c:v>
                </c:pt>
                <c:pt idx="1061">
                  <c:v>0</c:v>
                </c:pt>
                <c:pt idx="1062">
                  <c:v>0</c:v>
                </c:pt>
                <c:pt idx="1063">
                  <c:v>-9.2679991757187749E-4</c:v>
                </c:pt>
                <c:pt idx="1064">
                  <c:v>0</c:v>
                </c:pt>
                <c:pt idx="1065">
                  <c:v>0</c:v>
                </c:pt>
                <c:pt idx="1066">
                  <c:v>0</c:v>
                </c:pt>
                <c:pt idx="1067">
                  <c:v>0</c:v>
                </c:pt>
                <c:pt idx="1068">
                  <c:v>-7.1030157411509443E-4</c:v>
                </c:pt>
                <c:pt idx="1069">
                  <c:v>-9.8566755449760123E-4</c:v>
                </c:pt>
                <c:pt idx="1070">
                  <c:v>-6.6627700767806289E-4</c:v>
                </c:pt>
                <c:pt idx="1071">
                  <c:v>-2.3236162433052255E-4</c:v>
                </c:pt>
                <c:pt idx="1072">
                  <c:v>-2.9680159590154812E-4</c:v>
                </c:pt>
                <c:pt idx="1073">
                  <c:v>-1.4216009637537459E-4</c:v>
                </c:pt>
                <c:pt idx="1074">
                  <c:v>-4.5984179079975511E-4</c:v>
                </c:pt>
                <c:pt idx="1075">
                  <c:v>0</c:v>
                </c:pt>
                <c:pt idx="1076">
                  <c:v>0</c:v>
                </c:pt>
                <c:pt idx="1077">
                  <c:v>0</c:v>
                </c:pt>
                <c:pt idx="1078">
                  <c:v>0</c:v>
                </c:pt>
                <c:pt idx="1079">
                  <c:v>0</c:v>
                </c:pt>
                <c:pt idx="1080">
                  <c:v>0</c:v>
                </c:pt>
                <c:pt idx="1081">
                  <c:v>-2.8786923161593808E-3</c:v>
                </c:pt>
                <c:pt idx="1082">
                  <c:v>-2.3366825902737874E-3</c:v>
                </c:pt>
                <c:pt idx="1083">
                  <c:v>-2.6755766263655365E-3</c:v>
                </c:pt>
                <c:pt idx="1084">
                  <c:v>-1.2482386745977239E-3</c:v>
                </c:pt>
                <c:pt idx="1085">
                  <c:v>-1.0630302715998316E-3</c:v>
                </c:pt>
                <c:pt idx="1086">
                  <c:v>-2.9244146426276192E-4</c:v>
                </c:pt>
                <c:pt idx="1087">
                  <c:v>-1.3802411180515112E-3</c:v>
                </c:pt>
                <c:pt idx="1088">
                  <c:v>-1.0973825119662845E-3</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-7.257722309661162E-4</c:v>
                </c:pt>
                <c:pt idx="1103">
                  <c:v>-3.7873126085203514E-3</c:v>
                </c:pt>
                <c:pt idx="1104">
                  <c:v>-5.8591990061819174E-4</c:v>
                </c:pt>
                <c:pt idx="1105">
                  <c:v>-6.0345874423331687E-4</c:v>
                </c:pt>
                <c:pt idx="1106">
                  <c:v>-1.8385316201607221E-3</c:v>
                </c:pt>
                <c:pt idx="1107">
                  <c:v>-1.6314907860182242E-3</c:v>
                </c:pt>
                <c:pt idx="1108">
                  <c:v>-1.5283131369419275E-3</c:v>
                </c:pt>
                <c:pt idx="1109">
                  <c:v>-2.1204345383730298E-3</c:v>
                </c:pt>
                <c:pt idx="1110">
                  <c:v>0</c:v>
                </c:pt>
                <c:pt idx="1111">
                  <c:v>0</c:v>
                </c:pt>
                <c:pt idx="1112">
                  <c:v>0</c:v>
                </c:pt>
                <c:pt idx="1113">
                  <c:v>0</c:v>
                </c:pt>
                <c:pt idx="1114">
                  <c:v>-1.9521460404011971E-4</c:v>
                </c:pt>
                <c:pt idx="1115">
                  <c:v>-1.1728376236024255E-3</c:v>
                </c:pt>
                <c:pt idx="1116">
                  <c:v>-9.2112440924787859E-4</c:v>
                </c:pt>
                <c:pt idx="1117">
                  <c:v>-1.5145981642583064E-3</c:v>
                </c:pt>
                <c:pt idx="1118">
                  <c:v>-1.2660213419926126E-3</c:v>
                </c:pt>
                <c:pt idx="1119">
                  <c:v>0</c:v>
                </c:pt>
                <c:pt idx="1120">
                  <c:v>-3.1085006979671186E-4</c:v>
                </c:pt>
                <c:pt idx="1121">
                  <c:v>-1.0087410898068454E-3</c:v>
                </c:pt>
                <c:pt idx="1122">
                  <c:v>-1.8390770891289299E-3</c:v>
                </c:pt>
                <c:pt idx="1123">
                  <c:v>-4.7796120560768566E-3</c:v>
                </c:pt>
                <c:pt idx="1124">
                  <c:v>-5.9245873231298565E-3</c:v>
                </c:pt>
                <c:pt idx="1125">
                  <c:v>-5.5706255942554583E-3</c:v>
                </c:pt>
                <c:pt idx="1126">
                  <c:v>-5.5379306547823047E-3</c:v>
                </c:pt>
                <c:pt idx="1127">
                  <c:v>-1.2658612861501901E-2</c:v>
                </c:pt>
                <c:pt idx="1128">
                  <c:v>-1.5061215773570759E-2</c:v>
                </c:pt>
                <c:pt idx="1129">
                  <c:v>-1.2950600351643632E-2</c:v>
                </c:pt>
                <c:pt idx="1130">
                  <c:v>-1.2501664997999601E-2</c:v>
                </c:pt>
                <c:pt idx="1131">
                  <c:v>-1.2394450357387277E-2</c:v>
                </c:pt>
                <c:pt idx="1132">
                  <c:v>-1.3148083696256897E-2</c:v>
                </c:pt>
                <c:pt idx="1133">
                  <c:v>-1.3076763365071702E-2</c:v>
                </c:pt>
                <c:pt idx="1134">
                  <c:v>-1.4200794972535069E-2</c:v>
                </c:pt>
                <c:pt idx="1135">
                  <c:v>-1.5017301590968169E-2</c:v>
                </c:pt>
                <c:pt idx="1136">
                  <c:v>-1.5428264534179273E-2</c:v>
                </c:pt>
                <c:pt idx="1137">
                  <c:v>-1.539021228844395E-2</c:v>
                </c:pt>
                <c:pt idx="1138">
                  <c:v>-1.4039852364984205E-2</c:v>
                </c:pt>
                <c:pt idx="1139">
                  <c:v>-1.5054658554629461E-2</c:v>
                </c:pt>
                <c:pt idx="1140">
                  <c:v>-1.3895223565269909E-2</c:v>
                </c:pt>
                <c:pt idx="1141">
                  <c:v>-1.4085038550352534E-2</c:v>
                </c:pt>
                <c:pt idx="1142">
                  <c:v>-1.3103928220389548E-2</c:v>
                </c:pt>
                <c:pt idx="1143">
                  <c:v>-1.2386808212433676E-2</c:v>
                </c:pt>
                <c:pt idx="1144">
                  <c:v>-1.1056174162308981E-2</c:v>
                </c:pt>
                <c:pt idx="1145">
                  <c:v>-9.9277825940773997E-3</c:v>
                </c:pt>
                <c:pt idx="1146">
                  <c:v>-8.9563782112135164E-3</c:v>
                </c:pt>
                <c:pt idx="1147">
                  <c:v>-5.6542882248761797E-3</c:v>
                </c:pt>
                <c:pt idx="1148">
                  <c:v>-6.0548171706932673E-3</c:v>
                </c:pt>
                <c:pt idx="1149">
                  <c:v>-2.4456097128392213E-3</c:v>
                </c:pt>
                <c:pt idx="1150">
                  <c:v>-2.6447249148648039E-3</c:v>
                </c:pt>
                <c:pt idx="1151">
                  <c:v>-2.9111037422995759E-3</c:v>
                </c:pt>
                <c:pt idx="1152">
                  <c:v>-1.8075820623350734E-3</c:v>
                </c:pt>
                <c:pt idx="1153">
                  <c:v>0</c:v>
                </c:pt>
                <c:pt idx="1154">
                  <c:v>-3.4809270930869977E-3</c:v>
                </c:pt>
                <c:pt idx="1155">
                  <c:v>-3.542320225404497E-3</c:v>
                </c:pt>
                <c:pt idx="1156">
                  <c:v>-1.2440283288696532E-3</c:v>
                </c:pt>
                <c:pt idx="1157">
                  <c:v>-3.1759179473613485E-3</c:v>
                </c:pt>
                <c:pt idx="1158">
                  <c:v>-4.3784995967316095E-3</c:v>
                </c:pt>
                <c:pt idx="1159">
                  <c:v>-4.2710014421847432E-4</c:v>
                </c:pt>
                <c:pt idx="1160">
                  <c:v>-6.5985940106433566E-4</c:v>
                </c:pt>
                <c:pt idx="1161">
                  <c:v>-1.0036574865636789E-3</c:v>
                </c:pt>
                <c:pt idx="1162">
                  <c:v>-6.3303237525958388E-4</c:v>
                </c:pt>
                <c:pt idx="1163">
                  <c:v>-1.2871014664394586E-3</c:v>
                </c:pt>
                <c:pt idx="1164">
                  <c:v>-3.2213223414985022E-3</c:v>
                </c:pt>
                <c:pt idx="1165">
                  <c:v>-3.6997929425339649E-3</c:v>
                </c:pt>
                <c:pt idx="1166">
                  <c:v>-2.6251688603811298E-3</c:v>
                </c:pt>
                <c:pt idx="1167">
                  <c:v>-2.4649651235467492E-3</c:v>
                </c:pt>
                <c:pt idx="1168">
                  <c:v>-2.0759443544264653E-4</c:v>
                </c:pt>
                <c:pt idx="1169">
                  <c:v>-7.7308292632707973E-4</c:v>
                </c:pt>
                <c:pt idx="1170">
                  <c:v>-1.5949041879496581E-3</c:v>
                </c:pt>
                <c:pt idx="1171">
                  <c:v>-7.4578464472251429E-4</c:v>
                </c:pt>
                <c:pt idx="1172">
                  <c:v>-2.2850973299110306E-3</c:v>
                </c:pt>
                <c:pt idx="1173">
                  <c:v>-2.3429491923494224E-3</c:v>
                </c:pt>
                <c:pt idx="1174">
                  <c:v>0</c:v>
                </c:pt>
                <c:pt idx="1175">
                  <c:v>-1.8114055949121871E-3</c:v>
                </c:pt>
                <c:pt idx="1176">
                  <c:v>0</c:v>
                </c:pt>
                <c:pt idx="1177">
                  <c:v>-7.0292176315018033E-4</c:v>
                </c:pt>
                <c:pt idx="1178">
                  <c:v>0</c:v>
                </c:pt>
                <c:pt idx="1179">
                  <c:v>0</c:v>
                </c:pt>
                <c:pt idx="1180">
                  <c:v>0</c:v>
                </c:pt>
                <c:pt idx="1181">
                  <c:v>-1.069630951509864E-3</c:v>
                </c:pt>
                <c:pt idx="1182">
                  <c:v>0</c:v>
                </c:pt>
                <c:pt idx="1183">
                  <c:v>0</c:v>
                </c:pt>
                <c:pt idx="1184">
                  <c:v>0</c:v>
                </c:pt>
                <c:pt idx="1185">
                  <c:v>0</c:v>
                </c:pt>
                <c:pt idx="1186">
                  <c:v>0</c:v>
                </c:pt>
                <c:pt idx="1187">
                  <c:v>0</c:v>
                </c:pt>
                <c:pt idx="1188">
                  <c:v>-1.5042979809596112E-3</c:v>
                </c:pt>
                <c:pt idx="1189">
                  <c:v>-1.2471278030544509E-4</c:v>
                </c:pt>
                <c:pt idx="1190">
                  <c:v>-1.8384249080930812E-3</c:v>
                </c:pt>
                <c:pt idx="1191">
                  <c:v>-3.0129374725747183E-3</c:v>
                </c:pt>
                <c:pt idx="1192">
                  <c:v>-1.7623543967622585E-3</c:v>
                </c:pt>
                <c:pt idx="1193">
                  <c:v>-1.0487576340551478E-3</c:v>
                </c:pt>
                <c:pt idx="1194">
                  <c:v>-1.9295286400662624E-3</c:v>
                </c:pt>
                <c:pt idx="1195">
                  <c:v>0</c:v>
                </c:pt>
                <c:pt idx="1196">
                  <c:v>0</c:v>
                </c:pt>
                <c:pt idx="1197">
                  <c:v>0</c:v>
                </c:pt>
                <c:pt idx="1198">
                  <c:v>0</c:v>
                </c:pt>
                <c:pt idx="1199">
                  <c:v>0</c:v>
                </c:pt>
                <c:pt idx="1200">
                  <c:v>0</c:v>
                </c:pt>
                <c:pt idx="1201">
                  <c:v>-2.0307281076751647E-3</c:v>
                </c:pt>
                <c:pt idx="1202">
                  <c:v>-8.8959085054707992E-4</c:v>
                </c:pt>
                <c:pt idx="1203">
                  <c:v>-3.456805364147065E-4</c:v>
                </c:pt>
                <c:pt idx="1204">
                  <c:v>-2.3197025101672568E-3</c:v>
                </c:pt>
                <c:pt idx="1205">
                  <c:v>-7.4500364928077156E-4</c:v>
                </c:pt>
                <c:pt idx="1206">
                  <c:v>-4.9034878726009028E-4</c:v>
                </c:pt>
                <c:pt idx="1207">
                  <c:v>0</c:v>
                </c:pt>
                <c:pt idx="1208">
                  <c:v>0</c:v>
                </c:pt>
                <c:pt idx="1209">
                  <c:v>0</c:v>
                </c:pt>
                <c:pt idx="1210">
                  <c:v>-2.0482960228582663E-3</c:v>
                </c:pt>
                <c:pt idx="1211">
                  <c:v>0</c:v>
                </c:pt>
                <c:pt idx="1212">
                  <c:v>0</c:v>
                </c:pt>
                <c:pt idx="1213">
                  <c:v>0</c:v>
                </c:pt>
                <c:pt idx="1214">
                  <c:v>0</c:v>
                </c:pt>
                <c:pt idx="1215">
                  <c:v>-3.050023142601456E-3</c:v>
                </c:pt>
                <c:pt idx="1216">
                  <c:v>-2.2345455990888867E-3</c:v>
                </c:pt>
                <c:pt idx="1217">
                  <c:v>-3.7333946768636594E-3</c:v>
                </c:pt>
                <c:pt idx="1218">
                  <c:v>-3.0496398495982961E-3</c:v>
                </c:pt>
                <c:pt idx="1219">
                  <c:v>-3.5162496516549895E-3</c:v>
                </c:pt>
                <c:pt idx="1220">
                  <c:v>-1.9860653591703783E-3</c:v>
                </c:pt>
                <c:pt idx="1221">
                  <c:v>0</c:v>
                </c:pt>
                <c:pt idx="1222">
                  <c:v>0</c:v>
                </c:pt>
                <c:pt idx="1223">
                  <c:v>-9.4858148377253352E-4</c:v>
                </c:pt>
                <c:pt idx="1224">
                  <c:v>0</c:v>
                </c:pt>
                <c:pt idx="1225">
                  <c:v>0</c:v>
                </c:pt>
                <c:pt idx="1226">
                  <c:v>-3.8839860947429409E-4</c:v>
                </c:pt>
                <c:pt idx="1227">
                  <c:v>-4.4566838506407836E-4</c:v>
                </c:pt>
                <c:pt idx="1228">
                  <c:v>-1.7981269972095885E-3</c:v>
                </c:pt>
                <c:pt idx="1229">
                  <c:v>-2.5263205644564142E-3</c:v>
                </c:pt>
                <c:pt idx="1230">
                  <c:v>0</c:v>
                </c:pt>
                <c:pt idx="1231">
                  <c:v>0</c:v>
                </c:pt>
                <c:pt idx="1232">
                  <c:v>0</c:v>
                </c:pt>
                <c:pt idx="1233">
                  <c:v>0</c:v>
                </c:pt>
                <c:pt idx="1234">
                  <c:v>0</c:v>
                </c:pt>
                <c:pt idx="1235">
                  <c:v>-1.7485391465651692E-3</c:v>
                </c:pt>
                <c:pt idx="1236">
                  <c:v>-1.3186251324278806E-3</c:v>
                </c:pt>
                <c:pt idx="1237">
                  <c:v>-4.1477301411271894E-3</c:v>
                </c:pt>
                <c:pt idx="1238">
                  <c:v>-6.6395889721585387E-3</c:v>
                </c:pt>
                <c:pt idx="1239">
                  <c:v>-6.6222686732344835E-3</c:v>
                </c:pt>
                <c:pt idx="1240">
                  <c:v>-7.9411440579044111E-3</c:v>
                </c:pt>
                <c:pt idx="1241">
                  <c:v>-8.3999695998125817E-3</c:v>
                </c:pt>
                <c:pt idx="1242">
                  <c:v>-9.5495550302990093E-3</c:v>
                </c:pt>
                <c:pt idx="1243">
                  <c:v>-1.0179963746935807E-2</c:v>
                </c:pt>
                <c:pt idx="1244">
                  <c:v>-1.1078489303154889E-2</c:v>
                </c:pt>
                <c:pt idx="1245">
                  <c:v>-1.0511501329710056E-2</c:v>
                </c:pt>
                <c:pt idx="1246">
                  <c:v>-8.3046178080475788E-3</c:v>
                </c:pt>
                <c:pt idx="1247">
                  <c:v>-7.7015536988934022E-3</c:v>
                </c:pt>
                <c:pt idx="1248">
                  <c:v>-9.8682961921789502E-3</c:v>
                </c:pt>
                <c:pt idx="1249">
                  <c:v>-7.5640162041828805E-3</c:v>
                </c:pt>
                <c:pt idx="1250">
                  <c:v>-6.1564673500796715E-3</c:v>
                </c:pt>
                <c:pt idx="1251">
                  <c:v>-5.0430382497708218E-3</c:v>
                </c:pt>
                <c:pt idx="1252">
                  <c:v>-3.9521409513264992E-3</c:v>
                </c:pt>
                <c:pt idx="1253">
                  <c:v>-2.2178678888223578E-3</c:v>
                </c:pt>
                <c:pt idx="1254">
                  <c:v>-3.1146143791026958E-3</c:v>
                </c:pt>
                <c:pt idx="1255">
                  <c:v>-3.2882848850319703E-3</c:v>
                </c:pt>
                <c:pt idx="1256">
                  <c:v>-3.3583725754536119E-3</c:v>
                </c:pt>
                <c:pt idx="1257">
                  <c:v>-1.6135758374170969E-3</c:v>
                </c:pt>
                <c:pt idx="1258">
                  <c:v>-2.9511092329957095E-3</c:v>
                </c:pt>
                <c:pt idx="1259">
                  <c:v>-3.3822096702623098E-3</c:v>
                </c:pt>
                <c:pt idx="1260">
                  <c:v>-7.5633655483535907E-3</c:v>
                </c:pt>
                <c:pt idx="1261">
                  <c:v>-6.0008394620457255E-3</c:v>
                </c:pt>
                <c:pt idx="1262">
                  <c:v>-5.4026006711221305E-3</c:v>
                </c:pt>
                <c:pt idx="1263">
                  <c:v>-1.7802802309362642E-3</c:v>
                </c:pt>
                <c:pt idx="1264">
                  <c:v>-2.4255931748513723E-3</c:v>
                </c:pt>
                <c:pt idx="1265">
                  <c:v>-6.9746266737892918E-4</c:v>
                </c:pt>
                <c:pt idx="1266">
                  <c:v>-8.0731771407993873E-4</c:v>
                </c:pt>
                <c:pt idx="1267">
                  <c:v>-2.5331015380282151E-3</c:v>
                </c:pt>
                <c:pt idx="1268">
                  <c:v>-1.2548682549743716E-3</c:v>
                </c:pt>
                <c:pt idx="1269">
                  <c:v>0</c:v>
                </c:pt>
                <c:pt idx="1270">
                  <c:v>-1.3365448968289983E-5</c:v>
                </c:pt>
                <c:pt idx="1271">
                  <c:v>0</c:v>
                </c:pt>
                <c:pt idx="1272">
                  <c:v>-3.0014830805444874E-3</c:v>
                </c:pt>
                <c:pt idx="1273">
                  <c:v>-1.7932690738265531E-3</c:v>
                </c:pt>
                <c:pt idx="1274">
                  <c:v>-1.9274549213605418E-3</c:v>
                </c:pt>
                <c:pt idx="1275">
                  <c:v>-3.102434625389036E-3</c:v>
                </c:pt>
                <c:pt idx="1276">
                  <c:v>-8.451890543104924E-4</c:v>
                </c:pt>
                <c:pt idx="1277">
                  <c:v>-1.2669203860238359E-3</c:v>
                </c:pt>
                <c:pt idx="1278">
                  <c:v>0</c:v>
                </c:pt>
                <c:pt idx="1279">
                  <c:v>0</c:v>
                </c:pt>
                <c:pt idx="1280">
                  <c:v>-2.9256383259537145E-3</c:v>
                </c:pt>
                <c:pt idx="1281">
                  <c:v>-4.0031205508358801E-3</c:v>
                </c:pt>
                <c:pt idx="1282">
                  <c:v>-6.7467120318345057E-3</c:v>
                </c:pt>
                <c:pt idx="1283">
                  <c:v>-5.5773176861561415E-3</c:v>
                </c:pt>
                <c:pt idx="1284">
                  <c:v>-4.2125694446760106E-3</c:v>
                </c:pt>
                <c:pt idx="1285">
                  <c:v>-3.2396454414645843E-3</c:v>
                </c:pt>
                <c:pt idx="1286">
                  <c:v>-7.5483478300716897E-3</c:v>
                </c:pt>
                <c:pt idx="1287">
                  <c:v>-5.0630794171928886E-3</c:v>
                </c:pt>
                <c:pt idx="1288">
                  <c:v>-1.7594036710898576E-3</c:v>
                </c:pt>
                <c:pt idx="1289">
                  <c:v>-1.5246958769934743E-3</c:v>
                </c:pt>
                <c:pt idx="1290">
                  <c:v>-3.5257588877454121E-4</c:v>
                </c:pt>
                <c:pt idx="1291">
                  <c:v>0</c:v>
                </c:pt>
                <c:pt idx="1292">
                  <c:v>-5.1506710845446602E-4</c:v>
                </c:pt>
                <c:pt idx="1293">
                  <c:v>0</c:v>
                </c:pt>
                <c:pt idx="1294">
                  <c:v>0</c:v>
                </c:pt>
                <c:pt idx="1295">
                  <c:v>-3.6775978519131816E-4</c:v>
                </c:pt>
                <c:pt idx="1296">
                  <c:v>-1.4176325357517627E-3</c:v>
                </c:pt>
                <c:pt idx="1297">
                  <c:v>-1.9017433269356331E-3</c:v>
                </c:pt>
                <c:pt idx="1298">
                  <c:v>-6.3735858403531102E-3</c:v>
                </c:pt>
                <c:pt idx="1299">
                  <c:v>-3.3450274253035987E-3</c:v>
                </c:pt>
                <c:pt idx="1300">
                  <c:v>0</c:v>
                </c:pt>
                <c:pt idx="1301">
                  <c:v>0</c:v>
                </c:pt>
                <c:pt idx="1302">
                  <c:v>0</c:v>
                </c:pt>
                <c:pt idx="1303">
                  <c:v>-3.1742946904672257E-3</c:v>
                </c:pt>
                <c:pt idx="1304">
                  <c:v>-3.4071944113054169E-3</c:v>
                </c:pt>
                <c:pt idx="1305">
                  <c:v>-1.7248466628781737E-3</c:v>
                </c:pt>
                <c:pt idx="1306">
                  <c:v>-1.477354297631138E-3</c:v>
                </c:pt>
                <c:pt idx="1307">
                  <c:v>-1.0030342025140907E-3</c:v>
                </c:pt>
                <c:pt idx="1308">
                  <c:v>-1.0980884002454521E-3</c:v>
                </c:pt>
                <c:pt idx="1309">
                  <c:v>-2.3620720089212823E-3</c:v>
                </c:pt>
                <c:pt idx="1310">
                  <c:v>-1.8979422113011716E-3</c:v>
                </c:pt>
                <c:pt idx="1311">
                  <c:v>0</c:v>
                </c:pt>
                <c:pt idx="1312">
                  <c:v>0</c:v>
                </c:pt>
                <c:pt idx="1313">
                  <c:v>0</c:v>
                </c:pt>
                <c:pt idx="1314">
                  <c:v>0</c:v>
                </c:pt>
                <c:pt idx="1315">
                  <c:v>0</c:v>
                </c:pt>
                <c:pt idx="1316">
                  <c:v>-7.6404154650107001E-4</c:v>
                </c:pt>
                <c:pt idx="1317">
                  <c:v>-1.1204416628879933E-4</c:v>
                </c:pt>
                <c:pt idx="1318">
                  <c:v>-1.10991641708861E-3</c:v>
                </c:pt>
                <c:pt idx="1319">
                  <c:v>-1.1910839194513895E-3</c:v>
                </c:pt>
                <c:pt idx="1320">
                  <c:v>0</c:v>
                </c:pt>
                <c:pt idx="1321">
                  <c:v>-3.4078977479624433E-3</c:v>
                </c:pt>
                <c:pt idx="1322">
                  <c:v>-2.0852209950406203E-3</c:v>
                </c:pt>
                <c:pt idx="1323">
                  <c:v>-9.5158031444074324E-4</c:v>
                </c:pt>
                <c:pt idx="1324">
                  <c:v>-5.094808180028049E-3</c:v>
                </c:pt>
                <c:pt idx="1325">
                  <c:v>-9.4638746015148437E-3</c:v>
                </c:pt>
                <c:pt idx="1326">
                  <c:v>-6.811412608117612E-3</c:v>
                </c:pt>
                <c:pt idx="1327">
                  <c:v>-4.6414660667263201E-3</c:v>
                </c:pt>
                <c:pt idx="1328">
                  <c:v>-1.29569899032211E-3</c:v>
                </c:pt>
                <c:pt idx="1329">
                  <c:v>0</c:v>
                </c:pt>
                <c:pt idx="1330">
                  <c:v>0</c:v>
                </c:pt>
                <c:pt idx="1331">
                  <c:v>0</c:v>
                </c:pt>
                <c:pt idx="1332">
                  <c:v>-6.7593248721443374E-3</c:v>
                </c:pt>
                <c:pt idx="1333">
                  <c:v>-3.6965751360136011E-3</c:v>
                </c:pt>
                <c:pt idx="1334">
                  <c:v>-2.9507589171705439E-3</c:v>
                </c:pt>
                <c:pt idx="1335">
                  <c:v>-1.020110293865268E-2</c:v>
                </c:pt>
                <c:pt idx="1336">
                  <c:v>-7.4989735155776135E-3</c:v>
                </c:pt>
                <c:pt idx="1337">
                  <c:v>-6.5738207806173461E-3</c:v>
                </c:pt>
                <c:pt idx="1338">
                  <c:v>-5.583869087431915E-3</c:v>
                </c:pt>
                <c:pt idx="1339">
                  <c:v>-2.8065468141799509E-3</c:v>
                </c:pt>
                <c:pt idx="1340">
                  <c:v>-2.6260497033646409E-3</c:v>
                </c:pt>
                <c:pt idx="1341">
                  <c:v>-1.268386025558024E-3</c:v>
                </c:pt>
                <c:pt idx="1342">
                  <c:v>-4.3587371123903302E-3</c:v>
                </c:pt>
                <c:pt idx="1343">
                  <c:v>-7.5487570061714797E-3</c:v>
                </c:pt>
                <c:pt idx="1344">
                  <c:v>-9.8672606110035213E-3</c:v>
                </c:pt>
                <c:pt idx="1345">
                  <c:v>-1.1667858685925958E-2</c:v>
                </c:pt>
                <c:pt idx="1346">
                  <c:v>-7.6274480639525119E-3</c:v>
                </c:pt>
                <c:pt idx="1347">
                  <c:v>-3.2661483365707877E-3</c:v>
                </c:pt>
                <c:pt idx="1348">
                  <c:v>-2.4284885657856531E-3</c:v>
                </c:pt>
                <c:pt idx="1349">
                  <c:v>0</c:v>
                </c:pt>
                <c:pt idx="1350">
                  <c:v>-1.1414938367060277E-3</c:v>
                </c:pt>
                <c:pt idx="1351">
                  <c:v>-6.6448822113084624E-3</c:v>
                </c:pt>
                <c:pt idx="1352">
                  <c:v>-8.3138620757311332E-3</c:v>
                </c:pt>
                <c:pt idx="1353">
                  <c:v>-4.7400605231665699E-3</c:v>
                </c:pt>
                <c:pt idx="1354">
                  <c:v>-2.7713076000216029E-3</c:v>
                </c:pt>
                <c:pt idx="1355">
                  <c:v>-2.8947623587063818E-3</c:v>
                </c:pt>
                <c:pt idx="1356">
                  <c:v>-6.9759184546999112E-4</c:v>
                </c:pt>
                <c:pt idx="1357">
                  <c:v>-3.1352487733551132E-3</c:v>
                </c:pt>
                <c:pt idx="1358">
                  <c:v>-5.1763927612002766E-3</c:v>
                </c:pt>
                <c:pt idx="1359">
                  <c:v>-1.0272456529032473E-3</c:v>
                </c:pt>
                <c:pt idx="1360">
                  <c:v>0</c:v>
                </c:pt>
                <c:pt idx="1361">
                  <c:v>-7.6382279095186969E-4</c:v>
                </c:pt>
                <c:pt idx="1362">
                  <c:v>-3.0904863345386164E-3</c:v>
                </c:pt>
                <c:pt idx="1363">
                  <c:v>-7.2927549478657232E-4</c:v>
                </c:pt>
                <c:pt idx="1364">
                  <c:v>-2.8144376431598417E-3</c:v>
                </c:pt>
                <c:pt idx="1365">
                  <c:v>-2.2121242408706184E-3</c:v>
                </c:pt>
                <c:pt idx="1366">
                  <c:v>-2.5037749546056669E-3</c:v>
                </c:pt>
                <c:pt idx="1367">
                  <c:v>-3.6444338502342527E-3</c:v>
                </c:pt>
                <c:pt idx="1368">
                  <c:v>0</c:v>
                </c:pt>
                <c:pt idx="1369">
                  <c:v>0</c:v>
                </c:pt>
                <c:pt idx="1370">
                  <c:v>0</c:v>
                </c:pt>
                <c:pt idx="1371">
                  <c:v>0</c:v>
                </c:pt>
                <c:pt idx="1372">
                  <c:v>-4.4039974269022977E-5</c:v>
                </c:pt>
                <c:pt idx="1373">
                  <c:v>0</c:v>
                </c:pt>
                <c:pt idx="1374">
                  <c:v>-6.9041753651926773E-4</c:v>
                </c:pt>
                <c:pt idx="1375">
                  <c:v>0</c:v>
                </c:pt>
                <c:pt idx="1376">
                  <c:v>0</c:v>
                </c:pt>
                <c:pt idx="1377">
                  <c:v>-2.1832542483686927E-3</c:v>
                </c:pt>
                <c:pt idx="1378">
                  <c:v>-6.2776158001463041E-4</c:v>
                </c:pt>
                <c:pt idx="1379">
                  <c:v>0</c:v>
                </c:pt>
                <c:pt idx="1380">
                  <c:v>0</c:v>
                </c:pt>
                <c:pt idx="1381">
                  <c:v>-7.0171921069541311E-4</c:v>
                </c:pt>
                <c:pt idx="1382">
                  <c:v>0</c:v>
                </c:pt>
                <c:pt idx="1383">
                  <c:v>-1.4556620529847747E-3</c:v>
                </c:pt>
                <c:pt idx="1384">
                  <c:v>-4.622498668912331E-3</c:v>
                </c:pt>
                <c:pt idx="1385">
                  <c:v>-4.233339160408205E-3</c:v>
                </c:pt>
                <c:pt idx="1386">
                  <c:v>-2.77042927077349E-3</c:v>
                </c:pt>
                <c:pt idx="1387">
                  <c:v>-1.2315929314044931E-3</c:v>
                </c:pt>
                <c:pt idx="1388">
                  <c:v>-2.7662387131482656E-3</c:v>
                </c:pt>
                <c:pt idx="1389">
                  <c:v>0</c:v>
                </c:pt>
                <c:pt idx="1390">
                  <c:v>0</c:v>
                </c:pt>
                <c:pt idx="1391">
                  <c:v>0</c:v>
                </c:pt>
                <c:pt idx="1392">
                  <c:v>-1.8041644170088203E-3</c:v>
                </c:pt>
                <c:pt idx="1393">
                  <c:v>-1.5552109733896597E-3</c:v>
                </c:pt>
                <c:pt idx="1394">
                  <c:v>-2.9594184018596282E-3</c:v>
                </c:pt>
                <c:pt idx="1395">
                  <c:v>-5.4101436450172298E-3</c:v>
                </c:pt>
                <c:pt idx="1396">
                  <c:v>-4.7277764616780928E-3</c:v>
                </c:pt>
                <c:pt idx="1397">
                  <c:v>-3.1199778268686763E-3</c:v>
                </c:pt>
                <c:pt idx="1398">
                  <c:v>-5.5733931215521367E-3</c:v>
                </c:pt>
                <c:pt idx="1399">
                  <c:v>-6.2135126121409144E-3</c:v>
                </c:pt>
                <c:pt idx="1400">
                  <c:v>-6.9482701048894282E-3</c:v>
                </c:pt>
                <c:pt idx="1401">
                  <c:v>-8.2899892907649514E-3</c:v>
                </c:pt>
                <c:pt idx="1402">
                  <c:v>-5.5286101735965518E-3</c:v>
                </c:pt>
                <c:pt idx="1403">
                  <c:v>-6.8045084744394113E-3</c:v>
                </c:pt>
                <c:pt idx="1404">
                  <c:v>-5.0154859037199063E-3</c:v>
                </c:pt>
                <c:pt idx="1405">
                  <c:v>-2.3007728237697711E-3</c:v>
                </c:pt>
                <c:pt idx="1406">
                  <c:v>0</c:v>
                </c:pt>
                <c:pt idx="1407">
                  <c:v>0</c:v>
                </c:pt>
                <c:pt idx="1408">
                  <c:v>0</c:v>
                </c:pt>
                <c:pt idx="1409">
                  <c:v>0</c:v>
                </c:pt>
                <c:pt idx="1410">
                  <c:v>-6.0329814906018384E-4</c:v>
                </c:pt>
                <c:pt idx="1411">
                  <c:v>-3.1199128319314763E-3</c:v>
                </c:pt>
                <c:pt idx="1412">
                  <c:v>-3.1343750042911074E-3</c:v>
                </c:pt>
                <c:pt idx="1413">
                  <c:v>-4.8913597482870804E-3</c:v>
                </c:pt>
                <c:pt idx="1414">
                  <c:v>-4.0585777178602277E-3</c:v>
                </c:pt>
                <c:pt idx="1415">
                  <c:v>-4.1124455029515564E-3</c:v>
                </c:pt>
                <c:pt idx="1416">
                  <c:v>-2.4841572789351838E-3</c:v>
                </c:pt>
                <c:pt idx="1417">
                  <c:v>-1.1691708270778064E-3</c:v>
                </c:pt>
                <c:pt idx="1418">
                  <c:v>0</c:v>
                </c:pt>
                <c:pt idx="1419">
                  <c:v>0</c:v>
                </c:pt>
                <c:pt idx="1420">
                  <c:v>0</c:v>
                </c:pt>
                <c:pt idx="1421">
                  <c:v>-1.2111006226903402E-3</c:v>
                </c:pt>
                <c:pt idx="1422">
                  <c:v>-4.7193040888061591E-4</c:v>
                </c:pt>
                <c:pt idx="1423">
                  <c:v>0</c:v>
                </c:pt>
                <c:pt idx="1424">
                  <c:v>0</c:v>
                </c:pt>
                <c:pt idx="1425">
                  <c:v>0</c:v>
                </c:pt>
                <c:pt idx="1426">
                  <c:v>0</c:v>
                </c:pt>
                <c:pt idx="1427">
                  <c:v>0</c:v>
                </c:pt>
                <c:pt idx="1428">
                  <c:v>-2.1420672861669162E-3</c:v>
                </c:pt>
                <c:pt idx="1429">
                  <c:v>-2.7814438133766141E-3</c:v>
                </c:pt>
                <c:pt idx="1430">
                  <c:v>-3.0830275956016014E-3</c:v>
                </c:pt>
                <c:pt idx="1431">
                  <c:v>0</c:v>
                </c:pt>
                <c:pt idx="1432">
                  <c:v>0</c:v>
                </c:pt>
                <c:pt idx="1433">
                  <c:v>-2.2469040080834674E-4</c:v>
                </c:pt>
                <c:pt idx="1434">
                  <c:v>0</c:v>
                </c:pt>
                <c:pt idx="1435">
                  <c:v>0</c:v>
                </c:pt>
                <c:pt idx="1436">
                  <c:v>0</c:v>
                </c:pt>
                <c:pt idx="1437">
                  <c:v>0</c:v>
                </c:pt>
                <c:pt idx="1438">
                  <c:v>-7.1240463490729615E-4</c:v>
                </c:pt>
                <c:pt idx="1439">
                  <c:v>0</c:v>
                </c:pt>
                <c:pt idx="1440">
                  <c:v>-1.6762730328897463E-3</c:v>
                </c:pt>
                <c:pt idx="1441">
                  <c:v>-2.1364146308935333E-3</c:v>
                </c:pt>
                <c:pt idx="1442">
                  <c:v>-2.8295904648651437E-3</c:v>
                </c:pt>
                <c:pt idx="1443">
                  <c:v>-6.7136535164693709E-4</c:v>
                </c:pt>
                <c:pt idx="1444">
                  <c:v>-9.1777073932740219E-5</c:v>
                </c:pt>
                <c:pt idx="1445">
                  <c:v>-1.4207047808600627E-3</c:v>
                </c:pt>
                <c:pt idx="1446">
                  <c:v>0</c:v>
                </c:pt>
                <c:pt idx="1447">
                  <c:v>0</c:v>
                </c:pt>
                <c:pt idx="1448">
                  <c:v>-6.7774169965465359E-4</c:v>
                </c:pt>
                <c:pt idx="1449">
                  <c:v>0</c:v>
                </c:pt>
                <c:pt idx="1450">
                  <c:v>0</c:v>
                </c:pt>
                <c:pt idx="1451">
                  <c:v>0</c:v>
                </c:pt>
                <c:pt idx="1452">
                  <c:v>-7.7816807993957057E-4</c:v>
                </c:pt>
                <c:pt idx="1453">
                  <c:v>0</c:v>
                </c:pt>
                <c:pt idx="1454">
                  <c:v>0</c:v>
                </c:pt>
                <c:pt idx="1455">
                  <c:v>0</c:v>
                </c:pt>
                <c:pt idx="1456">
                  <c:v>-1.1439376441049211E-3</c:v>
                </c:pt>
                <c:pt idx="1457">
                  <c:v>0</c:v>
                </c:pt>
                <c:pt idx="1458">
                  <c:v>-1.9549523229927239E-4</c:v>
                </c:pt>
                <c:pt idx="1459">
                  <c:v>-1.0869366177346698E-3</c:v>
                </c:pt>
                <c:pt idx="1460">
                  <c:v>-2.1803457797200743E-3</c:v>
                </c:pt>
                <c:pt idx="1461">
                  <c:v>-5.1141993929060241E-5</c:v>
                </c:pt>
                <c:pt idx="1462">
                  <c:v>-9.8640710359085173E-4</c:v>
                </c:pt>
                <c:pt idx="1463">
                  <c:v>-1.2507201950687757E-3</c:v>
                </c:pt>
                <c:pt idx="1464">
                  <c:v>-1.9305416572822976E-3</c:v>
                </c:pt>
                <c:pt idx="1465">
                  <c:v>-2.2729847363851907E-3</c:v>
                </c:pt>
                <c:pt idx="1466">
                  <c:v>-6.8643352066902171E-3</c:v>
                </c:pt>
                <c:pt idx="1467">
                  <c:v>-4.184434039935246E-3</c:v>
                </c:pt>
                <c:pt idx="1468">
                  <c:v>-5.390921879008811E-3</c:v>
                </c:pt>
                <c:pt idx="1469">
                  <c:v>-3.2132535522225603E-3</c:v>
                </c:pt>
                <c:pt idx="1470">
                  <c:v>-6.6904100394077565E-4</c:v>
                </c:pt>
                <c:pt idx="1471">
                  <c:v>0</c:v>
                </c:pt>
                <c:pt idx="1472">
                  <c:v>-7.5107841515493351E-4</c:v>
                </c:pt>
                <c:pt idx="1473">
                  <c:v>0</c:v>
                </c:pt>
                <c:pt idx="1474">
                  <c:v>0</c:v>
                </c:pt>
                <c:pt idx="1475">
                  <c:v>-8.3682788373944314E-3</c:v>
                </c:pt>
                <c:pt idx="1476">
                  <c:v>-6.9186436817250171E-3</c:v>
                </c:pt>
                <c:pt idx="1477">
                  <c:v>-1.4902772487958856E-2</c:v>
                </c:pt>
                <c:pt idx="1478">
                  <c:v>-1.4793560372620907E-2</c:v>
                </c:pt>
                <c:pt idx="1479">
                  <c:v>-1.1802057321424525E-2</c:v>
                </c:pt>
                <c:pt idx="1480">
                  <c:v>-1.0082614552364096E-2</c:v>
                </c:pt>
                <c:pt idx="1481">
                  <c:v>-8.4396820743041102E-3</c:v>
                </c:pt>
                <c:pt idx="1482">
                  <c:v>-6.5775445245421097E-3</c:v>
                </c:pt>
                <c:pt idx="1483">
                  <c:v>-2.0291799139188597E-3</c:v>
                </c:pt>
                <c:pt idx="1484">
                  <c:v>0</c:v>
                </c:pt>
                <c:pt idx="1485">
                  <c:v>0</c:v>
                </c:pt>
                <c:pt idx="1486">
                  <c:v>-7.3699070657216241E-4</c:v>
                </c:pt>
                <c:pt idx="1487">
                  <c:v>0</c:v>
                </c:pt>
                <c:pt idx="1488">
                  <c:v>0</c:v>
                </c:pt>
                <c:pt idx="1489">
                  <c:v>-2.3172147402004983E-3</c:v>
                </c:pt>
                <c:pt idx="1490">
                  <c:v>-1.4869645160796102E-3</c:v>
                </c:pt>
                <c:pt idx="1491">
                  <c:v>0</c:v>
                </c:pt>
                <c:pt idx="1492">
                  <c:v>-3.0677177665798644E-3</c:v>
                </c:pt>
                <c:pt idx="1493">
                  <c:v>-7.8208135885786758E-4</c:v>
                </c:pt>
                <c:pt idx="1494">
                  <c:v>-3.3030393059904845E-4</c:v>
                </c:pt>
                <c:pt idx="1495">
                  <c:v>0</c:v>
                </c:pt>
                <c:pt idx="1496">
                  <c:v>0</c:v>
                </c:pt>
                <c:pt idx="1497">
                  <c:v>0</c:v>
                </c:pt>
                <c:pt idx="1498">
                  <c:v>0</c:v>
                </c:pt>
                <c:pt idx="1499">
                  <c:v>-2.1031139895341018E-4</c:v>
                </c:pt>
                <c:pt idx="1500">
                  <c:v>0</c:v>
                </c:pt>
                <c:pt idx="1501">
                  <c:v>0</c:v>
                </c:pt>
                <c:pt idx="1502">
                  <c:v>0</c:v>
                </c:pt>
                <c:pt idx="1503">
                  <c:v>-8.9533247516018733E-5</c:v>
                </c:pt>
                <c:pt idx="1504">
                  <c:v>-2.6273348229580106E-3</c:v>
                </c:pt>
                <c:pt idx="1505">
                  <c:v>0</c:v>
                </c:pt>
                <c:pt idx="1506">
                  <c:v>-5.6886677838151128E-4</c:v>
                </c:pt>
                <c:pt idx="1507">
                  <c:v>-3.1577124190106986E-3</c:v>
                </c:pt>
                <c:pt idx="1508">
                  <c:v>-4.5038734713857415E-3</c:v>
                </c:pt>
                <c:pt idx="1509">
                  <c:v>-5.7507116309215012E-3</c:v>
                </c:pt>
                <c:pt idx="1510">
                  <c:v>-3.3590758695264816E-3</c:v>
                </c:pt>
                <c:pt idx="1511">
                  <c:v>-7.3959427025527815E-3</c:v>
                </c:pt>
                <c:pt idx="1512">
                  <c:v>-7.1292997828146191E-3</c:v>
                </c:pt>
                <c:pt idx="1513">
                  <c:v>-5.3592667811444509E-3</c:v>
                </c:pt>
                <c:pt idx="1514">
                  <c:v>-1.3787874043579467E-3</c:v>
                </c:pt>
                <c:pt idx="1515">
                  <c:v>0</c:v>
                </c:pt>
                <c:pt idx="1516">
                  <c:v>-5.1479103949268945E-3</c:v>
                </c:pt>
                <c:pt idx="1517">
                  <c:v>-1.8602039422826486E-2</c:v>
                </c:pt>
                <c:pt idx="1518">
                  <c:v>-2.2798433315892371E-2</c:v>
                </c:pt>
                <c:pt idx="1519">
                  <c:v>-3.0948934152587308E-2</c:v>
                </c:pt>
                <c:pt idx="1520">
                  <c:v>-2.6616308773535581E-2</c:v>
                </c:pt>
                <c:pt idx="1521">
                  <c:v>-2.5942099359682808E-2</c:v>
                </c:pt>
                <c:pt idx="1522">
                  <c:v>-2.5237510064683909E-2</c:v>
                </c:pt>
                <c:pt idx="1523">
                  <c:v>-2.0461233423817688E-2</c:v>
                </c:pt>
                <c:pt idx="1524">
                  <c:v>-2.002617787025561E-2</c:v>
                </c:pt>
                <c:pt idx="1525">
                  <c:v>-1.9426892928580953E-2</c:v>
                </c:pt>
                <c:pt idx="1526">
                  <c:v>-1.9556388173941279E-2</c:v>
                </c:pt>
                <c:pt idx="1527">
                  <c:v>-2.1871994886869733E-2</c:v>
                </c:pt>
                <c:pt idx="1528">
                  <c:v>-2.0694552573556207E-2</c:v>
                </c:pt>
                <c:pt idx="1529">
                  <c:v>-1.9867374485867128E-2</c:v>
                </c:pt>
                <c:pt idx="1530">
                  <c:v>-1.6711096422295398E-2</c:v>
                </c:pt>
                <c:pt idx="1531">
                  <c:v>-2.3252801009282204E-2</c:v>
                </c:pt>
                <c:pt idx="1532">
                  <c:v>-2.2983010465371184E-2</c:v>
                </c:pt>
                <c:pt idx="1533">
                  <c:v>-1.9717898622562204E-2</c:v>
                </c:pt>
                <c:pt idx="1534">
                  <c:v>-1.8324843665370537E-2</c:v>
                </c:pt>
                <c:pt idx="1535">
                  <c:v>-1.7708103082680324E-2</c:v>
                </c:pt>
                <c:pt idx="1536">
                  <c:v>-1.4715955941532516E-2</c:v>
                </c:pt>
                <c:pt idx="1537">
                  <c:v>-1.4299523267977772E-2</c:v>
                </c:pt>
                <c:pt idx="1538">
                  <c:v>-1.5137557816337011E-2</c:v>
                </c:pt>
                <c:pt idx="1539">
                  <c:v>-1.4942493328819665E-2</c:v>
                </c:pt>
                <c:pt idx="1540">
                  <c:v>-1.320109892755446E-2</c:v>
                </c:pt>
                <c:pt idx="1541">
                  <c:v>-1.2897998282357593E-2</c:v>
                </c:pt>
                <c:pt idx="1542">
                  <c:v>-1.2016714535794169E-2</c:v>
                </c:pt>
                <c:pt idx="1543">
                  <c:v>-1.0869949479902285E-2</c:v>
                </c:pt>
                <c:pt idx="1544">
                  <c:v>-9.0050236872696709E-3</c:v>
                </c:pt>
                <c:pt idx="1545">
                  <c:v>-6.3671872662251321E-3</c:v>
                </c:pt>
                <c:pt idx="1546">
                  <c:v>-4.1952251696666856E-3</c:v>
                </c:pt>
                <c:pt idx="1547">
                  <c:v>-3.120338087236091E-3</c:v>
                </c:pt>
                <c:pt idx="1548">
                  <c:v>-1.8829766810017706E-3</c:v>
                </c:pt>
                <c:pt idx="1549">
                  <c:v>-1.2821336063955672E-3</c:v>
                </c:pt>
                <c:pt idx="1550">
                  <c:v>-6.6930097349678292E-4</c:v>
                </c:pt>
                <c:pt idx="1551">
                  <c:v>-2.5898653230095977E-4</c:v>
                </c:pt>
                <c:pt idx="1552">
                  <c:v>0</c:v>
                </c:pt>
                <c:pt idx="1553">
                  <c:v>0</c:v>
                </c:pt>
                <c:pt idx="1554">
                  <c:v>0</c:v>
                </c:pt>
                <c:pt idx="1555">
                  <c:v>-1.826650047493634E-3</c:v>
                </c:pt>
                <c:pt idx="1556">
                  <c:v>-1.6138483201741539E-3</c:v>
                </c:pt>
                <c:pt idx="1557">
                  <c:v>-6.319019125610013E-4</c:v>
                </c:pt>
                <c:pt idx="1558">
                  <c:v>-1.7066219612290671E-4</c:v>
                </c:pt>
                <c:pt idx="1559">
                  <c:v>0</c:v>
                </c:pt>
                <c:pt idx="1560">
                  <c:v>-5.780259803601814E-4</c:v>
                </c:pt>
                <c:pt idx="1561">
                  <c:v>0</c:v>
                </c:pt>
                <c:pt idx="1562">
                  <c:v>-4.6156223441611385E-4</c:v>
                </c:pt>
                <c:pt idx="1563">
                  <c:v>0</c:v>
                </c:pt>
                <c:pt idx="1564">
                  <c:v>-6.0474078074306361E-4</c:v>
                </c:pt>
                <c:pt idx="1565">
                  <c:v>0</c:v>
                </c:pt>
                <c:pt idx="1566">
                  <c:v>0</c:v>
                </c:pt>
                <c:pt idx="1567">
                  <c:v>0</c:v>
                </c:pt>
                <c:pt idx="1568">
                  <c:v>-1.3841380982452863E-3</c:v>
                </c:pt>
                <c:pt idx="1569">
                  <c:v>0</c:v>
                </c:pt>
                <c:pt idx="1570">
                  <c:v>0</c:v>
                </c:pt>
                <c:pt idx="1571">
                  <c:v>-6.9510379559918482E-4</c:v>
                </c:pt>
                <c:pt idx="1572">
                  <c:v>0</c:v>
                </c:pt>
                <c:pt idx="1573">
                  <c:v>-1.4571715458258294E-3</c:v>
                </c:pt>
                <c:pt idx="1574">
                  <c:v>-2.5407141245641588E-3</c:v>
                </c:pt>
                <c:pt idx="1575">
                  <c:v>-9.402675404777131E-4</c:v>
                </c:pt>
                <c:pt idx="1576">
                  <c:v>-6.247529189722348E-4</c:v>
                </c:pt>
                <c:pt idx="1577">
                  <c:v>0</c:v>
                </c:pt>
                <c:pt idx="1578">
                  <c:v>-1.101926261188259E-3</c:v>
                </c:pt>
                <c:pt idx="1579">
                  <c:v>0</c:v>
                </c:pt>
                <c:pt idx="1580">
                  <c:v>0</c:v>
                </c:pt>
                <c:pt idx="1581">
                  <c:v>0</c:v>
                </c:pt>
                <c:pt idx="1582">
                  <c:v>0</c:v>
                </c:pt>
                <c:pt idx="1583">
                  <c:v>0</c:v>
                </c:pt>
                <c:pt idx="1584">
                  <c:v>0</c:v>
                </c:pt>
                <c:pt idx="1585">
                  <c:v>0</c:v>
                </c:pt>
                <c:pt idx="1586">
                  <c:v>-5.3469848471831005E-3</c:v>
                </c:pt>
                <c:pt idx="1587">
                  <c:v>-4.4122120461880807E-3</c:v>
                </c:pt>
                <c:pt idx="1588">
                  <c:v>-2.582938610867076E-3</c:v>
                </c:pt>
                <c:pt idx="1589">
                  <c:v>0</c:v>
                </c:pt>
                <c:pt idx="1590">
                  <c:v>-9.7632284323631618E-5</c:v>
                </c:pt>
                <c:pt idx="1591">
                  <c:v>0</c:v>
                </c:pt>
                <c:pt idx="1592">
                  <c:v>-2.7193075016241335E-3</c:v>
                </c:pt>
                <c:pt idx="1593">
                  <c:v>0</c:v>
                </c:pt>
                <c:pt idx="1594">
                  <c:v>-3.2323359213543277E-3</c:v>
                </c:pt>
                <c:pt idx="1595">
                  <c:v>0</c:v>
                </c:pt>
                <c:pt idx="1596">
                  <c:v>0</c:v>
                </c:pt>
                <c:pt idx="1597">
                  <c:v>0</c:v>
                </c:pt>
                <c:pt idx="1598">
                  <c:v>-2.4633966438217404E-3</c:v>
                </c:pt>
                <c:pt idx="1599">
                  <c:v>-3.3934981634386467E-3</c:v>
                </c:pt>
                <c:pt idx="1600">
                  <c:v>0</c:v>
                </c:pt>
                <c:pt idx="1601">
                  <c:v>0</c:v>
                </c:pt>
                <c:pt idx="1602">
                  <c:v>-2.9409719581493434E-3</c:v>
                </c:pt>
                <c:pt idx="1603">
                  <c:v>-1.4788509333775357E-4</c:v>
                </c:pt>
                <c:pt idx="1604">
                  <c:v>-3.8430950887780756E-4</c:v>
                </c:pt>
                <c:pt idx="1605">
                  <c:v>-2.5452992907540323E-4</c:v>
                </c:pt>
                <c:pt idx="1606">
                  <c:v>-9.0285300485920159E-4</c:v>
                </c:pt>
                <c:pt idx="1607">
                  <c:v>-1.4914015556690278E-4</c:v>
                </c:pt>
                <c:pt idx="1608">
                  <c:v>-7.0873245897794127E-4</c:v>
                </c:pt>
                <c:pt idx="1609">
                  <c:v>-6.5200270078993091E-4</c:v>
                </c:pt>
                <c:pt idx="1610">
                  <c:v>0</c:v>
                </c:pt>
                <c:pt idx="1611">
                  <c:v>0</c:v>
                </c:pt>
                <c:pt idx="1612">
                  <c:v>0</c:v>
                </c:pt>
                <c:pt idx="1613">
                  <c:v>0</c:v>
                </c:pt>
                <c:pt idx="1614">
                  <c:v>-1.0548916304673613E-3</c:v>
                </c:pt>
                <c:pt idx="1615">
                  <c:v>-7.9566986997812344E-4</c:v>
                </c:pt>
                <c:pt idx="1616">
                  <c:v>-9.5559801600950958E-4</c:v>
                </c:pt>
                <c:pt idx="1617">
                  <c:v>0</c:v>
                </c:pt>
                <c:pt idx="1618">
                  <c:v>0</c:v>
                </c:pt>
                <c:pt idx="1619">
                  <c:v>-2.8195372994829111E-3</c:v>
                </c:pt>
                <c:pt idx="1620">
                  <c:v>-1.7701878503045981E-3</c:v>
                </c:pt>
                <c:pt idx="1621">
                  <c:v>0</c:v>
                </c:pt>
                <c:pt idx="1622">
                  <c:v>-6.6164482982173593E-4</c:v>
                </c:pt>
                <c:pt idx="1623">
                  <c:v>-1.9964518443383998E-3</c:v>
                </c:pt>
                <c:pt idx="1624">
                  <c:v>-3.5274548464533273E-3</c:v>
                </c:pt>
                <c:pt idx="1625">
                  <c:v>-1.7291192531116281E-3</c:v>
                </c:pt>
                <c:pt idx="1626">
                  <c:v>-1.6039833403074342E-3</c:v>
                </c:pt>
                <c:pt idx="1627">
                  <c:v>-2.3929683950743557E-3</c:v>
                </c:pt>
                <c:pt idx="1628">
                  <c:v>-9.4669502003963987E-4</c:v>
                </c:pt>
                <c:pt idx="1629">
                  <c:v>0</c:v>
                </c:pt>
                <c:pt idx="1630">
                  <c:v>-7.8051592955678036E-4</c:v>
                </c:pt>
                <c:pt idx="1631">
                  <c:v>-7.3246148261137502E-4</c:v>
                </c:pt>
                <c:pt idx="1632">
                  <c:v>-1.0007894110316586E-3</c:v>
                </c:pt>
                <c:pt idx="1633">
                  <c:v>0</c:v>
                </c:pt>
                <c:pt idx="1634">
                  <c:v>0</c:v>
                </c:pt>
                <c:pt idx="1635">
                  <c:v>0</c:v>
                </c:pt>
                <c:pt idx="1636">
                  <c:v>-2.0832161052686204E-3</c:v>
                </c:pt>
                <c:pt idx="1637">
                  <c:v>0</c:v>
                </c:pt>
                <c:pt idx="1638">
                  <c:v>-5.7059441077956586E-5</c:v>
                </c:pt>
                <c:pt idx="1639">
                  <c:v>0</c:v>
                </c:pt>
                <c:pt idx="1640">
                  <c:v>0</c:v>
                </c:pt>
                <c:pt idx="1641">
                  <c:v>0</c:v>
                </c:pt>
                <c:pt idx="1642">
                  <c:v>0</c:v>
                </c:pt>
                <c:pt idx="1643">
                  <c:v>0</c:v>
                </c:pt>
                <c:pt idx="1644">
                  <c:v>0</c:v>
                </c:pt>
                <c:pt idx="1645">
                  <c:v>-2.4158215927438599E-3</c:v>
                </c:pt>
                <c:pt idx="1646">
                  <c:v>-6.0634397113615936E-2</c:v>
                </c:pt>
                <c:pt idx="1647">
                  <c:v>-4.9906266341160507E-2</c:v>
                </c:pt>
                <c:pt idx="1648">
                  <c:v>-5.334267074181006E-2</c:v>
                </c:pt>
                <c:pt idx="1649">
                  <c:v>-4.4785167864726153E-2</c:v>
                </c:pt>
                <c:pt idx="1650">
                  <c:v>-3.9475857389495474E-2</c:v>
                </c:pt>
                <c:pt idx="1651">
                  <c:v>-4.030003422649199E-2</c:v>
                </c:pt>
                <c:pt idx="1652">
                  <c:v>-3.3859155168530226E-2</c:v>
                </c:pt>
                <c:pt idx="1653">
                  <c:v>-3.1481576551498594E-2</c:v>
                </c:pt>
                <c:pt idx="1654">
                  <c:v>-3.4709066579490064E-2</c:v>
                </c:pt>
                <c:pt idx="1655">
                  <c:v>-3.1826894406904921E-2</c:v>
                </c:pt>
                <c:pt idx="1656">
                  <c:v>-3.6985878121884322E-2</c:v>
                </c:pt>
                <c:pt idx="1657">
                  <c:v>-3.9005679159732118E-2</c:v>
                </c:pt>
                <c:pt idx="1658">
                  <c:v>-3.975583057899134E-2</c:v>
                </c:pt>
                <c:pt idx="1659">
                  <c:v>-3.508534867620379E-2</c:v>
                </c:pt>
                <c:pt idx="1660">
                  <c:v>-3.403020359014141E-2</c:v>
                </c:pt>
                <c:pt idx="1661">
                  <c:v>-3.4440296671037894E-2</c:v>
                </c:pt>
                <c:pt idx="1662">
                  <c:v>-2.9216311332078648E-2</c:v>
                </c:pt>
                <c:pt idx="1663">
                  <c:v>-2.8652605268634362E-2</c:v>
                </c:pt>
                <c:pt idx="1664">
                  <c:v>-3.0447140268464026E-2</c:v>
                </c:pt>
                <c:pt idx="1665">
                  <c:v>-2.795624025243142E-2</c:v>
                </c:pt>
                <c:pt idx="1666">
                  <c:v>-2.4128316631563163E-2</c:v>
                </c:pt>
                <c:pt idx="1667">
                  <c:v>-2.1703546558149541E-2</c:v>
                </c:pt>
                <c:pt idx="1668">
                  <c:v>-2.6517961415565696E-2</c:v>
                </c:pt>
                <c:pt idx="1669">
                  <c:v>-2.5857134992304596E-2</c:v>
                </c:pt>
                <c:pt idx="1670">
                  <c:v>-2.3786875563276424E-2</c:v>
                </c:pt>
                <c:pt idx="1671">
                  <c:v>-2.2654174528870866E-2</c:v>
                </c:pt>
                <c:pt idx="1672">
                  <c:v>-1.9079893447998434E-2</c:v>
                </c:pt>
                <c:pt idx="1673">
                  <c:v>-1.9816922939378475E-2</c:v>
                </c:pt>
                <c:pt idx="1674">
                  <c:v>-1.6072948154023953E-2</c:v>
                </c:pt>
                <c:pt idx="1675">
                  <c:v>-1.6822607282855274E-2</c:v>
                </c:pt>
                <c:pt idx="1676">
                  <c:v>-1.317608671472517E-2</c:v>
                </c:pt>
                <c:pt idx="1677">
                  <c:v>-9.8658152040816318E-3</c:v>
                </c:pt>
                <c:pt idx="1678">
                  <c:v>-1.0664426921562623E-2</c:v>
                </c:pt>
                <c:pt idx="1679">
                  <c:v>-1.0149261061689232E-2</c:v>
                </c:pt>
                <c:pt idx="1680">
                  <c:v>-1.1097569940376166E-2</c:v>
                </c:pt>
                <c:pt idx="1681">
                  <c:v>-9.4475065674435536E-3</c:v>
                </c:pt>
                <c:pt idx="1682">
                  <c:v>-8.1324927533057388E-3</c:v>
                </c:pt>
                <c:pt idx="1683">
                  <c:v>-5.6491355267116843E-3</c:v>
                </c:pt>
                <c:pt idx="1684">
                  <c:v>-2.2087106011589473E-3</c:v>
                </c:pt>
                <c:pt idx="1685">
                  <c:v>-3.0369341389489602E-3</c:v>
                </c:pt>
                <c:pt idx="1686">
                  <c:v>0</c:v>
                </c:pt>
                <c:pt idx="1687">
                  <c:v>0</c:v>
                </c:pt>
                <c:pt idx="1688">
                  <c:v>0</c:v>
                </c:pt>
                <c:pt idx="1689">
                  <c:v>0</c:v>
                </c:pt>
                <c:pt idx="1690">
                  <c:v>0</c:v>
                </c:pt>
                <c:pt idx="1691">
                  <c:v>-1.0555837206430441E-3</c:v>
                </c:pt>
                <c:pt idx="1692">
                  <c:v>-1.55915700366466E-3</c:v>
                </c:pt>
                <c:pt idx="1693">
                  <c:v>-1.8434710297853508E-3</c:v>
                </c:pt>
                <c:pt idx="1694">
                  <c:v>-6.2729833155642954E-4</c:v>
                </c:pt>
                <c:pt idx="1695">
                  <c:v>0</c:v>
                </c:pt>
                <c:pt idx="1696">
                  <c:v>0</c:v>
                </c:pt>
                <c:pt idx="1697">
                  <c:v>0</c:v>
                </c:pt>
                <c:pt idx="1698">
                  <c:v>-2.4608119759256453E-4</c:v>
                </c:pt>
                <c:pt idx="1699">
                  <c:v>0</c:v>
                </c:pt>
                <c:pt idx="1700">
                  <c:v>0</c:v>
                </c:pt>
                <c:pt idx="1701">
                  <c:v>-2.0403758979545918E-3</c:v>
                </c:pt>
                <c:pt idx="1702">
                  <c:v>-3.3305084688148266E-3</c:v>
                </c:pt>
                <c:pt idx="1703">
                  <c:v>-3.2126141565372774E-3</c:v>
                </c:pt>
                <c:pt idx="1704">
                  <c:v>-5.6485459757764853E-3</c:v>
                </c:pt>
                <c:pt idx="1705">
                  <c:v>-6.6056824480419394E-3</c:v>
                </c:pt>
                <c:pt idx="1706">
                  <c:v>-5.0797130777363317E-3</c:v>
                </c:pt>
                <c:pt idx="1707">
                  <c:v>-5.8853638321030265E-3</c:v>
                </c:pt>
                <c:pt idx="1708">
                  <c:v>-5.8480372966580076E-3</c:v>
                </c:pt>
                <c:pt idx="1709">
                  <c:v>-3.8954207411911941E-3</c:v>
                </c:pt>
                <c:pt idx="1710">
                  <c:v>-7.4883126252515376E-3</c:v>
                </c:pt>
                <c:pt idx="1711">
                  <c:v>-3.3113114503199948E-3</c:v>
                </c:pt>
                <c:pt idx="1712">
                  <c:v>-4.69834938913136E-3</c:v>
                </c:pt>
                <c:pt idx="1713">
                  <c:v>-3.3089684397602463E-3</c:v>
                </c:pt>
                <c:pt idx="1714">
                  <c:v>-7.688599957407353E-4</c:v>
                </c:pt>
                <c:pt idx="1715">
                  <c:v>0</c:v>
                </c:pt>
                <c:pt idx="1716">
                  <c:v>0</c:v>
                </c:pt>
                <c:pt idx="1717">
                  <c:v>-4.6531147717194274E-4</c:v>
                </c:pt>
                <c:pt idx="1718">
                  <c:v>0</c:v>
                </c:pt>
                <c:pt idx="1719">
                  <c:v>0</c:v>
                </c:pt>
                <c:pt idx="1720">
                  <c:v>0</c:v>
                </c:pt>
                <c:pt idx="1721">
                  <c:v>0</c:v>
                </c:pt>
                <c:pt idx="1722">
                  <c:v>0</c:v>
                </c:pt>
                <c:pt idx="1723">
                  <c:v>0</c:v>
                </c:pt>
                <c:pt idx="1724">
                  <c:v>0</c:v>
                </c:pt>
                <c:pt idx="1725">
                  <c:v>0</c:v>
                </c:pt>
                <c:pt idx="1726">
                  <c:v>-1.3604257671123476E-3</c:v>
                </c:pt>
                <c:pt idx="1727">
                  <c:v>-2.12228598756605E-3</c:v>
                </c:pt>
                <c:pt idx="1728">
                  <c:v>-1.4214871531983669E-3</c:v>
                </c:pt>
                <c:pt idx="1729">
                  <c:v>0</c:v>
                </c:pt>
                <c:pt idx="1730">
                  <c:v>0</c:v>
                </c:pt>
                <c:pt idx="1731">
                  <c:v>0</c:v>
                </c:pt>
                <c:pt idx="1732">
                  <c:v>0</c:v>
                </c:pt>
                <c:pt idx="1733">
                  <c:v>0</c:v>
                </c:pt>
                <c:pt idx="1734">
                  <c:v>0</c:v>
                </c:pt>
                <c:pt idx="1735">
                  <c:v>0</c:v>
                </c:pt>
                <c:pt idx="1736">
                  <c:v>-2.5983296990086157E-3</c:v>
                </c:pt>
                <c:pt idx="1737">
                  <c:v>-1.518305000329798E-3</c:v>
                </c:pt>
                <c:pt idx="1738">
                  <c:v>-3.2350742942445789E-3</c:v>
                </c:pt>
                <c:pt idx="1739">
                  <c:v>-3.3287286262101657E-3</c:v>
                </c:pt>
                <c:pt idx="1740">
                  <c:v>-1.5732795855415698E-3</c:v>
                </c:pt>
                <c:pt idx="1741">
                  <c:v>-6.9973946749624896E-4</c:v>
                </c:pt>
                <c:pt idx="1742">
                  <c:v>-1.0900501670862233E-3</c:v>
                </c:pt>
                <c:pt idx="1743">
                  <c:v>-1.0535549019046974E-3</c:v>
                </c:pt>
                <c:pt idx="1744">
                  <c:v>-3.4820237328022797E-3</c:v>
                </c:pt>
                <c:pt idx="1745">
                  <c:v>-2.6251054897899811E-3</c:v>
                </c:pt>
                <c:pt idx="1746">
                  <c:v>-3.1218551964585549E-3</c:v>
                </c:pt>
                <c:pt idx="1747">
                  <c:v>-1.841146651676057E-3</c:v>
                </c:pt>
                <c:pt idx="1748">
                  <c:v>-4.7763165702756946E-4</c:v>
                </c:pt>
                <c:pt idx="1749">
                  <c:v>-3.32200289546963E-3</c:v>
                </c:pt>
                <c:pt idx="1750">
                  <c:v>-4.036633048408597E-3</c:v>
                </c:pt>
                <c:pt idx="1751">
                  <c:v>-2.8119762052782942E-3</c:v>
                </c:pt>
                <c:pt idx="1752">
                  <c:v>-8.5317398110026368E-4</c:v>
                </c:pt>
                <c:pt idx="1753">
                  <c:v>0</c:v>
                </c:pt>
                <c:pt idx="1754">
                  <c:v>0</c:v>
                </c:pt>
                <c:pt idx="1755">
                  <c:v>-9.6805977580181933E-4</c:v>
                </c:pt>
                <c:pt idx="1756">
                  <c:v>-1.6538253479084545E-3</c:v>
                </c:pt>
                <c:pt idx="1757">
                  <c:v>-5.5928535854228643E-4</c:v>
                </c:pt>
                <c:pt idx="1758">
                  <c:v>-4.7375320343129293E-3</c:v>
                </c:pt>
                <c:pt idx="1759">
                  <c:v>-4.1119831122660702E-3</c:v>
                </c:pt>
                <c:pt idx="1760">
                  <c:v>-6.5969520010059138E-3</c:v>
                </c:pt>
                <c:pt idx="1761">
                  <c:v>-5.5572887922115911E-3</c:v>
                </c:pt>
                <c:pt idx="1762">
                  <c:v>-6.3855629531655266E-3</c:v>
                </c:pt>
                <c:pt idx="1763">
                  <c:v>-8.5253747238180511E-3</c:v>
                </c:pt>
                <c:pt idx="1764">
                  <c:v>-6.9650610897266287E-3</c:v>
                </c:pt>
                <c:pt idx="1765">
                  <c:v>-7.451130797251659E-3</c:v>
                </c:pt>
                <c:pt idx="1766">
                  <c:v>-5.7377642826916932E-3</c:v>
                </c:pt>
                <c:pt idx="1767">
                  <c:v>-5.8664335709747864E-3</c:v>
                </c:pt>
                <c:pt idx="1768">
                  <c:v>-7.4809616524583455E-3</c:v>
                </c:pt>
                <c:pt idx="1769">
                  <c:v>-6.9202096050877395E-3</c:v>
                </c:pt>
                <c:pt idx="1770">
                  <c:v>-9.346525405946814E-3</c:v>
                </c:pt>
                <c:pt idx="1771">
                  <c:v>-7.5135729043292266E-3</c:v>
                </c:pt>
                <c:pt idx="1772">
                  <c:v>-4.9465080152078711E-3</c:v>
                </c:pt>
                <c:pt idx="1773">
                  <c:v>-3.5882669303444509E-3</c:v>
                </c:pt>
                <c:pt idx="1774">
                  <c:v>-1.0904235294778276E-3</c:v>
                </c:pt>
                <c:pt idx="1775">
                  <c:v>-2.6272438418591796E-3</c:v>
                </c:pt>
                <c:pt idx="1776">
                  <c:v>-1.8157853165392853E-3</c:v>
                </c:pt>
                <c:pt idx="1777">
                  <c:v>-2.0827652023639618E-3</c:v>
                </c:pt>
                <c:pt idx="1778">
                  <c:v>-2.2120867419848267E-3</c:v>
                </c:pt>
                <c:pt idx="1779">
                  <c:v>-2.00074152823974E-3</c:v>
                </c:pt>
                <c:pt idx="1780">
                  <c:v>-3.6985048582412121E-3</c:v>
                </c:pt>
                <c:pt idx="1781">
                  <c:v>-3.4958694792296225E-3</c:v>
                </c:pt>
                <c:pt idx="1782">
                  <c:v>-3.6379239468496733E-3</c:v>
                </c:pt>
                <c:pt idx="1783">
                  <c:v>-8.2095605874565598E-4</c:v>
                </c:pt>
                <c:pt idx="1784">
                  <c:v>0</c:v>
                </c:pt>
                <c:pt idx="1785">
                  <c:v>-1.8648309886327933E-3</c:v>
                </c:pt>
                <c:pt idx="1786">
                  <c:v>-1.6715389299560273E-3</c:v>
                </c:pt>
                <c:pt idx="1787">
                  <c:v>-1.2668535424804931E-3</c:v>
                </c:pt>
                <c:pt idx="1788">
                  <c:v>-4.2688912710750459E-5</c:v>
                </c:pt>
                <c:pt idx="1789">
                  <c:v>-1.5000780575909357E-3</c:v>
                </c:pt>
                <c:pt idx="1790">
                  <c:v>-2.6471351073668941E-3</c:v>
                </c:pt>
                <c:pt idx="1791">
                  <c:v>-3.6802465047698707E-3</c:v>
                </c:pt>
                <c:pt idx="1792">
                  <c:v>-1.9480125026527814E-3</c:v>
                </c:pt>
                <c:pt idx="1793">
                  <c:v>0</c:v>
                </c:pt>
                <c:pt idx="1794">
                  <c:v>0</c:v>
                </c:pt>
                <c:pt idx="1795">
                  <c:v>0</c:v>
                </c:pt>
                <c:pt idx="1796">
                  <c:v>0</c:v>
                </c:pt>
                <c:pt idx="1797">
                  <c:v>0</c:v>
                </c:pt>
                <c:pt idx="1798">
                  <c:v>0</c:v>
                </c:pt>
                <c:pt idx="1799">
                  <c:v>-8.5498206811392228E-4</c:v>
                </c:pt>
                <c:pt idx="1800">
                  <c:v>0</c:v>
                </c:pt>
                <c:pt idx="1801">
                  <c:v>0</c:v>
                </c:pt>
                <c:pt idx="1802">
                  <c:v>0</c:v>
                </c:pt>
                <c:pt idx="1803">
                  <c:v>0</c:v>
                </c:pt>
                <c:pt idx="1804">
                  <c:v>0</c:v>
                </c:pt>
                <c:pt idx="1805">
                  <c:v>-2.2619876536550873E-4</c:v>
                </c:pt>
                <c:pt idx="1806">
                  <c:v>-3.674208396823951E-4</c:v>
                </c:pt>
                <c:pt idx="1807">
                  <c:v>0</c:v>
                </c:pt>
                <c:pt idx="1808">
                  <c:v>0</c:v>
                </c:pt>
                <c:pt idx="1809">
                  <c:v>0</c:v>
                </c:pt>
                <c:pt idx="1810">
                  <c:v>0</c:v>
                </c:pt>
                <c:pt idx="1811">
                  <c:v>0</c:v>
                </c:pt>
                <c:pt idx="1812">
                  <c:v>0</c:v>
                </c:pt>
                <c:pt idx="1813">
                  <c:v>0</c:v>
                </c:pt>
                <c:pt idx="1814">
                  <c:v>0</c:v>
                </c:pt>
                <c:pt idx="1815">
                  <c:v>0</c:v>
                </c:pt>
                <c:pt idx="1816">
                  <c:v>0</c:v>
                </c:pt>
                <c:pt idx="1817">
                  <c:v>-2.1651685380162235E-4</c:v>
                </c:pt>
                <c:pt idx="1818">
                  <c:v>0</c:v>
                </c:pt>
                <c:pt idx="1819">
                  <c:v>-5.184434589380262E-4</c:v>
                </c:pt>
                <c:pt idx="1820">
                  <c:v>0</c:v>
                </c:pt>
                <c:pt idx="1821">
                  <c:v>-1.4512982110975465E-3</c:v>
                </c:pt>
                <c:pt idx="1822">
                  <c:v>-2.268805885061312E-3</c:v>
                </c:pt>
                <c:pt idx="1823">
                  <c:v>-1.5385904075956782E-3</c:v>
                </c:pt>
                <c:pt idx="1824">
                  <c:v>0</c:v>
                </c:pt>
                <c:pt idx="1825">
                  <c:v>-2.1330707607794233E-3</c:v>
                </c:pt>
                <c:pt idx="1826">
                  <c:v>-5.9359136318653336E-3</c:v>
                </c:pt>
                <c:pt idx="1827">
                  <c:v>-6.9575458426533576E-3</c:v>
                </c:pt>
                <c:pt idx="1828">
                  <c:v>-5.2173247384844131E-3</c:v>
                </c:pt>
                <c:pt idx="1829">
                  <c:v>-6.7740355712247501E-3</c:v>
                </c:pt>
                <c:pt idx="1830">
                  <c:v>-1.2192663429280019E-2</c:v>
                </c:pt>
                <c:pt idx="1831">
                  <c:v>-5.0649086913822838E-3</c:v>
                </c:pt>
                <c:pt idx="1832">
                  <c:v>-2.5082804489740427E-3</c:v>
                </c:pt>
                <c:pt idx="1833">
                  <c:v>-4.1072860459870521E-4</c:v>
                </c:pt>
                <c:pt idx="1834">
                  <c:v>-7.3606674208724469E-4</c:v>
                </c:pt>
                <c:pt idx="1835">
                  <c:v>0</c:v>
                </c:pt>
                <c:pt idx="1836">
                  <c:v>0</c:v>
                </c:pt>
                <c:pt idx="1837">
                  <c:v>-8.7011515350222875E-5</c:v>
                </c:pt>
                <c:pt idx="1838">
                  <c:v>-2.0087004403556851E-4</c:v>
                </c:pt>
                <c:pt idx="1839">
                  <c:v>0</c:v>
                </c:pt>
                <c:pt idx="1840">
                  <c:v>0</c:v>
                </c:pt>
                <c:pt idx="1841">
                  <c:v>0</c:v>
                </c:pt>
                <c:pt idx="1842">
                  <c:v>-2.4497331682958893E-3</c:v>
                </c:pt>
                <c:pt idx="1843">
                  <c:v>0</c:v>
                </c:pt>
                <c:pt idx="1844">
                  <c:v>0</c:v>
                </c:pt>
                <c:pt idx="1845">
                  <c:v>0</c:v>
                </c:pt>
                <c:pt idx="1846">
                  <c:v>0</c:v>
                </c:pt>
                <c:pt idx="1847">
                  <c:v>0</c:v>
                </c:pt>
                <c:pt idx="1848">
                  <c:v>0</c:v>
                </c:pt>
                <c:pt idx="1849">
                  <c:v>0</c:v>
                </c:pt>
                <c:pt idx="1850">
                  <c:v>0</c:v>
                </c:pt>
                <c:pt idx="1851">
                  <c:v>-1.2087780095859084E-3</c:v>
                </c:pt>
                <c:pt idx="1852">
                  <c:v>-1.6775134603477346E-3</c:v>
                </c:pt>
                <c:pt idx="1853">
                  <c:v>-4.1724252141421217E-4</c:v>
                </c:pt>
                <c:pt idx="1854">
                  <c:v>-1.1712252511058021E-3</c:v>
                </c:pt>
                <c:pt idx="1855">
                  <c:v>-2.2214086651467621E-3</c:v>
                </c:pt>
                <c:pt idx="1856">
                  <c:v>0</c:v>
                </c:pt>
                <c:pt idx="1857">
                  <c:v>0</c:v>
                </c:pt>
                <c:pt idx="1858">
                  <c:v>-4.5559993257944265E-4</c:v>
                </c:pt>
                <c:pt idx="1859">
                  <c:v>0</c:v>
                </c:pt>
                <c:pt idx="1860">
                  <c:v>-3.2696634484401608E-3</c:v>
                </c:pt>
                <c:pt idx="1861">
                  <c:v>-4.6334204564554924E-3</c:v>
                </c:pt>
                <c:pt idx="1862">
                  <c:v>-2.7824006553980769E-3</c:v>
                </c:pt>
                <c:pt idx="1863">
                  <c:v>-4.1790678890243436E-3</c:v>
                </c:pt>
                <c:pt idx="1864">
                  <c:v>-4.3500207344558473E-3</c:v>
                </c:pt>
                <c:pt idx="1865">
                  <c:v>-4.9113102098007656E-3</c:v>
                </c:pt>
                <c:pt idx="1866">
                  <c:v>-3.6744192925623072E-3</c:v>
                </c:pt>
                <c:pt idx="1867">
                  <c:v>-4.5565174312309688E-3</c:v>
                </c:pt>
                <c:pt idx="1868">
                  <c:v>-4.669754683977261E-3</c:v>
                </c:pt>
                <c:pt idx="1869">
                  <c:v>-4.8222156938395868E-3</c:v>
                </c:pt>
                <c:pt idx="1870">
                  <c:v>-3.1328282333131256E-3</c:v>
                </c:pt>
                <c:pt idx="1871">
                  <c:v>-2.8150422025584585E-3</c:v>
                </c:pt>
                <c:pt idx="1872">
                  <c:v>-3.201911561792148E-3</c:v>
                </c:pt>
                <c:pt idx="1873">
                  <c:v>-2.3698148124425096E-3</c:v>
                </c:pt>
                <c:pt idx="1874">
                  <c:v>-2.0058914994716907E-3</c:v>
                </c:pt>
                <c:pt idx="1875">
                  <c:v>-5.2251076842325364E-4</c:v>
                </c:pt>
                <c:pt idx="1876">
                  <c:v>-1.5750874443997132E-3</c:v>
                </c:pt>
                <c:pt idx="1877">
                  <c:v>-1.6753362368949112E-3</c:v>
                </c:pt>
                <c:pt idx="1878">
                  <c:v>-2.6558596985131037E-3</c:v>
                </c:pt>
                <c:pt idx="1879">
                  <c:v>-3.4661329170897013E-3</c:v>
                </c:pt>
                <c:pt idx="1880">
                  <c:v>-3.1571803085229089E-3</c:v>
                </c:pt>
                <c:pt idx="1881">
                  <c:v>-3.7189943661800813E-3</c:v>
                </c:pt>
                <c:pt idx="1882">
                  <c:v>-3.4522654827051154E-3</c:v>
                </c:pt>
                <c:pt idx="1883">
                  <c:v>-4.2376031158171618E-3</c:v>
                </c:pt>
                <c:pt idx="1884">
                  <c:v>-6.3130028018700103E-3</c:v>
                </c:pt>
                <c:pt idx="1885">
                  <c:v>-8.9433780196791889E-3</c:v>
                </c:pt>
                <c:pt idx="1886">
                  <c:v>-8.1329898298024544E-3</c:v>
                </c:pt>
                <c:pt idx="1887">
                  <c:v>-9.3224458138418172E-3</c:v>
                </c:pt>
                <c:pt idx="1888">
                  <c:v>-1.0999079701719672E-2</c:v>
                </c:pt>
                <c:pt idx="1889">
                  <c:v>-1.1532266729801607E-2</c:v>
                </c:pt>
                <c:pt idx="1890">
                  <c:v>-1.0570850756521352E-2</c:v>
                </c:pt>
                <c:pt idx="1891">
                  <c:v>-1.2047982653176394E-2</c:v>
                </c:pt>
                <c:pt idx="1892">
                  <c:v>-1.3305260165977575E-2</c:v>
                </c:pt>
                <c:pt idx="1893">
                  <c:v>-1.240731824039534E-2</c:v>
                </c:pt>
                <c:pt idx="1894">
                  <c:v>-1.119782222302774E-2</c:v>
                </c:pt>
                <c:pt idx="1895">
                  <c:v>-1.1689035660710475E-2</c:v>
                </c:pt>
                <c:pt idx="1896">
                  <c:v>-1.5233704277903859E-2</c:v>
                </c:pt>
                <c:pt idx="1897">
                  <c:v>-1.7096286318173341E-2</c:v>
                </c:pt>
                <c:pt idx="1898">
                  <c:v>-1.7584233169847287E-2</c:v>
                </c:pt>
                <c:pt idx="1899">
                  <c:v>-2.0781793953907494E-2</c:v>
                </c:pt>
                <c:pt idx="1900">
                  <c:v>-2.1498195784438373E-2</c:v>
                </c:pt>
                <c:pt idx="1901">
                  <c:v>-2.3206992790517779E-2</c:v>
                </c:pt>
                <c:pt idx="1902">
                  <c:v>-2.2371236327487842E-2</c:v>
                </c:pt>
                <c:pt idx="1903">
                  <c:v>-2.597007249831813E-2</c:v>
                </c:pt>
                <c:pt idx="1904">
                  <c:v>-2.2669677509801152E-2</c:v>
                </c:pt>
                <c:pt idx="1905">
                  <c:v>-2.1117243944453488E-2</c:v>
                </c:pt>
                <c:pt idx="1906">
                  <c:v>-1.9971283787310848E-2</c:v>
                </c:pt>
                <c:pt idx="1907">
                  <c:v>-1.9280180999903095E-2</c:v>
                </c:pt>
                <c:pt idx="1908">
                  <c:v>-1.609537296432428E-2</c:v>
                </c:pt>
                <c:pt idx="1909">
                  <c:v>-1.3247916272621294E-2</c:v>
                </c:pt>
                <c:pt idx="1910">
                  <c:v>-1.611065837807777E-2</c:v>
                </c:pt>
                <c:pt idx="1911">
                  <c:v>-1.4131361100210866E-2</c:v>
                </c:pt>
                <c:pt idx="1912">
                  <c:v>-1.3369778021214397E-2</c:v>
                </c:pt>
                <c:pt idx="1913">
                  <c:v>-1.2001985891438319E-2</c:v>
                </c:pt>
                <c:pt idx="1914">
                  <c:v>-9.8596279915838733E-3</c:v>
                </c:pt>
                <c:pt idx="1915">
                  <c:v>-1.2809935783167723E-2</c:v>
                </c:pt>
                <c:pt idx="1916">
                  <c:v>-1.3781293271202756E-2</c:v>
                </c:pt>
                <c:pt idx="1917">
                  <c:v>-1.3816814870036579E-2</c:v>
                </c:pt>
                <c:pt idx="1918">
                  <c:v>-1.2374288922649031E-2</c:v>
                </c:pt>
                <c:pt idx="1919">
                  <c:v>-1.1769358154927221E-2</c:v>
                </c:pt>
                <c:pt idx="1920">
                  <c:v>-1.1280362138628765E-2</c:v>
                </c:pt>
                <c:pt idx="1921">
                  <c:v>-1.235413680260531E-2</c:v>
                </c:pt>
                <c:pt idx="1922">
                  <c:v>-1.2470297787877537E-2</c:v>
                </c:pt>
                <c:pt idx="1923">
                  <c:v>-1.3204976758467218E-2</c:v>
                </c:pt>
                <c:pt idx="1924">
                  <c:v>-1.2414010476648913E-2</c:v>
                </c:pt>
                <c:pt idx="1925">
                  <c:v>-1.1922089079490567E-2</c:v>
                </c:pt>
                <c:pt idx="1926">
                  <c:v>-1.1815895570234549E-2</c:v>
                </c:pt>
                <c:pt idx="1927">
                  <c:v>-1.0685730986234607E-2</c:v>
                </c:pt>
                <c:pt idx="1928">
                  <c:v>-9.8386306882546071E-3</c:v>
                </c:pt>
                <c:pt idx="1929">
                  <c:v>-9.0674130967207025E-3</c:v>
                </c:pt>
                <c:pt idx="1930">
                  <c:v>-1.1173804347547077E-2</c:v>
                </c:pt>
                <c:pt idx="1931">
                  <c:v>-1.0562564581238897E-2</c:v>
                </c:pt>
                <c:pt idx="1932">
                  <c:v>-1.0766874350809544E-2</c:v>
                </c:pt>
                <c:pt idx="1933">
                  <c:v>-1.1470422884481697E-2</c:v>
                </c:pt>
                <c:pt idx="1934">
                  <c:v>-1.1611205035497747E-2</c:v>
                </c:pt>
                <c:pt idx="1935">
                  <c:v>-1.3028046229593923E-2</c:v>
                </c:pt>
                <c:pt idx="1936">
                  <c:v>-1.1270817460297133E-2</c:v>
                </c:pt>
                <c:pt idx="1937">
                  <c:v>-1.1016630750628425E-2</c:v>
                </c:pt>
                <c:pt idx="1938">
                  <c:v>-1.0369465955726988E-2</c:v>
                </c:pt>
                <c:pt idx="1939">
                  <c:v>-1.0833877069630732E-2</c:v>
                </c:pt>
                <c:pt idx="1940">
                  <c:v>-1.0219518655294873E-2</c:v>
                </c:pt>
                <c:pt idx="1941">
                  <c:v>-9.7209363402299669E-3</c:v>
                </c:pt>
                <c:pt idx="1942">
                  <c:v>-1.0679307428431586E-2</c:v>
                </c:pt>
                <c:pt idx="1943">
                  <c:v>-9.4465299288214125E-3</c:v>
                </c:pt>
                <c:pt idx="1944">
                  <c:v>-8.9846626064444268E-3</c:v>
                </c:pt>
                <c:pt idx="1945">
                  <c:v>-1.0178974170519358E-2</c:v>
                </c:pt>
                <c:pt idx="1946">
                  <c:v>-1.0251141532010783E-2</c:v>
                </c:pt>
                <c:pt idx="1947">
                  <c:v>-1.0393232048181069E-2</c:v>
                </c:pt>
                <c:pt idx="1948">
                  <c:v>-9.6808097081366919E-3</c:v>
                </c:pt>
                <c:pt idx="1949">
                  <c:v>-9.161308385610174E-3</c:v>
                </c:pt>
                <c:pt idx="1950">
                  <c:v>-8.5656523815187437E-3</c:v>
                </c:pt>
                <c:pt idx="1951">
                  <c:v>-8.7621395697593512E-3</c:v>
                </c:pt>
                <c:pt idx="1952">
                  <c:v>-8.3778020516304293E-3</c:v>
                </c:pt>
                <c:pt idx="1953">
                  <c:v>-9.0318667728760387E-3</c:v>
                </c:pt>
                <c:pt idx="1954">
                  <c:v>-1.0438218793228522E-2</c:v>
                </c:pt>
                <c:pt idx="1955">
                  <c:v>-1.4835638609617724E-2</c:v>
                </c:pt>
                <c:pt idx="1956">
                  <c:v>-1.3676303045805152E-2</c:v>
                </c:pt>
                <c:pt idx="1957">
                  <c:v>-1.1575434538222002E-2</c:v>
                </c:pt>
                <c:pt idx="1958">
                  <c:v>-1.4997521496924794E-2</c:v>
                </c:pt>
                <c:pt idx="1959">
                  <c:v>-1.4485652785228786E-2</c:v>
                </c:pt>
                <c:pt idx="1960">
                  <c:v>-1.4190776125304269E-2</c:v>
                </c:pt>
                <c:pt idx="1961">
                  <c:v>-1.4932815731606E-2</c:v>
                </c:pt>
                <c:pt idx="1962">
                  <c:v>-1.4145115623712875E-2</c:v>
                </c:pt>
                <c:pt idx="1963">
                  <c:v>-1.3230900108112715E-2</c:v>
                </c:pt>
                <c:pt idx="1964">
                  <c:v>-1.366916411102337E-2</c:v>
                </c:pt>
                <c:pt idx="1965">
                  <c:v>-1.325542855506608E-2</c:v>
                </c:pt>
                <c:pt idx="1966">
                  <c:v>-1.2892961545230723E-2</c:v>
                </c:pt>
                <c:pt idx="1967">
                  <c:v>-1.2151713551357846E-2</c:v>
                </c:pt>
                <c:pt idx="1968">
                  <c:v>-1.2568365422337689E-2</c:v>
                </c:pt>
                <c:pt idx="1969">
                  <c:v>-1.1967908645318083E-2</c:v>
                </c:pt>
                <c:pt idx="1970">
                  <c:v>-1.5249549301068015E-2</c:v>
                </c:pt>
                <c:pt idx="1971">
                  <c:v>-1.3745809171968749E-2</c:v>
                </c:pt>
                <c:pt idx="1972">
                  <c:v>-1.3309056691384319E-2</c:v>
                </c:pt>
                <c:pt idx="1973">
                  <c:v>-1.2925055845485683E-2</c:v>
                </c:pt>
                <c:pt idx="1974">
                  <c:v>-1.4168584603953928E-2</c:v>
                </c:pt>
                <c:pt idx="1975">
                  <c:v>-1.2637535700437977E-2</c:v>
                </c:pt>
                <c:pt idx="1976">
                  <c:v>-1.0619001890866304E-2</c:v>
                </c:pt>
                <c:pt idx="1977">
                  <c:v>-1.0775758459269692E-2</c:v>
                </c:pt>
                <c:pt idx="1978">
                  <c:v>-8.3397111120921442E-3</c:v>
                </c:pt>
                <c:pt idx="1979">
                  <c:v>-7.6319197665686454E-3</c:v>
                </c:pt>
                <c:pt idx="1980">
                  <c:v>-8.4681517739727593E-3</c:v>
                </c:pt>
                <c:pt idx="1981">
                  <c:v>-8.3432904694873498E-3</c:v>
                </c:pt>
                <c:pt idx="1982">
                  <c:v>-7.3507555976278349E-3</c:v>
                </c:pt>
                <c:pt idx="1983">
                  <c:v>-7.8794179487352949E-3</c:v>
                </c:pt>
                <c:pt idx="1984">
                  <c:v>-9.8950259653637074E-3</c:v>
                </c:pt>
                <c:pt idx="1985">
                  <c:v>-9.3047101515192372E-3</c:v>
                </c:pt>
                <c:pt idx="1986">
                  <c:v>-8.5079203054930479E-3</c:v>
                </c:pt>
                <c:pt idx="1987">
                  <c:v>-1.0375559434636011E-2</c:v>
                </c:pt>
                <c:pt idx="1988">
                  <c:v>-1.117644621495E-2</c:v>
                </c:pt>
                <c:pt idx="1989">
                  <c:v>-1.1502800286110133E-2</c:v>
                </c:pt>
                <c:pt idx="1990">
                  <c:v>-1.2928059522212989E-2</c:v>
                </c:pt>
                <c:pt idx="1991">
                  <c:v>-1.3222231931413524E-2</c:v>
                </c:pt>
                <c:pt idx="1992">
                  <c:v>-9.9952595107690046E-3</c:v>
                </c:pt>
                <c:pt idx="1993">
                  <c:v>-7.8648553294640659E-3</c:v>
                </c:pt>
                <c:pt idx="1994">
                  <c:v>-7.0683642439848589E-3</c:v>
                </c:pt>
                <c:pt idx="1995">
                  <c:v>-5.8343830484327841E-3</c:v>
                </c:pt>
                <c:pt idx="1996">
                  <c:v>-5.7070558362046619E-3</c:v>
                </c:pt>
                <c:pt idx="1997">
                  <c:v>-7.2311504183527739E-3</c:v>
                </c:pt>
                <c:pt idx="1998">
                  <c:v>-9.8581119363389206E-3</c:v>
                </c:pt>
                <c:pt idx="1999">
                  <c:v>-8.8296429700489287E-3</c:v>
                </c:pt>
                <c:pt idx="2000">
                  <c:v>-5.7751353292456245E-3</c:v>
                </c:pt>
                <c:pt idx="2001">
                  <c:v>-5.2180219082230209E-3</c:v>
                </c:pt>
                <c:pt idx="2002">
                  <c:v>-7.3909675310083042E-3</c:v>
                </c:pt>
                <c:pt idx="2003">
                  <c:v>-7.4423419825931526E-3</c:v>
                </c:pt>
                <c:pt idx="2004">
                  <c:v>-5.2396200293143977E-3</c:v>
                </c:pt>
                <c:pt idx="2005">
                  <c:v>-5.7543350018357817E-3</c:v>
                </c:pt>
                <c:pt idx="2006">
                  <c:v>-9.1115439443112019E-3</c:v>
                </c:pt>
                <c:pt idx="2007">
                  <c:v>-8.4464609340909221E-3</c:v>
                </c:pt>
                <c:pt idx="2008">
                  <c:v>-6.461921129769733E-3</c:v>
                </c:pt>
                <c:pt idx="2009">
                  <c:v>-8.2604011070671873E-3</c:v>
                </c:pt>
                <c:pt idx="2010">
                  <c:v>-5.2208533340418672E-3</c:v>
                </c:pt>
                <c:pt idx="2011">
                  <c:v>-4.3713394629253804E-3</c:v>
                </c:pt>
                <c:pt idx="2012">
                  <c:v>-3.4464913685188004E-3</c:v>
                </c:pt>
                <c:pt idx="2013">
                  <c:v>-1.2346866825266396E-3</c:v>
                </c:pt>
                <c:pt idx="2014">
                  <c:v>-2.1842004476965164E-3</c:v>
                </c:pt>
                <c:pt idx="2015">
                  <c:v>-3.7122283669776984E-3</c:v>
                </c:pt>
                <c:pt idx="2016">
                  <c:v>-5.5064890211839503E-3</c:v>
                </c:pt>
                <c:pt idx="2017">
                  <c:v>-6.3903442839526167E-3</c:v>
                </c:pt>
                <c:pt idx="2018">
                  <c:v>-6.9508969539759553E-3</c:v>
                </c:pt>
                <c:pt idx="2019">
                  <c:v>-7.6445641370861909E-3</c:v>
                </c:pt>
                <c:pt idx="2020">
                  <c:v>-5.8280802310990932E-3</c:v>
                </c:pt>
                <c:pt idx="2021">
                  <c:v>-4.016458910567222E-3</c:v>
                </c:pt>
                <c:pt idx="2022">
                  <c:v>-6.3668893145509978E-3</c:v>
                </c:pt>
                <c:pt idx="2023">
                  <c:v>-6.3348156184717605E-3</c:v>
                </c:pt>
                <c:pt idx="2024">
                  <c:v>-6.1062938820856828E-3</c:v>
                </c:pt>
                <c:pt idx="2025">
                  <c:v>-6.3750283760192076E-3</c:v>
                </c:pt>
                <c:pt idx="2026">
                  <c:v>-7.8186055484488256E-3</c:v>
                </c:pt>
                <c:pt idx="2027">
                  <c:v>-1.0468530832289026E-2</c:v>
                </c:pt>
                <c:pt idx="2028">
                  <c:v>-1.0130830865761158E-2</c:v>
                </c:pt>
                <c:pt idx="2029">
                  <c:v>-9.0873752462647776E-3</c:v>
                </c:pt>
                <c:pt idx="2030">
                  <c:v>-8.960019188190808E-3</c:v>
                </c:pt>
                <c:pt idx="2031">
                  <c:v>-8.7934039338187862E-3</c:v>
                </c:pt>
                <c:pt idx="2032">
                  <c:v>-6.7719608146442189E-3</c:v>
                </c:pt>
                <c:pt idx="2033">
                  <c:v>-9.0302110213202232E-3</c:v>
                </c:pt>
                <c:pt idx="2034">
                  <c:v>-8.5895383902751792E-3</c:v>
                </c:pt>
                <c:pt idx="2035">
                  <c:v>-9.2492070352162021E-3</c:v>
                </c:pt>
                <c:pt idx="2036">
                  <c:v>-9.9784798821968695E-3</c:v>
                </c:pt>
                <c:pt idx="2037">
                  <c:v>-1.2023226324040199E-2</c:v>
                </c:pt>
                <c:pt idx="2038">
                  <c:v>-1.0982768612102052E-2</c:v>
                </c:pt>
                <c:pt idx="2039">
                  <c:v>-8.8400567325098555E-3</c:v>
                </c:pt>
                <c:pt idx="2040">
                  <c:v>-5.7690661632639586E-3</c:v>
                </c:pt>
                <c:pt idx="2041">
                  <c:v>-5.4412364210432249E-3</c:v>
                </c:pt>
                <c:pt idx="2042">
                  <c:v>-5.5601913325344851E-3</c:v>
                </c:pt>
                <c:pt idx="2043">
                  <c:v>-6.0592710323997536E-3</c:v>
                </c:pt>
                <c:pt idx="2044">
                  <c:v>-4.7021646402032966E-3</c:v>
                </c:pt>
                <c:pt idx="2045">
                  <c:v>-3.7732393915175439E-3</c:v>
                </c:pt>
                <c:pt idx="2046">
                  <c:v>-3.6337890944159895E-3</c:v>
                </c:pt>
                <c:pt idx="2047">
                  <c:v>-3.8160569289517068E-3</c:v>
                </c:pt>
                <c:pt idx="2048">
                  <c:v>-3.3890390971984367E-3</c:v>
                </c:pt>
                <c:pt idx="2049">
                  <c:v>-3.2135941293900548E-3</c:v>
                </c:pt>
                <c:pt idx="2050">
                  <c:v>-1.0241256060614329E-3</c:v>
                </c:pt>
                <c:pt idx="2051">
                  <c:v>-6.5582514201387415E-4</c:v>
                </c:pt>
                <c:pt idx="2052">
                  <c:v>0</c:v>
                </c:pt>
                <c:pt idx="2053">
                  <c:v>0</c:v>
                </c:pt>
                <c:pt idx="2054">
                  <c:v>0</c:v>
                </c:pt>
                <c:pt idx="2055">
                  <c:v>-1.0682008384059814E-3</c:v>
                </c:pt>
                <c:pt idx="2056">
                  <c:v>0</c:v>
                </c:pt>
                <c:pt idx="2057">
                  <c:v>0</c:v>
                </c:pt>
                <c:pt idx="2058">
                  <c:v>-1.3468009400509331E-3</c:v>
                </c:pt>
                <c:pt idx="2059">
                  <c:v>-1.5758925668983041E-3</c:v>
                </c:pt>
                <c:pt idx="2060">
                  <c:v>-7.3938941532113514E-5</c:v>
                </c:pt>
                <c:pt idx="2061">
                  <c:v>-1.4631586225669945E-3</c:v>
                </c:pt>
                <c:pt idx="2062">
                  <c:v>-4.5650658653899584E-4</c:v>
                </c:pt>
                <c:pt idx="2063">
                  <c:v>0</c:v>
                </c:pt>
                <c:pt idx="2064">
                  <c:v>0</c:v>
                </c:pt>
                <c:pt idx="2065">
                  <c:v>0</c:v>
                </c:pt>
                <c:pt idx="2066">
                  <c:v>-2.8542335772016017E-4</c:v>
                </c:pt>
                <c:pt idx="2067">
                  <c:v>0</c:v>
                </c:pt>
                <c:pt idx="2068">
                  <c:v>-5.8686920778516284E-4</c:v>
                </c:pt>
                <c:pt idx="2069">
                  <c:v>-5.1910561404533222E-4</c:v>
                </c:pt>
                <c:pt idx="2070">
                  <c:v>-1.8509812583252434E-3</c:v>
                </c:pt>
                <c:pt idx="2071">
                  <c:v>0</c:v>
                </c:pt>
                <c:pt idx="2072">
                  <c:v>0</c:v>
                </c:pt>
                <c:pt idx="2073">
                  <c:v>0</c:v>
                </c:pt>
                <c:pt idx="2074">
                  <c:v>0</c:v>
                </c:pt>
                <c:pt idx="2075">
                  <c:v>0</c:v>
                </c:pt>
                <c:pt idx="2076">
                  <c:v>-2.5945201223646441E-4</c:v>
                </c:pt>
                <c:pt idx="2077">
                  <c:v>-3.4674502926005869E-3</c:v>
                </c:pt>
                <c:pt idx="2078">
                  <c:v>-5.5878305097125424E-3</c:v>
                </c:pt>
                <c:pt idx="2079">
                  <c:v>-7.3233026222476938E-3</c:v>
                </c:pt>
                <c:pt idx="2080">
                  <c:v>-7.9877120149469873E-3</c:v>
                </c:pt>
                <c:pt idx="2081">
                  <c:v>-5.6248081969512975E-3</c:v>
                </c:pt>
                <c:pt idx="2082">
                  <c:v>-5.551332769332883E-3</c:v>
                </c:pt>
                <c:pt idx="2083">
                  <c:v>-3.182222310822806E-3</c:v>
                </c:pt>
                <c:pt idx="2084">
                  <c:v>-1.2704140924671811E-3</c:v>
                </c:pt>
                <c:pt idx="2085">
                  <c:v>-3.4966770397257931E-3</c:v>
                </c:pt>
                <c:pt idx="2086">
                  <c:v>-2.0596173315044862E-5</c:v>
                </c:pt>
                <c:pt idx="2087">
                  <c:v>-3.2605810969016276E-3</c:v>
                </c:pt>
                <c:pt idx="2088">
                  <c:v>-2.9510335221436144E-3</c:v>
                </c:pt>
                <c:pt idx="2089">
                  <c:v>-1.3377103051059793E-3</c:v>
                </c:pt>
                <c:pt idx="2090">
                  <c:v>-1.9826822533353409E-3</c:v>
                </c:pt>
                <c:pt idx="2091">
                  <c:v>-2.168932286667904E-3</c:v>
                </c:pt>
                <c:pt idx="2092">
                  <c:v>-4.4383025281925466E-4</c:v>
                </c:pt>
                <c:pt idx="2093">
                  <c:v>-4.0957934937763943E-3</c:v>
                </c:pt>
                <c:pt idx="2094">
                  <c:v>-5.7931731517467154E-3</c:v>
                </c:pt>
                <c:pt idx="2095">
                  <c:v>-7.1230740358196269E-3</c:v>
                </c:pt>
                <c:pt idx="2096">
                  <c:v>-8.0562181776503497E-3</c:v>
                </c:pt>
                <c:pt idx="2097">
                  <c:v>-6.7296131975532105E-3</c:v>
                </c:pt>
                <c:pt idx="2098">
                  <c:v>-9.7106276690283905E-4</c:v>
                </c:pt>
                <c:pt idx="2099">
                  <c:v>-5.3295759447233662E-4</c:v>
                </c:pt>
                <c:pt idx="2100">
                  <c:v>0</c:v>
                </c:pt>
                <c:pt idx="2101">
                  <c:v>-2.2311166796818681E-3</c:v>
                </c:pt>
                <c:pt idx="2102">
                  <c:v>-5.5020486321925789E-4</c:v>
                </c:pt>
                <c:pt idx="2103">
                  <c:v>0</c:v>
                </c:pt>
                <c:pt idx="2104">
                  <c:v>0</c:v>
                </c:pt>
                <c:pt idx="2105">
                  <c:v>0</c:v>
                </c:pt>
                <c:pt idx="2106">
                  <c:v>-2.4456973684749816E-3</c:v>
                </c:pt>
                <c:pt idx="2107">
                  <c:v>-1.2706508996891892E-2</c:v>
                </c:pt>
                <c:pt idx="2108">
                  <c:v>-1.0932640532945112E-2</c:v>
                </c:pt>
                <c:pt idx="2109">
                  <c:v>-1.0768724824181513E-2</c:v>
                </c:pt>
                <c:pt idx="2110">
                  <c:v>-1.4319066923555055E-2</c:v>
                </c:pt>
                <c:pt idx="2111">
                  <c:v>-1.3769639059690211E-2</c:v>
                </c:pt>
                <c:pt idx="2112">
                  <c:v>-1.2975226632440868E-2</c:v>
                </c:pt>
                <c:pt idx="2113">
                  <c:v>-1.1853100440569937E-2</c:v>
                </c:pt>
                <c:pt idx="2114">
                  <c:v>-1.2161273418192011E-2</c:v>
                </c:pt>
                <c:pt idx="2115">
                  <c:v>-1.2750231057600711E-2</c:v>
                </c:pt>
                <c:pt idx="2116">
                  <c:v>-1.2168498667204488E-2</c:v>
                </c:pt>
                <c:pt idx="2117">
                  <c:v>-1.1094435688149201E-2</c:v>
                </c:pt>
                <c:pt idx="2118">
                  <c:v>-1.1311081108135092E-2</c:v>
                </c:pt>
                <c:pt idx="2119">
                  <c:v>-1.1776406353171556E-2</c:v>
                </c:pt>
                <c:pt idx="2120">
                  <c:v>-9.6652946394338666E-3</c:v>
                </c:pt>
                <c:pt idx="2121">
                  <c:v>-1.1995816616437777E-2</c:v>
                </c:pt>
                <c:pt idx="2122">
                  <c:v>-1.2372036192900632E-2</c:v>
                </c:pt>
                <c:pt idx="2123">
                  <c:v>-1.2355614008258029E-2</c:v>
                </c:pt>
                <c:pt idx="2124">
                  <c:v>-1.2203572839175668E-2</c:v>
                </c:pt>
                <c:pt idx="2125">
                  <c:v>-1.2126679061981839E-2</c:v>
                </c:pt>
                <c:pt idx="2126">
                  <c:v>-1.0489821408343787E-2</c:v>
                </c:pt>
                <c:pt idx="2127">
                  <c:v>-1.0631999342177741E-2</c:v>
                </c:pt>
                <c:pt idx="2128">
                  <c:v>-9.0858304689990059E-3</c:v>
                </c:pt>
                <c:pt idx="2129">
                  <c:v>-1.076487829449402E-2</c:v>
                </c:pt>
                <c:pt idx="2130">
                  <c:v>-1.1124578442586193E-2</c:v>
                </c:pt>
                <c:pt idx="2131">
                  <c:v>-1.0100515547308613E-2</c:v>
                </c:pt>
                <c:pt idx="2132">
                  <c:v>-1.146258963770278E-2</c:v>
                </c:pt>
                <c:pt idx="2133">
                  <c:v>-1.0047701798296631E-2</c:v>
                </c:pt>
                <c:pt idx="2134">
                  <c:v>-1.1619424562416224E-2</c:v>
                </c:pt>
                <c:pt idx="2135">
                  <c:v>-9.5886357678711173E-3</c:v>
                </c:pt>
                <c:pt idx="2136">
                  <c:v>-1.0788021901590988E-2</c:v>
                </c:pt>
                <c:pt idx="2137">
                  <c:v>-1.1205054630700054E-2</c:v>
                </c:pt>
                <c:pt idx="2138">
                  <c:v>-1.0156724823203541E-2</c:v>
                </c:pt>
                <c:pt idx="2139">
                  <c:v>-1.0099790821417674E-2</c:v>
                </c:pt>
                <c:pt idx="2140">
                  <c:v>-9.2554259318047907E-3</c:v>
                </c:pt>
                <c:pt idx="2141">
                  <c:v>-9.8087395429922557E-3</c:v>
                </c:pt>
                <c:pt idx="2142">
                  <c:v>-8.6944264644814861E-3</c:v>
                </c:pt>
                <c:pt idx="2143">
                  <c:v>-7.4480548025537482E-3</c:v>
                </c:pt>
                <c:pt idx="2144">
                  <c:v>-7.9100381448207954E-3</c:v>
                </c:pt>
                <c:pt idx="2145">
                  <c:v>-7.6187887773196405E-3</c:v>
                </c:pt>
                <c:pt idx="2146">
                  <c:v>-7.6863227456433489E-3</c:v>
                </c:pt>
                <c:pt idx="2147">
                  <c:v>-8.3807722220727732E-3</c:v>
                </c:pt>
                <c:pt idx="2148">
                  <c:v>-7.7902438763570135E-3</c:v>
                </c:pt>
                <c:pt idx="2149">
                  <c:v>-6.7219622970515324E-3</c:v>
                </c:pt>
                <c:pt idx="2150">
                  <c:v>-6.4361473732828193E-3</c:v>
                </c:pt>
                <c:pt idx="2151">
                  <c:v>-6.3127919034366153E-3</c:v>
                </c:pt>
                <c:pt idx="2152">
                  <c:v>-3.9052012706002818E-3</c:v>
                </c:pt>
                <c:pt idx="2153">
                  <c:v>-3.2115153375171113E-3</c:v>
                </c:pt>
                <c:pt idx="2154">
                  <c:v>-3.111415925333867E-3</c:v>
                </c:pt>
                <c:pt idx="2155">
                  <c:v>-4.4698980004894071E-3</c:v>
                </c:pt>
                <c:pt idx="2156">
                  <c:v>-3.3488755049228803E-3</c:v>
                </c:pt>
                <c:pt idx="2157">
                  <c:v>-1.5859763736085931E-3</c:v>
                </c:pt>
                <c:pt idx="2158">
                  <c:v>-4.1665479916347956E-3</c:v>
                </c:pt>
                <c:pt idx="2159">
                  <c:v>-3.1475641802932524E-3</c:v>
                </c:pt>
                <c:pt idx="2160">
                  <c:v>-6.1566644968758769E-4</c:v>
                </c:pt>
                <c:pt idx="2161">
                  <c:v>0</c:v>
                </c:pt>
                <c:pt idx="2162">
                  <c:v>0</c:v>
                </c:pt>
                <c:pt idx="2163">
                  <c:v>-9.2040049539428574E-4</c:v>
                </c:pt>
                <c:pt idx="2164">
                  <c:v>0</c:v>
                </c:pt>
                <c:pt idx="2165">
                  <c:v>0</c:v>
                </c:pt>
                <c:pt idx="2166">
                  <c:v>-4.0062114660523727E-4</c:v>
                </c:pt>
                <c:pt idx="2167">
                  <c:v>0</c:v>
                </c:pt>
                <c:pt idx="2168">
                  <c:v>0</c:v>
                </c:pt>
                <c:pt idx="2169">
                  <c:v>0</c:v>
                </c:pt>
                <c:pt idx="2170">
                  <c:v>0</c:v>
                </c:pt>
                <c:pt idx="2171">
                  <c:v>-1.1038728719476138E-3</c:v>
                </c:pt>
                <c:pt idx="2172">
                  <c:v>-1.3629123390692251E-3</c:v>
                </c:pt>
                <c:pt idx="2173">
                  <c:v>-4.4922912370577576E-4</c:v>
                </c:pt>
                <c:pt idx="2174">
                  <c:v>0</c:v>
                </c:pt>
                <c:pt idx="2175">
                  <c:v>0</c:v>
                </c:pt>
                <c:pt idx="2176">
                  <c:v>0</c:v>
                </c:pt>
                <c:pt idx="2177">
                  <c:v>0</c:v>
                </c:pt>
                <c:pt idx="2178">
                  <c:v>0</c:v>
                </c:pt>
                <c:pt idx="2179">
                  <c:v>0</c:v>
                </c:pt>
                <c:pt idx="2180">
                  <c:v>0</c:v>
                </c:pt>
                <c:pt idx="2181">
                  <c:v>-1.4937152779938947E-3</c:v>
                </c:pt>
                <c:pt idx="2182">
                  <c:v>-4.4297282797369701E-4</c:v>
                </c:pt>
                <c:pt idx="2183">
                  <c:v>0</c:v>
                </c:pt>
                <c:pt idx="2184">
                  <c:v>0</c:v>
                </c:pt>
                <c:pt idx="2185">
                  <c:v>0</c:v>
                </c:pt>
                <c:pt idx="2186">
                  <c:v>-1.831047066349713E-3</c:v>
                </c:pt>
                <c:pt idx="2187">
                  <c:v>-8.1798430794794634E-4</c:v>
                </c:pt>
                <c:pt idx="2188">
                  <c:v>0</c:v>
                </c:pt>
                <c:pt idx="2189">
                  <c:v>-2.4059936453144686E-4</c:v>
                </c:pt>
                <c:pt idx="2190">
                  <c:v>0</c:v>
                </c:pt>
                <c:pt idx="2191">
                  <c:v>0</c:v>
                </c:pt>
                <c:pt idx="2192">
                  <c:v>0</c:v>
                </c:pt>
                <c:pt idx="2193">
                  <c:v>-3.1434978836497301E-3</c:v>
                </c:pt>
                <c:pt idx="2194">
                  <c:v>-3.1243014443304118E-3</c:v>
                </c:pt>
                <c:pt idx="2195">
                  <c:v>-2.2765576942540898E-3</c:v>
                </c:pt>
                <c:pt idx="2196">
                  <c:v>-2.2714783155613513E-3</c:v>
                </c:pt>
                <c:pt idx="2197">
                  <c:v>-3.5445245178534028E-3</c:v>
                </c:pt>
                <c:pt idx="2198">
                  <c:v>-1.1917167126999344E-3</c:v>
                </c:pt>
                <c:pt idx="2199">
                  <c:v>-6.0800379064726443E-4</c:v>
                </c:pt>
                <c:pt idx="2200">
                  <c:v>-1.616886025146281E-3</c:v>
                </c:pt>
                <c:pt idx="2201">
                  <c:v>0</c:v>
                </c:pt>
                <c:pt idx="2202">
                  <c:v>0</c:v>
                </c:pt>
                <c:pt idx="2203">
                  <c:v>0</c:v>
                </c:pt>
                <c:pt idx="2204">
                  <c:v>0</c:v>
                </c:pt>
                <c:pt idx="2205">
                  <c:v>-1.8546218891999052E-3</c:v>
                </c:pt>
                <c:pt idx="2206">
                  <c:v>-3.7546572910178294E-3</c:v>
                </c:pt>
                <c:pt idx="2207">
                  <c:v>-4.0772398347803489E-3</c:v>
                </c:pt>
                <c:pt idx="2208">
                  <c:v>-1.8779476537090101E-3</c:v>
                </c:pt>
                <c:pt idx="2209">
                  <c:v>-2.9083980325436806E-4</c:v>
                </c:pt>
                <c:pt idx="2210">
                  <c:v>-3.1518231512435869E-3</c:v>
                </c:pt>
                <c:pt idx="2211">
                  <c:v>-3.169675539678909E-3</c:v>
                </c:pt>
                <c:pt idx="2212">
                  <c:v>-1.1596217470716801E-3</c:v>
                </c:pt>
                <c:pt idx="2213">
                  <c:v>-1.1332567962546542E-3</c:v>
                </c:pt>
                <c:pt idx="2214">
                  <c:v>-7.0702982273025889E-4</c:v>
                </c:pt>
                <c:pt idx="2215">
                  <c:v>-3.6537460943634513E-3</c:v>
                </c:pt>
                <c:pt idx="2216">
                  <c:v>-3.0164117964669307E-3</c:v>
                </c:pt>
                <c:pt idx="2217">
                  <c:v>-3.6242797685076722E-3</c:v>
                </c:pt>
                <c:pt idx="2218">
                  <c:v>-3.8733156926987556E-3</c:v>
                </c:pt>
                <c:pt idx="2219">
                  <c:v>-1.3489100400729558E-3</c:v>
                </c:pt>
                <c:pt idx="2220">
                  <c:v>-1.1718429843199493E-3</c:v>
                </c:pt>
                <c:pt idx="2221">
                  <c:v>0</c:v>
                </c:pt>
                <c:pt idx="2222">
                  <c:v>0</c:v>
                </c:pt>
                <c:pt idx="2223">
                  <c:v>-2.6797614111317243E-3</c:v>
                </c:pt>
                <c:pt idx="2224">
                  <c:v>-1.3760776710940053E-3</c:v>
                </c:pt>
                <c:pt idx="2225">
                  <c:v>-2.9675271240682945E-3</c:v>
                </c:pt>
                <c:pt idx="2226">
                  <c:v>-4.3568107050303787E-3</c:v>
                </c:pt>
                <c:pt idx="2227">
                  <c:v>-4.0318762817893464E-3</c:v>
                </c:pt>
                <c:pt idx="2228">
                  <c:v>-3.1790579538306029E-3</c:v>
                </c:pt>
                <c:pt idx="2229">
                  <c:v>-5.0467985917245174E-3</c:v>
                </c:pt>
                <c:pt idx="2230">
                  <c:v>-2.5134563158590016E-3</c:v>
                </c:pt>
                <c:pt idx="2231">
                  <c:v>-7.3627799527287846E-4</c:v>
                </c:pt>
                <c:pt idx="2232">
                  <c:v>-5.7531893461375782E-4</c:v>
                </c:pt>
                <c:pt idx="2233">
                  <c:v>0</c:v>
                </c:pt>
                <c:pt idx="2234">
                  <c:v>0</c:v>
                </c:pt>
                <c:pt idx="2235">
                  <c:v>0</c:v>
                </c:pt>
                <c:pt idx="2236">
                  <c:v>-3.6799852553769016E-4</c:v>
                </c:pt>
                <c:pt idx="2237">
                  <c:v>-1.0434027054100452E-3</c:v>
                </c:pt>
                <c:pt idx="2238">
                  <c:v>0</c:v>
                </c:pt>
                <c:pt idx="2239">
                  <c:v>-1.3049689388547085E-3</c:v>
                </c:pt>
                <c:pt idx="2240">
                  <c:v>-1.7277327823443554E-3</c:v>
                </c:pt>
                <c:pt idx="2241">
                  <c:v>-2.6728406267645475E-3</c:v>
                </c:pt>
                <c:pt idx="2242">
                  <c:v>-1.9080766289073228E-3</c:v>
                </c:pt>
                <c:pt idx="2243">
                  <c:v>0</c:v>
                </c:pt>
                <c:pt idx="2244">
                  <c:v>0</c:v>
                </c:pt>
                <c:pt idx="2245">
                  <c:v>-2.9775903281263807E-3</c:v>
                </c:pt>
                <c:pt idx="2246">
                  <c:v>-3.1435311949261457E-3</c:v>
                </c:pt>
                <c:pt idx="2247">
                  <c:v>-2.2418725131762031E-3</c:v>
                </c:pt>
                <c:pt idx="2248">
                  <c:v>-2.4996762153331817E-4</c:v>
                </c:pt>
                <c:pt idx="2249">
                  <c:v>0</c:v>
                </c:pt>
                <c:pt idx="2250">
                  <c:v>0</c:v>
                </c:pt>
                <c:pt idx="2251">
                  <c:v>-1.4526587310473599E-3</c:v>
                </c:pt>
                <c:pt idx="2252">
                  <c:v>0</c:v>
                </c:pt>
                <c:pt idx="2253">
                  <c:v>0</c:v>
                </c:pt>
                <c:pt idx="2254">
                  <c:v>0</c:v>
                </c:pt>
                <c:pt idx="2255">
                  <c:v>0</c:v>
                </c:pt>
                <c:pt idx="2256">
                  <c:v>-1.6432092070900572E-3</c:v>
                </c:pt>
                <c:pt idx="2257">
                  <c:v>-1.6738835454138551E-4</c:v>
                </c:pt>
                <c:pt idx="2258">
                  <c:v>0</c:v>
                </c:pt>
                <c:pt idx="2259">
                  <c:v>0</c:v>
                </c:pt>
                <c:pt idx="2260">
                  <c:v>0</c:v>
                </c:pt>
                <c:pt idx="2261">
                  <c:v>-1.1674517660430877E-4</c:v>
                </c:pt>
                <c:pt idx="2262">
                  <c:v>0</c:v>
                </c:pt>
                <c:pt idx="2263">
                  <c:v>-1.7009330749361822E-3</c:v>
                </c:pt>
                <c:pt idx="2264">
                  <c:v>0</c:v>
                </c:pt>
                <c:pt idx="2265">
                  <c:v>0</c:v>
                </c:pt>
                <c:pt idx="2266">
                  <c:v>-2.2166741515951887E-4</c:v>
                </c:pt>
                <c:pt idx="2267">
                  <c:v>0</c:v>
                </c:pt>
                <c:pt idx="2268">
                  <c:v>-1.2352293328185672E-3</c:v>
                </c:pt>
                <c:pt idx="2269">
                  <c:v>-2.1779176940718696E-3</c:v>
                </c:pt>
                <c:pt idx="2270">
                  <c:v>-1.9299165206424446E-3</c:v>
                </c:pt>
                <c:pt idx="2271">
                  <c:v>-6.1171186604835285E-3</c:v>
                </c:pt>
                <c:pt idx="2272">
                  <c:v>-7.4551269266122759E-3</c:v>
                </c:pt>
                <c:pt idx="2273">
                  <c:v>-7.1648836191269515E-3</c:v>
                </c:pt>
                <c:pt idx="2274">
                  <c:v>-6.7430872703212888E-3</c:v>
                </c:pt>
                <c:pt idx="2275">
                  <c:v>-7.4090821001114651E-3</c:v>
                </c:pt>
                <c:pt idx="2276">
                  <c:v>-8.2862310909812987E-3</c:v>
                </c:pt>
                <c:pt idx="2277">
                  <c:v>-7.6965165236191537E-3</c:v>
                </c:pt>
                <c:pt idx="2278">
                  <c:v>-7.0523380123832967E-3</c:v>
                </c:pt>
                <c:pt idx="2279">
                  <c:v>-7.1429399665082624E-3</c:v>
                </c:pt>
                <c:pt idx="2280">
                  <c:v>-8.7359098326182348E-3</c:v>
                </c:pt>
                <c:pt idx="2281">
                  <c:v>-8.773398412753897E-3</c:v>
                </c:pt>
                <c:pt idx="2282">
                  <c:v>-9.0365263456188543E-3</c:v>
                </c:pt>
                <c:pt idx="2283">
                  <c:v>-9.2458488551564379E-3</c:v>
                </c:pt>
                <c:pt idx="2284">
                  <c:v>-9.3558602126354723E-3</c:v>
                </c:pt>
                <c:pt idx="2285">
                  <c:v>-8.2929956189724957E-3</c:v>
                </c:pt>
                <c:pt idx="2286">
                  <c:v>-5.2239734219509939E-3</c:v>
                </c:pt>
                <c:pt idx="2287">
                  <c:v>-4.3727406804734258E-3</c:v>
                </c:pt>
                <c:pt idx="2288">
                  <c:v>-1.2081196091179914E-3</c:v>
                </c:pt>
                <c:pt idx="2289">
                  <c:v>-5.2361914644881598E-4</c:v>
                </c:pt>
                <c:pt idx="2290">
                  <c:v>-1.1697807538834793E-3</c:v>
                </c:pt>
                <c:pt idx="2291">
                  <c:v>0</c:v>
                </c:pt>
                <c:pt idx="2292">
                  <c:v>0</c:v>
                </c:pt>
                <c:pt idx="2293">
                  <c:v>-4.4603751826024894E-4</c:v>
                </c:pt>
                <c:pt idx="2294">
                  <c:v>-4.9194801050810127E-5</c:v>
                </c:pt>
                <c:pt idx="2295">
                  <c:v>-1.0743308980509145E-3</c:v>
                </c:pt>
                <c:pt idx="2296">
                  <c:v>-3.3225581598985207E-4</c:v>
                </c:pt>
                <c:pt idx="2297">
                  <c:v>-2.2209147125741573E-3</c:v>
                </c:pt>
                <c:pt idx="2298">
                  <c:v>-2.0493948014906642E-3</c:v>
                </c:pt>
                <c:pt idx="2299">
                  <c:v>-1.0821279402554096E-3</c:v>
                </c:pt>
                <c:pt idx="2300">
                  <c:v>-5.6477121334048877E-4</c:v>
                </c:pt>
                <c:pt idx="2301">
                  <c:v>0</c:v>
                </c:pt>
                <c:pt idx="2302">
                  <c:v>0</c:v>
                </c:pt>
                <c:pt idx="2303">
                  <c:v>-3.1603968406973949E-4</c:v>
                </c:pt>
                <c:pt idx="2304">
                  <c:v>0</c:v>
                </c:pt>
                <c:pt idx="2305">
                  <c:v>0</c:v>
                </c:pt>
                <c:pt idx="2306">
                  <c:v>-1.0926653952074538E-3</c:v>
                </c:pt>
                <c:pt idx="2307">
                  <c:v>-1.7206326453172297E-3</c:v>
                </c:pt>
                <c:pt idx="2308">
                  <c:v>-1.7605598403111302E-3</c:v>
                </c:pt>
                <c:pt idx="2309">
                  <c:v>-1.8630430354894174E-3</c:v>
                </c:pt>
                <c:pt idx="2310">
                  <c:v>-2.0969702676220058E-3</c:v>
                </c:pt>
                <c:pt idx="2311">
                  <c:v>-1.3362891412422831E-3</c:v>
                </c:pt>
                <c:pt idx="2312">
                  <c:v>-1.4668703290966114E-3</c:v>
                </c:pt>
                <c:pt idx="2313">
                  <c:v>-3.3382374522712498E-4</c:v>
                </c:pt>
                <c:pt idx="2314">
                  <c:v>0</c:v>
                </c:pt>
                <c:pt idx="2315">
                  <c:v>-5.86387607850922E-4</c:v>
                </c:pt>
                <c:pt idx="2316">
                  <c:v>-4.4478727362694716E-5</c:v>
                </c:pt>
                <c:pt idx="2317">
                  <c:v>0</c:v>
                </c:pt>
                <c:pt idx="2318">
                  <c:v>-1.069662111486476E-3</c:v>
                </c:pt>
                <c:pt idx="2319">
                  <c:v>0</c:v>
                </c:pt>
                <c:pt idx="2320">
                  <c:v>0</c:v>
                </c:pt>
                <c:pt idx="2321">
                  <c:v>0</c:v>
                </c:pt>
                <c:pt idx="2322">
                  <c:v>-1.554449818108077E-3</c:v>
                </c:pt>
                <c:pt idx="2323">
                  <c:v>0</c:v>
                </c:pt>
                <c:pt idx="2324">
                  <c:v>0</c:v>
                </c:pt>
                <c:pt idx="2325">
                  <c:v>0</c:v>
                </c:pt>
                <c:pt idx="2326">
                  <c:v>-2.1222393117811341E-3</c:v>
                </c:pt>
                <c:pt idx="2327">
                  <c:v>-9.2669484335304868E-4</c:v>
                </c:pt>
                <c:pt idx="2328">
                  <c:v>-5.5276979212657738E-4</c:v>
                </c:pt>
                <c:pt idx="2329">
                  <c:v>0</c:v>
                </c:pt>
                <c:pt idx="2330">
                  <c:v>-1.5855175529497036E-3</c:v>
                </c:pt>
                <c:pt idx="2331">
                  <c:v>-2.7539834044438705E-3</c:v>
                </c:pt>
                <c:pt idx="2332">
                  <c:v>-1.9362071196275307E-3</c:v>
                </c:pt>
                <c:pt idx="2333">
                  <c:v>-1.2981581916956476E-4</c:v>
                </c:pt>
                <c:pt idx="2334">
                  <c:v>0</c:v>
                </c:pt>
                <c:pt idx="2335">
                  <c:v>-1.1846159212708467E-3</c:v>
                </c:pt>
                <c:pt idx="2336">
                  <c:v>0</c:v>
                </c:pt>
                <c:pt idx="2337">
                  <c:v>0</c:v>
                </c:pt>
                <c:pt idx="2338">
                  <c:v>0</c:v>
                </c:pt>
                <c:pt idx="2339">
                  <c:v>0</c:v>
                </c:pt>
                <c:pt idx="2340">
                  <c:v>-3.6701556316607708E-4</c:v>
                </c:pt>
                <c:pt idx="2341">
                  <c:v>-3.9769831275002427E-4</c:v>
                </c:pt>
                <c:pt idx="2342">
                  <c:v>-2.7818121520784678E-4</c:v>
                </c:pt>
                <c:pt idx="2343">
                  <c:v>0</c:v>
                </c:pt>
                <c:pt idx="2344">
                  <c:v>0</c:v>
                </c:pt>
                <c:pt idx="2345">
                  <c:v>0</c:v>
                </c:pt>
                <c:pt idx="2346">
                  <c:v>0</c:v>
                </c:pt>
                <c:pt idx="2347">
                  <c:v>0</c:v>
                </c:pt>
                <c:pt idx="2348">
                  <c:v>-3.8046869938210257E-3</c:v>
                </c:pt>
                <c:pt idx="2349">
                  <c:v>-2.1734637785583064E-3</c:v>
                </c:pt>
                <c:pt idx="2350">
                  <c:v>-4.797164446080927E-3</c:v>
                </c:pt>
                <c:pt idx="2351">
                  <c:v>-9.7347622314348653E-3</c:v>
                </c:pt>
                <c:pt idx="2352">
                  <c:v>-1.8406484936796808E-2</c:v>
                </c:pt>
                <c:pt idx="2353">
                  <c:v>-2.775296597175534E-2</c:v>
                </c:pt>
                <c:pt idx="2354">
                  <c:v>-2.3662750070174113E-2</c:v>
                </c:pt>
                <c:pt idx="2355">
                  <c:v>-1.4979428328986542E-2</c:v>
                </c:pt>
                <c:pt idx="2356">
                  <c:v>-1.1696811021728601E-2</c:v>
                </c:pt>
                <c:pt idx="2357">
                  <c:v>-2.670680434807262E-2</c:v>
                </c:pt>
                <c:pt idx="2358">
                  <c:v>-2.579475371290256E-2</c:v>
                </c:pt>
                <c:pt idx="2359">
                  <c:v>-1.9855948475626981E-2</c:v>
                </c:pt>
                <c:pt idx="2360">
                  <c:v>-1.8925601599443564E-2</c:v>
                </c:pt>
                <c:pt idx="2361">
                  <c:v>-1.5815963794454903E-2</c:v>
                </c:pt>
                <c:pt idx="2362">
                  <c:v>-8.0094047434477733E-3</c:v>
                </c:pt>
                <c:pt idx="2363">
                  <c:v>-2.5061465373079918E-3</c:v>
                </c:pt>
                <c:pt idx="2364">
                  <c:v>-3.1566778543914498E-4</c:v>
                </c:pt>
                <c:pt idx="2365">
                  <c:v>0</c:v>
                </c:pt>
                <c:pt idx="2366">
                  <c:v>0</c:v>
                </c:pt>
                <c:pt idx="2367">
                  <c:v>-5.9841243024852029E-4</c:v>
                </c:pt>
                <c:pt idx="2368">
                  <c:v>0</c:v>
                </c:pt>
                <c:pt idx="2369">
                  <c:v>-1.1122951705853196E-3</c:v>
                </c:pt>
                <c:pt idx="2370">
                  <c:v>-2.9238664858909132E-3</c:v>
                </c:pt>
                <c:pt idx="2371">
                  <c:v>-2.4212489400171201E-3</c:v>
                </c:pt>
                <c:pt idx="2372">
                  <c:v>-1.6515765839460279E-3</c:v>
                </c:pt>
                <c:pt idx="2373">
                  <c:v>0</c:v>
                </c:pt>
                <c:pt idx="2374">
                  <c:v>0</c:v>
                </c:pt>
                <c:pt idx="2375">
                  <c:v>0</c:v>
                </c:pt>
                <c:pt idx="2376">
                  <c:v>0</c:v>
                </c:pt>
                <c:pt idx="2377">
                  <c:v>0</c:v>
                </c:pt>
                <c:pt idx="2378">
                  <c:v>0</c:v>
                </c:pt>
                <c:pt idx="2379">
                  <c:v>0</c:v>
                </c:pt>
                <c:pt idx="2380">
                  <c:v>0</c:v>
                </c:pt>
                <c:pt idx="2381">
                  <c:v>-2.7473569292657315E-3</c:v>
                </c:pt>
                <c:pt idx="2382">
                  <c:v>-1.0149916025977116E-2</c:v>
                </c:pt>
                <c:pt idx="2383">
                  <c:v>-1.1416102259418718E-2</c:v>
                </c:pt>
                <c:pt idx="2384">
                  <c:v>-8.6888039962016387E-3</c:v>
                </c:pt>
                <c:pt idx="2385">
                  <c:v>-8.3525071903149378E-3</c:v>
                </c:pt>
                <c:pt idx="2386">
                  <c:v>-7.0094177064715648E-3</c:v>
                </c:pt>
                <c:pt idx="2387">
                  <c:v>-7.0460339857714802E-3</c:v>
                </c:pt>
                <c:pt idx="2388">
                  <c:v>-6.2771587769638645E-3</c:v>
                </c:pt>
                <c:pt idx="2389">
                  <c:v>-5.5265439196874148E-3</c:v>
                </c:pt>
                <c:pt idx="2390">
                  <c:v>-4.2678352042680757E-4</c:v>
                </c:pt>
                <c:pt idx="2391">
                  <c:v>-4.6940593744654259E-4</c:v>
                </c:pt>
                <c:pt idx="2392">
                  <c:v>-2.0446261195830729E-5</c:v>
                </c:pt>
                <c:pt idx="2393">
                  <c:v>-9.1079816231414703E-4</c:v>
                </c:pt>
                <c:pt idx="2394">
                  <c:v>-1.1853565983518401E-3</c:v>
                </c:pt>
                <c:pt idx="2395">
                  <c:v>-1.5115724036174835E-3</c:v>
                </c:pt>
                <c:pt idx="2396">
                  <c:v>-6.7256821882483988E-4</c:v>
                </c:pt>
                <c:pt idx="2397">
                  <c:v>-2.2970944536763582E-3</c:v>
                </c:pt>
                <c:pt idx="2398">
                  <c:v>-2.3499195458631483E-3</c:v>
                </c:pt>
                <c:pt idx="2399">
                  <c:v>-2.2500758824184897E-3</c:v>
                </c:pt>
                <c:pt idx="2400">
                  <c:v>-3.536417063505977E-3</c:v>
                </c:pt>
                <c:pt idx="2401">
                  <c:v>-3.7931189664320839E-3</c:v>
                </c:pt>
                <c:pt idx="2402">
                  <c:v>-3.2654753592541992E-3</c:v>
                </c:pt>
                <c:pt idx="2403">
                  <c:v>-4.6857713981640296E-3</c:v>
                </c:pt>
                <c:pt idx="2404">
                  <c:v>-5.5996861922474814E-3</c:v>
                </c:pt>
                <c:pt idx="2405">
                  <c:v>-4.2603996551470969E-3</c:v>
                </c:pt>
                <c:pt idx="2406">
                  <c:v>-2.8871447590051256E-3</c:v>
                </c:pt>
                <c:pt idx="2407">
                  <c:v>-2.8477687599366922E-3</c:v>
                </c:pt>
                <c:pt idx="2408">
                  <c:v>-2.5882947934476068E-3</c:v>
                </c:pt>
                <c:pt idx="2409">
                  <c:v>-6.9619353612212261E-4</c:v>
                </c:pt>
                <c:pt idx="2410">
                  <c:v>-1.187744946246179E-3</c:v>
                </c:pt>
                <c:pt idx="2411">
                  <c:v>-2.8657000611748845E-4</c:v>
                </c:pt>
                <c:pt idx="2412">
                  <c:v>-2.1811908082383934E-4</c:v>
                </c:pt>
                <c:pt idx="2413">
                  <c:v>-7.6529903520349755E-4</c:v>
                </c:pt>
                <c:pt idx="2414">
                  <c:v>0</c:v>
                </c:pt>
                <c:pt idx="2415">
                  <c:v>-1.8315788774277502E-3</c:v>
                </c:pt>
                <c:pt idx="2416">
                  <c:v>-1.217071936860133E-3</c:v>
                </c:pt>
                <c:pt idx="2417">
                  <c:v>-1.2017947756305094E-3</c:v>
                </c:pt>
                <c:pt idx="2418">
                  <c:v>-1.6597188300976337E-4</c:v>
                </c:pt>
                <c:pt idx="2419">
                  <c:v>0</c:v>
                </c:pt>
                <c:pt idx="2420">
                  <c:v>0</c:v>
                </c:pt>
                <c:pt idx="2421">
                  <c:v>-1.0164975814639001E-3</c:v>
                </c:pt>
                <c:pt idx="2422">
                  <c:v>-3.7498978360283046E-4</c:v>
                </c:pt>
                <c:pt idx="2423">
                  <c:v>-2.7726408343266788E-3</c:v>
                </c:pt>
                <c:pt idx="2424">
                  <c:v>0</c:v>
                </c:pt>
                <c:pt idx="2425">
                  <c:v>-1.7507395349702327E-3</c:v>
                </c:pt>
                <c:pt idx="2426">
                  <c:v>0</c:v>
                </c:pt>
                <c:pt idx="2427">
                  <c:v>-1.8310763770060218E-4</c:v>
                </c:pt>
                <c:pt idx="2428">
                  <c:v>0</c:v>
                </c:pt>
                <c:pt idx="2429">
                  <c:v>0</c:v>
                </c:pt>
                <c:pt idx="2430">
                  <c:v>0</c:v>
                </c:pt>
                <c:pt idx="2431">
                  <c:v>0</c:v>
                </c:pt>
                <c:pt idx="2432">
                  <c:v>-2.6751321474431837E-3</c:v>
                </c:pt>
                <c:pt idx="2433">
                  <c:v>-6.9816510128844057E-4</c:v>
                </c:pt>
                <c:pt idx="2434">
                  <c:v>-8.0390064554349992E-4</c:v>
                </c:pt>
                <c:pt idx="2435">
                  <c:v>0</c:v>
                </c:pt>
                <c:pt idx="2436">
                  <c:v>-3.6779025397574457E-4</c:v>
                </c:pt>
                <c:pt idx="2437">
                  <c:v>0</c:v>
                </c:pt>
                <c:pt idx="2438">
                  <c:v>0</c:v>
                </c:pt>
                <c:pt idx="2439">
                  <c:v>-2.162434055325858E-3</c:v>
                </c:pt>
                <c:pt idx="2440">
                  <c:v>0</c:v>
                </c:pt>
                <c:pt idx="2441">
                  <c:v>0</c:v>
                </c:pt>
                <c:pt idx="2442">
                  <c:v>0</c:v>
                </c:pt>
                <c:pt idx="2443">
                  <c:v>0</c:v>
                </c:pt>
                <c:pt idx="2444">
                  <c:v>-2.2689059938997658E-3</c:v>
                </c:pt>
                <c:pt idx="2445">
                  <c:v>0</c:v>
                </c:pt>
                <c:pt idx="2446">
                  <c:v>0</c:v>
                </c:pt>
                <c:pt idx="2447">
                  <c:v>-5.8181691768338108E-4</c:v>
                </c:pt>
                <c:pt idx="2448">
                  <c:v>-5.4803111194143666E-5</c:v>
                </c:pt>
                <c:pt idx="2449">
                  <c:v>0</c:v>
                </c:pt>
                <c:pt idx="2450">
                  <c:v>-3.548742000837238E-3</c:v>
                </c:pt>
                <c:pt idx="2451">
                  <c:v>-3.556226889293428E-3</c:v>
                </c:pt>
                <c:pt idx="2452">
                  <c:v>-3.490790605349685E-3</c:v>
                </c:pt>
                <c:pt idx="2453">
                  <c:v>-2.2008567667698683E-3</c:v>
                </c:pt>
                <c:pt idx="2454">
                  <c:v>0</c:v>
                </c:pt>
                <c:pt idx="2455">
                  <c:v>-2.0376257507558546E-3</c:v>
                </c:pt>
                <c:pt idx="2456">
                  <c:v>-2.2427549920157014E-3</c:v>
                </c:pt>
                <c:pt idx="2457">
                  <c:v>-3.6112453237705424E-3</c:v>
                </c:pt>
                <c:pt idx="2458">
                  <c:v>-3.1383684376672244E-3</c:v>
                </c:pt>
                <c:pt idx="2459">
                  <c:v>-3.6359345965152378E-3</c:v>
                </c:pt>
                <c:pt idx="2460">
                  <c:v>-2.8046347322677151E-3</c:v>
                </c:pt>
                <c:pt idx="2461">
                  <c:v>-5.9991858132137381E-4</c:v>
                </c:pt>
                <c:pt idx="2462">
                  <c:v>0</c:v>
                </c:pt>
                <c:pt idx="2463">
                  <c:v>-7.0974517233077694E-4</c:v>
                </c:pt>
                <c:pt idx="2464">
                  <c:v>-1.6372633624460705E-4</c:v>
                </c:pt>
                <c:pt idx="2465">
                  <c:v>-7.591904392389683E-4</c:v>
                </c:pt>
                <c:pt idx="2466">
                  <c:v>-5.7591943619942829E-4</c:v>
                </c:pt>
                <c:pt idx="2467">
                  <c:v>-1.7234491236762753E-3</c:v>
                </c:pt>
                <c:pt idx="2468">
                  <c:v>0</c:v>
                </c:pt>
                <c:pt idx="2469">
                  <c:v>-1.1199093279855576E-3</c:v>
                </c:pt>
                <c:pt idx="2470">
                  <c:v>0</c:v>
                </c:pt>
                <c:pt idx="2471">
                  <c:v>-1.6049853664727642E-4</c:v>
                </c:pt>
                <c:pt idx="2472">
                  <c:v>0</c:v>
                </c:pt>
                <c:pt idx="2473">
                  <c:v>0</c:v>
                </c:pt>
                <c:pt idx="2474">
                  <c:v>-1.3841520026130192E-3</c:v>
                </c:pt>
                <c:pt idx="2475">
                  <c:v>-1.3997045730099751E-3</c:v>
                </c:pt>
                <c:pt idx="2476">
                  <c:v>-4.8271184004978866E-3</c:v>
                </c:pt>
                <c:pt idx="2477">
                  <c:v>-2.7565877675509139E-3</c:v>
                </c:pt>
                <c:pt idx="2478">
                  <c:v>-5.44289114729725E-3</c:v>
                </c:pt>
                <c:pt idx="2479">
                  <c:v>-4.3278983208328604E-3</c:v>
                </c:pt>
                <c:pt idx="2480">
                  <c:v>-2.2941674547581488E-3</c:v>
                </c:pt>
                <c:pt idx="2481">
                  <c:v>-2.2054452696666045E-3</c:v>
                </c:pt>
                <c:pt idx="2482">
                  <c:v>-1.9860949432221899E-3</c:v>
                </c:pt>
                <c:pt idx="2483">
                  <c:v>-1.857139814868696E-3</c:v>
                </c:pt>
                <c:pt idx="2484">
                  <c:v>-3.913577818008389E-3</c:v>
                </c:pt>
                <c:pt idx="2485">
                  <c:v>-5.9254531504363377E-3</c:v>
                </c:pt>
                <c:pt idx="2486">
                  <c:v>-6.4034823039566249E-3</c:v>
                </c:pt>
                <c:pt idx="2487">
                  <c:v>-9.4603886001101371E-3</c:v>
                </c:pt>
                <c:pt idx="2488">
                  <c:v>-9.1227172084588411E-3</c:v>
                </c:pt>
                <c:pt idx="2489">
                  <c:v>-9.6818387705987791E-3</c:v>
                </c:pt>
                <c:pt idx="2490">
                  <c:v>-9.1453128341978437E-3</c:v>
                </c:pt>
                <c:pt idx="2491">
                  <c:v>-9.6697718726925213E-3</c:v>
                </c:pt>
                <c:pt idx="2492">
                  <c:v>-8.7962556215075583E-3</c:v>
                </c:pt>
                <c:pt idx="2493">
                  <c:v>-7.0485811570125704E-3</c:v>
                </c:pt>
                <c:pt idx="2494">
                  <c:v>-7.7143782277087928E-3</c:v>
                </c:pt>
                <c:pt idx="2495">
                  <c:v>-8.2060779835571983E-3</c:v>
                </c:pt>
                <c:pt idx="2496">
                  <c:v>-9.8371839977764962E-3</c:v>
                </c:pt>
                <c:pt idx="2497">
                  <c:v>-8.7524522571471135E-3</c:v>
                </c:pt>
                <c:pt idx="2498">
                  <c:v>-7.3900123674603291E-3</c:v>
                </c:pt>
                <c:pt idx="2499">
                  <c:v>-4.5581630327417621E-3</c:v>
                </c:pt>
                <c:pt idx="2500">
                  <c:v>-5.9789923113246239E-3</c:v>
                </c:pt>
                <c:pt idx="2501">
                  <c:v>-6.4326968988874245E-3</c:v>
                </c:pt>
                <c:pt idx="2502">
                  <c:v>-6.6201254785208993E-3</c:v>
                </c:pt>
                <c:pt idx="2503">
                  <c:v>-5.7213349279938283E-3</c:v>
                </c:pt>
                <c:pt idx="2504">
                  <c:v>-7.9494873347252214E-3</c:v>
                </c:pt>
                <c:pt idx="2505">
                  <c:v>-8.0907694397078511E-3</c:v>
                </c:pt>
                <c:pt idx="2506">
                  <c:v>-6.8972547980192299E-3</c:v>
                </c:pt>
                <c:pt idx="2507">
                  <c:v>-7.1878135122698181E-3</c:v>
                </c:pt>
                <c:pt idx="2508">
                  <c:v>-5.3160790950712135E-3</c:v>
                </c:pt>
                <c:pt idx="2509">
                  <c:v>-7.2181432204592288E-3</c:v>
                </c:pt>
                <c:pt idx="2510">
                  <c:v>-6.1578108441538507E-3</c:v>
                </c:pt>
                <c:pt idx="2511">
                  <c:v>-7.7798264550882693E-3</c:v>
                </c:pt>
                <c:pt idx="2512">
                  <c:v>-7.5591122593502633E-3</c:v>
                </c:pt>
                <c:pt idx="2513">
                  <c:v>-7.7801486370419788E-3</c:v>
                </c:pt>
                <c:pt idx="2514">
                  <c:v>-6.3588571869023936E-3</c:v>
                </c:pt>
                <c:pt idx="2515">
                  <c:v>-6.8241133184900223E-3</c:v>
                </c:pt>
                <c:pt idx="2516">
                  <c:v>-4.5858548976287425E-3</c:v>
                </c:pt>
                <c:pt idx="2517">
                  <c:v>-6.9304844869046501E-3</c:v>
                </c:pt>
                <c:pt idx="2518">
                  <c:v>-1.1373960351216249E-2</c:v>
                </c:pt>
                <c:pt idx="2519">
                  <c:v>-1.0476984861962468E-2</c:v>
                </c:pt>
                <c:pt idx="2520">
                  <c:v>-1.0295176796264523E-2</c:v>
                </c:pt>
                <c:pt idx="2521">
                  <c:v>-1.2109747419816481E-2</c:v>
                </c:pt>
                <c:pt idx="2522">
                  <c:v>-1.1116328701268285E-2</c:v>
                </c:pt>
                <c:pt idx="2523">
                  <c:v>-9.3127784847181812E-3</c:v>
                </c:pt>
                <c:pt idx="2524">
                  <c:v>-1.084926868293999E-2</c:v>
                </c:pt>
                <c:pt idx="2525">
                  <c:v>-1.1157574167369186E-2</c:v>
                </c:pt>
                <c:pt idx="2526">
                  <c:v>-1.0443475193871021E-2</c:v>
                </c:pt>
                <c:pt idx="2527">
                  <c:v>-8.4483625870595703E-3</c:v>
                </c:pt>
                <c:pt idx="2528">
                  <c:v>-6.9443908070202145E-3</c:v>
                </c:pt>
                <c:pt idx="2529">
                  <c:v>-3.8690607811624257E-3</c:v>
                </c:pt>
                <c:pt idx="2530">
                  <c:v>-5.1390852306450983E-3</c:v>
                </c:pt>
                <c:pt idx="2531">
                  <c:v>-5.8352730834260146E-3</c:v>
                </c:pt>
                <c:pt idx="2532">
                  <c:v>-3.858750958640033E-3</c:v>
                </c:pt>
                <c:pt idx="2533">
                  <c:v>-5.3286867371298797E-3</c:v>
                </c:pt>
                <c:pt idx="2534">
                  <c:v>-2.66799047514434E-3</c:v>
                </c:pt>
                <c:pt idx="2535">
                  <c:v>-2.9668562685047266E-3</c:v>
                </c:pt>
                <c:pt idx="2536">
                  <c:v>-2.1269550207252703E-3</c:v>
                </c:pt>
                <c:pt idx="2537">
                  <c:v>-6.5290361653145906E-4</c:v>
                </c:pt>
                <c:pt idx="2538">
                  <c:v>-2.3938153480022738E-3</c:v>
                </c:pt>
                <c:pt idx="2539">
                  <c:v>-1.2083453049176302E-3</c:v>
                </c:pt>
                <c:pt idx="2540">
                  <c:v>-2.1925432377077614E-3</c:v>
                </c:pt>
                <c:pt idx="2541">
                  <c:v>-1.8194462418307301E-3</c:v>
                </c:pt>
                <c:pt idx="2542">
                  <c:v>-2.6570235935790398E-3</c:v>
                </c:pt>
                <c:pt idx="2543">
                  <c:v>-3.1276463363910461E-3</c:v>
                </c:pt>
                <c:pt idx="2544">
                  <c:v>0</c:v>
                </c:pt>
                <c:pt idx="2545">
                  <c:v>0</c:v>
                </c:pt>
                <c:pt idx="2546">
                  <c:v>0</c:v>
                </c:pt>
                <c:pt idx="2547">
                  <c:v>-4.7842317613323366E-4</c:v>
                </c:pt>
                <c:pt idx="2548">
                  <c:v>-4.3361022533441578E-3</c:v>
                </c:pt>
                <c:pt idx="2549">
                  <c:v>-6.8504006281062931E-3</c:v>
                </c:pt>
                <c:pt idx="2550">
                  <c:v>-4.6839705792690051E-3</c:v>
                </c:pt>
                <c:pt idx="2551">
                  <c:v>-3.3457675001436586E-3</c:v>
                </c:pt>
                <c:pt idx="2552">
                  <c:v>-3.7225453601979828E-3</c:v>
                </c:pt>
                <c:pt idx="2553">
                  <c:v>-1.2240589339439483E-3</c:v>
                </c:pt>
                <c:pt idx="2554">
                  <c:v>0</c:v>
                </c:pt>
                <c:pt idx="2555">
                  <c:v>0</c:v>
                </c:pt>
                <c:pt idx="2556">
                  <c:v>0</c:v>
                </c:pt>
                <c:pt idx="2557">
                  <c:v>0</c:v>
                </c:pt>
                <c:pt idx="2558">
                  <c:v>0</c:v>
                </c:pt>
                <c:pt idx="2559">
                  <c:v>-2.3027931358759533E-3</c:v>
                </c:pt>
                <c:pt idx="2560">
                  <c:v>-1.0655572647891029E-3</c:v>
                </c:pt>
                <c:pt idx="2561">
                  <c:v>-4.5120637943927159E-3</c:v>
                </c:pt>
                <c:pt idx="2562">
                  <c:v>-6.1795557246263622E-4</c:v>
                </c:pt>
                <c:pt idx="2563">
                  <c:v>-2.8097031306419423E-3</c:v>
                </c:pt>
                <c:pt idx="2564">
                  <c:v>0</c:v>
                </c:pt>
                <c:pt idx="2565">
                  <c:v>-2.7075408232781523E-3</c:v>
                </c:pt>
                <c:pt idx="2566">
                  <c:v>-3.119417616447304E-3</c:v>
                </c:pt>
                <c:pt idx="2567">
                  <c:v>-2.4179539547906407E-3</c:v>
                </c:pt>
                <c:pt idx="2568">
                  <c:v>-4.5720343935494299E-4</c:v>
                </c:pt>
                <c:pt idx="2569">
                  <c:v>0</c:v>
                </c:pt>
                <c:pt idx="2570">
                  <c:v>-2.6460629900946909E-3</c:v>
                </c:pt>
                <c:pt idx="2571">
                  <c:v>-3.5496446930715834E-3</c:v>
                </c:pt>
                <c:pt idx="2572">
                  <c:v>-3.8482213193986115E-3</c:v>
                </c:pt>
                <c:pt idx="2573">
                  <c:v>-8.4892892275051403E-3</c:v>
                </c:pt>
                <c:pt idx="2574">
                  <c:v>-8.1243804490639532E-3</c:v>
                </c:pt>
                <c:pt idx="2575">
                  <c:v>-1.0171414855653638E-2</c:v>
                </c:pt>
                <c:pt idx="2576">
                  <c:v>-8.536147729621784E-3</c:v>
                </c:pt>
                <c:pt idx="2577">
                  <c:v>-5.9052865575334023E-3</c:v>
                </c:pt>
                <c:pt idx="2578">
                  <c:v>-4.6297338115350974E-3</c:v>
                </c:pt>
                <c:pt idx="2579">
                  <c:v>-4.8738932700373803E-3</c:v>
                </c:pt>
                <c:pt idx="2580">
                  <c:v>-2.2939106688051655E-3</c:v>
                </c:pt>
                <c:pt idx="2581">
                  <c:v>-5.3960872379158983E-4</c:v>
                </c:pt>
                <c:pt idx="2582">
                  <c:v>-5.2650006953045339E-4</c:v>
                </c:pt>
                <c:pt idx="2583">
                  <c:v>-7.439899278466537E-4</c:v>
                </c:pt>
                <c:pt idx="2584">
                  <c:v>-1.0236673451261508E-3</c:v>
                </c:pt>
                <c:pt idx="2585">
                  <c:v>0</c:v>
                </c:pt>
                <c:pt idx="2586">
                  <c:v>0</c:v>
                </c:pt>
                <c:pt idx="2587">
                  <c:v>-4.7034749356276122E-4</c:v>
                </c:pt>
                <c:pt idx="2588">
                  <c:v>0</c:v>
                </c:pt>
                <c:pt idx="2589">
                  <c:v>-2.0022854350927018E-3</c:v>
                </c:pt>
                <c:pt idx="2590">
                  <c:v>-2.0327683458965418E-3</c:v>
                </c:pt>
                <c:pt idx="2591">
                  <c:v>0</c:v>
                </c:pt>
                <c:pt idx="2592">
                  <c:v>0</c:v>
                </c:pt>
                <c:pt idx="2593">
                  <c:v>-5.5767352874234999E-4</c:v>
                </c:pt>
                <c:pt idx="2594">
                  <c:v>-7.5231805768426533E-4</c:v>
                </c:pt>
                <c:pt idx="2595">
                  <c:v>-6.1723066488991122E-4</c:v>
                </c:pt>
                <c:pt idx="2596">
                  <c:v>0</c:v>
                </c:pt>
                <c:pt idx="2597">
                  <c:v>-1.80136602489376E-3</c:v>
                </c:pt>
                <c:pt idx="2598">
                  <c:v>0</c:v>
                </c:pt>
                <c:pt idx="2599">
                  <c:v>0</c:v>
                </c:pt>
                <c:pt idx="2600">
                  <c:v>-9.9750777810045239E-5</c:v>
                </c:pt>
                <c:pt idx="2601">
                  <c:v>-1.2830708241890905E-3</c:v>
                </c:pt>
                <c:pt idx="2602">
                  <c:v>-5.1226896487511565E-4</c:v>
                </c:pt>
                <c:pt idx="2603">
                  <c:v>0</c:v>
                </c:pt>
                <c:pt idx="2604">
                  <c:v>0</c:v>
                </c:pt>
                <c:pt idx="2605">
                  <c:v>-6.5777285009914141E-4</c:v>
                </c:pt>
                <c:pt idx="2606">
                  <c:v>0</c:v>
                </c:pt>
                <c:pt idx="2607">
                  <c:v>-3.2975662060745259E-4</c:v>
                </c:pt>
                <c:pt idx="2608">
                  <c:v>-3.615453184157977E-4</c:v>
                </c:pt>
                <c:pt idx="2609">
                  <c:v>-1.6208066359086274E-3</c:v>
                </c:pt>
                <c:pt idx="2610">
                  <c:v>-4.3930085921079411E-3</c:v>
                </c:pt>
                <c:pt idx="2611">
                  <c:v>-4.9610932895788433E-3</c:v>
                </c:pt>
                <c:pt idx="2612">
                  <c:v>-5.0152997569047723E-3</c:v>
                </c:pt>
                <c:pt idx="2613">
                  <c:v>-2.6613589661280278E-3</c:v>
                </c:pt>
                <c:pt idx="2614">
                  <c:v>-3.6953807098863054E-4</c:v>
                </c:pt>
                <c:pt idx="2615">
                  <c:v>0</c:v>
                </c:pt>
                <c:pt idx="2616">
                  <c:v>0</c:v>
                </c:pt>
                <c:pt idx="2617">
                  <c:v>0</c:v>
                </c:pt>
                <c:pt idx="2618">
                  <c:v>0</c:v>
                </c:pt>
                <c:pt idx="2619">
                  <c:v>-3.224580003414032E-3</c:v>
                </c:pt>
                <c:pt idx="2620">
                  <c:v>-3.9228478708819309E-3</c:v>
                </c:pt>
                <c:pt idx="2621">
                  <c:v>-5.9109386405035288E-3</c:v>
                </c:pt>
                <c:pt idx="2622">
                  <c:v>-4.5940558779953835E-3</c:v>
                </c:pt>
                <c:pt idx="2623">
                  <c:v>-3.8862770095881051E-3</c:v>
                </c:pt>
                <c:pt idx="2624">
                  <c:v>-4.822308941636726E-3</c:v>
                </c:pt>
                <c:pt idx="2625">
                  <c:v>-4.4287032744424071E-3</c:v>
                </c:pt>
                <c:pt idx="2626">
                  <c:v>-7.1052085278422604E-3</c:v>
                </c:pt>
                <c:pt idx="2627">
                  <c:v>-6.9631313095491112E-3</c:v>
                </c:pt>
                <c:pt idx="2628">
                  <c:v>-6.5140881963765404E-3</c:v>
                </c:pt>
                <c:pt idx="2629">
                  <c:v>-7.6920681699903038E-3</c:v>
                </c:pt>
                <c:pt idx="2630">
                  <c:v>-7.8826275827368134E-3</c:v>
                </c:pt>
                <c:pt idx="2631">
                  <c:v>-7.82864933152542E-3</c:v>
                </c:pt>
                <c:pt idx="2632">
                  <c:v>-6.8955387778031965E-3</c:v>
                </c:pt>
                <c:pt idx="2633">
                  <c:v>-5.7567265938120614E-3</c:v>
                </c:pt>
                <c:pt idx="2634">
                  <c:v>-5.1897845949370738E-3</c:v>
                </c:pt>
                <c:pt idx="2635">
                  <c:v>-3.7414637180849526E-3</c:v>
                </c:pt>
                <c:pt idx="2636">
                  <c:v>-4.1639646961289228E-3</c:v>
                </c:pt>
                <c:pt idx="2637">
                  <c:v>-4.803687769999964E-3</c:v>
                </c:pt>
                <c:pt idx="2638">
                  <c:v>-7.0187643553722874E-3</c:v>
                </c:pt>
                <c:pt idx="2639">
                  <c:v>-7.0512631533448502E-3</c:v>
                </c:pt>
                <c:pt idx="2640">
                  <c:v>-6.7562796584617136E-3</c:v>
                </c:pt>
                <c:pt idx="2641">
                  <c:v>-2.7542327794778335E-3</c:v>
                </c:pt>
                <c:pt idx="2642">
                  <c:v>-2.9404571151900867E-3</c:v>
                </c:pt>
                <c:pt idx="2643">
                  <c:v>-2.4056599084564807E-3</c:v>
                </c:pt>
                <c:pt idx="2644">
                  <c:v>-1.3200176734323246E-3</c:v>
                </c:pt>
                <c:pt idx="2645">
                  <c:v>-2.6734267974392067E-3</c:v>
                </c:pt>
                <c:pt idx="2646">
                  <c:v>0</c:v>
                </c:pt>
                <c:pt idx="2647">
                  <c:v>0</c:v>
                </c:pt>
                <c:pt idx="2648">
                  <c:v>-2.3037871708013507E-4</c:v>
                </c:pt>
                <c:pt idx="2649">
                  <c:v>-1.3199505558180932E-3</c:v>
                </c:pt>
                <c:pt idx="2650">
                  <c:v>-1.9817426425471026E-3</c:v>
                </c:pt>
                <c:pt idx="2651">
                  <c:v>-2.660059701013955E-3</c:v>
                </c:pt>
                <c:pt idx="2652">
                  <c:v>-9.9752416955288309E-4</c:v>
                </c:pt>
                <c:pt idx="2653">
                  <c:v>-4.9304061205302568E-3</c:v>
                </c:pt>
                <c:pt idx="2654">
                  <c:v>-5.3661140669114668E-3</c:v>
                </c:pt>
                <c:pt idx="2655">
                  <c:v>-5.0624931932855919E-3</c:v>
                </c:pt>
                <c:pt idx="2656">
                  <c:v>-3.8277082441243006E-3</c:v>
                </c:pt>
                <c:pt idx="2657">
                  <c:v>-3.3924796091013331E-3</c:v>
                </c:pt>
                <c:pt idx="2658">
                  <c:v>-6.4291132949873767E-4</c:v>
                </c:pt>
                <c:pt idx="2659">
                  <c:v>-6.0869824386797233E-4</c:v>
                </c:pt>
                <c:pt idx="2660">
                  <c:v>-4.558950425202486E-4</c:v>
                </c:pt>
                <c:pt idx="2661">
                  <c:v>-5.0813301959544665E-5</c:v>
                </c:pt>
                <c:pt idx="2662">
                  <c:v>-1.2965644044117732E-3</c:v>
                </c:pt>
                <c:pt idx="2663">
                  <c:v>-9.7146898975419523E-4</c:v>
                </c:pt>
                <c:pt idx="2664">
                  <c:v>-1.1939602837602848E-3</c:v>
                </c:pt>
                <c:pt idx="2665">
                  <c:v>-4.8370570845457372E-3</c:v>
                </c:pt>
                <c:pt idx="2666">
                  <c:v>-1.5334075268201373E-3</c:v>
                </c:pt>
                <c:pt idx="2667">
                  <c:v>-8.5413284005892982E-4</c:v>
                </c:pt>
                <c:pt idx="2668">
                  <c:v>-6.0033051501412178E-4</c:v>
                </c:pt>
                <c:pt idx="2669">
                  <c:v>-3.5806265537853066E-3</c:v>
                </c:pt>
                <c:pt idx="2670">
                  <c:v>-6.9926621325901465E-3</c:v>
                </c:pt>
                <c:pt idx="2671">
                  <c:v>-3.8309961344152573E-3</c:v>
                </c:pt>
                <c:pt idx="2672">
                  <c:v>-1.3298679254734544E-3</c:v>
                </c:pt>
                <c:pt idx="2673">
                  <c:v>0</c:v>
                </c:pt>
                <c:pt idx="2674">
                  <c:v>0</c:v>
                </c:pt>
                <c:pt idx="2675">
                  <c:v>0</c:v>
                </c:pt>
                <c:pt idx="2676">
                  <c:v>-1.2990512910258107E-4</c:v>
                </c:pt>
                <c:pt idx="2677">
                  <c:v>0</c:v>
                </c:pt>
                <c:pt idx="2678">
                  <c:v>-3.3557850844943937E-3</c:v>
                </c:pt>
                <c:pt idx="2679">
                  <c:v>-5.0477765658559727E-3</c:v>
                </c:pt>
                <c:pt idx="2680">
                  <c:v>-2.7097257861517982E-3</c:v>
                </c:pt>
                <c:pt idx="2681">
                  <c:v>-3.408572666098278E-3</c:v>
                </c:pt>
                <c:pt idx="2682">
                  <c:v>-1.1202449776173453E-2</c:v>
                </c:pt>
                <c:pt idx="2683">
                  <c:v>-9.583487621854259E-3</c:v>
                </c:pt>
                <c:pt idx="2684">
                  <c:v>-1.3120145380772462E-2</c:v>
                </c:pt>
                <c:pt idx="2685">
                  <c:v>-1.1120451321663347E-2</c:v>
                </c:pt>
                <c:pt idx="2686">
                  <c:v>-1.1273620076501244E-2</c:v>
                </c:pt>
                <c:pt idx="2687">
                  <c:v>-1.1063083156309099E-2</c:v>
                </c:pt>
                <c:pt idx="2688">
                  <c:v>-8.9714665945066045E-3</c:v>
                </c:pt>
                <c:pt idx="2689">
                  <c:v>-1.1583038805818241E-2</c:v>
                </c:pt>
                <c:pt idx="2690">
                  <c:v>-1.1963496839082891E-2</c:v>
                </c:pt>
                <c:pt idx="2691">
                  <c:v>-1.8103760117620351E-2</c:v>
                </c:pt>
                <c:pt idx="2692">
                  <c:v>-1.6938681612405523E-2</c:v>
                </c:pt>
                <c:pt idx="2693">
                  <c:v>-1.3088603960176647E-2</c:v>
                </c:pt>
                <c:pt idx="2694">
                  <c:v>-1.2344537921727102E-2</c:v>
                </c:pt>
                <c:pt idx="2695">
                  <c:v>-1.4033727994354874E-2</c:v>
                </c:pt>
                <c:pt idx="2696">
                  <c:v>-1.2883896873848753E-2</c:v>
                </c:pt>
                <c:pt idx="2697">
                  <c:v>-1.6459679324919919E-2</c:v>
                </c:pt>
                <c:pt idx="2698">
                  <c:v>-1.384081454182696E-2</c:v>
                </c:pt>
                <c:pt idx="2699">
                  <c:v>-1.1865722394823917E-2</c:v>
                </c:pt>
                <c:pt idx="2700">
                  <c:v>-1.7002425374880514E-2</c:v>
                </c:pt>
                <c:pt idx="2701">
                  <c:v>-1.7961535664888752E-2</c:v>
                </c:pt>
                <c:pt idx="2702">
                  <c:v>-1.7303575493896026E-2</c:v>
                </c:pt>
                <c:pt idx="2703">
                  <c:v>-1.8068834238911168E-2</c:v>
                </c:pt>
                <c:pt idx="2704">
                  <c:v>-1.5353286208105894E-2</c:v>
                </c:pt>
                <c:pt idx="2705">
                  <c:v>-1.2493522381611593E-2</c:v>
                </c:pt>
                <c:pt idx="2706">
                  <c:v>-1.3106180242746672E-2</c:v>
                </c:pt>
                <c:pt idx="2707">
                  <c:v>-1.1461491323274E-2</c:v>
                </c:pt>
                <c:pt idx="2708">
                  <c:v>-9.6538851425289202E-3</c:v>
                </c:pt>
                <c:pt idx="2709">
                  <c:v>-8.7441994237811918E-3</c:v>
                </c:pt>
                <c:pt idx="2710">
                  <c:v>-1.1926286937846607E-2</c:v>
                </c:pt>
                <c:pt idx="2711">
                  <c:v>-1.4781399567931928E-2</c:v>
                </c:pt>
                <c:pt idx="2712">
                  <c:v>-1.4599308660169411E-2</c:v>
                </c:pt>
                <c:pt idx="2713">
                  <c:v>-1.6783102458180186E-2</c:v>
                </c:pt>
                <c:pt idx="2714">
                  <c:v>-1.9028186393772573E-2</c:v>
                </c:pt>
                <c:pt idx="2715">
                  <c:v>-1.8038960134962152E-2</c:v>
                </c:pt>
                <c:pt idx="2716">
                  <c:v>-1.7112263034910698E-2</c:v>
                </c:pt>
                <c:pt idx="2717">
                  <c:v>-1.5485003233309074E-2</c:v>
                </c:pt>
                <c:pt idx="2718">
                  <c:v>-1.0676867551666899E-2</c:v>
                </c:pt>
                <c:pt idx="2719">
                  <c:v>-1.2452544602126721E-2</c:v>
                </c:pt>
                <c:pt idx="2720">
                  <c:v>-1.012860216555923E-2</c:v>
                </c:pt>
                <c:pt idx="2721">
                  <c:v>-1.0676083223214543E-2</c:v>
                </c:pt>
                <c:pt idx="2722">
                  <c:v>-9.6178924847342331E-3</c:v>
                </c:pt>
                <c:pt idx="2723">
                  <c:v>-5.3927583376353365E-3</c:v>
                </c:pt>
                <c:pt idx="2724">
                  <c:v>-4.1993304999387278E-3</c:v>
                </c:pt>
                <c:pt idx="2725">
                  <c:v>-2.9348735872309958E-3</c:v>
                </c:pt>
                <c:pt idx="2726">
                  <c:v>-3.0887458289262904E-3</c:v>
                </c:pt>
                <c:pt idx="2727">
                  <c:v>-2.3189368570044259E-3</c:v>
                </c:pt>
                <c:pt idx="2728">
                  <c:v>-1.468140115490104E-3</c:v>
                </c:pt>
                <c:pt idx="2729">
                  <c:v>-8.5166587114953428E-4</c:v>
                </c:pt>
                <c:pt idx="2730">
                  <c:v>-9.569097488014831E-4</c:v>
                </c:pt>
                <c:pt idx="2731">
                  <c:v>-2.6993153685369964E-3</c:v>
                </c:pt>
                <c:pt idx="2732">
                  <c:v>0</c:v>
                </c:pt>
                <c:pt idx="2733">
                  <c:v>0</c:v>
                </c:pt>
                <c:pt idx="2734">
                  <c:v>0</c:v>
                </c:pt>
                <c:pt idx="2735">
                  <c:v>-4.3243259703552028E-3</c:v>
                </c:pt>
                <c:pt idx="2736">
                  <c:v>-5.5923276167608839E-3</c:v>
                </c:pt>
                <c:pt idx="2737">
                  <c:v>-4.7587450760888045E-3</c:v>
                </c:pt>
                <c:pt idx="2738">
                  <c:v>0</c:v>
                </c:pt>
                <c:pt idx="2739">
                  <c:v>0</c:v>
                </c:pt>
                <c:pt idx="2740">
                  <c:v>0</c:v>
                </c:pt>
                <c:pt idx="2741">
                  <c:v>-3.0376120558026391E-4</c:v>
                </c:pt>
                <c:pt idx="2742">
                  <c:v>-8.0685066414268563E-4</c:v>
                </c:pt>
                <c:pt idx="2743">
                  <c:v>-1.3884732306457243E-4</c:v>
                </c:pt>
                <c:pt idx="2744">
                  <c:v>0</c:v>
                </c:pt>
                <c:pt idx="2745">
                  <c:v>0</c:v>
                </c:pt>
                <c:pt idx="2746">
                  <c:v>0</c:v>
                </c:pt>
                <c:pt idx="2747">
                  <c:v>0</c:v>
                </c:pt>
                <c:pt idx="2748">
                  <c:v>0</c:v>
                </c:pt>
                <c:pt idx="2749">
                  <c:v>0</c:v>
                </c:pt>
                <c:pt idx="2750">
                  <c:v>0</c:v>
                </c:pt>
                <c:pt idx="2751">
                  <c:v>-2.3927276381877681E-3</c:v>
                </c:pt>
                <c:pt idx="2752">
                  <c:v>-9.7933752444585897E-4</c:v>
                </c:pt>
                <c:pt idx="2753">
                  <c:v>0</c:v>
                </c:pt>
                <c:pt idx="2754">
                  <c:v>0</c:v>
                </c:pt>
                <c:pt idx="2755">
                  <c:v>0</c:v>
                </c:pt>
                <c:pt idx="2756">
                  <c:v>-7.2435252825302319E-4</c:v>
                </c:pt>
                <c:pt idx="2757">
                  <c:v>0</c:v>
                </c:pt>
                <c:pt idx="2758">
                  <c:v>0</c:v>
                </c:pt>
                <c:pt idx="2759">
                  <c:v>-5.1851909520537012E-4</c:v>
                </c:pt>
                <c:pt idx="2760">
                  <c:v>0</c:v>
                </c:pt>
                <c:pt idx="2761">
                  <c:v>-2.9424479029112062E-3</c:v>
                </c:pt>
                <c:pt idx="2762">
                  <c:v>-2.6703213297867598E-4</c:v>
                </c:pt>
                <c:pt idx="2763">
                  <c:v>0</c:v>
                </c:pt>
                <c:pt idx="2764">
                  <c:v>0</c:v>
                </c:pt>
                <c:pt idx="2765">
                  <c:v>0</c:v>
                </c:pt>
                <c:pt idx="2766">
                  <c:v>-1.9413412532234301E-3</c:v>
                </c:pt>
                <c:pt idx="2767">
                  <c:v>-3.7314883578854017E-3</c:v>
                </c:pt>
                <c:pt idx="2768">
                  <c:v>-5.1835685135862572E-4</c:v>
                </c:pt>
                <c:pt idx="2769">
                  <c:v>-1.7044927632437915E-3</c:v>
                </c:pt>
                <c:pt idx="2770">
                  <c:v>0</c:v>
                </c:pt>
                <c:pt idx="2771">
                  <c:v>0</c:v>
                </c:pt>
                <c:pt idx="2772">
                  <c:v>0</c:v>
                </c:pt>
                <c:pt idx="2773">
                  <c:v>0</c:v>
                </c:pt>
                <c:pt idx="2774">
                  <c:v>-1.3329228195794703E-3</c:v>
                </c:pt>
                <c:pt idx="2775">
                  <c:v>-5.6517267198119895E-4</c:v>
                </c:pt>
                <c:pt idx="2776">
                  <c:v>-3.7574635827704443E-3</c:v>
                </c:pt>
                <c:pt idx="2777">
                  <c:v>-2.6543118902306745E-6</c:v>
                </c:pt>
                <c:pt idx="2778">
                  <c:v>0</c:v>
                </c:pt>
                <c:pt idx="2779">
                  <c:v>0</c:v>
                </c:pt>
                <c:pt idx="2780">
                  <c:v>0</c:v>
                </c:pt>
                <c:pt idx="2781">
                  <c:v>-1.4644236164188622E-2</c:v>
                </c:pt>
                <c:pt idx="2782">
                  <c:v>-1.1112077251539745E-2</c:v>
                </c:pt>
                <c:pt idx="2783">
                  <c:v>-1.5818847210925524E-2</c:v>
                </c:pt>
                <c:pt idx="2784">
                  <c:v>-1.7237491877631472E-2</c:v>
                </c:pt>
                <c:pt idx="2785">
                  <c:v>-1.2900439678995458E-2</c:v>
                </c:pt>
                <c:pt idx="2786">
                  <c:v>-1.6159172734706892E-2</c:v>
                </c:pt>
                <c:pt idx="2787">
                  <c:v>-1.357657303904892E-2</c:v>
                </c:pt>
                <c:pt idx="2788">
                  <c:v>-1.0284305508292785E-2</c:v>
                </c:pt>
                <c:pt idx="2789">
                  <c:v>-1.0810934021477042E-2</c:v>
                </c:pt>
                <c:pt idx="2790">
                  <c:v>-1.2506128877051621E-2</c:v>
                </c:pt>
                <c:pt idx="2791">
                  <c:v>-1.1174474677576396E-2</c:v>
                </c:pt>
                <c:pt idx="2792">
                  <c:v>-1.324925994322159E-2</c:v>
                </c:pt>
                <c:pt idx="2793">
                  <c:v>-1.1916449762998655E-2</c:v>
                </c:pt>
                <c:pt idx="2794">
                  <c:v>-1.0371828729127026E-2</c:v>
                </c:pt>
                <c:pt idx="2795">
                  <c:v>-1.3602265633242209E-2</c:v>
                </c:pt>
                <c:pt idx="2796">
                  <c:v>-1.4916610384427122E-2</c:v>
                </c:pt>
                <c:pt idx="2797">
                  <c:v>-1.6607771759317897E-2</c:v>
                </c:pt>
                <c:pt idx="2798">
                  <c:v>-1.2046047278473344E-2</c:v>
                </c:pt>
                <c:pt idx="2799">
                  <c:v>-1.0857474619699603E-2</c:v>
                </c:pt>
                <c:pt idx="2800">
                  <c:v>-7.9680652762147888E-3</c:v>
                </c:pt>
                <c:pt idx="2801">
                  <c:v>-8.1113422649836675E-3</c:v>
                </c:pt>
                <c:pt idx="2802">
                  <c:v>-5.6665586760401461E-3</c:v>
                </c:pt>
                <c:pt idx="2803">
                  <c:v>-6.1974236837075147E-3</c:v>
                </c:pt>
                <c:pt idx="2804">
                  <c:v>-4.0853270667319678E-3</c:v>
                </c:pt>
                <c:pt idx="2805">
                  <c:v>-4.2833377106188579E-3</c:v>
                </c:pt>
                <c:pt idx="2806">
                  <c:v>-3.594229120791896E-3</c:v>
                </c:pt>
                <c:pt idx="2807">
                  <c:v>0</c:v>
                </c:pt>
                <c:pt idx="2808">
                  <c:v>0</c:v>
                </c:pt>
                <c:pt idx="2809">
                  <c:v>-6.126844537143474E-4</c:v>
                </c:pt>
                <c:pt idx="2810">
                  <c:v>-1.7094729370174415E-4</c:v>
                </c:pt>
                <c:pt idx="2811">
                  <c:v>0</c:v>
                </c:pt>
                <c:pt idx="2812">
                  <c:v>0</c:v>
                </c:pt>
                <c:pt idx="2813">
                  <c:v>-3.5340261030040917E-4</c:v>
                </c:pt>
                <c:pt idx="2814">
                  <c:v>-1.3865092334798081E-3</c:v>
                </c:pt>
                <c:pt idx="2815">
                  <c:v>-3.5487994805233868E-3</c:v>
                </c:pt>
                <c:pt idx="2816">
                  <c:v>-1.6701980565529489E-3</c:v>
                </c:pt>
                <c:pt idx="2817">
                  <c:v>-4.6132485820315464E-4</c:v>
                </c:pt>
                <c:pt idx="2818">
                  <c:v>0</c:v>
                </c:pt>
                <c:pt idx="2819">
                  <c:v>-1.0338592953796411E-3</c:v>
                </c:pt>
                <c:pt idx="2820">
                  <c:v>-2.1350163449582993E-3</c:v>
                </c:pt>
                <c:pt idx="2821">
                  <c:v>-5.6675686927988543E-3</c:v>
                </c:pt>
                <c:pt idx="2822">
                  <c:v>-7.6225011338306222E-3</c:v>
                </c:pt>
                <c:pt idx="2823">
                  <c:v>-5.6980557663009121E-3</c:v>
                </c:pt>
                <c:pt idx="2824">
                  <c:v>-2.3672957190622635E-3</c:v>
                </c:pt>
                <c:pt idx="2825">
                  <c:v>0</c:v>
                </c:pt>
                <c:pt idx="2826">
                  <c:v>-4.1560197621114077E-4</c:v>
                </c:pt>
                <c:pt idx="2827">
                  <c:v>0</c:v>
                </c:pt>
                <c:pt idx="2828">
                  <c:v>0</c:v>
                </c:pt>
                <c:pt idx="2829">
                  <c:v>-8.6574271217938715E-4</c:v>
                </c:pt>
                <c:pt idx="2830">
                  <c:v>0</c:v>
                </c:pt>
                <c:pt idx="2831">
                  <c:v>0</c:v>
                </c:pt>
                <c:pt idx="2832">
                  <c:v>0</c:v>
                </c:pt>
                <c:pt idx="2833">
                  <c:v>0</c:v>
                </c:pt>
                <c:pt idx="2834">
                  <c:v>-6.0186359563989321E-4</c:v>
                </c:pt>
                <c:pt idx="2835">
                  <c:v>0</c:v>
                </c:pt>
                <c:pt idx="2836">
                  <c:v>0</c:v>
                </c:pt>
                <c:pt idx="2837">
                  <c:v>0</c:v>
                </c:pt>
                <c:pt idx="2838">
                  <c:v>0</c:v>
                </c:pt>
                <c:pt idx="2839">
                  <c:v>0</c:v>
                </c:pt>
                <c:pt idx="2840">
                  <c:v>-2.7040468277430827E-3</c:v>
                </c:pt>
                <c:pt idx="2841">
                  <c:v>-2.428172339788464E-3</c:v>
                </c:pt>
                <c:pt idx="2842">
                  <c:v>-2.0251555408344179E-3</c:v>
                </c:pt>
                <c:pt idx="2843">
                  <c:v>0</c:v>
                </c:pt>
                <c:pt idx="2844">
                  <c:v>0</c:v>
                </c:pt>
                <c:pt idx="2845">
                  <c:v>-2.2253225104662757E-3</c:v>
                </c:pt>
                <c:pt idx="2846">
                  <c:v>-4.1568586742989121E-4</c:v>
                </c:pt>
                <c:pt idx="2847">
                  <c:v>-7.9762075169302529E-3</c:v>
                </c:pt>
                <c:pt idx="2848">
                  <c:v>-5.0725565621744292E-3</c:v>
                </c:pt>
                <c:pt idx="2849">
                  <c:v>-9.9907469992994713E-3</c:v>
                </c:pt>
                <c:pt idx="2850">
                  <c:v>-3.6546946212416102E-3</c:v>
                </c:pt>
                <c:pt idx="2851">
                  <c:v>0</c:v>
                </c:pt>
                <c:pt idx="2852">
                  <c:v>0</c:v>
                </c:pt>
                <c:pt idx="2853">
                  <c:v>0</c:v>
                </c:pt>
                <c:pt idx="2854">
                  <c:v>0</c:v>
                </c:pt>
                <c:pt idx="2855">
                  <c:v>0</c:v>
                </c:pt>
                <c:pt idx="2856">
                  <c:v>0</c:v>
                </c:pt>
                <c:pt idx="2857">
                  <c:v>0</c:v>
                </c:pt>
                <c:pt idx="2858">
                  <c:v>0</c:v>
                </c:pt>
                <c:pt idx="2859">
                  <c:v>-1.4704027340417796E-4</c:v>
                </c:pt>
                <c:pt idx="2860">
                  <c:v>0</c:v>
                </c:pt>
                <c:pt idx="2861">
                  <c:v>0</c:v>
                </c:pt>
                <c:pt idx="2862">
                  <c:v>0</c:v>
                </c:pt>
                <c:pt idx="2863">
                  <c:v>0</c:v>
                </c:pt>
                <c:pt idx="2864">
                  <c:v>0</c:v>
                </c:pt>
                <c:pt idx="2865">
                  <c:v>0</c:v>
                </c:pt>
                <c:pt idx="2866">
                  <c:v>-6.5885326899602168E-4</c:v>
                </c:pt>
                <c:pt idx="2867">
                  <c:v>-2.0369134861617576E-3</c:v>
                </c:pt>
                <c:pt idx="2868">
                  <c:v>-2.4198477979752784E-3</c:v>
                </c:pt>
                <c:pt idx="2869">
                  <c:v>0</c:v>
                </c:pt>
                <c:pt idx="2870">
                  <c:v>0</c:v>
                </c:pt>
                <c:pt idx="2871">
                  <c:v>0</c:v>
                </c:pt>
                <c:pt idx="2872">
                  <c:v>0</c:v>
                </c:pt>
                <c:pt idx="2873">
                  <c:v>0</c:v>
                </c:pt>
                <c:pt idx="2874">
                  <c:v>0</c:v>
                </c:pt>
                <c:pt idx="2875">
                  <c:v>-9.3905175877233854E-5</c:v>
                </c:pt>
                <c:pt idx="2876">
                  <c:v>-1.7086867010616411E-3</c:v>
                </c:pt>
                <c:pt idx="2877">
                  <c:v>-1.3216151445513955E-3</c:v>
                </c:pt>
                <c:pt idx="2878">
                  <c:v>0</c:v>
                </c:pt>
                <c:pt idx="2879">
                  <c:v>0</c:v>
                </c:pt>
                <c:pt idx="2880">
                  <c:v>0</c:v>
                </c:pt>
                <c:pt idx="2881">
                  <c:v>0</c:v>
                </c:pt>
                <c:pt idx="2882">
                  <c:v>-3.6332516831220554E-4</c:v>
                </c:pt>
                <c:pt idx="2883">
                  <c:v>-4.4516146770896175E-3</c:v>
                </c:pt>
                <c:pt idx="2884">
                  <c:v>-7.5214756199456743E-3</c:v>
                </c:pt>
                <c:pt idx="2885">
                  <c:v>-5.6060830139643639E-3</c:v>
                </c:pt>
                <c:pt idx="2886">
                  <c:v>-3.3672669962821851E-3</c:v>
                </c:pt>
                <c:pt idx="2887">
                  <c:v>-6.7692008332811027E-4</c:v>
                </c:pt>
                <c:pt idx="2888">
                  <c:v>-1.5696738959522711E-3</c:v>
                </c:pt>
                <c:pt idx="2889">
                  <c:v>0</c:v>
                </c:pt>
                <c:pt idx="2890">
                  <c:v>0</c:v>
                </c:pt>
                <c:pt idx="2891">
                  <c:v>0</c:v>
                </c:pt>
                <c:pt idx="2892">
                  <c:v>0</c:v>
                </c:pt>
                <c:pt idx="2893">
                  <c:v>-3.0599922873056867E-3</c:v>
                </c:pt>
                <c:pt idx="2894">
                  <c:v>-3.2180584830384562E-3</c:v>
                </c:pt>
                <c:pt idx="2895">
                  <c:v>-2.2753130666889809E-3</c:v>
                </c:pt>
                <c:pt idx="2896">
                  <c:v>-8.3738909493943046E-3</c:v>
                </c:pt>
                <c:pt idx="2897">
                  <c:v>-3.9900381552634163E-3</c:v>
                </c:pt>
                <c:pt idx="2898">
                  <c:v>-3.7989756958501518E-3</c:v>
                </c:pt>
                <c:pt idx="2899">
                  <c:v>0</c:v>
                </c:pt>
                <c:pt idx="2900">
                  <c:v>-2.5485895969439799E-3</c:v>
                </c:pt>
                <c:pt idx="2901">
                  <c:v>-3.4074465450013541E-3</c:v>
                </c:pt>
                <c:pt idx="2902">
                  <c:v>-3.2025863164584435E-3</c:v>
                </c:pt>
                <c:pt idx="2903">
                  <c:v>0</c:v>
                </c:pt>
                <c:pt idx="2904">
                  <c:v>-4.5924101565600374E-3</c:v>
                </c:pt>
                <c:pt idx="2905">
                  <c:v>-5.0371901817257061E-3</c:v>
                </c:pt>
                <c:pt idx="2906">
                  <c:v>-2.0829144839824157E-3</c:v>
                </c:pt>
                <c:pt idx="2907">
                  <c:v>-2.7424209696866792E-3</c:v>
                </c:pt>
                <c:pt idx="2908">
                  <c:v>-2.934873271634217E-3</c:v>
                </c:pt>
                <c:pt idx="2909">
                  <c:v>0</c:v>
                </c:pt>
                <c:pt idx="2910">
                  <c:v>0</c:v>
                </c:pt>
                <c:pt idx="2911">
                  <c:v>0</c:v>
                </c:pt>
                <c:pt idx="2912">
                  <c:v>0</c:v>
                </c:pt>
                <c:pt idx="2913">
                  <c:v>0</c:v>
                </c:pt>
                <c:pt idx="2914">
                  <c:v>-1.4820806644931233E-3</c:v>
                </c:pt>
                <c:pt idx="2915">
                  <c:v>0</c:v>
                </c:pt>
                <c:pt idx="2916">
                  <c:v>0</c:v>
                </c:pt>
                <c:pt idx="2917">
                  <c:v>0</c:v>
                </c:pt>
                <c:pt idx="2918">
                  <c:v>0</c:v>
                </c:pt>
                <c:pt idx="2919">
                  <c:v>-1.6218432241717228E-3</c:v>
                </c:pt>
                <c:pt idx="2920">
                  <c:v>-2.1147216775603793E-3</c:v>
                </c:pt>
                <c:pt idx="2921">
                  <c:v>-4.0358718331200685E-3</c:v>
                </c:pt>
                <c:pt idx="2922">
                  <c:v>-3.3128596845103169E-3</c:v>
                </c:pt>
                <c:pt idx="2923">
                  <c:v>-3.1275579804854337E-3</c:v>
                </c:pt>
                <c:pt idx="2924">
                  <c:v>-8.5196127935877018E-3</c:v>
                </c:pt>
                <c:pt idx="2925">
                  <c:v>-1.4412464299780244E-2</c:v>
                </c:pt>
                <c:pt idx="2926">
                  <c:v>-1.5641333507906981E-2</c:v>
                </c:pt>
                <c:pt idx="2927">
                  <c:v>-1.2761106487020019E-2</c:v>
                </c:pt>
                <c:pt idx="2928">
                  <c:v>-1.1363320077960336E-2</c:v>
                </c:pt>
                <c:pt idx="2929">
                  <c:v>-1.4003592538093688E-2</c:v>
                </c:pt>
                <c:pt idx="2930">
                  <c:v>-1.8667379795934087E-2</c:v>
                </c:pt>
                <c:pt idx="2931">
                  <c:v>-2.5652101895155127E-2</c:v>
                </c:pt>
                <c:pt idx="2932">
                  <c:v>-2.6015098734411091E-2</c:v>
                </c:pt>
                <c:pt idx="2933">
                  <c:v>-2.9895894196662765E-2</c:v>
                </c:pt>
                <c:pt idx="2934">
                  <c:v>-2.9969355507412331E-2</c:v>
                </c:pt>
                <c:pt idx="2935">
                  <c:v>-2.6696963578274554E-2</c:v>
                </c:pt>
                <c:pt idx="2936">
                  <c:v>-2.4716986873783521E-2</c:v>
                </c:pt>
                <c:pt idx="2937">
                  <c:v>-2.638775343728195E-2</c:v>
                </c:pt>
                <c:pt idx="2938">
                  <c:v>-2.8993851983324905E-2</c:v>
                </c:pt>
                <c:pt idx="2939">
                  <c:v>-3.0189009584523748E-2</c:v>
                </c:pt>
                <c:pt idx="2940">
                  <c:v>-2.7233882901483635E-2</c:v>
                </c:pt>
                <c:pt idx="2941">
                  <c:v>-2.683643167242384E-2</c:v>
                </c:pt>
                <c:pt idx="2942">
                  <c:v>-2.7361431620930715E-2</c:v>
                </c:pt>
                <c:pt idx="2943">
                  <c:v>-2.7526698140986173E-2</c:v>
                </c:pt>
                <c:pt idx="2944">
                  <c:v>-2.6057597549883845E-2</c:v>
                </c:pt>
                <c:pt idx="2945">
                  <c:v>-2.9838218497476872E-2</c:v>
                </c:pt>
                <c:pt idx="2946">
                  <c:v>-3.2389064171111752E-2</c:v>
                </c:pt>
                <c:pt idx="2947">
                  <c:v>-3.0805618015884155E-2</c:v>
                </c:pt>
                <c:pt idx="2948">
                  <c:v>-2.9688555476497992E-2</c:v>
                </c:pt>
                <c:pt idx="2949">
                  <c:v>-3.1561464933520141E-2</c:v>
                </c:pt>
                <c:pt idx="2950">
                  <c:v>-3.2374244486428401E-2</c:v>
                </c:pt>
                <c:pt idx="2951">
                  <c:v>-2.9601512733562707E-2</c:v>
                </c:pt>
                <c:pt idx="2952">
                  <c:v>-2.8596315599815098E-2</c:v>
                </c:pt>
                <c:pt idx="2953">
                  <c:v>-2.8309814717353266E-2</c:v>
                </c:pt>
                <c:pt idx="2954">
                  <c:v>-2.7141841339397507E-2</c:v>
                </c:pt>
                <c:pt idx="2955">
                  <c:v>-2.664999345158061E-2</c:v>
                </c:pt>
                <c:pt idx="2956">
                  <c:v>-2.1148071411518973E-2</c:v>
                </c:pt>
                <c:pt idx="2957">
                  <c:v>-2.0685363769955958E-2</c:v>
                </c:pt>
                <c:pt idx="2958">
                  <c:v>-1.9459721156683468E-2</c:v>
                </c:pt>
                <c:pt idx="2959">
                  <c:v>-2.0454066859326797E-2</c:v>
                </c:pt>
                <c:pt idx="2960">
                  <c:v>-2.0276882088720388E-2</c:v>
                </c:pt>
                <c:pt idx="2961">
                  <c:v>-1.7134843636162692E-2</c:v>
                </c:pt>
                <c:pt idx="2962">
                  <c:v>-1.7075159640937483E-2</c:v>
                </c:pt>
                <c:pt idx="2963">
                  <c:v>-1.5514906691312976E-2</c:v>
                </c:pt>
                <c:pt idx="2964">
                  <c:v>-1.4221812760406193E-2</c:v>
                </c:pt>
                <c:pt idx="2965">
                  <c:v>-1.484239141261001E-2</c:v>
                </c:pt>
                <c:pt idx="2966">
                  <c:v>-1.4021335015781402E-2</c:v>
                </c:pt>
                <c:pt idx="2967">
                  <c:v>-1.2081892391581134E-2</c:v>
                </c:pt>
                <c:pt idx="2968">
                  <c:v>-1.119215991443415E-2</c:v>
                </c:pt>
                <c:pt idx="2969">
                  <c:v>-9.7759098847204733E-3</c:v>
                </c:pt>
                <c:pt idx="2970">
                  <c:v>-1.0093650084681277E-2</c:v>
                </c:pt>
                <c:pt idx="2971">
                  <c:v>-8.0687823710585103E-3</c:v>
                </c:pt>
                <c:pt idx="2972">
                  <c:v>-3.8379310166156443E-3</c:v>
                </c:pt>
                <c:pt idx="2973">
                  <c:v>-3.6415862137141909E-3</c:v>
                </c:pt>
                <c:pt idx="2974">
                  <c:v>-1.999083901681702E-3</c:v>
                </c:pt>
                <c:pt idx="2975">
                  <c:v>0</c:v>
                </c:pt>
                <c:pt idx="2976">
                  <c:v>-1.4884785810491706E-4</c:v>
                </c:pt>
                <c:pt idx="2977">
                  <c:v>0</c:v>
                </c:pt>
                <c:pt idx="2978">
                  <c:v>0</c:v>
                </c:pt>
                <c:pt idx="2979">
                  <c:v>0</c:v>
                </c:pt>
                <c:pt idx="2980">
                  <c:v>0</c:v>
                </c:pt>
                <c:pt idx="2981">
                  <c:v>0</c:v>
                </c:pt>
                <c:pt idx="2982">
                  <c:v>0</c:v>
                </c:pt>
                <c:pt idx="2983">
                  <c:v>0</c:v>
                </c:pt>
                <c:pt idx="2984">
                  <c:v>0</c:v>
                </c:pt>
                <c:pt idx="2985">
                  <c:v>-1.2977974908051082E-3</c:v>
                </c:pt>
                <c:pt idx="2986">
                  <c:v>0</c:v>
                </c:pt>
                <c:pt idx="2987">
                  <c:v>0</c:v>
                </c:pt>
                <c:pt idx="2988">
                  <c:v>0</c:v>
                </c:pt>
                <c:pt idx="2989">
                  <c:v>0</c:v>
                </c:pt>
                <c:pt idx="2990">
                  <c:v>-2.9552098208654849E-4</c:v>
                </c:pt>
                <c:pt idx="2991">
                  <c:v>-2.143754754334308E-3</c:v>
                </c:pt>
                <c:pt idx="2992">
                  <c:v>-1.5871558887111451E-3</c:v>
                </c:pt>
                <c:pt idx="2993">
                  <c:v>-2.801465937281119E-3</c:v>
                </c:pt>
                <c:pt idx="2994">
                  <c:v>-5.1587858431725421E-3</c:v>
                </c:pt>
                <c:pt idx="2995">
                  <c:v>-3.6151005601391521E-3</c:v>
                </c:pt>
                <c:pt idx="2996">
                  <c:v>-2.5139507866955811E-3</c:v>
                </c:pt>
                <c:pt idx="2997">
                  <c:v>-5.2848842244058334E-3</c:v>
                </c:pt>
                <c:pt idx="2998">
                  <c:v>-4.1609260172466985E-3</c:v>
                </c:pt>
                <c:pt idx="2999">
                  <c:v>-9.8734727076160603E-4</c:v>
                </c:pt>
                <c:pt idx="3000">
                  <c:v>0</c:v>
                </c:pt>
                <c:pt idx="3001">
                  <c:v>0</c:v>
                </c:pt>
                <c:pt idx="3002">
                  <c:v>-1.1730083602894228E-3</c:v>
                </c:pt>
                <c:pt idx="3003">
                  <c:v>-3.3868906105387624E-4</c:v>
                </c:pt>
                <c:pt idx="3004">
                  <c:v>0</c:v>
                </c:pt>
                <c:pt idx="3005">
                  <c:v>-4.493484520617747E-4</c:v>
                </c:pt>
                <c:pt idx="3006">
                  <c:v>-2.4931327309637746E-5</c:v>
                </c:pt>
                <c:pt idx="3007">
                  <c:v>0</c:v>
                </c:pt>
                <c:pt idx="3008">
                  <c:v>0</c:v>
                </c:pt>
                <c:pt idx="3009">
                  <c:v>-1.0391397025201316E-3</c:v>
                </c:pt>
                <c:pt idx="3010">
                  <c:v>-4.0816817531493356E-3</c:v>
                </c:pt>
                <c:pt idx="3011">
                  <c:v>-6.059609099814723E-3</c:v>
                </c:pt>
                <c:pt idx="3012">
                  <c:v>-6.7593482719295129E-3</c:v>
                </c:pt>
                <c:pt idx="3013">
                  <c:v>-4.7126580972794456E-3</c:v>
                </c:pt>
                <c:pt idx="3014">
                  <c:v>-2.8069193102932765E-3</c:v>
                </c:pt>
                <c:pt idx="3015">
                  <c:v>0</c:v>
                </c:pt>
                <c:pt idx="3016">
                  <c:v>-4.2587504031708234E-5</c:v>
                </c:pt>
                <c:pt idx="3017">
                  <c:v>0</c:v>
                </c:pt>
                <c:pt idx="3018">
                  <c:v>-1.4714475503882852E-3</c:v>
                </c:pt>
                <c:pt idx="3019">
                  <c:v>-1.1863376307960838E-3</c:v>
                </c:pt>
                <c:pt idx="3020">
                  <c:v>-5.834433598842388E-5</c:v>
                </c:pt>
                <c:pt idx="3021">
                  <c:v>0</c:v>
                </c:pt>
                <c:pt idx="3022">
                  <c:v>-3.116036124601063E-3</c:v>
                </c:pt>
                <c:pt idx="3023">
                  <c:v>-6.8007243165846797E-3</c:v>
                </c:pt>
                <c:pt idx="3024">
                  <c:v>-6.3161827393908134E-3</c:v>
                </c:pt>
                <c:pt idx="3025">
                  <c:v>-7.0261201922518736E-3</c:v>
                </c:pt>
                <c:pt idx="3026">
                  <c:v>-8.1931346663680332E-3</c:v>
                </c:pt>
                <c:pt idx="3027">
                  <c:v>-8.6248432142490509E-3</c:v>
                </c:pt>
                <c:pt idx="3028">
                  <c:v>-6.6635217306987701E-3</c:v>
                </c:pt>
                <c:pt idx="3029">
                  <c:v>-6.813515753154805E-3</c:v>
                </c:pt>
                <c:pt idx="3030">
                  <c:v>-8.8980967993966559E-3</c:v>
                </c:pt>
                <c:pt idx="3031">
                  <c:v>-8.0176476454212088E-3</c:v>
                </c:pt>
                <c:pt idx="3032">
                  <c:v>-8.7266143437843297E-3</c:v>
                </c:pt>
                <c:pt idx="3033">
                  <c:v>-8.0334184807658755E-3</c:v>
                </c:pt>
                <c:pt idx="3034">
                  <c:v>-6.2630819810768172E-3</c:v>
                </c:pt>
                <c:pt idx="3035">
                  <c:v>-4.7865275734647241E-3</c:v>
                </c:pt>
                <c:pt idx="3036">
                  <c:v>-5.0717320506434103E-3</c:v>
                </c:pt>
                <c:pt idx="3037">
                  <c:v>-2.1392367442759062E-3</c:v>
                </c:pt>
                <c:pt idx="3038">
                  <c:v>-3.5671072453281123E-3</c:v>
                </c:pt>
                <c:pt idx="3039">
                  <c:v>-4.2386322188234437E-3</c:v>
                </c:pt>
                <c:pt idx="3040">
                  <c:v>-3.9349016527359905E-3</c:v>
                </c:pt>
                <c:pt idx="3041">
                  <c:v>-3.7902689779746941E-3</c:v>
                </c:pt>
                <c:pt idx="3042">
                  <c:v>-3.6185769953178716E-3</c:v>
                </c:pt>
                <c:pt idx="3043">
                  <c:v>-6.0398246889384359E-3</c:v>
                </c:pt>
                <c:pt idx="3044">
                  <c:v>-4.9329869775490056E-3</c:v>
                </c:pt>
                <c:pt idx="3045">
                  <c:v>-5.2901956671959835E-3</c:v>
                </c:pt>
                <c:pt idx="3046">
                  <c:v>-5.9719566052978705E-3</c:v>
                </c:pt>
                <c:pt idx="3047">
                  <c:v>-6.3420558101947274E-3</c:v>
                </c:pt>
                <c:pt idx="3048">
                  <c:v>-5.7357278565832925E-3</c:v>
                </c:pt>
                <c:pt idx="3049">
                  <c:v>-5.5626953339728905E-3</c:v>
                </c:pt>
                <c:pt idx="3050">
                  <c:v>-4.3900442033711125E-3</c:v>
                </c:pt>
                <c:pt idx="3051">
                  <c:v>-4.4199597384580423E-3</c:v>
                </c:pt>
                <c:pt idx="3052">
                  <c:v>-4.1509576032244221E-3</c:v>
                </c:pt>
                <c:pt idx="3053">
                  <c:v>-4.5881823430761297E-3</c:v>
                </c:pt>
                <c:pt idx="3054">
                  <c:v>-4.3003003051779246E-3</c:v>
                </c:pt>
                <c:pt idx="3055">
                  <c:v>-4.955715789152086E-3</c:v>
                </c:pt>
                <c:pt idx="3056">
                  <c:v>-4.74728456571075E-3</c:v>
                </c:pt>
                <c:pt idx="3057">
                  <c:v>-4.0295989435126158E-3</c:v>
                </c:pt>
                <c:pt idx="3058">
                  <c:v>-3.7513759940819001E-3</c:v>
                </c:pt>
                <c:pt idx="3059">
                  <c:v>-2.7475849825551509E-3</c:v>
                </c:pt>
                <c:pt idx="3060">
                  <c:v>-1.9610253303375923E-3</c:v>
                </c:pt>
                <c:pt idx="3061">
                  <c:v>-1.28901579171357E-3</c:v>
                </c:pt>
                <c:pt idx="3062">
                  <c:v>0</c:v>
                </c:pt>
                <c:pt idx="3063">
                  <c:v>0</c:v>
                </c:pt>
                <c:pt idx="3064">
                  <c:v>0</c:v>
                </c:pt>
                <c:pt idx="3065">
                  <c:v>0</c:v>
                </c:pt>
                <c:pt idx="3066">
                  <c:v>0</c:v>
                </c:pt>
                <c:pt idx="3067">
                  <c:v>0</c:v>
                </c:pt>
                <c:pt idx="3068">
                  <c:v>-1.8870119840550706E-3</c:v>
                </c:pt>
                <c:pt idx="3069">
                  <c:v>-2.5384538486628327E-3</c:v>
                </c:pt>
                <c:pt idx="3070">
                  <c:v>-2.5863217189122443E-3</c:v>
                </c:pt>
                <c:pt idx="3071">
                  <c:v>-2.9576297923990112E-3</c:v>
                </c:pt>
                <c:pt idx="3072">
                  <c:v>-4.492322017908541E-3</c:v>
                </c:pt>
                <c:pt idx="3073">
                  <c:v>-4.3098042833418469E-3</c:v>
                </c:pt>
                <c:pt idx="3074">
                  <c:v>-4.9103324214431962E-3</c:v>
                </c:pt>
                <c:pt idx="3075">
                  <c:v>-4.5751403760634262E-3</c:v>
                </c:pt>
                <c:pt idx="3076">
                  <c:v>-5.1822557477703077E-3</c:v>
                </c:pt>
                <c:pt idx="3077">
                  <c:v>-6.0518632941068042E-3</c:v>
                </c:pt>
                <c:pt idx="3078">
                  <c:v>-8.3327074493455347E-3</c:v>
                </c:pt>
                <c:pt idx="3079">
                  <c:v>-7.6039285956451593E-3</c:v>
                </c:pt>
                <c:pt idx="3080">
                  <c:v>-6.0333758284407228E-3</c:v>
                </c:pt>
                <c:pt idx="3081">
                  <c:v>-2.7932246857696359E-3</c:v>
                </c:pt>
                <c:pt idx="3082">
                  <c:v>-6.7300680930165576E-3</c:v>
                </c:pt>
                <c:pt idx="3083">
                  <c:v>-7.9592806235791909E-3</c:v>
                </c:pt>
                <c:pt idx="3084">
                  <c:v>-8.7076719889504356E-3</c:v>
                </c:pt>
                <c:pt idx="3085">
                  <c:v>-1.0616077163695352E-2</c:v>
                </c:pt>
                <c:pt idx="3086">
                  <c:v>-1.5372416815249342E-2</c:v>
                </c:pt>
                <c:pt idx="3087">
                  <c:v>-1.7310984305546954E-2</c:v>
                </c:pt>
                <c:pt idx="3088">
                  <c:v>-1.8342837445627414E-2</c:v>
                </c:pt>
                <c:pt idx="3089">
                  <c:v>-1.7133422847531346E-2</c:v>
                </c:pt>
                <c:pt idx="3090">
                  <c:v>-1.5212709035439335E-2</c:v>
                </c:pt>
                <c:pt idx="3091">
                  <c:v>-1.5313391195349003E-2</c:v>
                </c:pt>
                <c:pt idx="3092">
                  <c:v>-1.6256239689498291E-2</c:v>
                </c:pt>
                <c:pt idx="3093">
                  <c:v>-1.6474551629871773E-2</c:v>
                </c:pt>
                <c:pt idx="3094">
                  <c:v>-1.5120614575734792E-2</c:v>
                </c:pt>
                <c:pt idx="3095">
                  <c:v>-1.4263079628204074E-2</c:v>
                </c:pt>
                <c:pt idx="3096">
                  <c:v>-1.4556216851836848E-2</c:v>
                </c:pt>
                <c:pt idx="3097">
                  <c:v>-1.5346196023646825E-2</c:v>
                </c:pt>
                <c:pt idx="3098">
                  <c:v>-1.2196636792854544E-2</c:v>
                </c:pt>
                <c:pt idx="3099">
                  <c:v>-1.256418077091088E-2</c:v>
                </c:pt>
                <c:pt idx="3100">
                  <c:v>-1.2313836322478256E-2</c:v>
                </c:pt>
                <c:pt idx="3101">
                  <c:v>-1.074282320019526E-2</c:v>
                </c:pt>
                <c:pt idx="3102">
                  <c:v>-7.4802334771769223E-3</c:v>
                </c:pt>
                <c:pt idx="3103">
                  <c:v>-6.241079621320058E-3</c:v>
                </c:pt>
                <c:pt idx="3104">
                  <c:v>-9.8993810323499392E-3</c:v>
                </c:pt>
                <c:pt idx="3105">
                  <c:v>-2.2334923462291812E-2</c:v>
                </c:pt>
                <c:pt idx="3106">
                  <c:v>-3.6438583565428152E-2</c:v>
                </c:pt>
                <c:pt idx="3107">
                  <c:v>-3.2848505551546676E-2</c:v>
                </c:pt>
                <c:pt idx="3108">
                  <c:v>-3.3824249186708691E-2</c:v>
                </c:pt>
                <c:pt idx="3109">
                  <c:v>-3.2812578673963651E-2</c:v>
                </c:pt>
                <c:pt idx="3110">
                  <c:v>-3.1312547615980471E-2</c:v>
                </c:pt>
                <c:pt idx="3111">
                  <c:v>-2.7988775690677366E-2</c:v>
                </c:pt>
                <c:pt idx="3112">
                  <c:v>-2.8089113916324172E-2</c:v>
                </c:pt>
                <c:pt idx="3113">
                  <c:v>-2.6815651085888716E-2</c:v>
                </c:pt>
                <c:pt idx="3114">
                  <c:v>-2.5099323206637006E-2</c:v>
                </c:pt>
                <c:pt idx="3115">
                  <c:v>-2.3750309127902432E-2</c:v>
                </c:pt>
                <c:pt idx="3116">
                  <c:v>-2.4670854643981679E-2</c:v>
                </c:pt>
                <c:pt idx="3117">
                  <c:v>-2.4908351775687062E-2</c:v>
                </c:pt>
                <c:pt idx="3118">
                  <c:v>-2.4331846286970521E-2</c:v>
                </c:pt>
                <c:pt idx="3119">
                  <c:v>-2.1987240022861437E-2</c:v>
                </c:pt>
                <c:pt idx="3120">
                  <c:v>-2.1775937041839596E-2</c:v>
                </c:pt>
                <c:pt idx="3121">
                  <c:v>-2.0144320358030071E-2</c:v>
                </c:pt>
                <c:pt idx="3122">
                  <c:v>-1.9232038322173253E-2</c:v>
                </c:pt>
                <c:pt idx="3123">
                  <c:v>-1.8959089586878006E-2</c:v>
                </c:pt>
                <c:pt idx="3124">
                  <c:v>-1.8274006901937506E-2</c:v>
                </c:pt>
                <c:pt idx="3125">
                  <c:v>-1.823902764183952E-2</c:v>
                </c:pt>
                <c:pt idx="3126">
                  <c:v>-1.7410843527472176E-2</c:v>
                </c:pt>
                <c:pt idx="3127">
                  <c:v>-1.60781440810587E-2</c:v>
                </c:pt>
                <c:pt idx="3128">
                  <c:v>-1.4959548908288762E-2</c:v>
                </c:pt>
                <c:pt idx="3129">
                  <c:v>-1.4375100696013297E-2</c:v>
                </c:pt>
                <c:pt idx="3130">
                  <c:v>-1.4783468152545179E-2</c:v>
                </c:pt>
                <c:pt idx="3131">
                  <c:v>-1.6100175055346853E-2</c:v>
                </c:pt>
                <c:pt idx="3132">
                  <c:v>-1.8949065141916764E-2</c:v>
                </c:pt>
                <c:pt idx="3133">
                  <c:v>-1.6940276185553788E-2</c:v>
                </c:pt>
                <c:pt idx="3134">
                  <c:v>-1.4457354000278453E-2</c:v>
                </c:pt>
                <c:pt idx="3135">
                  <c:v>-1.3337246422542843E-2</c:v>
                </c:pt>
                <c:pt idx="3136">
                  <c:v>-1.1807553631872867E-2</c:v>
                </c:pt>
                <c:pt idx="3137">
                  <c:v>-1.0467350504243968E-2</c:v>
                </c:pt>
                <c:pt idx="3138">
                  <c:v>-1.0869178680824203E-2</c:v>
                </c:pt>
                <c:pt idx="3139">
                  <c:v>-1.1005421139272886E-2</c:v>
                </c:pt>
                <c:pt idx="3140">
                  <c:v>-8.7249065322009128E-3</c:v>
                </c:pt>
                <c:pt idx="3141">
                  <c:v>-7.4547890019510607E-3</c:v>
                </c:pt>
                <c:pt idx="3142">
                  <c:v>-7.6665009210777936E-3</c:v>
                </c:pt>
                <c:pt idx="3143">
                  <c:v>-1.0373113049023656E-2</c:v>
                </c:pt>
                <c:pt idx="3144">
                  <c:v>-1.0316550648484257E-2</c:v>
                </c:pt>
                <c:pt idx="3145">
                  <c:v>-8.2699598266665428E-3</c:v>
                </c:pt>
                <c:pt idx="3146">
                  <c:v>-6.8231863632340455E-3</c:v>
                </c:pt>
                <c:pt idx="3147">
                  <c:v>-5.8589867710468427E-3</c:v>
                </c:pt>
                <c:pt idx="3148">
                  <c:v>-4.0185207348457253E-3</c:v>
                </c:pt>
                <c:pt idx="3149">
                  <c:v>-5.7923985935002618E-3</c:v>
                </c:pt>
                <c:pt idx="3150">
                  <c:v>-6.6692226319466008E-3</c:v>
                </c:pt>
                <c:pt idx="3151">
                  <c:v>-1.0001613960148481E-2</c:v>
                </c:pt>
                <c:pt idx="3152">
                  <c:v>-1.2109505802749143E-2</c:v>
                </c:pt>
                <c:pt idx="3153">
                  <c:v>-1.1937904451108294E-2</c:v>
                </c:pt>
                <c:pt idx="3154">
                  <c:v>-1.2646467642733819E-2</c:v>
                </c:pt>
                <c:pt idx="3155">
                  <c:v>-1.1114288188694308E-2</c:v>
                </c:pt>
                <c:pt idx="3156">
                  <c:v>-1.2515615974223248E-2</c:v>
                </c:pt>
                <c:pt idx="3157">
                  <c:v>-9.2019212429008419E-3</c:v>
                </c:pt>
                <c:pt idx="3158">
                  <c:v>-1.0574631886172794E-2</c:v>
                </c:pt>
                <c:pt idx="3159">
                  <c:v>-8.3741338118156674E-3</c:v>
                </c:pt>
                <c:pt idx="3160">
                  <c:v>-7.2211633285791665E-3</c:v>
                </c:pt>
                <c:pt idx="3161">
                  <c:v>-3.9764720405102401E-3</c:v>
                </c:pt>
                <c:pt idx="3162">
                  <c:v>-2.6996852226243871E-3</c:v>
                </c:pt>
                <c:pt idx="3163">
                  <c:v>-3.4416763736412885E-4</c:v>
                </c:pt>
                <c:pt idx="3164">
                  <c:v>0</c:v>
                </c:pt>
                <c:pt idx="3165">
                  <c:v>-1.4643350820937582E-3</c:v>
                </c:pt>
                <c:pt idx="3166">
                  <c:v>0</c:v>
                </c:pt>
                <c:pt idx="3167">
                  <c:v>0</c:v>
                </c:pt>
                <c:pt idx="3168">
                  <c:v>-3.5129262736433549E-3</c:v>
                </c:pt>
                <c:pt idx="3169">
                  <c:v>-6.1810137034452937E-4</c:v>
                </c:pt>
                <c:pt idx="3170">
                  <c:v>0</c:v>
                </c:pt>
                <c:pt idx="3171">
                  <c:v>0</c:v>
                </c:pt>
                <c:pt idx="3172">
                  <c:v>0</c:v>
                </c:pt>
                <c:pt idx="3173">
                  <c:v>0</c:v>
                </c:pt>
                <c:pt idx="3174">
                  <c:v>0</c:v>
                </c:pt>
                <c:pt idx="3175">
                  <c:v>-1.122474163412861E-3</c:v>
                </c:pt>
                <c:pt idx="3176">
                  <c:v>-6.6248115429999729E-4</c:v>
                </c:pt>
                <c:pt idx="3177">
                  <c:v>0</c:v>
                </c:pt>
                <c:pt idx="3178">
                  <c:v>-1.4746578086970779E-3</c:v>
                </c:pt>
                <c:pt idx="3179">
                  <c:v>-2.0122691290690256E-3</c:v>
                </c:pt>
                <c:pt idx="3180">
                  <c:v>-5.8481302258909769E-3</c:v>
                </c:pt>
                <c:pt idx="3181">
                  <c:v>-2.4827682492670009E-3</c:v>
                </c:pt>
                <c:pt idx="3182">
                  <c:v>0</c:v>
                </c:pt>
                <c:pt idx="3183">
                  <c:v>-2.3383113769981493E-3</c:v>
                </c:pt>
                <c:pt idx="3184">
                  <c:v>-4.4142563943169325E-3</c:v>
                </c:pt>
                <c:pt idx="3185">
                  <c:v>-1.3249450155985078E-2</c:v>
                </c:pt>
                <c:pt idx="3186">
                  <c:v>-1.0223109511649089E-2</c:v>
                </c:pt>
                <c:pt idx="3187">
                  <c:v>-1.0884093064301053E-2</c:v>
                </c:pt>
                <c:pt idx="3188">
                  <c:v>-9.1862069840900774E-3</c:v>
                </c:pt>
                <c:pt idx="3189">
                  <c:v>-4.3984907703476153E-3</c:v>
                </c:pt>
                <c:pt idx="3190">
                  <c:v>-5.1689223860805229E-4</c:v>
                </c:pt>
                <c:pt idx="3191">
                  <c:v>-2.6189040936900748E-3</c:v>
                </c:pt>
                <c:pt idx="3192">
                  <c:v>-1.4690410623266064E-4</c:v>
                </c:pt>
                <c:pt idx="3193">
                  <c:v>0</c:v>
                </c:pt>
                <c:pt idx="3194">
                  <c:v>0</c:v>
                </c:pt>
                <c:pt idx="3195">
                  <c:v>-4.6409352939169599E-3</c:v>
                </c:pt>
                <c:pt idx="3196">
                  <c:v>-7.0944370543253078E-4</c:v>
                </c:pt>
                <c:pt idx="3197">
                  <c:v>0</c:v>
                </c:pt>
                <c:pt idx="3198">
                  <c:v>-1.366308956505998E-3</c:v>
                </c:pt>
                <c:pt idx="3199">
                  <c:v>0</c:v>
                </c:pt>
                <c:pt idx="3200">
                  <c:v>-2.2289740745618206E-3</c:v>
                </c:pt>
                <c:pt idx="3201">
                  <c:v>-7.9507581716126488E-4</c:v>
                </c:pt>
                <c:pt idx="3202">
                  <c:v>0</c:v>
                </c:pt>
                <c:pt idx="3203">
                  <c:v>-3.0693616927195168E-3</c:v>
                </c:pt>
                <c:pt idx="3204">
                  <c:v>-4.1135169817896585E-3</c:v>
                </c:pt>
                <c:pt idx="3205">
                  <c:v>-5.5834025268126832E-3</c:v>
                </c:pt>
                <c:pt idx="3206">
                  <c:v>-4.3971383037778805E-3</c:v>
                </c:pt>
                <c:pt idx="3207">
                  <c:v>-4.9433525728593301E-3</c:v>
                </c:pt>
                <c:pt idx="3208">
                  <c:v>-1.97566412441218E-3</c:v>
                </c:pt>
                <c:pt idx="3209">
                  <c:v>-1.7530556736902426E-3</c:v>
                </c:pt>
                <c:pt idx="3210">
                  <c:v>-5.9339646017788857E-4</c:v>
                </c:pt>
                <c:pt idx="3211">
                  <c:v>-7.4699738458253217E-4</c:v>
                </c:pt>
                <c:pt idx="3212">
                  <c:v>-3.8712311265731501E-3</c:v>
                </c:pt>
                <c:pt idx="3213">
                  <c:v>-5.8695611262215095E-3</c:v>
                </c:pt>
                <c:pt idx="3214">
                  <c:v>-4.85701259472691E-3</c:v>
                </c:pt>
                <c:pt idx="3215">
                  <c:v>-7.9545087614305895E-3</c:v>
                </c:pt>
                <c:pt idx="3216">
                  <c:v>-7.4919938543940778E-3</c:v>
                </c:pt>
                <c:pt idx="3217">
                  <c:v>-1.017212654377889E-2</c:v>
                </c:pt>
                <c:pt idx="3218">
                  <c:v>-8.0732428020832275E-3</c:v>
                </c:pt>
                <c:pt idx="3219">
                  <c:v>-1.1872065359798687E-3</c:v>
                </c:pt>
                <c:pt idx="3220">
                  <c:v>-2.6834311761264563E-4</c:v>
                </c:pt>
                <c:pt idx="3221">
                  <c:v>-2.5907152544364992E-3</c:v>
                </c:pt>
                <c:pt idx="3222">
                  <c:v>-2.7358601531765571E-3</c:v>
                </c:pt>
                <c:pt idx="3223">
                  <c:v>-2.4871294619572344E-4</c:v>
                </c:pt>
                <c:pt idx="3224">
                  <c:v>0</c:v>
                </c:pt>
                <c:pt idx="3225">
                  <c:v>-3.7533072214003672E-3</c:v>
                </c:pt>
                <c:pt idx="3226">
                  <c:v>-5.0310035142562401E-3</c:v>
                </c:pt>
                <c:pt idx="3227">
                  <c:v>-5.9726969014426545E-3</c:v>
                </c:pt>
                <c:pt idx="3228">
                  <c:v>-8.6708978239518723E-3</c:v>
                </c:pt>
                <c:pt idx="3229">
                  <c:v>-1.0130495575177888E-2</c:v>
                </c:pt>
                <c:pt idx="3230">
                  <c:v>-7.1291691188483256E-3</c:v>
                </c:pt>
                <c:pt idx="3231">
                  <c:v>-6.3589783043940676E-3</c:v>
                </c:pt>
                <c:pt idx="3232">
                  <c:v>-4.4761450729503514E-3</c:v>
                </c:pt>
                <c:pt idx="3233">
                  <c:v>-2.1691263125859076E-3</c:v>
                </c:pt>
                <c:pt idx="3234">
                  <c:v>-2.9640423923500887E-4</c:v>
                </c:pt>
                <c:pt idx="3235">
                  <c:v>-1.9183293674138535E-3</c:v>
                </c:pt>
                <c:pt idx="3236">
                  <c:v>-3.1854577379596739E-3</c:v>
                </c:pt>
                <c:pt idx="3237">
                  <c:v>-3.9318793355653196E-3</c:v>
                </c:pt>
                <c:pt idx="3238">
                  <c:v>-3.3962702061449287E-3</c:v>
                </c:pt>
                <c:pt idx="3239">
                  <c:v>-6.4835802438350295E-3</c:v>
                </c:pt>
                <c:pt idx="3240">
                  <c:v>-6.1023681150308082E-3</c:v>
                </c:pt>
                <c:pt idx="3241">
                  <c:v>-8.2299875771454038E-3</c:v>
                </c:pt>
                <c:pt idx="3242">
                  <c:v>-1.204289535525893E-2</c:v>
                </c:pt>
                <c:pt idx="3243">
                  <c:v>-1.5457259528504675E-2</c:v>
                </c:pt>
                <c:pt idx="3244">
                  <c:v>-1.6414762279129105E-2</c:v>
                </c:pt>
                <c:pt idx="3245">
                  <c:v>-1.2447547757634909E-2</c:v>
                </c:pt>
                <c:pt idx="3246">
                  <c:v>-1.4685916760433711E-2</c:v>
                </c:pt>
                <c:pt idx="3247">
                  <c:v>-1.8366367611038506E-2</c:v>
                </c:pt>
                <c:pt idx="3248">
                  <c:v>-1.9438105761989434E-2</c:v>
                </c:pt>
                <c:pt idx="3249">
                  <c:v>-2.0043478517169193E-2</c:v>
                </c:pt>
                <c:pt idx="3250">
                  <c:v>-1.8040394475434679E-2</c:v>
                </c:pt>
                <c:pt idx="3251">
                  <c:v>-1.828466081399557E-2</c:v>
                </c:pt>
                <c:pt idx="3252">
                  <c:v>-1.5493547632586308E-2</c:v>
                </c:pt>
                <c:pt idx="3253">
                  <c:v>-1.614687645682121E-2</c:v>
                </c:pt>
                <c:pt idx="3254">
                  <c:v>-1.7901248339005308E-2</c:v>
                </c:pt>
                <c:pt idx="3255">
                  <c:v>-1.5893373359742516E-2</c:v>
                </c:pt>
                <c:pt idx="3256">
                  <c:v>-1.6756218182625734E-2</c:v>
                </c:pt>
                <c:pt idx="3257">
                  <c:v>-1.7803926518525325E-2</c:v>
                </c:pt>
                <c:pt idx="3258">
                  <c:v>-1.92450361446081E-2</c:v>
                </c:pt>
                <c:pt idx="3259">
                  <c:v>-1.7453646535546565E-2</c:v>
                </c:pt>
                <c:pt idx="3260">
                  <c:v>-1.7887068040408034E-2</c:v>
                </c:pt>
                <c:pt idx="3261">
                  <c:v>-1.6271806556961813E-2</c:v>
                </c:pt>
                <c:pt idx="3262">
                  <c:v>-1.5530060858038295E-2</c:v>
                </c:pt>
                <c:pt idx="3263">
                  <c:v>-1.2560148875939446E-2</c:v>
                </c:pt>
                <c:pt idx="3264">
                  <c:v>-1.3997523782834951E-2</c:v>
                </c:pt>
                <c:pt idx="3265">
                  <c:v>-1.6541996286503265E-2</c:v>
                </c:pt>
                <c:pt idx="3266">
                  <c:v>-1.5652602793468421E-2</c:v>
                </c:pt>
                <c:pt idx="3267">
                  <c:v>-1.4531522629267124E-2</c:v>
                </c:pt>
                <c:pt idx="3268">
                  <c:v>-9.0144698161573264E-3</c:v>
                </c:pt>
                <c:pt idx="3269">
                  <c:v>-9.7606837699498322E-3</c:v>
                </c:pt>
                <c:pt idx="3270">
                  <c:v>-7.1619898842810613E-3</c:v>
                </c:pt>
                <c:pt idx="3271">
                  <c:v>-7.7412412564521992E-3</c:v>
                </c:pt>
                <c:pt idx="3272">
                  <c:v>-1.0970488622532587E-2</c:v>
                </c:pt>
                <c:pt idx="3273">
                  <c:v>-9.6678646377348684E-3</c:v>
                </c:pt>
                <c:pt idx="3274">
                  <c:v>-9.6479477875102901E-3</c:v>
                </c:pt>
                <c:pt idx="3275">
                  <c:v>-2.0779766783661532E-3</c:v>
                </c:pt>
                <c:pt idx="3276">
                  <c:v>0</c:v>
                </c:pt>
                <c:pt idx="3277">
                  <c:v>0</c:v>
                </c:pt>
                <c:pt idx="3278">
                  <c:v>0</c:v>
                </c:pt>
                <c:pt idx="3279">
                  <c:v>-3.2929669362426806E-3</c:v>
                </c:pt>
                <c:pt idx="3280">
                  <c:v>-3.0100021512691976E-3</c:v>
                </c:pt>
                <c:pt idx="3281">
                  <c:v>-4.0989771871050365E-3</c:v>
                </c:pt>
                <c:pt idx="3282">
                  <c:v>-1.712399734672788E-3</c:v>
                </c:pt>
                <c:pt idx="3283">
                  <c:v>0</c:v>
                </c:pt>
                <c:pt idx="3284">
                  <c:v>0</c:v>
                </c:pt>
                <c:pt idx="3285">
                  <c:v>0</c:v>
                </c:pt>
                <c:pt idx="3286">
                  <c:v>-2.1994404933846196E-3</c:v>
                </c:pt>
                <c:pt idx="3287">
                  <c:v>0</c:v>
                </c:pt>
                <c:pt idx="3288">
                  <c:v>-2.5632702354598498E-3</c:v>
                </c:pt>
                <c:pt idx="3289">
                  <c:v>0</c:v>
                </c:pt>
                <c:pt idx="3290">
                  <c:v>0</c:v>
                </c:pt>
                <c:pt idx="3291">
                  <c:v>-4.9018488523742845E-4</c:v>
                </c:pt>
                <c:pt idx="3292">
                  <c:v>-1.6987994675199175E-3</c:v>
                </c:pt>
                <c:pt idx="3293">
                  <c:v>-2.3881550807400877E-3</c:v>
                </c:pt>
                <c:pt idx="3294">
                  <c:v>0</c:v>
                </c:pt>
                <c:pt idx="3295">
                  <c:v>0</c:v>
                </c:pt>
                <c:pt idx="3296">
                  <c:v>0</c:v>
                </c:pt>
                <c:pt idx="3297">
                  <c:v>-2.3548911601574196E-4</c:v>
                </c:pt>
                <c:pt idx="3298">
                  <c:v>0</c:v>
                </c:pt>
                <c:pt idx="3299">
                  <c:v>0</c:v>
                </c:pt>
                <c:pt idx="3300">
                  <c:v>0</c:v>
                </c:pt>
                <c:pt idx="3301">
                  <c:v>0</c:v>
                </c:pt>
                <c:pt idx="3302">
                  <c:v>0</c:v>
                </c:pt>
                <c:pt idx="3303">
                  <c:v>0</c:v>
                </c:pt>
                <c:pt idx="3304">
                  <c:v>0</c:v>
                </c:pt>
                <c:pt idx="3305">
                  <c:v>-1.0380031732346057E-3</c:v>
                </c:pt>
                <c:pt idx="3306">
                  <c:v>-1.4321154041475501E-3</c:v>
                </c:pt>
                <c:pt idx="3307">
                  <c:v>-5.3448507383041209E-3</c:v>
                </c:pt>
                <c:pt idx="3308">
                  <c:v>-6.0972022541117658E-3</c:v>
                </c:pt>
                <c:pt idx="3309">
                  <c:v>-7.9433711339046316E-3</c:v>
                </c:pt>
                <c:pt idx="3310">
                  <c:v>-7.3439726389980444E-3</c:v>
                </c:pt>
                <c:pt idx="3311">
                  <c:v>-6.9843723141158262E-3</c:v>
                </c:pt>
                <c:pt idx="3312">
                  <c:v>-9.1328856803339596E-3</c:v>
                </c:pt>
                <c:pt idx="3313">
                  <c:v>-9.3491576966106913E-3</c:v>
                </c:pt>
                <c:pt idx="3314">
                  <c:v>-7.6882283680357625E-3</c:v>
                </c:pt>
                <c:pt idx="3315">
                  <c:v>-5.3424631426950055E-3</c:v>
                </c:pt>
                <c:pt idx="3316">
                  <c:v>-5.1600448616358771E-3</c:v>
                </c:pt>
                <c:pt idx="3317">
                  <c:v>-9.8331718921020675E-3</c:v>
                </c:pt>
                <c:pt idx="3318">
                  <c:v>-1.2297207976757636E-2</c:v>
                </c:pt>
                <c:pt idx="3319">
                  <c:v>-1.1741950620236363E-2</c:v>
                </c:pt>
                <c:pt idx="3320">
                  <c:v>-1.0973654345194688E-2</c:v>
                </c:pt>
                <c:pt idx="3321">
                  <c:v>-1.169760658142492E-2</c:v>
                </c:pt>
                <c:pt idx="3322">
                  <c:v>-1.298517652552408E-2</c:v>
                </c:pt>
                <c:pt idx="3323">
                  <c:v>-1.311680014135129E-2</c:v>
                </c:pt>
                <c:pt idx="3324">
                  <c:v>-1.0982401914930075E-2</c:v>
                </c:pt>
                <c:pt idx="3325">
                  <c:v>-1.0051841046334694E-2</c:v>
                </c:pt>
                <c:pt idx="3326">
                  <c:v>-1.1017597605441494E-2</c:v>
                </c:pt>
                <c:pt idx="3327">
                  <c:v>-1.0615285234161028E-2</c:v>
                </c:pt>
                <c:pt idx="3328">
                  <c:v>-9.9384382905618948E-3</c:v>
                </c:pt>
                <c:pt idx="3329">
                  <c:v>-7.770423129791754E-3</c:v>
                </c:pt>
                <c:pt idx="3330">
                  <c:v>-7.5964606235480858E-3</c:v>
                </c:pt>
                <c:pt idx="3331">
                  <c:v>-8.2028190048557461E-3</c:v>
                </c:pt>
                <c:pt idx="3332">
                  <c:v>-8.8539676552438096E-3</c:v>
                </c:pt>
                <c:pt idx="3333">
                  <c:v>-7.1226974196381306E-3</c:v>
                </c:pt>
                <c:pt idx="3334">
                  <c:v>-7.0173350954817514E-3</c:v>
                </c:pt>
                <c:pt idx="3335">
                  <c:v>-6.8381232940536007E-3</c:v>
                </c:pt>
                <c:pt idx="3336">
                  <c:v>-6.6773445443386115E-3</c:v>
                </c:pt>
                <c:pt idx="3337">
                  <c:v>-6.4143740407406787E-3</c:v>
                </c:pt>
                <c:pt idx="3338">
                  <c:v>-7.0568353888466693E-3</c:v>
                </c:pt>
                <c:pt idx="3339">
                  <c:v>-6.4442051745633418E-3</c:v>
                </c:pt>
                <c:pt idx="3340">
                  <c:v>-6.0277500409031135E-3</c:v>
                </c:pt>
                <c:pt idx="3341">
                  <c:v>-6.5587567786650524E-3</c:v>
                </c:pt>
                <c:pt idx="3342">
                  <c:v>-3.9592050562696282E-3</c:v>
                </c:pt>
                <c:pt idx="3343">
                  <c:v>-4.1911076876798292E-3</c:v>
                </c:pt>
                <c:pt idx="3344">
                  <c:v>-6.1603429582712385E-3</c:v>
                </c:pt>
                <c:pt idx="3345">
                  <c:v>-4.382999259058125E-3</c:v>
                </c:pt>
                <c:pt idx="3346">
                  <c:v>-4.8683898125147567E-3</c:v>
                </c:pt>
                <c:pt idx="3347">
                  <c:v>-2.7413532555168891E-3</c:v>
                </c:pt>
                <c:pt idx="3348">
                  <c:v>-2.6749422886714609E-3</c:v>
                </c:pt>
                <c:pt idx="3349">
                  <c:v>-1.7401242778420378E-3</c:v>
                </c:pt>
                <c:pt idx="3350">
                  <c:v>-2.3160325283585301E-3</c:v>
                </c:pt>
                <c:pt idx="3351">
                  <c:v>0</c:v>
                </c:pt>
                <c:pt idx="3352">
                  <c:v>0</c:v>
                </c:pt>
                <c:pt idx="3353">
                  <c:v>-9.9568811397635635E-4</c:v>
                </c:pt>
                <c:pt idx="3354">
                  <c:v>-1.8937378921467713E-3</c:v>
                </c:pt>
                <c:pt idx="3355">
                  <c:v>-8.057764673337776E-4</c:v>
                </c:pt>
                <c:pt idx="3356">
                  <c:v>-6.2946857893359247E-4</c:v>
                </c:pt>
                <c:pt idx="3357">
                  <c:v>-2.2197368020169909E-3</c:v>
                </c:pt>
                <c:pt idx="3358">
                  <c:v>-4.3778929933325321E-3</c:v>
                </c:pt>
                <c:pt idx="3359">
                  <c:v>-5.1488075876337698E-3</c:v>
                </c:pt>
                <c:pt idx="3360">
                  <c:v>-4.4679645412798643E-3</c:v>
                </c:pt>
                <c:pt idx="3361">
                  <c:v>-2.2063872187952963E-3</c:v>
                </c:pt>
                <c:pt idx="3362">
                  <c:v>-4.3176106072690621E-4</c:v>
                </c:pt>
                <c:pt idx="3363">
                  <c:v>0</c:v>
                </c:pt>
                <c:pt idx="3364">
                  <c:v>-1.0288358068354228E-3</c:v>
                </c:pt>
                <c:pt idx="3365">
                  <c:v>-1.3510693869197116E-3</c:v>
                </c:pt>
                <c:pt idx="3366">
                  <c:v>0</c:v>
                </c:pt>
                <c:pt idx="3367">
                  <c:v>-3.1148350559283614E-4</c:v>
                </c:pt>
                <c:pt idx="3368">
                  <c:v>-2.4295996314324404E-3</c:v>
                </c:pt>
                <c:pt idx="3369">
                  <c:v>-4.9983922729047526E-3</c:v>
                </c:pt>
                <c:pt idx="3370">
                  <c:v>-6.3962085864386984E-3</c:v>
                </c:pt>
                <c:pt idx="3371">
                  <c:v>-6.0104523412082157E-3</c:v>
                </c:pt>
                <c:pt idx="3372">
                  <c:v>-8.7652628119723186E-3</c:v>
                </c:pt>
                <c:pt idx="3373">
                  <c:v>-8.5665641978957888E-3</c:v>
                </c:pt>
                <c:pt idx="3374">
                  <c:v>-8.1406497602038649E-3</c:v>
                </c:pt>
                <c:pt idx="3375">
                  <c:v>-1.0946835589010493E-2</c:v>
                </c:pt>
                <c:pt idx="3376">
                  <c:v>-1.4785388734021892E-2</c:v>
                </c:pt>
                <c:pt idx="3377">
                  <c:v>-1.3522797140797132E-2</c:v>
                </c:pt>
                <c:pt idx="3378">
                  <c:v>-1.6898843618781915E-2</c:v>
                </c:pt>
                <c:pt idx="3379">
                  <c:v>-2.2076919950731976E-2</c:v>
                </c:pt>
                <c:pt idx="3380">
                  <c:v>-2.3097640286598747E-2</c:v>
                </c:pt>
                <c:pt idx="3381">
                  <c:v>-2.1042545749462741E-2</c:v>
                </c:pt>
                <c:pt idx="3382">
                  <c:v>-2.1791886795461454E-2</c:v>
                </c:pt>
                <c:pt idx="3383">
                  <c:v>-2.0467593794556163E-2</c:v>
                </c:pt>
                <c:pt idx="3384">
                  <c:v>-1.937696558786315E-2</c:v>
                </c:pt>
                <c:pt idx="3385">
                  <c:v>-2.1852180809705923E-2</c:v>
                </c:pt>
                <c:pt idx="3386">
                  <c:v>-2.3498604727340201E-2</c:v>
                </c:pt>
                <c:pt idx="3387">
                  <c:v>-2.1050248929515458E-2</c:v>
                </c:pt>
                <c:pt idx="3388">
                  <c:v>-2.1063663647986338E-2</c:v>
                </c:pt>
                <c:pt idx="3389">
                  <c:v>-2.3339312379793409E-2</c:v>
                </c:pt>
                <c:pt idx="3390">
                  <c:v>-2.3297253006710195E-2</c:v>
                </c:pt>
                <c:pt idx="3391">
                  <c:v>-2.2669833914300261E-2</c:v>
                </c:pt>
                <c:pt idx="3392">
                  <c:v>-2.0465234061563291E-2</c:v>
                </c:pt>
                <c:pt idx="3393">
                  <c:v>-1.797375709827076E-2</c:v>
                </c:pt>
                <c:pt idx="3394">
                  <c:v>-1.7929421456223168E-2</c:v>
                </c:pt>
                <c:pt idx="3395">
                  <c:v>-1.614688020298263E-2</c:v>
                </c:pt>
                <c:pt idx="3396">
                  <c:v>-1.5883833321979592E-2</c:v>
                </c:pt>
                <c:pt idx="3397">
                  <c:v>-1.6312869414288368E-2</c:v>
                </c:pt>
                <c:pt idx="3398">
                  <c:v>-1.6361403996659942E-2</c:v>
                </c:pt>
                <c:pt idx="3399">
                  <c:v>-1.5185577758955229E-2</c:v>
                </c:pt>
                <c:pt idx="3400">
                  <c:v>-1.4104504434260897E-2</c:v>
                </c:pt>
                <c:pt idx="3401">
                  <c:v>-1.2827190935941746E-2</c:v>
                </c:pt>
                <c:pt idx="3402">
                  <c:v>-1.1631616959196454E-2</c:v>
                </c:pt>
                <c:pt idx="3403">
                  <c:v>-1.1606880620162862E-2</c:v>
                </c:pt>
                <c:pt idx="3404">
                  <c:v>-1.2138534985637803E-2</c:v>
                </c:pt>
                <c:pt idx="3405">
                  <c:v>-1.3714921088449673E-2</c:v>
                </c:pt>
                <c:pt idx="3406">
                  <c:v>-1.3379255255053265E-2</c:v>
                </c:pt>
                <c:pt idx="3407">
                  <c:v>-1.3170948531918034E-2</c:v>
                </c:pt>
                <c:pt idx="3408">
                  <c:v>-1.3697561820016585E-2</c:v>
                </c:pt>
                <c:pt idx="3409">
                  <c:v>-1.4582810541981388E-2</c:v>
                </c:pt>
                <c:pt idx="3410">
                  <c:v>-1.4203460035979894E-2</c:v>
                </c:pt>
                <c:pt idx="3411">
                  <c:v>-1.9769927227683785E-2</c:v>
                </c:pt>
                <c:pt idx="3412">
                  <c:v>-2.2028206695365631E-2</c:v>
                </c:pt>
                <c:pt idx="3413">
                  <c:v>-1.692001049619633E-2</c:v>
                </c:pt>
                <c:pt idx="3414">
                  <c:v>-1.9913479608904217E-2</c:v>
                </c:pt>
                <c:pt idx="3415">
                  <c:v>-2.0086453310006733E-2</c:v>
                </c:pt>
                <c:pt idx="3416">
                  <c:v>-1.9592242806826164E-2</c:v>
                </c:pt>
                <c:pt idx="3417">
                  <c:v>-2.2139600186553296E-2</c:v>
                </c:pt>
                <c:pt idx="3418">
                  <c:v>-2.224722880034281E-2</c:v>
                </c:pt>
                <c:pt idx="3419">
                  <c:v>-2.1507192494150208E-2</c:v>
                </c:pt>
                <c:pt idx="3420">
                  <c:v>-2.0323900723970497E-2</c:v>
                </c:pt>
                <c:pt idx="3421">
                  <c:v>-1.9940790838201421E-2</c:v>
                </c:pt>
                <c:pt idx="3422">
                  <c:v>-1.8031243572520176E-2</c:v>
                </c:pt>
                <c:pt idx="3423">
                  <c:v>-1.6814954523639646E-2</c:v>
                </c:pt>
                <c:pt idx="3424">
                  <c:v>-1.6777681337786333E-2</c:v>
                </c:pt>
                <c:pt idx="3425">
                  <c:v>-1.5169670614679802E-2</c:v>
                </c:pt>
                <c:pt idx="3426">
                  <c:v>-1.5450882666784727E-2</c:v>
                </c:pt>
                <c:pt idx="3427">
                  <c:v>-1.4923449232156182E-2</c:v>
                </c:pt>
                <c:pt idx="3428">
                  <c:v>-1.3923189827955221E-2</c:v>
                </c:pt>
                <c:pt idx="3429">
                  <c:v>-1.4283678463121291E-2</c:v>
                </c:pt>
                <c:pt idx="3430">
                  <c:v>-1.3670831340425587E-2</c:v>
                </c:pt>
                <c:pt idx="3431">
                  <c:v>-1.5035170831934199E-2</c:v>
                </c:pt>
                <c:pt idx="3432">
                  <c:v>-1.4272124942503784E-2</c:v>
                </c:pt>
                <c:pt idx="3433">
                  <c:v>-1.3266915921508495E-2</c:v>
                </c:pt>
                <c:pt idx="3434">
                  <c:v>-1.3043145363038884E-2</c:v>
                </c:pt>
                <c:pt idx="3435">
                  <c:v>-1.2426451648162888E-2</c:v>
                </c:pt>
                <c:pt idx="3436">
                  <c:v>-1.1980561319760224E-2</c:v>
                </c:pt>
                <c:pt idx="3437">
                  <c:v>-1.1350774747696206E-2</c:v>
                </c:pt>
                <c:pt idx="3438">
                  <c:v>-7.7824961186927621E-3</c:v>
                </c:pt>
                <c:pt idx="3439">
                  <c:v>-7.0684398655130216E-3</c:v>
                </c:pt>
                <c:pt idx="3440">
                  <c:v>-5.8048656957629752E-3</c:v>
                </c:pt>
                <c:pt idx="3441">
                  <c:v>-7.283969225807172E-3</c:v>
                </c:pt>
                <c:pt idx="3442">
                  <c:v>-5.6406677124666736E-3</c:v>
                </c:pt>
                <c:pt idx="3443">
                  <c:v>-7.8514896335918662E-3</c:v>
                </c:pt>
                <c:pt idx="3444">
                  <c:v>-8.1821433771188581E-3</c:v>
                </c:pt>
                <c:pt idx="3445">
                  <c:v>-9.2409757872912845E-3</c:v>
                </c:pt>
                <c:pt idx="3446">
                  <c:v>-8.8184833747612362E-3</c:v>
                </c:pt>
                <c:pt idx="3447">
                  <c:v>-9.0932502046539177E-3</c:v>
                </c:pt>
                <c:pt idx="3448">
                  <c:v>-9.0639668253218592E-3</c:v>
                </c:pt>
                <c:pt idx="3449">
                  <c:v>-9.8751732083499598E-3</c:v>
                </c:pt>
                <c:pt idx="3450">
                  <c:v>-8.7045787158468307E-3</c:v>
                </c:pt>
                <c:pt idx="3451">
                  <c:v>-9.3022081471240085E-3</c:v>
                </c:pt>
                <c:pt idx="3452">
                  <c:v>-9.9296234911493073E-3</c:v>
                </c:pt>
                <c:pt idx="3453">
                  <c:v>-8.1433323540487431E-3</c:v>
                </c:pt>
                <c:pt idx="3454">
                  <c:v>-5.9285461414698617E-3</c:v>
                </c:pt>
                <c:pt idx="3455">
                  <c:v>-4.6715643804971421E-3</c:v>
                </c:pt>
                <c:pt idx="3456">
                  <c:v>-2.5623319259372268E-3</c:v>
                </c:pt>
                <c:pt idx="3457">
                  <c:v>-3.8305793315974168E-3</c:v>
                </c:pt>
                <c:pt idx="3458">
                  <c:v>-4.660696314459682E-3</c:v>
                </c:pt>
                <c:pt idx="3459">
                  <c:v>-3.6200030865897372E-3</c:v>
                </c:pt>
                <c:pt idx="3460">
                  <c:v>-2.4867012715391909E-3</c:v>
                </c:pt>
                <c:pt idx="3461">
                  <c:v>-1.9935080799136683E-3</c:v>
                </c:pt>
                <c:pt idx="3462">
                  <c:v>-3.3053829328423469E-4</c:v>
                </c:pt>
                <c:pt idx="3463">
                  <c:v>0</c:v>
                </c:pt>
                <c:pt idx="3464">
                  <c:v>-4.2016212686668254E-4</c:v>
                </c:pt>
                <c:pt idx="3465">
                  <c:v>0</c:v>
                </c:pt>
                <c:pt idx="3466">
                  <c:v>0</c:v>
                </c:pt>
                <c:pt idx="3467">
                  <c:v>-1.1516456855205951E-3</c:v>
                </c:pt>
                <c:pt idx="3468">
                  <c:v>-9.3925188832226763E-4</c:v>
                </c:pt>
                <c:pt idx="3469">
                  <c:v>-3.3949427347081257E-3</c:v>
                </c:pt>
                <c:pt idx="3470">
                  <c:v>-1.4313018693641686E-3</c:v>
                </c:pt>
                <c:pt idx="3471">
                  <c:v>-1.4697089167876847E-3</c:v>
                </c:pt>
                <c:pt idx="3472">
                  <c:v>-2.6650864110246519E-3</c:v>
                </c:pt>
                <c:pt idx="3473">
                  <c:v>-2.8698438781934697E-3</c:v>
                </c:pt>
                <c:pt idx="3474">
                  <c:v>-2.8638845637310503E-3</c:v>
                </c:pt>
                <c:pt idx="3475">
                  <c:v>-3.4502321377757154E-3</c:v>
                </c:pt>
                <c:pt idx="3476">
                  <c:v>-3.8738511071408498E-3</c:v>
                </c:pt>
                <c:pt idx="3477">
                  <c:v>-3.9230006784593506E-3</c:v>
                </c:pt>
                <c:pt idx="3478">
                  <c:v>-3.2885759154860565E-3</c:v>
                </c:pt>
                <c:pt idx="3479">
                  <c:v>-3.0405700968095988E-3</c:v>
                </c:pt>
                <c:pt idx="3480">
                  <c:v>-2.0990058917507029E-3</c:v>
                </c:pt>
                <c:pt idx="3481">
                  <c:v>-1.8165636579594612E-3</c:v>
                </c:pt>
                <c:pt idx="3482">
                  <c:v>-2.0939830730466096E-4</c:v>
                </c:pt>
                <c:pt idx="3483">
                  <c:v>0</c:v>
                </c:pt>
                <c:pt idx="3484">
                  <c:v>-5.0946436579494604E-4</c:v>
                </c:pt>
                <c:pt idx="3485">
                  <c:v>0</c:v>
                </c:pt>
                <c:pt idx="3486">
                  <c:v>0</c:v>
                </c:pt>
                <c:pt idx="3487">
                  <c:v>-1.8263243389069683E-3</c:v>
                </c:pt>
                <c:pt idx="3488">
                  <c:v>-3.9858558786518925E-3</c:v>
                </c:pt>
                <c:pt idx="3489">
                  <c:v>-1.9110919474883234E-3</c:v>
                </c:pt>
                <c:pt idx="3490">
                  <c:v>-2.3186926548871985E-3</c:v>
                </c:pt>
                <c:pt idx="3491">
                  <c:v>-1.2151277744958454E-3</c:v>
                </c:pt>
                <c:pt idx="3492">
                  <c:v>-1.4061249438695911E-3</c:v>
                </c:pt>
                <c:pt idx="3493">
                  <c:v>-2.0413528543926918E-3</c:v>
                </c:pt>
                <c:pt idx="3494">
                  <c:v>-2.1601701565288297E-3</c:v>
                </c:pt>
                <c:pt idx="3495">
                  <c:v>-7.5344913715694845E-4</c:v>
                </c:pt>
                <c:pt idx="3496">
                  <c:v>0</c:v>
                </c:pt>
                <c:pt idx="3497">
                  <c:v>0</c:v>
                </c:pt>
                <c:pt idx="3498">
                  <c:v>-2.6435796018781945E-3</c:v>
                </c:pt>
                <c:pt idx="3499">
                  <c:v>-2.6207884914215451E-3</c:v>
                </c:pt>
                <c:pt idx="3500">
                  <c:v>-5.0896655853736395E-3</c:v>
                </c:pt>
                <c:pt idx="3501">
                  <c:v>-8.3538600664291793E-3</c:v>
                </c:pt>
                <c:pt idx="3502">
                  <c:v>-7.3416550479845719E-3</c:v>
                </c:pt>
                <c:pt idx="3503">
                  <c:v>-3.7811142209230658E-3</c:v>
                </c:pt>
                <c:pt idx="3504">
                  <c:v>-3.6288522483622111E-3</c:v>
                </c:pt>
                <c:pt idx="3505">
                  <c:v>-4.6815474466782657E-4</c:v>
                </c:pt>
                <c:pt idx="3506">
                  <c:v>-1.9528350349870846E-3</c:v>
                </c:pt>
                <c:pt idx="3507">
                  <c:v>0</c:v>
                </c:pt>
                <c:pt idx="3508">
                  <c:v>0</c:v>
                </c:pt>
                <c:pt idx="3509">
                  <c:v>0</c:v>
                </c:pt>
                <c:pt idx="3510">
                  <c:v>0</c:v>
                </c:pt>
                <c:pt idx="3511">
                  <c:v>-1.8344516817456141E-3</c:v>
                </c:pt>
                <c:pt idx="3512">
                  <c:v>-1.0928330957658482E-3</c:v>
                </c:pt>
                <c:pt idx="3513">
                  <c:v>-1.1143752573155414E-3</c:v>
                </c:pt>
                <c:pt idx="3514">
                  <c:v>-1.7460142284246858E-3</c:v>
                </c:pt>
                <c:pt idx="3515">
                  <c:v>-7.5060176558115147E-4</c:v>
                </c:pt>
                <c:pt idx="3516">
                  <c:v>0</c:v>
                </c:pt>
                <c:pt idx="3517">
                  <c:v>0</c:v>
                </c:pt>
                <c:pt idx="3518">
                  <c:v>-1.3173181863817749E-3</c:v>
                </c:pt>
                <c:pt idx="3519">
                  <c:v>-2.0272817591475037E-3</c:v>
                </c:pt>
                <c:pt idx="3520">
                  <c:v>0</c:v>
                </c:pt>
                <c:pt idx="3521">
                  <c:v>-3.0049667193338286E-3</c:v>
                </c:pt>
                <c:pt idx="3522">
                  <c:v>-3.3741013539584385E-3</c:v>
                </c:pt>
                <c:pt idx="3523">
                  <c:v>-3.2412865851579593E-3</c:v>
                </c:pt>
                <c:pt idx="3524">
                  <c:v>-8.8517086087297274E-4</c:v>
                </c:pt>
                <c:pt idx="3525">
                  <c:v>0</c:v>
                </c:pt>
                <c:pt idx="3526">
                  <c:v>0</c:v>
                </c:pt>
                <c:pt idx="3527">
                  <c:v>-3.6315368535978082E-4</c:v>
                </c:pt>
                <c:pt idx="3528">
                  <c:v>0</c:v>
                </c:pt>
                <c:pt idx="3529">
                  <c:v>0</c:v>
                </c:pt>
                <c:pt idx="3530">
                  <c:v>-2.655621770670814E-3</c:v>
                </c:pt>
                <c:pt idx="3531">
                  <c:v>-1.9305034675983915E-3</c:v>
                </c:pt>
                <c:pt idx="3532">
                  <c:v>0</c:v>
                </c:pt>
                <c:pt idx="3533">
                  <c:v>0</c:v>
                </c:pt>
                <c:pt idx="3534">
                  <c:v>-1.0835070820864876E-3</c:v>
                </c:pt>
                <c:pt idx="3535">
                  <c:v>-5.8898080168152869E-4</c:v>
                </c:pt>
                <c:pt idx="3536">
                  <c:v>0</c:v>
                </c:pt>
                <c:pt idx="3537">
                  <c:v>0</c:v>
                </c:pt>
                <c:pt idx="3538">
                  <c:v>0</c:v>
                </c:pt>
                <c:pt idx="3539">
                  <c:v>0</c:v>
                </c:pt>
                <c:pt idx="3540">
                  <c:v>0</c:v>
                </c:pt>
                <c:pt idx="3541">
                  <c:v>-1.3389524497144412E-4</c:v>
                </c:pt>
                <c:pt idx="3542">
                  <c:v>-1.5452126430364557E-3</c:v>
                </c:pt>
                <c:pt idx="3543">
                  <c:v>0</c:v>
                </c:pt>
                <c:pt idx="3544">
                  <c:v>0</c:v>
                </c:pt>
                <c:pt idx="3545">
                  <c:v>-2.8775720779582268E-3</c:v>
                </c:pt>
                <c:pt idx="3546">
                  <c:v>-2.6811552890923713E-3</c:v>
                </c:pt>
                <c:pt idx="3547">
                  <c:v>-1.4666155707970978E-3</c:v>
                </c:pt>
                <c:pt idx="3548">
                  <c:v>-2.0356340889265893E-3</c:v>
                </c:pt>
                <c:pt idx="3549">
                  <c:v>0</c:v>
                </c:pt>
                <c:pt idx="3550">
                  <c:v>-2.3905706911113146E-4</c:v>
                </c:pt>
                <c:pt idx="3551">
                  <c:v>0</c:v>
                </c:pt>
                <c:pt idx="3552">
                  <c:v>-6.4366248918300397E-3</c:v>
                </c:pt>
                <c:pt idx="3553">
                  <c:v>-9.4926595605947187E-3</c:v>
                </c:pt>
                <c:pt idx="3554">
                  <c:v>-6.0769696499461965E-3</c:v>
                </c:pt>
                <c:pt idx="3555">
                  <c:v>-5.176108400793248E-3</c:v>
                </c:pt>
                <c:pt idx="3556">
                  <c:v>-3.7678550846071729E-3</c:v>
                </c:pt>
                <c:pt idx="3557">
                  <c:v>-3.8489765225629292E-3</c:v>
                </c:pt>
                <c:pt idx="3558">
                  <c:v>-3.2795900876601484E-3</c:v>
                </c:pt>
                <c:pt idx="3559">
                  <c:v>-2.234815664445619E-3</c:v>
                </c:pt>
                <c:pt idx="3560">
                  <c:v>-2.0230127910618005E-3</c:v>
                </c:pt>
                <c:pt idx="3561">
                  <c:v>-2.1065794598438764E-3</c:v>
                </c:pt>
                <c:pt idx="3562">
                  <c:v>-5.0687133578398635E-3</c:v>
                </c:pt>
                <c:pt idx="3563">
                  <c:v>-4.3416712371624972E-3</c:v>
                </c:pt>
                <c:pt idx="3564">
                  <c:v>-2.7711752832988113E-3</c:v>
                </c:pt>
                <c:pt idx="3565">
                  <c:v>-3.8014870142868088E-3</c:v>
                </c:pt>
                <c:pt idx="3566">
                  <c:v>-1.6559870745765813E-3</c:v>
                </c:pt>
                <c:pt idx="3567">
                  <c:v>-3.5935778327021105E-3</c:v>
                </c:pt>
                <c:pt idx="3568">
                  <c:v>-5.1567064090028399E-3</c:v>
                </c:pt>
                <c:pt idx="3569">
                  <c:v>-5.4995778475979895E-3</c:v>
                </c:pt>
                <c:pt idx="3570">
                  <c:v>-3.5892986787558145E-3</c:v>
                </c:pt>
                <c:pt idx="3571">
                  <c:v>-1.7458388251653956E-3</c:v>
                </c:pt>
                <c:pt idx="3572">
                  <c:v>-4.990951729933431E-3</c:v>
                </c:pt>
                <c:pt idx="3573">
                  <c:v>-3.6958880152931071E-3</c:v>
                </c:pt>
                <c:pt idx="3574">
                  <c:v>-3.0666715658000205E-3</c:v>
                </c:pt>
                <c:pt idx="3575">
                  <c:v>-1.8308641989699173E-3</c:v>
                </c:pt>
                <c:pt idx="3576">
                  <c:v>-1.1621021443485409E-3</c:v>
                </c:pt>
                <c:pt idx="3577">
                  <c:v>-1.2374959673851996E-3</c:v>
                </c:pt>
                <c:pt idx="3578">
                  <c:v>-7.014632051858344E-4</c:v>
                </c:pt>
                <c:pt idx="3579">
                  <c:v>-1.0729834388935131E-3</c:v>
                </c:pt>
                <c:pt idx="3580">
                  <c:v>-9.0900693625484225E-5</c:v>
                </c:pt>
                <c:pt idx="3581">
                  <c:v>0</c:v>
                </c:pt>
              </c:numCache>
            </c:numRef>
          </c:val>
          <c:smooth val="0"/>
          <c:extLst>
            <c:ext xmlns:c16="http://schemas.microsoft.com/office/drawing/2014/chart" uri="{C3380CC4-5D6E-409C-BE32-E72D297353CC}">
              <c16:uniqueId val="{00000000-3A44-44C3-BCEB-2CEEAB867C00}"/>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0.37547288292667291"/>
          <c:y val="0.59073191595992414"/>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2927350" cy="859155"/>
          </a:xfrm>
          <a:prstGeom prst="rect">
            <a:avLst/>
          </a:prstGeom>
        </p:spPr>
        <p:txBody>
          <a:bodyPr vert="horz" wrap="square" lIns="0" tIns="152400" rIns="0" bIns="0" rtlCol="0">
            <a:spAutoFit/>
          </a:bodyPr>
          <a:lstStyle/>
          <a:p>
            <a:pPr marL="12700">
              <a:lnSpc>
                <a:spcPct val="100000"/>
              </a:lnSpc>
              <a:spcBef>
                <a:spcPts val="1200"/>
              </a:spcBef>
            </a:pPr>
            <a:r>
              <a:rPr lang="pt-BR" sz="2500" spc="-10" dirty="0" err="1">
                <a:solidFill>
                  <a:srgbClr val="FFFFFF"/>
                </a:solidFill>
                <a:latin typeface="Montserrat SemiBold" panose="00000700000000000000" pitchFamily="2" charset="0"/>
                <a:cs typeface="Arial Black"/>
              </a:rPr>
              <a:t>Ibiuna</a:t>
            </a:r>
            <a:endParaRPr sz="2500" dirty="0">
              <a:latin typeface="Montserrat SemiBold" panose="00000700000000000000" pitchFamily="2" charset="0"/>
              <a:cs typeface="Arial Black"/>
            </a:endParaRPr>
          </a:p>
          <a:p>
            <a:pPr marL="12700">
              <a:lnSpc>
                <a:spcPct val="100000"/>
              </a:lnSpc>
              <a:spcBef>
                <a:spcPts val="660"/>
              </a:spcBef>
            </a:pPr>
            <a:r>
              <a:rPr lang="pt-BR" sz="1500" spc="-10" dirty="0" err="1">
                <a:solidFill>
                  <a:srgbClr val="FFFFFF"/>
                </a:solidFill>
                <a:latin typeface="Montserrat Light" panose="00000400000000000000" pitchFamily="2" charset="0"/>
                <a:cs typeface="Verdana"/>
              </a:rPr>
              <a:t>Ibiuna</a:t>
            </a:r>
            <a:r>
              <a:rPr lang="pt-BR" sz="1500" spc="-10" dirty="0">
                <a:solidFill>
                  <a:srgbClr val="FFFFFF"/>
                </a:solidFill>
                <a:latin typeface="Montserrat Light" panose="00000400000000000000" pitchFamily="2" charset="0"/>
                <a:cs typeface="Verdana"/>
              </a:rPr>
              <a:t> Hedge FIC FIM</a:t>
            </a:r>
            <a:endParaRP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7252755"/>
          </a:xfrm>
          <a:prstGeom prst="rect">
            <a:avLst/>
          </a:prstGeom>
        </p:spPr>
        <p:txBody>
          <a:bodyPr vert="horz" wrap="square" lIns="0" tIns="12700" rIns="0" bIns="0" rtlCol="0" anchor="t">
            <a:spAutoFit/>
          </a:bodyPr>
          <a:lstStyle/>
          <a:p>
            <a:pPr marL="12700" marR="65405">
              <a:lnSpc>
                <a:spcPct val="116700"/>
              </a:lnSpc>
              <a:spcBef>
                <a:spcPts val="100"/>
              </a:spcBef>
            </a:pPr>
            <a:r>
              <a:rPr lang="pt-BR" sz="1000" dirty="0">
                <a:solidFill>
                  <a:srgbClr val="9E9959"/>
                </a:solidFill>
                <a:latin typeface="Montserrat SemiBold"/>
              </a:rPr>
              <a:t>O fundo Ibiúna Hedge FIC FIM é gerido pela Ibiúna, </a:t>
            </a:r>
            <a:r>
              <a:rPr lang="pt-BR" sz="1000" dirty="0">
                <a:solidFill>
                  <a:srgbClr val="2B333B"/>
                </a:solidFill>
                <a:latin typeface="Montserrat"/>
              </a:rPr>
              <a:t>uma gestora independente com mais de R$ 19 bilhões em ativos sob gestão. A Ibiúna, fundada em 2010, conta com mais de 100 mil cotistas e 74 funcionários, dos quais 45 estão diretamente envolvidos na gestão de investimentos. Sua estrutura corporativa é única, com três empresas especializadas para cada estratégia principal: Ibiúna Macro, Ibiúna Ações e Ibiúna Crédito. O fundo Hedge faz parte da estratégia macro, focada em explorar ciclos de política monetária no Brasil e no mundo, utilizando análises de fundamentos macroeconômicos de mais de 20 países para identificar oportunidades em ativos como juros, moedas, ações e commodities. </a:t>
            </a:r>
          </a:p>
          <a:p>
            <a:pPr marL="12700" marR="65405">
              <a:lnSpc>
                <a:spcPct val="116700"/>
              </a:lnSpc>
              <a:spcBef>
                <a:spcPts val="100"/>
              </a:spcBef>
            </a:pPr>
            <a:endParaRPr lang="pt-BR" sz="500" dirty="0">
              <a:solidFill>
                <a:srgbClr val="2B333B"/>
              </a:solidFill>
              <a:latin typeface="Montserrat"/>
            </a:endParaRPr>
          </a:p>
          <a:p>
            <a:pPr marL="12700" marR="65405">
              <a:lnSpc>
                <a:spcPct val="116700"/>
              </a:lnSpc>
              <a:spcBef>
                <a:spcPts val="100"/>
              </a:spcBef>
            </a:pPr>
            <a:r>
              <a:rPr lang="pt-BR" sz="1000" dirty="0">
                <a:solidFill>
                  <a:srgbClr val="2B333B"/>
                </a:solidFill>
                <a:latin typeface="Montserrat"/>
                <a:cs typeface="Verdana"/>
              </a:rPr>
              <a:t>A equipe macro é liderada por Mario Torós e Rodrigo Azevedo, ambos com ampla experiência, inclusive no Banco Central, o que traz uma vantagem competitiva para a gestão de fundos que dependem de análises de política monetária. O Fundo adota um modelo de </a:t>
            </a:r>
            <a:r>
              <a:rPr lang="pt-BR" sz="1000" dirty="0" err="1">
                <a:solidFill>
                  <a:srgbClr val="2B333B"/>
                </a:solidFill>
                <a:latin typeface="Montserrat"/>
                <a:cs typeface="Verdana"/>
              </a:rPr>
              <a:t>multigestor</a:t>
            </a:r>
            <a:r>
              <a:rPr lang="pt-BR" sz="1000" dirty="0">
                <a:solidFill>
                  <a:srgbClr val="2B333B"/>
                </a:solidFill>
                <a:latin typeface="Montserrat"/>
                <a:cs typeface="Verdana"/>
              </a:rPr>
              <a:t>, em que diferentes especialistas operam de forma relativamente independente dentro de suas respectivas áreas, como moedas e juros, tanto no Brasil quanto no exterior. A tomada de decisão é apoiada por comitês semanais, que envolvem os </a:t>
            </a:r>
            <a:r>
              <a:rPr lang="pt-BR" sz="1000" dirty="0" err="1">
                <a:solidFill>
                  <a:srgbClr val="2B333B"/>
                </a:solidFill>
                <a:latin typeface="Montserrat"/>
                <a:cs typeface="Verdana"/>
              </a:rPr>
              <a:t>CIOs</a:t>
            </a:r>
            <a:r>
              <a:rPr lang="pt-BR" sz="1000" dirty="0">
                <a:solidFill>
                  <a:srgbClr val="2B333B"/>
                </a:solidFill>
                <a:latin typeface="Montserrat"/>
                <a:cs typeface="Verdana"/>
              </a:rPr>
              <a:t>, gestores de estratégia e economistas, garantindo uma avaliação criteriosa dos ativos e do cenário econômico global.</a:t>
            </a:r>
          </a:p>
          <a:p>
            <a:pPr marL="12700" marR="65405">
              <a:lnSpc>
                <a:spcPct val="116700"/>
              </a:lnSpc>
              <a:spcBef>
                <a:spcPts val="100"/>
              </a:spcBef>
            </a:pPr>
            <a:endParaRPr lang="pt-BR" sz="500" dirty="0">
              <a:solidFill>
                <a:srgbClr val="2B333B"/>
              </a:solidFill>
              <a:latin typeface="Montserrat"/>
              <a:cs typeface="Verdana"/>
            </a:endParaRPr>
          </a:p>
          <a:p>
            <a:pPr marL="12700" marR="65405">
              <a:lnSpc>
                <a:spcPct val="116700"/>
              </a:lnSpc>
              <a:spcBef>
                <a:spcPts val="100"/>
              </a:spcBef>
            </a:pPr>
            <a:r>
              <a:rPr lang="pt-BR" sz="1000" dirty="0">
                <a:solidFill>
                  <a:srgbClr val="2B333B"/>
                </a:solidFill>
                <a:latin typeface="Montserrat"/>
                <a:cs typeface="Verdana"/>
              </a:rPr>
              <a:t>Para fazer a gestão do fundo, liderada por Mario Torós e Rodrigo Azevedo, acompanha os fundamentos macroeconômicos de mais de 30 países para identificar pontos de virada e oportunidades nos mercados.</a:t>
            </a:r>
          </a:p>
        </p:txBody>
      </p:sp>
      <p:sp>
        <p:nvSpPr>
          <p:cNvPr id="3" name="object 3"/>
          <p:cNvSpPr txBox="1"/>
          <p:nvPr/>
        </p:nvSpPr>
        <p:spPr>
          <a:xfrm>
            <a:off x="3929622" y="2332038"/>
            <a:ext cx="2686685" cy="2160079"/>
          </a:xfrm>
          <a:prstGeom prst="rect">
            <a:avLst/>
          </a:prstGeom>
        </p:spPr>
        <p:txBody>
          <a:bodyPr vert="horz" wrap="square" lIns="0" tIns="12700" rIns="0" bIns="0" rtlCol="0">
            <a:spAutoFit/>
          </a:bodyPr>
          <a:lstStyle/>
          <a:p>
            <a:pPr marL="12700" marR="65405">
              <a:lnSpc>
                <a:spcPct val="116700"/>
              </a:lnSpc>
              <a:spcBef>
                <a:spcPts val="100"/>
              </a:spcBef>
            </a:pPr>
            <a:r>
              <a:rPr lang="pt-BR" sz="1000" dirty="0">
                <a:solidFill>
                  <a:srgbClr val="2B333B"/>
                </a:solidFill>
                <a:latin typeface="Montserrat"/>
                <a:cs typeface="Verdana"/>
              </a:rPr>
              <a:t> A gestão é realizada por um modelo </a:t>
            </a:r>
            <a:r>
              <a:rPr lang="pt-BR" sz="1000" dirty="0" err="1">
                <a:solidFill>
                  <a:srgbClr val="2B333B"/>
                </a:solidFill>
                <a:latin typeface="Montserrat"/>
                <a:cs typeface="Verdana"/>
              </a:rPr>
              <a:t>multigestor</a:t>
            </a:r>
            <a:r>
              <a:rPr lang="pt-BR" sz="1000" dirty="0">
                <a:solidFill>
                  <a:srgbClr val="2B333B"/>
                </a:solidFill>
                <a:latin typeface="Montserrat"/>
                <a:cs typeface="Verdana"/>
              </a:rPr>
              <a:t>, no qual diferentes gestores operam seus portfólios de forma independente, cada um responsável por uma parcela do risco do fundo, abrangendo classes como juros domésticos, internacionais e moedas. O Fundo conseguiu superar o CDI, seu </a:t>
            </a:r>
            <a:r>
              <a:rPr lang="pt-BR" sz="1000" i="1" dirty="0">
                <a:solidFill>
                  <a:srgbClr val="2B333B"/>
                </a:solidFill>
                <a:latin typeface="Montserrat"/>
                <a:cs typeface="Verdana"/>
              </a:rPr>
              <a:t>benchmark</a:t>
            </a:r>
            <a:r>
              <a:rPr lang="pt-BR" sz="1000" dirty="0">
                <a:solidFill>
                  <a:srgbClr val="2B333B"/>
                </a:solidFill>
                <a:latin typeface="Montserrat"/>
                <a:cs typeface="Verdana"/>
              </a:rPr>
              <a:t>, desde a sua criação, e o superou em várias janelas temporais distintas, inclusive avaliando as janelas por médias móveis. </a:t>
            </a:r>
            <a:endParaRPr lang="pt-BR" sz="1000" spc="-40" dirty="0">
              <a:solidFill>
                <a:srgbClr val="2B333B"/>
              </a:solidFill>
              <a:latin typeface="Montserrat" panose="00000500000000000000" pitchFamily="2" charset="0"/>
              <a:cs typeface="Verdana"/>
            </a:endParaRPr>
          </a:p>
        </p:txBody>
      </p:sp>
      <p:sp>
        <p:nvSpPr>
          <p:cNvPr id="4" name="object 4"/>
          <p:cNvSpPr txBox="1"/>
          <p:nvPr/>
        </p:nvSpPr>
        <p:spPr>
          <a:xfrm>
            <a:off x="3929622" y="6876769"/>
            <a:ext cx="2860040" cy="1619931"/>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2B333B"/>
                </a:solidFill>
                <a:latin typeface="Montserrat" panose="00000500000000000000" pitchFamily="2" charset="0"/>
                <a:cs typeface="Verdana"/>
              </a:rPr>
              <a:t>Nos últimos anos, entretanto, a rentabilidade do fundo ficou aquém do CDI, porém ficou bastante acima do Indice de </a:t>
            </a:r>
            <a:r>
              <a:rPr lang="pt-BR" sz="1000" i="1" dirty="0">
                <a:solidFill>
                  <a:srgbClr val="2B333B"/>
                </a:solidFill>
                <a:latin typeface="Montserrat" panose="00000500000000000000" pitchFamily="2" charset="0"/>
                <a:cs typeface="Verdana"/>
              </a:rPr>
              <a:t>Hedge </a:t>
            </a:r>
            <a:r>
              <a:rPr lang="pt-BR" sz="1000" i="1" dirty="0" err="1">
                <a:solidFill>
                  <a:srgbClr val="2B333B"/>
                </a:solidFill>
                <a:latin typeface="Montserrat" panose="00000500000000000000" pitchFamily="2" charset="0"/>
                <a:cs typeface="Verdana"/>
              </a:rPr>
              <a:t>Funds</a:t>
            </a:r>
            <a:r>
              <a:rPr lang="pt-BR" sz="1000" dirty="0">
                <a:solidFill>
                  <a:srgbClr val="2B333B"/>
                </a:solidFill>
                <a:latin typeface="Montserrat" panose="00000500000000000000" pitchFamily="2" charset="0"/>
                <a:cs typeface="Verdana"/>
              </a:rPr>
              <a:t> da </a:t>
            </a:r>
            <a:r>
              <a:rPr lang="pt-BR" sz="1000" dirty="0" err="1">
                <a:solidFill>
                  <a:srgbClr val="2B333B"/>
                </a:solidFill>
                <a:latin typeface="Montserrat" panose="00000500000000000000" pitchFamily="2" charset="0"/>
                <a:cs typeface="Verdana"/>
              </a:rPr>
              <a:t>Anbima</a:t>
            </a:r>
            <a:r>
              <a:rPr lang="pt-BR" sz="1000" dirty="0">
                <a:solidFill>
                  <a:srgbClr val="2B333B"/>
                </a:solidFill>
                <a:latin typeface="Montserrat" panose="00000500000000000000" pitchFamily="2" charset="0"/>
                <a:cs typeface="Verdana"/>
              </a:rPr>
              <a:t> (IHFA), que mede a performance média dos fundos multimercados da indústria brasileira, portanto, dos pares do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Hedge FIC FIM. Por isso, temos viés positivo para o investimento no fundo. </a:t>
            </a: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4112301" y="4686443"/>
            <a:ext cx="2860039" cy="1875257"/>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Além disso, em períodos de crise a performance do Fundo também foi positiva, com destaque para os resultados entregues durante a pandemia do Covid-19. </a:t>
            </a:r>
            <a:endParaRPr sz="1600" dirty="0">
              <a:latin typeface="Montserrat"/>
              <a:cs typeface="Verdana"/>
            </a:endParaRP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20" name="object 6"/>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825809" y="5513998"/>
            <a:ext cx="170955" cy="278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934223"/>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O fundo </a:t>
            </a:r>
            <a:r>
              <a:rPr lang="pt-BR" dirty="0" err="1">
                <a:latin typeface="Montserrat" panose="00000500000000000000" pitchFamily="2" charset="0"/>
              </a:rPr>
              <a:t>Ibiuna</a:t>
            </a:r>
            <a:r>
              <a:rPr lang="pt-BR" dirty="0">
                <a:latin typeface="Montserrat" panose="00000500000000000000" pitchFamily="2" charset="0"/>
              </a:rPr>
              <a:t> Hedge FIC FIM é gerido pela </a:t>
            </a:r>
            <a:r>
              <a:rPr lang="pt-BR" dirty="0" err="1">
                <a:latin typeface="Montserrat" panose="00000500000000000000" pitchFamily="2" charset="0"/>
              </a:rPr>
              <a:t>Ibiuna</a:t>
            </a:r>
            <a:r>
              <a:rPr lang="pt-BR" dirty="0">
                <a:latin typeface="Montserrat" panose="00000500000000000000" pitchFamily="2" charset="0"/>
              </a:rPr>
              <a:t>, que é uma das maiores e mais tradicionais empresas de gestão de recursos do Brasil, com R$ 19 bilhões em ativos sob gestão (AUM), mais de 14 anos de existência, tendo sido fundada em 2010, mais de 100 mil cotistas em seus fundos de investimentos, e cerca de 74 funcionários.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De maneira resumida, a </a:t>
            </a:r>
            <a:r>
              <a:rPr lang="pt-BR" dirty="0" err="1">
                <a:latin typeface="Montserrat" panose="00000500000000000000" pitchFamily="2" charset="0"/>
              </a:rPr>
              <a:t>Ibiuna</a:t>
            </a:r>
            <a:r>
              <a:rPr lang="pt-BR" dirty="0">
                <a:latin typeface="Montserrat" panose="00000500000000000000" pitchFamily="2" charset="0"/>
              </a:rPr>
              <a:t> é uma gestora de recursos independente, com três estratégias principais: multimercado macro, ações no mercado doméstico e crédito privado. Com escritório em São Paulo (SP), a gestora conta com uma qualificada equipe de profissionais, com trajetórias multidisciplinares e vasta experiência no mercado financeiro brasileiro.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 </a:t>
            </a:r>
            <a:r>
              <a:rPr lang="pt-BR" dirty="0" err="1">
                <a:latin typeface="Montserrat" panose="00000500000000000000" pitchFamily="2" charset="0"/>
              </a:rPr>
              <a:t>Ibiuna</a:t>
            </a:r>
            <a:r>
              <a:rPr lang="pt-BR" dirty="0">
                <a:latin typeface="Montserrat" panose="00000500000000000000" pitchFamily="2" charset="0"/>
              </a:rPr>
              <a:t> possui uma organização corporativa tão diferenciada, que passou de empresa para um grupo, pois decidiu, para cada uma das três estratégias que possui, criar uma empresa específica para tocar as respectivas estratégias.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Nesse sentido, A </a:t>
            </a:r>
            <a:r>
              <a:rPr lang="pt-BR" dirty="0" err="1">
                <a:latin typeface="Montserrat" panose="00000500000000000000" pitchFamily="2" charset="0"/>
              </a:rPr>
              <a:t>Ibiuna</a:t>
            </a:r>
            <a:r>
              <a:rPr lang="pt-BR" dirty="0">
                <a:latin typeface="Montserrat" panose="00000500000000000000" pitchFamily="2" charset="0"/>
              </a:rPr>
              <a:t> Macro Gestão de Recursos Ltda. (</a:t>
            </a:r>
            <a:r>
              <a:rPr lang="pt-BR" dirty="0" err="1">
                <a:latin typeface="Montserrat" panose="00000500000000000000" pitchFamily="2" charset="0"/>
              </a:rPr>
              <a:t>Ibiuna</a:t>
            </a:r>
            <a:r>
              <a:rPr lang="pt-BR" dirty="0">
                <a:latin typeface="Montserrat" panose="00000500000000000000" pitchFamily="2" charset="0"/>
              </a:rPr>
              <a:t> Macro) é uma gestora especializada em operar ciclos de política monetária no Brasil e no mundo, acompanhando os fundamentos macroeconômicos de mais de vinte países, com o objetivo de encontrar pontos de virada nos ciclos de política monetária e oportunidades através de posições em juros, moedas, ações ou commodities. </a:t>
            </a:r>
          </a:p>
          <a:p>
            <a:pPr marL="0" marR="104775" indent="0">
              <a:lnSpc>
                <a:spcPct val="116700"/>
              </a:lnSpc>
              <a:spcBef>
                <a:spcPts val="100"/>
              </a:spcBef>
              <a:buNone/>
            </a:pPr>
            <a:endParaRPr lang="pt-BR" sz="500" dirty="0">
              <a:latin typeface="Montserrat" panose="00000500000000000000" pitchFamily="2" charset="0"/>
            </a:endParaRPr>
          </a:p>
          <a:p>
            <a:pPr marL="0" marR="104775" indent="0">
              <a:lnSpc>
                <a:spcPct val="116700"/>
              </a:lnSpc>
              <a:spcBef>
                <a:spcPts val="100"/>
              </a:spcBef>
              <a:buNone/>
            </a:pPr>
            <a:r>
              <a:rPr lang="pt-BR" sz="1000" dirty="0">
                <a:solidFill>
                  <a:srgbClr val="2B333B"/>
                </a:solidFill>
                <a:latin typeface="Montserrat" panose="00000500000000000000" pitchFamily="2" charset="0"/>
                <a:cs typeface="Verdana"/>
              </a:rPr>
              <a:t>A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Ações Gestão de Recursos Ltda.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Ações) tem por objetivo principal identificar oportunidades em ações de empresas brasileiras através de uma abordagem </a:t>
            </a:r>
            <a:r>
              <a:rPr lang="pt-BR" sz="1000" dirty="0" err="1">
                <a:solidFill>
                  <a:srgbClr val="2B333B"/>
                </a:solidFill>
                <a:latin typeface="Montserrat" panose="00000500000000000000" pitchFamily="2" charset="0"/>
                <a:cs typeface="Verdana"/>
              </a:rPr>
              <a:t>bottom-up</a:t>
            </a:r>
            <a:r>
              <a:rPr lang="pt-BR" sz="1000" dirty="0">
                <a:solidFill>
                  <a:srgbClr val="2B333B"/>
                </a:solidFill>
                <a:latin typeface="Montserrat" panose="00000500000000000000" pitchFamily="2" charset="0"/>
                <a:cs typeface="Verdana"/>
              </a:rPr>
              <a:t>, operando com veículos </a:t>
            </a:r>
            <a:r>
              <a:rPr lang="pt-BR" sz="1000" dirty="0" err="1">
                <a:solidFill>
                  <a:srgbClr val="2B333B"/>
                </a:solidFill>
                <a:latin typeface="Montserrat" panose="00000500000000000000" pitchFamily="2" charset="0"/>
                <a:cs typeface="Verdana"/>
              </a:rPr>
              <a:t>long</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only</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long</a:t>
            </a:r>
            <a:r>
              <a:rPr lang="pt-BR" sz="1000" dirty="0">
                <a:solidFill>
                  <a:srgbClr val="2B333B"/>
                </a:solidFill>
                <a:latin typeface="Montserrat" panose="00000500000000000000" pitchFamily="2" charset="0"/>
                <a:cs typeface="Verdana"/>
              </a:rPr>
              <a:t> bias e </a:t>
            </a:r>
            <a:r>
              <a:rPr lang="pt-BR" sz="1000" dirty="0" err="1">
                <a:solidFill>
                  <a:srgbClr val="2B333B"/>
                </a:solidFill>
                <a:latin typeface="Montserrat" panose="00000500000000000000" pitchFamily="2" charset="0"/>
                <a:cs typeface="Verdana"/>
              </a:rPr>
              <a:t>long</a:t>
            </a:r>
            <a:r>
              <a:rPr lang="pt-BR" sz="1000" dirty="0">
                <a:solidFill>
                  <a:srgbClr val="2B333B"/>
                </a:solidFill>
                <a:latin typeface="Montserrat" panose="00000500000000000000" pitchFamily="2" charset="0"/>
                <a:cs typeface="Verdana"/>
              </a:rPr>
              <a:t> </a:t>
            </a:r>
            <a:r>
              <a:rPr lang="pt-BR" sz="1000" dirty="0" err="1">
                <a:solidFill>
                  <a:srgbClr val="2B333B"/>
                </a:solidFill>
                <a:latin typeface="Montserrat" panose="00000500000000000000" pitchFamily="2" charset="0"/>
                <a:cs typeface="Verdana"/>
              </a:rPr>
              <a:t>and</a:t>
            </a:r>
            <a:r>
              <a:rPr lang="pt-BR" sz="1000" dirty="0">
                <a:solidFill>
                  <a:srgbClr val="2B333B"/>
                </a:solidFill>
                <a:latin typeface="Montserrat" panose="00000500000000000000" pitchFamily="2" charset="0"/>
                <a:cs typeface="Verdana"/>
              </a:rPr>
              <a:t> short.</a:t>
            </a:r>
            <a:endParaRPr lang="pt-BR" dirty="0">
              <a:latin typeface="Montserrat" panose="00000500000000000000" pitchFamily="2" charset="0"/>
            </a:endParaRPr>
          </a:p>
        </p:txBody>
      </p:sp>
      <p:sp>
        <p:nvSpPr>
          <p:cNvPr id="3" name="object 3"/>
          <p:cNvSpPr txBox="1"/>
          <p:nvPr/>
        </p:nvSpPr>
        <p:spPr>
          <a:xfrm>
            <a:off x="3894046" y="3771700"/>
            <a:ext cx="3502944" cy="6198107"/>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Por outro lado, a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Crédito Gestão de Recursos Ltda.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Crédito) dedica-se à busca de oportunidades no mercado de crédito privado latino-americano, destacando-se pela análise fundamentalista detalhada das empresas e setores, e pelo monitoramento do ambiente macroeconômico em colaboração com a área macro do grupo. </a:t>
            </a:r>
          </a:p>
          <a:p>
            <a:pPr marL="12700" marR="38735" algn="l">
              <a:lnSpc>
                <a:spcPct val="116700"/>
              </a:lnSpc>
              <a:spcBef>
                <a:spcPts val="100"/>
              </a:spcBef>
            </a:pPr>
            <a:endParaRPr lang="pt-BR" sz="5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equipe é dividida por regiões, com analistas observando variáveis como inflação, juros, fiscal e crescimento. Essas análises são essenciais para decisões de investimento, especialmente em fundos macro. As decisões são tomadas em comitês semanais que incluem </a:t>
            </a:r>
            <a:r>
              <a:rPr lang="pt-BR" sz="1000" dirty="0" err="1">
                <a:solidFill>
                  <a:srgbClr val="2B333B"/>
                </a:solidFill>
                <a:latin typeface="Montserrat" panose="00000500000000000000" pitchFamily="2" charset="0"/>
                <a:cs typeface="Verdana"/>
              </a:rPr>
              <a:t>CIOs</a:t>
            </a:r>
            <a:r>
              <a:rPr lang="pt-BR" sz="1000" dirty="0">
                <a:solidFill>
                  <a:srgbClr val="2B333B"/>
                </a:solidFill>
                <a:latin typeface="Montserrat" panose="00000500000000000000" pitchFamily="2" charset="0"/>
                <a:cs typeface="Verdana"/>
              </a:rPr>
              <a:t>, gestores e economistas, seguindo políticas rigorosas de risco, alavancagem e liquidez.</a:t>
            </a:r>
          </a:p>
          <a:p>
            <a:pPr marL="12700" marR="38735" algn="l">
              <a:lnSpc>
                <a:spcPct val="116700"/>
              </a:lnSpc>
              <a:spcBef>
                <a:spcPts val="100"/>
              </a:spcBef>
            </a:pPr>
            <a:endParaRPr lang="pt-BR" sz="5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Ibiúna tem 74 profissionais, dos quais 45 são focados na gestão de investimentos. A equipe de gestão é experiente, com líderes seniores com mais de 25 anos no mercado financeiro. A estrutura meritocrática gera muitos sócios e associados, com baixa rotatividade. A empresa também conta com equipes de suporte em backoffice, risco, compliance e TI, compartilhadas pelo grupo, minimizando a dependência de </a:t>
            </a:r>
            <a:r>
              <a:rPr lang="pt-BR" sz="1000" dirty="0" err="1">
                <a:solidFill>
                  <a:srgbClr val="2B333B"/>
                </a:solidFill>
                <a:latin typeface="Montserrat" panose="00000500000000000000" pitchFamily="2" charset="0"/>
                <a:cs typeface="Verdana"/>
              </a:rPr>
              <a:t>pessoas-chave</a:t>
            </a:r>
            <a:r>
              <a:rPr lang="pt-BR" sz="1000" dirty="0">
                <a:solidFill>
                  <a:srgbClr val="2B333B"/>
                </a:solidFill>
                <a:latin typeface="Montserrat" panose="00000500000000000000" pitchFamily="2" charset="0"/>
                <a:cs typeface="Verdana"/>
              </a:rPr>
              <a:t>. </a:t>
            </a:r>
          </a:p>
          <a:p>
            <a:pPr marL="12700" marR="38735" algn="l">
              <a:lnSpc>
                <a:spcPct val="116700"/>
              </a:lnSpc>
              <a:spcBef>
                <a:spcPts val="100"/>
              </a:spcBef>
            </a:pPr>
            <a:endParaRPr lang="pt-BR" sz="1000" dirty="0">
              <a:latin typeface="Montserrat" panose="00000500000000000000" pitchFamily="2" charset="0"/>
              <a:cs typeface="Verdana"/>
            </a:endParaRPr>
          </a:p>
          <a:p>
            <a:pPr marL="12700" marR="38735" algn="l">
              <a:lnSpc>
                <a:spcPct val="116700"/>
              </a:lnSpc>
              <a:spcBef>
                <a:spcPts val="100"/>
              </a:spcBef>
            </a:pPr>
            <a:r>
              <a:rPr lang="pt-BR" sz="1000" dirty="0">
                <a:latin typeface="Montserrat" panose="00000500000000000000" pitchFamily="2" charset="0"/>
                <a:cs typeface="Verdana"/>
              </a:rPr>
              <a:t>Quem lidera a célula de fundos macro da gestora são os executivos Mario Torós e Rodrigo Azevedo, que são os </a:t>
            </a:r>
            <a:r>
              <a:rPr lang="pt-BR" sz="1000" dirty="0" err="1">
                <a:latin typeface="Montserrat" panose="00000500000000000000" pitchFamily="2" charset="0"/>
                <a:cs typeface="Verdana"/>
              </a:rPr>
              <a:t>co-CIOs</a:t>
            </a:r>
            <a:r>
              <a:rPr lang="pt-BR" sz="1000" dirty="0">
                <a:latin typeface="Montserrat" panose="00000500000000000000" pitchFamily="2" charset="0"/>
                <a:cs typeface="Verdana"/>
              </a:rPr>
              <a:t> dos fundos da estratégia macro, tendo os dois já acumulados passagem pelo Banco Central como diretores de política monetária, o que os capacita de maneira relevante para atuarem com fundos macro especializados em analisar política monetária, como é o caso do Ibiuna Hedge. </a:t>
            </a:r>
            <a:endParaRPr sz="1000" dirty="0">
              <a:latin typeface="Montserrat" panose="00000500000000000000" pitchFamily="2" charset="0"/>
              <a:cs typeface="Verdana"/>
            </a:endParaRPr>
          </a:p>
        </p:txBody>
      </p:sp>
      <p:sp>
        <p:nvSpPr>
          <p:cNvPr id="6" name="object 6"/>
          <p:cNvSpPr txBox="1"/>
          <p:nvPr/>
        </p:nvSpPr>
        <p:spPr>
          <a:xfrm>
            <a:off x="4182134" y="1977988"/>
            <a:ext cx="2889287" cy="1625600"/>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A </a:t>
            </a:r>
            <a:r>
              <a:rPr lang="pt-BR" sz="1600" dirty="0" err="1">
                <a:solidFill>
                  <a:srgbClr val="034C45"/>
                </a:solidFill>
                <a:latin typeface="Montserrat "/>
                <a:cs typeface="Verdana"/>
              </a:rPr>
              <a:t>Ibiuna</a:t>
            </a:r>
            <a:r>
              <a:rPr lang="pt-BR" sz="1600" dirty="0">
                <a:solidFill>
                  <a:srgbClr val="034C45"/>
                </a:solidFill>
                <a:latin typeface="Montserrat "/>
                <a:cs typeface="Verdana"/>
              </a:rPr>
              <a:t> conta com um departamento de análise de dados e pesquisa econômica, focado em economias desenvolvidas e emergentes.</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
        <p:nvSpPr>
          <p:cNvPr id="7" name="object 6">
            <a:extLst>
              <a:ext uri="{FF2B5EF4-FFF2-40B4-BE49-F238E27FC236}">
                <a16:creationId xmlns:a16="http://schemas.microsoft.com/office/drawing/2014/main" id="{C6CFD34E-830A-B74E-BF7D-371CE82FDDB7}"/>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p:cNvSpPr txBox="1"/>
          <p:nvPr/>
        </p:nvSpPr>
        <p:spPr>
          <a:xfrm>
            <a:off x="779299" y="2354538"/>
            <a:ext cx="2869565" cy="5542286"/>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Hedge FIC FIM iniciou sua cota 1 no dia 29 de outubro de 2010, portanto, já possui um histórico bastante longo, de quase 24 anos, e é o fundo mais longínquo da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tendo o seu foco em fazer investimentos de forma macro global e tem grau de volatilidade moderado, tendo como seu diferencial em relação aos pares de outras casas a capacidade de explorar diversos ciclos de política monetária nos países, principalmente através de posições nos mercados de juros, moedas, ações e commodities.</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O benchmark do fundo é o CDI, e cobra uma taxa de administração de 2% ao ano, além de uma taxa de performance de 20% sobre o que exceder 100% do CDI, com marca d’água. Como resgate o fundo tem uma liquidez em 31 dias, sendo 30 dias para cotização e 1 dia de liquidação financeira. O cliente pode ter liquidez em D+4, mas paga uma taxa de 5% do valor investido. </a:t>
            </a:r>
          </a:p>
          <a:p>
            <a:pPr marL="12700" marR="12700">
              <a:lnSpc>
                <a:spcPct val="116700"/>
              </a:lnSpc>
              <a:spcBef>
                <a:spcPts val="100"/>
              </a:spcBef>
            </a:pPr>
            <a:endParaRPr lang="pt-BR" sz="5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Atualmente o fundo tem R$ 930 milhões em patrimônio líquido, mas vale reforçar que esse é um FIC, ou seja, um fundo de investimento em cotas, e o seu Master teve um patrimônio líquido médio dos últimos 12 meses de R$ 2,6 bilhões e o PL atual é de R$ 1,6 bilhão.</a:t>
            </a:r>
          </a:p>
        </p:txBody>
      </p:sp>
      <p:sp>
        <p:nvSpPr>
          <p:cNvPr id="5" name="object 5"/>
          <p:cNvSpPr txBox="1">
            <a:spLocks noGrp="1"/>
          </p:cNvSpPr>
          <p:nvPr>
            <p:ph type="title"/>
          </p:nvPr>
        </p:nvSpPr>
        <p:spPr>
          <a:xfrm>
            <a:off x="770299" y="1365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6" y="2354538"/>
            <a:ext cx="2950944" cy="7110665"/>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Segundo a gestão, mais relevante do que uma projeção pontual é a capacidade de realizar uma leitura sólida e abrangente das condições econômicas. Com uma equipe de cinco economistas dedicados a uma análise contínua e de alta frequência do ambiente global, a gestora tem como diferencial a capacidade de antecipar os possíveis impactos e reações das políticas econômicas tanto no Brasil quanto no cenário internacional. </a:t>
            </a:r>
          </a:p>
          <a:p>
            <a:pPr marL="0" marR="5080" indent="0">
              <a:lnSpc>
                <a:spcPct val="116700"/>
              </a:lnSpc>
              <a:spcBef>
                <a:spcPts val="100"/>
              </a:spcBef>
              <a:spcAft>
                <a:spcPts val="600"/>
              </a:spcAft>
              <a:buNone/>
            </a:pPr>
            <a:r>
              <a:rPr lang="pt-BR" dirty="0">
                <a:latin typeface="Montserrat" panose="00000500000000000000" pitchFamily="2" charset="0"/>
              </a:rPr>
              <a:t>Nos ciclos de política monetária os gestores ressaltam a importância de aliar uma visão estrutural e conjuntural do mercado. Eles reconhecem que, embora o estrutural ofereça uma base fundamental para as decisões, a conjuntura econômica, com suas constantes mudanças, pode ser um fator determinante na performance dos ativos. A capacidade de adaptação é crucial, e a construção de uma estratégia eficaz demanda um acompanhamento diário, com ajustes necessários para garantir a proteção e o crescimento do patrimônio dos cotistas.</a:t>
            </a:r>
          </a:p>
          <a:p>
            <a:pPr marL="0" marR="5080" indent="0">
              <a:lnSpc>
                <a:spcPct val="116700"/>
              </a:lnSpc>
              <a:spcBef>
                <a:spcPts val="100"/>
              </a:spcBef>
              <a:spcAft>
                <a:spcPts val="600"/>
              </a:spcAft>
              <a:buNone/>
            </a:pPr>
            <a:r>
              <a:rPr lang="pt-BR" dirty="0">
                <a:latin typeface="Montserrat" panose="00000500000000000000" pitchFamily="2" charset="0"/>
              </a:rPr>
              <a:t>Por fim, o Fundo se diferencia por seu foco em capturar grandes tendências macroeconômicas. A equipe mantém um constante processo de aprendizado e evolução, ajustando suas estratégias de acordo com as mudanças nos ciclos globais e locais. A observação cuidadosa e meticulosa dos mercados, aliada à experiência dos gestores, possibilita a identificação dos momentos ideais para mudar o posicionamento, aproveitando as principais tendências macro de longo prazo para maximizar o retorno dos investidores.</a:t>
            </a:r>
          </a:p>
        </p:txBody>
      </p:sp>
      <p:sp>
        <p:nvSpPr>
          <p:cNvPr id="6" name="object 6"/>
          <p:cNvSpPr txBox="1"/>
          <p:nvPr/>
        </p:nvSpPr>
        <p:spPr>
          <a:xfrm>
            <a:off x="889455" y="7956700"/>
            <a:ext cx="2618795" cy="2143664"/>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O ponto central abordado pelos gestores da célula macro da Ibiúna Investimentos é a importância de se ter um "mapa" macroeconômico claro.</a:t>
            </a: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592857" y="8754916"/>
            <a:ext cx="170955" cy="278822"/>
          </a:xfrm>
          <a:prstGeom prst="rect">
            <a:avLst/>
          </a:prstGeom>
          <a:noFill/>
          <a:ln>
            <a:noFill/>
          </a:ln>
        </p:spPr>
      </p:pic>
      <p:sp>
        <p:nvSpPr>
          <p:cNvPr id="7" name="object 6">
            <a:extLst>
              <a:ext uri="{FF2B5EF4-FFF2-40B4-BE49-F238E27FC236}">
                <a16:creationId xmlns:a16="http://schemas.microsoft.com/office/drawing/2014/main" id="{FFF6CF09-6490-7130-A357-7B576F33D4DC}"/>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a:extLst>
            <a:ext uri="{FF2B5EF4-FFF2-40B4-BE49-F238E27FC236}">
              <a16:creationId xmlns:a16="http://schemas.microsoft.com/office/drawing/2014/main" id="{28BCACBB-E79D-210A-E2ED-5D5C66CBB047}"/>
            </a:ext>
          </a:extLst>
        </p:cNvPr>
        <p:cNvGrpSpPr/>
        <p:nvPr/>
      </p:nvGrpSpPr>
      <p:grpSpPr>
        <a:xfrm>
          <a:off x="0" y="0"/>
          <a:ext cx="0" cy="0"/>
          <a:chOff x="0" y="0"/>
          <a:chExt cx="0" cy="0"/>
        </a:xfrm>
      </p:grpSpPr>
      <p:grpSp>
        <p:nvGrpSpPr>
          <p:cNvPr id="8" name="Agrupar 7">
            <a:extLst>
              <a:ext uri="{FF2B5EF4-FFF2-40B4-BE49-F238E27FC236}">
                <a16:creationId xmlns:a16="http://schemas.microsoft.com/office/drawing/2014/main" id="{7204B56E-174C-C6BA-CB40-E560EA7DCD27}"/>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653BE6A9-4A03-1F83-F9B8-33224D58B55D}"/>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50A2DBE5-4466-DE6D-5232-E39C47F199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2" name="object 2">
            <a:extLst>
              <a:ext uri="{FF2B5EF4-FFF2-40B4-BE49-F238E27FC236}">
                <a16:creationId xmlns:a16="http://schemas.microsoft.com/office/drawing/2014/main" id="{2ADCE453-480A-D135-8616-8E5C119EA54D}"/>
              </a:ext>
            </a:extLst>
          </p:cNvPr>
          <p:cNvSpPr txBox="1"/>
          <p:nvPr/>
        </p:nvSpPr>
        <p:spPr>
          <a:xfrm>
            <a:off x="779299" y="2354538"/>
            <a:ext cx="2869565" cy="7587205"/>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fundo macro </a:t>
            </a:r>
            <a:r>
              <a:rPr lang="pt-BR" sz="1000" dirty="0" err="1">
                <a:solidFill>
                  <a:srgbClr val="2B333B"/>
                </a:solidFill>
                <a:latin typeface="Montserrat" panose="00000500000000000000" pitchFamily="2" charset="0"/>
                <a:cs typeface="Verdana"/>
              </a:rPr>
              <a:t>Ibiuna</a:t>
            </a:r>
            <a:r>
              <a:rPr lang="pt-BR" sz="1000" dirty="0">
                <a:solidFill>
                  <a:srgbClr val="2B333B"/>
                </a:solidFill>
                <a:latin typeface="Montserrat" panose="00000500000000000000" pitchFamily="2" charset="0"/>
                <a:cs typeface="Verdana"/>
              </a:rPr>
              <a:t> Hedge apresentou desempenho positivo em dezembro, com destaque para as posições tomadas em juros no Brasil e nos Estados Unidos, além de ganhos na posição comprada em Dólar contra o Real. Em sua visão atual, os gestores do fundo identificam dois grandes eixos de risco e oportunidade para janeiro de 2025: a volta de Donald Trump à presidência dos Estados Unidos e o agravamento da crise de confiança no Brasil. Nos EUA, as políticas da agenda “MAGA” trazem expectativas de maior crescimento e inflação, com impactos nos mercados globais, incluindo o fortalecimento do Dólar. Já no Brasil, o enfraquecimento da credibilidade fiscal e a ausência de uma resposta efetiva às questões orçamentárias ampliaram os prêmios de risco e a volatilidade nos mercados locais, reforçando a necessidade de uma postura cautelosa por parte do fundo.</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Assim, o Fundo mantém posições defensivas e estratégicas. No Brasil, a estratégia é marcada por posições tomadas em juros nominais e compradas na inflação implícita, além de operações de valor relativo nas curvas de juros reais e implícitas. Internacionalmente, os gestores reduziram as exposições em juros nos EUA, ampliando aplicações em países desenvolvidos e emergentes selecionados. Em moedas, o fundo segue comprado no Dólar americano contra uma cesta de moedas, incluindo o Real, e explora oportunidades táticas via opções de curto prazo. Em renda variável, mantém-se exposição tática a índices futuros nos EUA, enquanto no mercado brasileiro a abordagem é voltada para estratégias </a:t>
            </a:r>
            <a:r>
              <a:rPr lang="pt-BR" sz="1000" i="1" dirty="0" err="1">
                <a:solidFill>
                  <a:srgbClr val="2B333B"/>
                </a:solidFill>
                <a:latin typeface="Montserrat" panose="00000500000000000000" pitchFamily="2" charset="0"/>
                <a:cs typeface="Verdana"/>
              </a:rPr>
              <a:t>long</a:t>
            </a:r>
            <a:r>
              <a:rPr lang="pt-BR" sz="1000" i="1" dirty="0">
                <a:solidFill>
                  <a:srgbClr val="2B333B"/>
                </a:solidFill>
                <a:latin typeface="Montserrat" panose="00000500000000000000" pitchFamily="2" charset="0"/>
                <a:cs typeface="Verdana"/>
              </a:rPr>
              <a:t>-short </a:t>
            </a:r>
            <a:r>
              <a:rPr lang="pt-BR" sz="1000" dirty="0">
                <a:solidFill>
                  <a:srgbClr val="2B333B"/>
                </a:solidFill>
                <a:latin typeface="Montserrat" panose="00000500000000000000" pitchFamily="2" charset="0"/>
                <a:cs typeface="Verdana"/>
              </a:rPr>
              <a:t>visando captura de alfa puro. </a:t>
            </a:r>
            <a:endParaRPr sz="1000" dirty="0">
              <a:latin typeface="Montserrat" panose="00000500000000000000" pitchFamily="2" charset="0"/>
              <a:cs typeface="Verdana"/>
            </a:endParaRPr>
          </a:p>
        </p:txBody>
      </p:sp>
      <p:sp>
        <p:nvSpPr>
          <p:cNvPr id="13" name="object 6">
            <a:extLst>
              <a:ext uri="{FF2B5EF4-FFF2-40B4-BE49-F238E27FC236}">
                <a16:creationId xmlns:a16="http://schemas.microsoft.com/office/drawing/2014/main" id="{5B05CE82-02DA-55F0-1A0D-F9BD1F533712}"/>
              </a:ext>
            </a:extLst>
          </p:cNvPr>
          <p:cNvSpPr txBox="1"/>
          <p:nvPr/>
        </p:nvSpPr>
        <p:spPr>
          <a:xfrm>
            <a:off x="4183250" y="2961700"/>
            <a:ext cx="2593951" cy="2581412"/>
          </a:xfrm>
          <a:prstGeom prst="rect">
            <a:avLst/>
          </a:prstGeom>
        </p:spPr>
        <p:txBody>
          <a:bodyPr vert="horz" wrap="square" lIns="0" tIns="12700" rIns="0" bIns="0" rtlCol="0">
            <a:spAutoFit/>
          </a:bodyPr>
          <a:lstStyle/>
          <a:p>
            <a:pPr marL="12700" marR="5715">
              <a:lnSpc>
                <a:spcPct val="109300"/>
              </a:lnSpc>
              <a:spcBef>
                <a:spcPts val="100"/>
              </a:spcBef>
            </a:pPr>
            <a:r>
              <a:rPr lang="pt-BR" sz="1400" spc="75" dirty="0">
                <a:solidFill>
                  <a:srgbClr val="004C45"/>
                </a:solidFill>
                <a:latin typeface="Montserrat" panose="00000500000000000000" pitchFamily="2" charset="0"/>
                <a:cs typeface="Verdana"/>
              </a:rPr>
              <a:t>Além disso, o Fundo sustenta uma postura defensiva em crédito, com foco em posições no Brasil e em mercados emergentes, complementadas por estratégias quantitativas sistemáticas para diversificação e proteção do portfólio. </a:t>
            </a:r>
            <a:endParaRPr sz="1400" dirty="0">
              <a:latin typeface="Montserrat" panose="00000500000000000000" pitchFamily="2" charset="0"/>
              <a:cs typeface="Verdana"/>
            </a:endParaRPr>
          </a:p>
        </p:txBody>
      </p:sp>
      <p:pic>
        <p:nvPicPr>
          <p:cNvPr id="14" name="Google Shape;1317;g30a28a55c88_1_134">
            <a:extLst>
              <a:ext uri="{FF2B5EF4-FFF2-40B4-BE49-F238E27FC236}">
                <a16:creationId xmlns:a16="http://schemas.microsoft.com/office/drawing/2014/main" id="{4CDC3EC6-4485-4CD4-887C-19F2E7CA86F4}"/>
              </a:ext>
            </a:extLst>
          </p:cNvPr>
          <p:cNvPicPr preferRelativeResize="0"/>
          <p:nvPr/>
        </p:nvPicPr>
        <p:blipFill>
          <a:blip r:embed="rId4">
            <a:alphaModFix/>
          </a:blip>
          <a:stretch>
            <a:fillRect/>
          </a:stretch>
        </p:blipFill>
        <p:spPr>
          <a:xfrm rot="10637659">
            <a:off x="4207929" y="2555942"/>
            <a:ext cx="170955" cy="278822"/>
          </a:xfrm>
          <a:prstGeom prst="rect">
            <a:avLst/>
          </a:prstGeom>
          <a:noFill/>
          <a:ln>
            <a:noFill/>
          </a:ln>
        </p:spPr>
      </p:pic>
      <p:sp>
        <p:nvSpPr>
          <p:cNvPr id="15" name="object 5">
            <a:extLst>
              <a:ext uri="{FF2B5EF4-FFF2-40B4-BE49-F238E27FC236}">
                <a16:creationId xmlns:a16="http://schemas.microsoft.com/office/drawing/2014/main" id="{B9666D07-6425-A92E-65B2-1B68BA22B8ED}"/>
              </a:ext>
            </a:extLst>
          </p:cNvPr>
          <p:cNvSpPr txBox="1">
            <a:spLocks noGrp="1"/>
          </p:cNvSpPr>
          <p:nvPr>
            <p:ph type="title"/>
          </p:nvPr>
        </p:nvSpPr>
        <p:spPr>
          <a:xfrm>
            <a:off x="770299" y="1134697"/>
            <a:ext cx="4379552" cy="936154"/>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r>
              <a:rPr lang="pt-BR" spc="-10" dirty="0">
                <a:solidFill>
                  <a:srgbClr val="1C302B"/>
                </a:solidFill>
                <a:latin typeface="Montserrat SemiBold" panose="00000700000000000000" pitchFamily="2" charset="0"/>
                <a:cs typeface="Arial Black"/>
              </a:rPr>
              <a:t> pt2</a:t>
            </a:r>
            <a:endParaRPr spc="-10" dirty="0">
              <a:solidFill>
                <a:srgbClr val="1C302B"/>
              </a:solidFill>
              <a:latin typeface="Montserrat SemiBold" panose="00000700000000000000" pitchFamily="2" charset="0"/>
              <a:cs typeface="Arial Black"/>
            </a:endParaRPr>
          </a:p>
        </p:txBody>
      </p:sp>
      <p:sp>
        <p:nvSpPr>
          <p:cNvPr id="3" name="object 6">
            <a:extLst>
              <a:ext uri="{FF2B5EF4-FFF2-40B4-BE49-F238E27FC236}">
                <a16:creationId xmlns:a16="http://schemas.microsoft.com/office/drawing/2014/main" id="{7C4197F8-A023-CBAD-05ED-38566ADD9B0D}"/>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extLst>
      <p:ext uri="{BB962C8B-B14F-4D97-AF65-F5344CB8AC3E}">
        <p14:creationId xmlns:p14="http://schemas.microsoft.com/office/powerpoint/2010/main" val="112197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últimos 3 anos.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últimos 5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mensal.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16" name="Gráfico 15">
            <a:extLst>
              <a:ext uri="{FF2B5EF4-FFF2-40B4-BE49-F238E27FC236}">
                <a16:creationId xmlns:a16="http://schemas.microsoft.com/office/drawing/2014/main" id="{6F9818C9-E387-97A7-04A1-6ED8313FC5E3}"/>
              </a:ext>
            </a:extLst>
          </p:cNvPr>
          <p:cNvGraphicFramePr/>
          <p:nvPr>
            <p:extLst>
              <p:ext uri="{D42A27DB-BD31-4B8C-83A1-F6EECF244321}">
                <p14:modId xmlns:p14="http://schemas.microsoft.com/office/powerpoint/2010/main" val="1336427159"/>
              </p:ext>
            </p:extLst>
          </p:nvPr>
        </p:nvGraphicFramePr>
        <p:xfrm>
          <a:off x="771918" y="1292072"/>
          <a:ext cx="5976000" cy="183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áfico 18">
            <a:extLst>
              <a:ext uri="{FF2B5EF4-FFF2-40B4-BE49-F238E27FC236}">
                <a16:creationId xmlns:a16="http://schemas.microsoft.com/office/drawing/2014/main" id="{AEE25915-01AD-A261-2CB7-61F971A3AA56}"/>
              </a:ext>
            </a:extLst>
          </p:cNvPr>
          <p:cNvGraphicFramePr/>
          <p:nvPr>
            <p:extLst>
              <p:ext uri="{D42A27DB-BD31-4B8C-83A1-F6EECF244321}">
                <p14:modId xmlns:p14="http://schemas.microsoft.com/office/powerpoint/2010/main" val="505603628"/>
              </p:ext>
            </p:extLst>
          </p:nvPr>
        </p:nvGraphicFramePr>
        <p:xfrm>
          <a:off x="771918" y="3510926"/>
          <a:ext cx="5976000" cy="183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áfico 19">
            <a:extLst>
              <a:ext uri="{FF2B5EF4-FFF2-40B4-BE49-F238E27FC236}">
                <a16:creationId xmlns:a16="http://schemas.microsoft.com/office/drawing/2014/main" id="{21F08299-D5E1-3286-1D2B-19EFBAD56D43}"/>
              </a:ext>
            </a:extLst>
          </p:cNvPr>
          <p:cNvGraphicFramePr/>
          <p:nvPr>
            <p:extLst>
              <p:ext uri="{D42A27DB-BD31-4B8C-83A1-F6EECF244321}">
                <p14:modId xmlns:p14="http://schemas.microsoft.com/office/powerpoint/2010/main" val="3665485823"/>
              </p:ext>
            </p:extLst>
          </p:nvPr>
        </p:nvGraphicFramePr>
        <p:xfrm>
          <a:off x="771918" y="5828928"/>
          <a:ext cx="5976000" cy="1836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7" name="Gráfico 26">
            <a:extLst>
              <a:ext uri="{FF2B5EF4-FFF2-40B4-BE49-F238E27FC236}">
                <a16:creationId xmlns:a16="http://schemas.microsoft.com/office/drawing/2014/main" id="{6A6F365D-D19F-E23E-F165-6F0C8F384AE5}"/>
              </a:ext>
            </a:extLst>
          </p:cNvPr>
          <p:cNvGraphicFramePr/>
          <p:nvPr>
            <p:extLst>
              <p:ext uri="{D42A27DB-BD31-4B8C-83A1-F6EECF244321}">
                <p14:modId xmlns:p14="http://schemas.microsoft.com/office/powerpoint/2010/main" val="4069180398"/>
              </p:ext>
            </p:extLst>
          </p:nvPr>
        </p:nvGraphicFramePr>
        <p:xfrm>
          <a:off x="790250" y="8065108"/>
          <a:ext cx="5976000" cy="1836000"/>
        </p:xfrm>
        <a:graphic>
          <a:graphicData uri="http://schemas.openxmlformats.org/drawingml/2006/chart">
            <c:chart xmlns:c="http://schemas.openxmlformats.org/drawingml/2006/chart" xmlns:r="http://schemas.openxmlformats.org/officeDocument/2006/relationships" r:id="rId7"/>
          </a:graphicData>
        </a:graphic>
      </p:graphicFrame>
      <p:sp>
        <p:nvSpPr>
          <p:cNvPr id="5" name="object 6">
            <a:extLst>
              <a:ext uri="{FF2B5EF4-FFF2-40B4-BE49-F238E27FC236}">
                <a16:creationId xmlns:a16="http://schemas.microsoft.com/office/drawing/2014/main" id="{DF30136B-D779-54E6-85DB-A6737DE1B9FA}"/>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46338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rPr>
              <a:t>Drawdown do fundo. </a:t>
            </a:r>
            <a:r>
              <a:rPr sz="900" b="1" dirty="0">
                <a:solidFill>
                  <a:srgbClr val="2B333B"/>
                </a:solidFill>
                <a:latin typeface="Montserrat" panose="00000500000000000000" pitchFamily="2" charset="0"/>
              </a:rPr>
              <a:t>Fonte</a:t>
            </a:r>
            <a:r>
              <a:rPr sz="900" dirty="0">
                <a:solidFill>
                  <a:srgbClr val="2B333B"/>
                </a:solidFill>
                <a:latin typeface="Montserrat" panose="00000500000000000000" pitchFamily="2" charset="0"/>
              </a:rPr>
              <a:t>: </a:t>
            </a:r>
            <a:r>
              <a:rPr lang="pt-BR" sz="900" dirty="0">
                <a:solidFill>
                  <a:srgbClr val="2B333B"/>
                </a:solidFill>
                <a:latin typeface="Montserrat" panose="00000500000000000000" pitchFamily="2" charset="0"/>
              </a:rPr>
              <a:t>Quantum</a:t>
            </a:r>
            <a:r>
              <a:rPr sz="900" dirty="0">
                <a:solidFill>
                  <a:srgbClr val="2B333B"/>
                </a:solidFill>
                <a:latin typeface="Montserrat" panose="00000500000000000000" pitchFamily="2" charset="0"/>
              </a:rPr>
              <a:t>. Adaptado por Hub do Investidor.</a:t>
            </a: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2457638" cy="274434"/>
          </a:xfrm>
          <a:prstGeom prst="rect">
            <a:avLst/>
          </a:prstGeom>
        </p:spPr>
        <p:txBody>
          <a:bodyPr vert="horz" wrap="square" lIns="0" tIns="12700" rIns="0" bIns="0" rtlCol="0">
            <a:spAutoFit/>
          </a:bodyPr>
          <a:lstStyle/>
          <a:p>
            <a:pPr marL="12700">
              <a:lnSpc>
                <a:spcPct val="100000"/>
              </a:lnSpc>
              <a:spcBef>
                <a:spcPts val="100"/>
              </a:spcBef>
            </a:pPr>
            <a:r>
              <a:rPr lang="pt-BR" sz="1700" spc="-10" dirty="0" err="1">
                <a:solidFill>
                  <a:srgbClr val="9E9959"/>
                </a:solidFill>
                <a:latin typeface="Montserrat" panose="00000500000000000000" pitchFamily="2" charset="0"/>
                <a:cs typeface="Verdana"/>
              </a:rPr>
              <a:t>Ibiuna</a:t>
            </a:r>
            <a:r>
              <a:rPr lang="pt-BR" sz="1700" spc="-10" dirty="0">
                <a:solidFill>
                  <a:srgbClr val="9E9959"/>
                </a:solidFill>
                <a:latin typeface="Montserrat" panose="00000500000000000000" pitchFamily="2" charset="0"/>
                <a:cs typeface="Verdana"/>
              </a:rPr>
              <a:t> Hedge FIC FIM</a:t>
            </a:r>
            <a:endParaRPr sz="1700" dirty="0">
              <a:latin typeface="Montserrat" panose="00000500000000000000" pitchFamily="2" charset="0"/>
              <a:cs typeface="Verdana"/>
            </a:endParaRPr>
          </a:p>
        </p:txBody>
      </p:sp>
      <p:sp>
        <p:nvSpPr>
          <p:cNvPr id="13" name="object 13"/>
          <p:cNvSpPr txBox="1"/>
          <p:nvPr/>
        </p:nvSpPr>
        <p:spPr>
          <a:xfrm>
            <a:off x="853250" y="5751700"/>
            <a:ext cx="2430000" cy="489878"/>
          </a:xfrm>
          <a:prstGeom prst="rect">
            <a:avLst/>
          </a:prstGeom>
        </p:spPr>
        <p:txBody>
          <a:bodyPr vert="horz" wrap="square" lIns="0" tIns="226060" rIns="0" bIns="0" rtlCol="0">
            <a:spAutoFit/>
          </a:bodyPr>
          <a:lstStyle/>
          <a:p>
            <a:pPr marL="12700">
              <a:lnSpc>
                <a:spcPct val="100000"/>
              </a:lnSpc>
              <a:spcBef>
                <a:spcPts val="950"/>
              </a:spcBef>
            </a:pPr>
            <a:r>
              <a:rPr lang="pt-BR" sz="1700" spc="-10" dirty="0" err="1">
                <a:solidFill>
                  <a:srgbClr val="9E9959"/>
                </a:solidFill>
                <a:latin typeface="Montserrat" panose="00000500000000000000" pitchFamily="2" charset="0"/>
                <a:cs typeface="Verdana"/>
              </a:rPr>
              <a:t>Ibiuna</a:t>
            </a:r>
            <a:r>
              <a:rPr lang="pt-BR" sz="1700" spc="-10" dirty="0">
                <a:solidFill>
                  <a:srgbClr val="9E9959"/>
                </a:solidFill>
                <a:latin typeface="Montserrat" panose="00000500000000000000" pitchFamily="2" charset="0"/>
                <a:cs typeface="Verdana"/>
              </a:rPr>
              <a:t> Hedge FIC FIM</a:t>
            </a:r>
            <a:endParaRP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6" name="Gráfico 5">
            <a:extLst>
              <a:ext uri="{FF2B5EF4-FFF2-40B4-BE49-F238E27FC236}">
                <a16:creationId xmlns:a16="http://schemas.microsoft.com/office/drawing/2014/main" id="{AF3EB8AD-99EC-1BB9-9388-049D5644DE66}"/>
              </a:ext>
            </a:extLst>
          </p:cNvPr>
          <p:cNvGraphicFramePr/>
          <p:nvPr>
            <p:extLst>
              <p:ext uri="{D42A27DB-BD31-4B8C-83A1-F6EECF244321}">
                <p14:modId xmlns:p14="http://schemas.microsoft.com/office/powerpoint/2010/main" val="450046093"/>
              </p:ext>
            </p:extLst>
          </p:nvPr>
        </p:nvGraphicFramePr>
        <p:xfrm>
          <a:off x="754870" y="2462471"/>
          <a:ext cx="5976000" cy="226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áfico 13">
            <a:extLst>
              <a:ext uri="{FF2B5EF4-FFF2-40B4-BE49-F238E27FC236}">
                <a16:creationId xmlns:a16="http://schemas.microsoft.com/office/drawing/2014/main" id="{C27F802C-C920-4CF7-1CD3-2BFEEF426CD7}"/>
              </a:ext>
            </a:extLst>
          </p:cNvPr>
          <p:cNvGraphicFramePr/>
          <p:nvPr>
            <p:extLst>
              <p:ext uri="{D42A27DB-BD31-4B8C-83A1-F6EECF244321}">
                <p14:modId xmlns:p14="http://schemas.microsoft.com/office/powerpoint/2010/main" val="1057786391"/>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5"/>
          </a:graphicData>
        </a:graphic>
      </p:graphicFrame>
      <p:sp>
        <p:nvSpPr>
          <p:cNvPr id="2" name="object 6">
            <a:extLst>
              <a:ext uri="{FF2B5EF4-FFF2-40B4-BE49-F238E27FC236}">
                <a16:creationId xmlns:a16="http://schemas.microsoft.com/office/drawing/2014/main" id="{CA80C30E-A484-CB9E-75CD-B6301663C61D}"/>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3999043"/>
          </a:xfrm>
          <a:prstGeom prst="rect">
            <a:avLst/>
          </a:prstGeom>
        </p:spPr>
        <p:txBody>
          <a:bodyPr vert="horz" wrap="square" lIns="0" tIns="12700" rIns="0" bIns="0" rtlCol="0">
            <a:spAutoFit/>
          </a:bodyPr>
          <a:lstStyle/>
          <a:p>
            <a:pPr marL="12700" marR="12065">
              <a:lnSpc>
                <a:spcPct val="116700"/>
              </a:lnSpc>
              <a:spcBef>
                <a:spcPts val="100"/>
              </a:spcBef>
            </a:pPr>
            <a:r>
              <a:rPr lang="pt-BR" sz="1000" dirty="0">
                <a:solidFill>
                  <a:srgbClr val="F7FAF5"/>
                </a:solidFill>
                <a:latin typeface="Montserrat" panose="00000500000000000000" pitchFamily="2" charset="0"/>
                <a:cs typeface="Arial Black"/>
              </a:rPr>
              <a:t>Com base na análise do fundo Ibiúna Hedge FIC FIM e da filosofia da gestora, a Ibiúna destaca-se por sua capacidade de identificar e atuar sobre ciclos de política monetária global, com uma equipe altamente qualificada e uma estratégia diversificada. O fundo adota um modelo </a:t>
            </a:r>
            <a:r>
              <a:rPr lang="pt-BR" sz="1000" dirty="0" err="1">
                <a:solidFill>
                  <a:srgbClr val="F7FAF5"/>
                </a:solidFill>
                <a:latin typeface="Montserrat" panose="00000500000000000000" pitchFamily="2" charset="0"/>
                <a:cs typeface="Arial Black"/>
              </a:rPr>
              <a:t>multigestor</a:t>
            </a:r>
            <a:r>
              <a:rPr lang="pt-BR" sz="1000" dirty="0">
                <a:solidFill>
                  <a:srgbClr val="F7FAF5"/>
                </a:solidFill>
                <a:latin typeface="Montserrat" panose="00000500000000000000" pitchFamily="2" charset="0"/>
                <a:cs typeface="Arial Black"/>
              </a:rPr>
              <a:t> que permite a independência e especialização de cada gestor, o que contribui para a flexibilidade e robustez da estratégia. </a:t>
            </a:r>
          </a:p>
          <a:p>
            <a:pPr marL="12700" marR="12065">
              <a:lnSpc>
                <a:spcPct val="116700"/>
              </a:lnSpc>
              <a:spcBef>
                <a:spcPts val="100"/>
              </a:spcBef>
            </a:pPr>
            <a:endParaRPr lang="pt-BR" sz="1000" dirty="0">
              <a:solidFill>
                <a:srgbClr val="F7FAF5"/>
              </a:solidFill>
              <a:latin typeface="Montserrat" panose="00000500000000000000" pitchFamily="2" charset="0"/>
              <a:cs typeface="Verdana"/>
            </a:endParaRPr>
          </a:p>
          <a:p>
            <a:pPr marL="12700" marR="12065">
              <a:lnSpc>
                <a:spcPct val="116700"/>
              </a:lnSpc>
              <a:spcBef>
                <a:spcPts val="100"/>
              </a:spcBef>
            </a:pPr>
            <a:r>
              <a:rPr lang="pt-BR" sz="1000" dirty="0">
                <a:solidFill>
                  <a:srgbClr val="F7FAF5"/>
                </a:solidFill>
                <a:latin typeface="Montserrat" panose="00000500000000000000" pitchFamily="2" charset="0"/>
                <a:cs typeface="Verdana"/>
              </a:rPr>
              <a:t>A estrutura de apoio compartilhada entre as três frentes de atuação do grupo reforça a solidez operacional, minimizando riscos. O foco na análise macroeconômica detalhada e o histórico de resultados demonstram a competência da gestora em capturar tendências de longo prazo, protegendo e gerando valor para os cotistas. </a:t>
            </a:r>
          </a:p>
          <a:p>
            <a:pPr marL="12700" marR="12065">
              <a:lnSpc>
                <a:spcPct val="116700"/>
              </a:lnSpc>
              <a:spcBef>
                <a:spcPts val="100"/>
              </a:spcBef>
            </a:pPr>
            <a:endParaRPr lang="pt-BR" sz="1000" spc="50" dirty="0">
              <a:solidFill>
                <a:srgbClr val="F7FAF5"/>
              </a:solidFill>
              <a:latin typeface="Montserrat" panose="00000500000000000000" pitchFamily="2" charset="0"/>
              <a:cs typeface="Verdana"/>
            </a:endParaRPr>
          </a:p>
        </p:txBody>
      </p:sp>
      <p:sp>
        <p:nvSpPr>
          <p:cNvPr id="7" name="object 7"/>
          <p:cNvSpPr txBox="1"/>
          <p:nvPr/>
        </p:nvSpPr>
        <p:spPr>
          <a:xfrm>
            <a:off x="3550820" y="2578699"/>
            <a:ext cx="2617470" cy="3446072"/>
          </a:xfrm>
          <a:prstGeom prst="rect">
            <a:avLst/>
          </a:prstGeom>
        </p:spPr>
        <p:txBody>
          <a:bodyPr vert="horz" wrap="square" lIns="0" tIns="12700" rIns="0" bIns="0" rtlCol="0">
            <a:spAutoFit/>
          </a:bodyPr>
          <a:lstStyle/>
          <a:p>
            <a:pPr marL="12700" marR="16510">
              <a:lnSpc>
                <a:spcPct val="116700"/>
              </a:lnSpc>
              <a:spcBef>
                <a:spcPts val="100"/>
              </a:spcBef>
            </a:pPr>
            <a:r>
              <a:rPr lang="pt-BR" sz="1000" spc="50" dirty="0">
                <a:solidFill>
                  <a:srgbClr val="F7FAF5"/>
                </a:solidFill>
                <a:latin typeface="Montserrat" panose="00000500000000000000" pitchFamily="2" charset="0"/>
                <a:cs typeface="Verdana"/>
              </a:rPr>
              <a:t>O Fundo consegue superar de forma consistente o CDI, e desde a sua criação o fundo entrega uma rentabilidade de cerca de 138% do CDI. Além disso, em diversas outras janelas temporais o fundo entrega uma rentabilidade superior a do seu benchmark. </a:t>
            </a: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Apesar disso, nos últimos 3 anos o CDI tem sido superior ao Ibiuna Hedge, porém, quando comparamos o fundo com a média dos demais fundos multimercados, medida pelo Índice de </a:t>
            </a:r>
            <a:r>
              <a:rPr lang="pt-BR" sz="1000" i="1" spc="-10" dirty="0">
                <a:solidFill>
                  <a:srgbClr val="F7FAF5"/>
                </a:solidFill>
                <a:latin typeface="Montserrat" panose="00000500000000000000" pitchFamily="2" charset="0"/>
                <a:cs typeface="Verdana"/>
              </a:rPr>
              <a:t>Hedge </a:t>
            </a:r>
            <a:r>
              <a:rPr lang="pt-BR" sz="1000" i="1" spc="-10" dirty="0" err="1">
                <a:solidFill>
                  <a:srgbClr val="F7FAF5"/>
                </a:solidFill>
                <a:latin typeface="Montserrat" panose="00000500000000000000" pitchFamily="2" charset="0"/>
                <a:cs typeface="Verdana"/>
              </a:rPr>
              <a:t>Funds</a:t>
            </a:r>
            <a:r>
              <a:rPr lang="pt-BR" sz="1000" i="1" spc="-10" dirty="0">
                <a:solidFill>
                  <a:srgbClr val="F7FAF5"/>
                </a:solidFill>
                <a:latin typeface="Montserrat" panose="00000500000000000000" pitchFamily="2" charset="0"/>
                <a:cs typeface="Verdana"/>
              </a:rPr>
              <a:t> </a:t>
            </a:r>
            <a:r>
              <a:rPr lang="pt-BR" sz="1000" spc="-10" dirty="0" err="1">
                <a:solidFill>
                  <a:srgbClr val="F7FAF5"/>
                </a:solidFill>
                <a:latin typeface="Montserrat" panose="00000500000000000000" pitchFamily="2" charset="0"/>
                <a:cs typeface="Verdana"/>
              </a:rPr>
              <a:t>Anbima</a:t>
            </a:r>
            <a:r>
              <a:rPr lang="pt-BR" sz="1000" spc="-10" dirty="0">
                <a:solidFill>
                  <a:srgbClr val="F7FAF5"/>
                </a:solidFill>
                <a:latin typeface="Montserrat" panose="00000500000000000000" pitchFamily="2" charset="0"/>
                <a:cs typeface="Verdana"/>
              </a:rPr>
              <a:t> (IHFA), o Fundo supera esse índice, evidenciando sua rentabilidade mais alta que a média dos seus pares. Dessa forma, temos um viés positivo para o investimento no Fundo. </a:t>
            </a:r>
          </a:p>
        </p:txBody>
      </p:sp>
      <p:sp>
        <p:nvSpPr>
          <p:cNvPr id="8" name="object 8"/>
          <p:cNvSpPr/>
          <p:nvPr/>
        </p:nvSpPr>
        <p:spPr>
          <a:xfrm>
            <a:off x="791999" y="1659601"/>
            <a:ext cx="5976620" cy="5802100"/>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426578" y="7968049"/>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826438" y="8009751"/>
            <a:ext cx="458909" cy="434018"/>
          </a:xfrm>
          <a:prstGeom prst="rect">
            <a:avLst/>
          </a:prstGeom>
        </p:spPr>
      </p:pic>
      <p:sp>
        <p:nvSpPr>
          <p:cNvPr id="3" name="object 6">
            <a:extLst>
              <a:ext uri="{FF2B5EF4-FFF2-40B4-BE49-F238E27FC236}">
                <a16:creationId xmlns:a16="http://schemas.microsoft.com/office/drawing/2014/main" id="{18A0BC99-5D81-4460-18C6-A53941687A00}"/>
              </a:ext>
            </a:extLst>
          </p:cNvPr>
          <p:cNvSpPr txBox="1"/>
          <p:nvPr/>
        </p:nvSpPr>
        <p:spPr>
          <a:xfrm>
            <a:off x="770298" y="170373"/>
            <a:ext cx="2442210" cy="486030"/>
          </a:xfrm>
          <a:prstGeom prst="rect">
            <a:avLst/>
          </a:prstGeom>
        </p:spPr>
        <p:txBody>
          <a:bodyPr vert="horz" wrap="square" lIns="0" tIns="44450" rIns="0" bIns="0" rtlCol="0">
            <a:spAutoFit/>
          </a:bodyPr>
          <a:lstStyle/>
          <a:p>
            <a:pPr marL="12700">
              <a:lnSpc>
                <a:spcPct val="100000"/>
              </a:lnSpc>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70" dirty="0" err="1">
                <a:solidFill>
                  <a:srgbClr val="F7FAF5"/>
                </a:solidFill>
                <a:latin typeface="Montserrat SemiBold" panose="00000700000000000000" pitchFamily="2" charset="0"/>
                <a:cs typeface="Arial Black"/>
              </a:rPr>
              <a:t>Ibiuna</a:t>
            </a:r>
            <a:r>
              <a:rPr lang="pt-BR" sz="1600" spc="-70" dirty="0">
                <a:solidFill>
                  <a:srgbClr val="F7FAF5"/>
                </a:solidFill>
                <a:latin typeface="Montserrat SemiBold" panose="00000700000000000000" pitchFamily="2" charset="0"/>
                <a:cs typeface="Arial Black"/>
              </a:rPr>
              <a:t> Hedge</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Ibiuna</a:t>
            </a:r>
            <a:r>
              <a:rPr lang="pt-BR" sz="1050" dirty="0">
                <a:solidFill>
                  <a:srgbClr val="9E9959"/>
                </a:solidFill>
                <a:latin typeface="Montserrat SemiBold" panose="00000700000000000000" pitchFamily="2" charset="0"/>
                <a:cs typeface="Arial Black"/>
              </a:rPr>
              <a:t> Hedge FIC FIM</a:t>
            </a:r>
            <a:endParaRPr sz="1050" dirty="0">
              <a:latin typeface="Montserrat SemiBold" panose="00000700000000000000" pitchFamily="2" charset="0"/>
              <a:cs typeface="Arial Black"/>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296</TotalTime>
  <Words>2544</Words>
  <Application>Microsoft Office PowerPoint</Application>
  <PresentationFormat>Personalizar</PresentationFormat>
  <Paragraphs>99</Paragraphs>
  <Slides>9</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9</vt:i4>
      </vt:variant>
    </vt:vector>
  </HeadingPairs>
  <TitlesOfParts>
    <vt:vector size="19"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Conhecendo o Fundo pt2</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André Tavares Tavares</dc:creator>
  <cp:lastModifiedBy>Luiz Fernando Costa Calmon de Araujo Goes</cp:lastModifiedBy>
  <cp:revision>23</cp:revision>
  <dcterms:created xsi:type="dcterms:W3CDTF">2024-12-08T19:35:31Z</dcterms:created>
  <dcterms:modified xsi:type="dcterms:W3CDTF">2025-02-19T18:12:00Z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