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sldIdLst>
    <p:sldId id="256" r:id="rId2"/>
    <p:sldId id="257" r:id="rId3"/>
    <p:sldId id="258" r:id="rId4"/>
    <p:sldId id="259" r:id="rId5"/>
    <p:sldId id="260" r:id="rId6"/>
    <p:sldId id="261" r:id="rId7"/>
    <p:sldId id="262" r:id="rId8"/>
    <p:sldId id="263" r:id="rId9"/>
  </p:sldIdLst>
  <p:sldSz cx="7556500" cy="10693400"/>
  <p:notesSz cx="7556500" cy="10693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9" userDrawn="1">
          <p15:clr>
            <a:srgbClr val="A4A3A4"/>
          </p15:clr>
        </p15:guide>
        <p15:guide id="2" pos="481" userDrawn="1">
          <p15:clr>
            <a:srgbClr val="A4A3A4"/>
          </p15:clr>
        </p15:guide>
        <p15:guide id="3" orient="horz" pos="1100" userDrawn="1">
          <p15:clr>
            <a:srgbClr val="A4A3A4"/>
          </p15:clr>
        </p15:guide>
        <p15:guide id="4" orient="horz" pos="62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2E27"/>
    <a:srgbClr val="BDB083"/>
    <a:srgbClr val="00332E"/>
    <a:srgbClr val="9E9959"/>
    <a:srgbClr val="E3E9ED"/>
    <a:srgbClr val="E1E2DC"/>
    <a:srgbClr val="F8F9F6"/>
    <a:srgbClr val="F7FA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F9479A-948A-49A3-8912-EF6DA9436F5B}" v="1" dt="2025-02-19T18:01:13.42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818" y="-3270"/>
      </p:cViewPr>
      <p:guideLst>
        <p:guide orient="horz" pos="1469"/>
        <p:guide pos="481"/>
        <p:guide orient="horz" pos="1100"/>
        <p:guide orient="horz" pos="6231"/>
      </p:guideLst>
    </p:cSldViewPr>
  </p:slideViewPr>
  <p:notesTextViewPr>
    <p:cViewPr>
      <p:scale>
        <a:sx n="100" d="100"/>
        <a:sy n="100"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bdoinvestidor.rh@gmail.com" userId="9fbdcb24241f8ecc" providerId="LiveId" clId="{444A8D80-3A8E-47EB-B6BF-755DBEEDB4B4}"/>
    <pc:docChg chg="undo redo custSel addSld delSld modSld">
      <pc:chgData name="hubdoinvestidor.rh@gmail.com" userId="9fbdcb24241f8ecc" providerId="LiveId" clId="{444A8D80-3A8E-47EB-B6BF-755DBEEDB4B4}" dt="2025-02-06T13:05:15.680" v="3554" actId="27918"/>
      <pc:docMkLst>
        <pc:docMk/>
      </pc:docMkLst>
      <pc:sldChg chg="modSp mod">
        <pc:chgData name="hubdoinvestidor.rh@gmail.com" userId="9fbdcb24241f8ecc" providerId="LiveId" clId="{444A8D80-3A8E-47EB-B6BF-755DBEEDB4B4}" dt="2025-02-05T20:43:59.346" v="3513" actId="20577"/>
        <pc:sldMkLst>
          <pc:docMk/>
          <pc:sldMk cId="0" sldId="256"/>
        </pc:sldMkLst>
        <pc:spChg chg="mod">
          <ac:chgData name="hubdoinvestidor.rh@gmail.com" userId="9fbdcb24241f8ecc" providerId="LiveId" clId="{444A8D80-3A8E-47EB-B6BF-755DBEEDB4B4}" dt="2025-02-05T20:43:59.346" v="3513" actId="20577"/>
          <ac:spMkLst>
            <pc:docMk/>
            <pc:sldMk cId="0" sldId="256"/>
            <ac:spMk id="5" creationId="{00000000-0000-0000-0000-000000000000}"/>
          </ac:spMkLst>
        </pc:spChg>
      </pc:sldChg>
      <pc:sldChg chg="addSp modSp mod">
        <pc:chgData name="hubdoinvestidor.rh@gmail.com" userId="9fbdcb24241f8ecc" providerId="LiveId" clId="{444A8D80-3A8E-47EB-B6BF-755DBEEDB4B4}" dt="2025-02-04T20:23:17.739" v="1036"/>
        <pc:sldMkLst>
          <pc:docMk/>
          <pc:sldMk cId="0" sldId="257"/>
        </pc:sldMkLst>
        <pc:spChg chg="mod">
          <ac:chgData name="hubdoinvestidor.rh@gmail.com" userId="9fbdcb24241f8ecc" providerId="LiveId" clId="{444A8D80-3A8E-47EB-B6BF-755DBEEDB4B4}" dt="2025-02-04T20:08:23.015" v="117" actId="20577"/>
          <ac:spMkLst>
            <pc:docMk/>
            <pc:sldMk cId="0" sldId="257"/>
            <ac:spMk id="2" creationId="{00000000-0000-0000-0000-000000000000}"/>
          </ac:spMkLst>
        </pc:spChg>
        <pc:spChg chg="mod">
          <ac:chgData name="hubdoinvestidor.rh@gmail.com" userId="9fbdcb24241f8ecc" providerId="LiveId" clId="{444A8D80-3A8E-47EB-B6BF-755DBEEDB4B4}" dt="2025-02-04T20:17:33.714" v="687" actId="20577"/>
          <ac:spMkLst>
            <pc:docMk/>
            <pc:sldMk cId="0" sldId="257"/>
            <ac:spMk id="3" creationId="{00000000-0000-0000-0000-000000000000}"/>
          </ac:spMkLst>
        </pc:spChg>
        <pc:spChg chg="mod">
          <ac:chgData name="hubdoinvestidor.rh@gmail.com" userId="9fbdcb24241f8ecc" providerId="LiveId" clId="{444A8D80-3A8E-47EB-B6BF-755DBEEDB4B4}" dt="2025-02-04T20:22:13.529" v="1021" actId="1076"/>
          <ac:spMkLst>
            <pc:docMk/>
            <pc:sldMk cId="0" sldId="257"/>
            <ac:spMk id="4" creationId="{00000000-0000-0000-0000-000000000000}"/>
          </ac:spMkLst>
        </pc:spChg>
        <pc:spChg chg="mod">
          <ac:chgData name="hubdoinvestidor.rh@gmail.com" userId="9fbdcb24241f8ecc" providerId="LiveId" clId="{444A8D80-3A8E-47EB-B6BF-755DBEEDB4B4}" dt="2025-02-04T20:21:08.358" v="971" actId="1076"/>
          <ac:spMkLst>
            <pc:docMk/>
            <pc:sldMk cId="0" sldId="257"/>
            <ac:spMk id="7" creationId="{00000000-0000-0000-0000-000000000000}"/>
          </ac:spMkLst>
        </pc:spChg>
        <pc:spChg chg="mod">
          <ac:chgData name="hubdoinvestidor.rh@gmail.com" userId="9fbdcb24241f8ecc" providerId="LiveId" clId="{444A8D80-3A8E-47EB-B6BF-755DBEEDB4B4}" dt="2025-02-04T20:23:17.739" v="1036"/>
          <ac:spMkLst>
            <pc:docMk/>
            <pc:sldMk cId="0" sldId="257"/>
            <ac:spMk id="8" creationId="{E906DBAB-BC64-220F-640F-D3C97845D165}"/>
          </ac:spMkLst>
        </pc:spChg>
        <pc:spChg chg="add mod">
          <ac:chgData name="hubdoinvestidor.rh@gmail.com" userId="9fbdcb24241f8ecc" providerId="LiveId" clId="{444A8D80-3A8E-47EB-B6BF-755DBEEDB4B4}" dt="2025-02-04T20:22:07.997" v="1020" actId="20577"/>
          <ac:spMkLst>
            <pc:docMk/>
            <pc:sldMk cId="0" sldId="257"/>
            <ac:spMk id="9" creationId="{3AACBA79-A7EF-DD1F-118F-0DB214EA7355}"/>
          </ac:spMkLst>
        </pc:spChg>
        <pc:picChg chg="mod">
          <ac:chgData name="hubdoinvestidor.rh@gmail.com" userId="9fbdcb24241f8ecc" providerId="LiveId" clId="{444A8D80-3A8E-47EB-B6BF-755DBEEDB4B4}" dt="2025-02-04T20:21:08.358" v="971" actId="1076"/>
          <ac:picMkLst>
            <pc:docMk/>
            <pc:sldMk cId="0" sldId="257"/>
            <ac:picMk id="6" creationId="{20944F72-F3EC-1543-B561-6407972D1AEA}"/>
          </ac:picMkLst>
        </pc:picChg>
      </pc:sldChg>
      <pc:sldChg chg="modSp mod">
        <pc:chgData name="hubdoinvestidor.rh@gmail.com" userId="9fbdcb24241f8ecc" providerId="LiveId" clId="{444A8D80-3A8E-47EB-B6BF-755DBEEDB4B4}" dt="2025-02-04T20:39:50.557" v="1704" actId="20577"/>
        <pc:sldMkLst>
          <pc:docMk/>
          <pc:sldMk cId="0" sldId="258"/>
        </pc:sldMkLst>
        <pc:spChg chg="mod">
          <ac:chgData name="hubdoinvestidor.rh@gmail.com" userId="9fbdcb24241f8ecc" providerId="LiveId" clId="{444A8D80-3A8E-47EB-B6BF-755DBEEDB4B4}" dt="2025-02-04T20:33:03.431" v="1263" actId="20577"/>
          <ac:spMkLst>
            <pc:docMk/>
            <pc:sldMk cId="0" sldId="258"/>
            <ac:spMk id="2" creationId="{00000000-0000-0000-0000-000000000000}"/>
          </ac:spMkLst>
        </pc:spChg>
        <pc:spChg chg="mod">
          <ac:chgData name="hubdoinvestidor.rh@gmail.com" userId="9fbdcb24241f8ecc" providerId="LiveId" clId="{444A8D80-3A8E-47EB-B6BF-755DBEEDB4B4}" dt="2025-02-04T20:39:50.557" v="1704" actId="20577"/>
          <ac:spMkLst>
            <pc:docMk/>
            <pc:sldMk cId="0" sldId="258"/>
            <ac:spMk id="3" creationId="{00000000-0000-0000-0000-000000000000}"/>
          </ac:spMkLst>
        </pc:spChg>
        <pc:spChg chg="mod">
          <ac:chgData name="hubdoinvestidor.rh@gmail.com" userId="9fbdcb24241f8ecc" providerId="LiveId" clId="{444A8D80-3A8E-47EB-B6BF-755DBEEDB4B4}" dt="2025-02-04T20:35:33.494" v="1377" actId="20577"/>
          <ac:spMkLst>
            <pc:docMk/>
            <pc:sldMk cId="0" sldId="258"/>
            <ac:spMk id="6" creationId="{00000000-0000-0000-0000-000000000000}"/>
          </ac:spMkLst>
        </pc:spChg>
        <pc:spChg chg="mod">
          <ac:chgData name="hubdoinvestidor.rh@gmail.com" userId="9fbdcb24241f8ecc" providerId="LiveId" clId="{444A8D80-3A8E-47EB-B6BF-755DBEEDB4B4}" dt="2025-02-04T20:23:33.173" v="1037"/>
          <ac:spMkLst>
            <pc:docMk/>
            <pc:sldMk cId="0" sldId="258"/>
            <ac:spMk id="12" creationId="{4F223BF4-9CC4-F734-689A-DE469F3A2ECE}"/>
          </ac:spMkLst>
        </pc:spChg>
      </pc:sldChg>
      <pc:sldChg chg="addSp delSp modSp mod">
        <pc:chgData name="hubdoinvestidor.rh@gmail.com" userId="9fbdcb24241f8ecc" providerId="LiveId" clId="{444A8D80-3A8E-47EB-B6BF-755DBEEDB4B4}" dt="2025-02-04T21:06:01.965" v="2478" actId="1036"/>
        <pc:sldMkLst>
          <pc:docMk/>
          <pc:sldMk cId="0" sldId="259"/>
        </pc:sldMkLst>
        <pc:spChg chg="mod">
          <ac:chgData name="hubdoinvestidor.rh@gmail.com" userId="9fbdcb24241f8ecc" providerId="LiveId" clId="{444A8D80-3A8E-47EB-B6BF-755DBEEDB4B4}" dt="2025-02-04T21:06:01.965" v="2478" actId="1036"/>
          <ac:spMkLst>
            <pc:docMk/>
            <pc:sldMk cId="0" sldId="259"/>
            <ac:spMk id="2" creationId="{00000000-0000-0000-0000-000000000000}"/>
          </ac:spMkLst>
        </pc:spChg>
        <pc:spChg chg="mod">
          <ac:chgData name="hubdoinvestidor.rh@gmail.com" userId="9fbdcb24241f8ecc" providerId="LiveId" clId="{444A8D80-3A8E-47EB-B6BF-755DBEEDB4B4}" dt="2025-02-04T21:06:01.965" v="2478" actId="1036"/>
          <ac:spMkLst>
            <pc:docMk/>
            <pc:sldMk cId="0" sldId="259"/>
            <ac:spMk id="3" creationId="{00000000-0000-0000-0000-000000000000}"/>
          </ac:spMkLst>
        </pc:spChg>
        <pc:spChg chg="mod">
          <ac:chgData name="hubdoinvestidor.rh@gmail.com" userId="9fbdcb24241f8ecc" providerId="LiveId" clId="{444A8D80-3A8E-47EB-B6BF-755DBEEDB4B4}" dt="2025-02-04T21:06:01.965" v="2478" actId="1036"/>
          <ac:spMkLst>
            <pc:docMk/>
            <pc:sldMk cId="0" sldId="259"/>
            <ac:spMk id="5" creationId="{00000000-0000-0000-0000-000000000000}"/>
          </ac:spMkLst>
        </pc:spChg>
        <pc:spChg chg="mod">
          <ac:chgData name="hubdoinvestidor.rh@gmail.com" userId="9fbdcb24241f8ecc" providerId="LiveId" clId="{444A8D80-3A8E-47EB-B6BF-755DBEEDB4B4}" dt="2025-02-04T21:06:01.965" v="2478" actId="1036"/>
          <ac:spMkLst>
            <pc:docMk/>
            <pc:sldMk cId="0" sldId="259"/>
            <ac:spMk id="6" creationId="{00000000-0000-0000-0000-000000000000}"/>
          </ac:spMkLst>
        </pc:spChg>
        <pc:spChg chg="mod">
          <ac:chgData name="hubdoinvestidor.rh@gmail.com" userId="9fbdcb24241f8ecc" providerId="LiveId" clId="{444A8D80-3A8E-47EB-B6BF-755DBEEDB4B4}" dt="2025-02-04T20:40:17.651" v="1706"/>
          <ac:spMkLst>
            <pc:docMk/>
            <pc:sldMk cId="0" sldId="259"/>
            <ac:spMk id="11" creationId="{B05AFA64-62CF-1A44-700F-A1621C6C83F4}"/>
          </ac:spMkLst>
        </pc:spChg>
        <pc:spChg chg="add mod">
          <ac:chgData name="hubdoinvestidor.rh@gmail.com" userId="9fbdcb24241f8ecc" providerId="LiveId" clId="{444A8D80-3A8E-47EB-B6BF-755DBEEDB4B4}" dt="2025-02-04T21:06:01.965" v="2478" actId="1036"/>
          <ac:spMkLst>
            <pc:docMk/>
            <pc:sldMk cId="0" sldId="259"/>
            <ac:spMk id="13" creationId="{4C4B408A-5681-3C51-15E5-918AFC451AAF}"/>
          </ac:spMkLst>
        </pc:spChg>
        <pc:picChg chg="mod">
          <ac:chgData name="hubdoinvestidor.rh@gmail.com" userId="9fbdcb24241f8ecc" providerId="LiveId" clId="{444A8D80-3A8E-47EB-B6BF-755DBEEDB4B4}" dt="2025-02-04T21:06:01.965" v="2478" actId="1036"/>
          <ac:picMkLst>
            <pc:docMk/>
            <pc:sldMk cId="0" sldId="259"/>
            <ac:picMk id="4" creationId="{17F36D1A-3203-5607-2218-D8B53577D8B2}"/>
          </ac:picMkLst>
        </pc:picChg>
      </pc:sldChg>
      <pc:sldChg chg="addSp delSp modSp mod">
        <pc:chgData name="hubdoinvestidor.rh@gmail.com" userId="9fbdcb24241f8ecc" providerId="LiveId" clId="{444A8D80-3A8E-47EB-B6BF-755DBEEDB4B4}" dt="2025-02-06T13:05:15.680" v="3554" actId="27918"/>
        <pc:sldMkLst>
          <pc:docMk/>
          <pc:sldMk cId="0" sldId="260"/>
        </pc:sldMkLst>
        <pc:spChg chg="mod">
          <ac:chgData name="hubdoinvestidor.rh@gmail.com" userId="9fbdcb24241f8ecc" providerId="LiveId" clId="{444A8D80-3A8E-47EB-B6BF-755DBEEDB4B4}" dt="2025-02-05T19:33:32.609" v="2804" actId="20577"/>
          <ac:spMkLst>
            <pc:docMk/>
            <pc:sldMk cId="0" sldId="260"/>
            <ac:spMk id="2" creationId="{00000000-0000-0000-0000-000000000000}"/>
          </ac:spMkLst>
        </pc:spChg>
        <pc:spChg chg="mod">
          <ac:chgData name="hubdoinvestidor.rh@gmail.com" userId="9fbdcb24241f8ecc" providerId="LiveId" clId="{444A8D80-3A8E-47EB-B6BF-755DBEEDB4B4}" dt="2025-02-05T20:26:22.315" v="3344" actId="20577"/>
          <ac:spMkLst>
            <pc:docMk/>
            <pc:sldMk cId="0" sldId="260"/>
            <ac:spMk id="3" creationId="{00000000-0000-0000-0000-000000000000}"/>
          </ac:spMkLst>
        </pc:spChg>
        <pc:spChg chg="mod">
          <ac:chgData name="hubdoinvestidor.rh@gmail.com" userId="9fbdcb24241f8ecc" providerId="LiveId" clId="{444A8D80-3A8E-47EB-B6BF-755DBEEDB4B4}" dt="2025-02-05T20:14:11.276" v="3166" actId="20577"/>
          <ac:spMkLst>
            <pc:docMk/>
            <pc:sldMk cId="0" sldId="260"/>
            <ac:spMk id="4" creationId="{00000000-0000-0000-0000-000000000000}"/>
          </ac:spMkLst>
        </pc:spChg>
        <pc:spChg chg="mod">
          <ac:chgData name="hubdoinvestidor.rh@gmail.com" userId="9fbdcb24241f8ecc" providerId="LiveId" clId="{444A8D80-3A8E-47EB-B6BF-755DBEEDB4B4}" dt="2025-02-04T21:06:31.507" v="2480"/>
          <ac:spMkLst>
            <pc:docMk/>
            <pc:sldMk cId="0" sldId="260"/>
            <ac:spMk id="14" creationId="{B322ADD0-CB32-8796-FD83-E4BF6A389696}"/>
          </ac:spMkLst>
        </pc:spChg>
        <pc:spChg chg="mod">
          <ac:chgData name="hubdoinvestidor.rh@gmail.com" userId="9fbdcb24241f8ecc" providerId="LiveId" clId="{444A8D80-3A8E-47EB-B6BF-755DBEEDB4B4}" dt="2025-02-05T20:32:42.492" v="3422" actId="20577"/>
          <ac:spMkLst>
            <pc:docMk/>
            <pc:sldMk cId="0" sldId="260"/>
            <ac:spMk id="15" creationId="{AA62E87A-A374-3E63-2AED-3DE24447DFAC}"/>
          </ac:spMkLst>
        </pc:spChg>
        <pc:graphicFrameChg chg="add mod">
          <ac:chgData name="hubdoinvestidor.rh@gmail.com" userId="9fbdcb24241f8ecc" providerId="LiveId" clId="{444A8D80-3A8E-47EB-B6BF-755DBEEDB4B4}" dt="2025-02-06T12:57:01.539" v="3536" actId="20577"/>
          <ac:graphicFrameMkLst>
            <pc:docMk/>
            <pc:sldMk cId="0" sldId="260"/>
            <ac:graphicFrameMk id="21" creationId="{49B45DBB-36FE-3289-572F-C632A6BA8C79}"/>
          </ac:graphicFrameMkLst>
        </pc:graphicFrameChg>
        <pc:graphicFrameChg chg="mod">
          <ac:chgData name="hubdoinvestidor.rh@gmail.com" userId="9fbdcb24241f8ecc" providerId="LiveId" clId="{444A8D80-3A8E-47EB-B6BF-755DBEEDB4B4}" dt="2025-02-05T20:31:49.553" v="3397"/>
          <ac:graphicFrameMkLst>
            <pc:docMk/>
            <pc:sldMk cId="0" sldId="260"/>
            <ac:graphicFrameMk id="22" creationId="{E01EDA4B-B9FB-D5C2-3439-AE4CE1BE090C}"/>
          </ac:graphicFrameMkLst>
        </pc:graphicFrameChg>
        <pc:graphicFrameChg chg="add del mod">
          <ac:chgData name="hubdoinvestidor.rh@gmail.com" userId="9fbdcb24241f8ecc" providerId="LiveId" clId="{444A8D80-3A8E-47EB-B6BF-755DBEEDB4B4}" dt="2025-02-05T20:32:28.348" v="3406"/>
          <ac:graphicFrameMkLst>
            <pc:docMk/>
            <pc:sldMk cId="0" sldId="260"/>
            <ac:graphicFrameMk id="23" creationId="{659D0EE0-FA7A-554A-C5E0-4D29F3A1387B}"/>
          </ac:graphicFrameMkLst>
        </pc:graphicFrameChg>
        <pc:graphicFrameChg chg="add mod">
          <ac:chgData name="hubdoinvestidor.rh@gmail.com" userId="9fbdcb24241f8ecc" providerId="LiveId" clId="{444A8D80-3A8E-47EB-B6BF-755DBEEDB4B4}" dt="2025-02-05T20:49:05.970" v="3528"/>
          <ac:graphicFrameMkLst>
            <pc:docMk/>
            <pc:sldMk cId="0" sldId="260"/>
            <ac:graphicFrameMk id="24" creationId="{E6B9D2B9-A787-6282-41A8-EE41B991E153}"/>
          </ac:graphicFrameMkLst>
        </pc:graphicFrameChg>
      </pc:sldChg>
      <pc:sldChg chg="addSp delSp modSp mod">
        <pc:chgData name="hubdoinvestidor.rh@gmail.com" userId="9fbdcb24241f8ecc" providerId="LiveId" clId="{444A8D80-3A8E-47EB-B6BF-755DBEEDB4B4}" dt="2025-02-05T20:43:15.893" v="3509" actId="113"/>
        <pc:sldMkLst>
          <pc:docMk/>
          <pc:sldMk cId="0" sldId="261"/>
        </pc:sldMkLst>
        <pc:spChg chg="mod">
          <ac:chgData name="hubdoinvestidor.rh@gmail.com" userId="9fbdcb24241f8ecc" providerId="LiveId" clId="{444A8D80-3A8E-47EB-B6BF-755DBEEDB4B4}" dt="2025-02-05T20:38:47.003" v="3470" actId="20577"/>
          <ac:spMkLst>
            <pc:docMk/>
            <pc:sldMk cId="0" sldId="261"/>
            <ac:spMk id="7" creationId="{00000000-0000-0000-0000-000000000000}"/>
          </ac:spMkLst>
        </pc:spChg>
        <pc:spChg chg="mod">
          <ac:chgData name="hubdoinvestidor.rh@gmail.com" userId="9fbdcb24241f8ecc" providerId="LiveId" clId="{444A8D80-3A8E-47EB-B6BF-755DBEEDB4B4}" dt="2025-02-05T20:43:15.893" v="3509" actId="113"/>
          <ac:spMkLst>
            <pc:docMk/>
            <pc:sldMk cId="0" sldId="261"/>
            <ac:spMk id="8" creationId="{00000000-0000-0000-0000-000000000000}"/>
          </ac:spMkLst>
        </pc:spChg>
        <pc:spChg chg="mod">
          <ac:chgData name="hubdoinvestidor.rh@gmail.com" userId="9fbdcb24241f8ecc" providerId="LiveId" clId="{444A8D80-3A8E-47EB-B6BF-755DBEEDB4B4}" dt="2025-02-04T21:47:26.270" v="2627" actId="20577"/>
          <ac:spMkLst>
            <pc:docMk/>
            <pc:sldMk cId="0" sldId="261"/>
            <ac:spMk id="12" creationId="{00000000-0000-0000-0000-000000000000}"/>
          </ac:spMkLst>
        </pc:spChg>
        <pc:spChg chg="mod">
          <ac:chgData name="hubdoinvestidor.rh@gmail.com" userId="9fbdcb24241f8ecc" providerId="LiveId" clId="{444A8D80-3A8E-47EB-B6BF-755DBEEDB4B4}" dt="2025-02-04T21:47:39.420" v="2630" actId="20577"/>
          <ac:spMkLst>
            <pc:docMk/>
            <pc:sldMk cId="0" sldId="261"/>
            <ac:spMk id="13" creationId="{00000000-0000-0000-0000-000000000000}"/>
          </ac:spMkLst>
        </pc:spChg>
        <pc:spChg chg="mod">
          <ac:chgData name="hubdoinvestidor.rh@gmail.com" userId="9fbdcb24241f8ecc" providerId="LiveId" clId="{444A8D80-3A8E-47EB-B6BF-755DBEEDB4B4}" dt="2025-02-04T21:47:13.868" v="2624"/>
          <ac:spMkLst>
            <pc:docMk/>
            <pc:sldMk cId="0" sldId="261"/>
            <ac:spMk id="18" creationId="{7BFF0812-F0F7-753B-FD79-C487A77DA2DF}"/>
          </ac:spMkLst>
        </pc:spChg>
        <pc:graphicFrameChg chg="add del mod">
          <ac:chgData name="hubdoinvestidor.rh@gmail.com" userId="9fbdcb24241f8ecc" providerId="LiveId" clId="{444A8D80-3A8E-47EB-B6BF-755DBEEDB4B4}" dt="2025-02-04T21:54:56.654" v="2660" actId="478"/>
          <ac:graphicFrameMkLst>
            <pc:docMk/>
            <pc:sldMk cId="0" sldId="261"/>
            <ac:graphicFrameMk id="2" creationId="{42250C3B-5FA5-D243-F797-96D5F0F2FC14}"/>
          </ac:graphicFrameMkLst>
        </pc:graphicFrameChg>
        <pc:graphicFrameChg chg="add mod">
          <ac:chgData name="hubdoinvestidor.rh@gmail.com" userId="9fbdcb24241f8ecc" providerId="LiveId" clId="{444A8D80-3A8E-47EB-B6BF-755DBEEDB4B4}" dt="2025-02-05T20:38:30.628" v="3454"/>
          <ac:graphicFrameMkLst>
            <pc:docMk/>
            <pc:sldMk cId="0" sldId="261"/>
            <ac:graphicFrameMk id="4" creationId="{659D0EE0-FA7A-554A-C5E0-4D29F3A1387B}"/>
          </ac:graphicFrameMkLst>
        </pc:graphicFrameChg>
        <pc:graphicFrameChg chg="add mod">
          <ac:chgData name="hubdoinvestidor.rh@gmail.com" userId="9fbdcb24241f8ecc" providerId="LiveId" clId="{444A8D80-3A8E-47EB-B6BF-755DBEEDB4B4}" dt="2025-02-05T20:42:31.579" v="3487"/>
          <ac:graphicFrameMkLst>
            <pc:docMk/>
            <pc:sldMk cId="0" sldId="261"/>
            <ac:graphicFrameMk id="14" creationId="{AB3122C7-C879-A758-9AFF-2A9825DEF660}"/>
          </ac:graphicFrameMkLst>
        </pc:graphicFrameChg>
      </pc:sldChg>
      <pc:sldChg chg="modSp mod">
        <pc:chgData name="hubdoinvestidor.rh@gmail.com" userId="9fbdcb24241f8ecc" providerId="LiveId" clId="{444A8D80-3A8E-47EB-B6BF-755DBEEDB4B4}" dt="2025-02-05T18:37:40.603" v="2779" actId="20577"/>
        <pc:sldMkLst>
          <pc:docMk/>
          <pc:sldMk cId="0" sldId="262"/>
        </pc:sldMkLst>
        <pc:spChg chg="mod">
          <ac:chgData name="hubdoinvestidor.rh@gmail.com" userId="9fbdcb24241f8ecc" providerId="LiveId" clId="{444A8D80-3A8E-47EB-B6BF-755DBEEDB4B4}" dt="2025-02-05T18:20:46.608" v="2734" actId="20577"/>
          <ac:spMkLst>
            <pc:docMk/>
            <pc:sldMk cId="0" sldId="262"/>
            <ac:spMk id="6" creationId="{00000000-0000-0000-0000-000000000000}"/>
          </ac:spMkLst>
        </pc:spChg>
        <pc:spChg chg="mod">
          <ac:chgData name="hubdoinvestidor.rh@gmail.com" userId="9fbdcb24241f8ecc" providerId="LiveId" clId="{444A8D80-3A8E-47EB-B6BF-755DBEEDB4B4}" dt="2025-02-05T18:37:40.603" v="2779" actId="20577"/>
          <ac:spMkLst>
            <pc:docMk/>
            <pc:sldMk cId="0" sldId="262"/>
            <ac:spMk id="7" creationId="{00000000-0000-0000-0000-000000000000}"/>
          </ac:spMkLst>
        </pc:spChg>
        <pc:spChg chg="mod">
          <ac:chgData name="hubdoinvestidor.rh@gmail.com" userId="9fbdcb24241f8ecc" providerId="LiveId" clId="{444A8D80-3A8E-47EB-B6BF-755DBEEDB4B4}" dt="2025-02-05T18:19:47.220" v="2709"/>
          <ac:spMkLst>
            <pc:docMk/>
            <pc:sldMk cId="0" sldId="262"/>
            <ac:spMk id="15" creationId="{51C562B2-C372-08B1-4D82-826FA82BFB24}"/>
          </ac:spMkLst>
        </pc:spChg>
      </pc:sldChg>
      <pc:sldChg chg="addSp delSp modSp new del mod setBg">
        <pc:chgData name="hubdoinvestidor.rh@gmail.com" userId="9fbdcb24241f8ecc" providerId="LiveId" clId="{444A8D80-3A8E-47EB-B6BF-755DBEEDB4B4}" dt="2025-02-05T20:13:59.851" v="3150" actId="2696"/>
        <pc:sldMkLst>
          <pc:docMk/>
          <pc:sldMk cId="1493380722" sldId="264"/>
        </pc:sldMkLst>
      </pc:sldChg>
    </pc:docChg>
  </pc:docChgLst>
  <pc:docChgLst>
    <pc:chgData name="Luiz Fernando Costa Calmon de Araujo Goes" userId="54915e64-f446-499e-96a3-bdabbf128aff" providerId="ADAL" clId="{BEF9479A-948A-49A3-8912-EF6DA9436F5B}"/>
    <pc:docChg chg="modSld">
      <pc:chgData name="Luiz Fernando Costa Calmon de Araujo Goes" userId="54915e64-f446-499e-96a3-bdabbf128aff" providerId="ADAL" clId="{BEF9479A-948A-49A3-8912-EF6DA9436F5B}" dt="2025-02-19T18:04:39.514" v="24" actId="20577"/>
      <pc:docMkLst>
        <pc:docMk/>
      </pc:docMkLst>
      <pc:sldChg chg="modSp mod">
        <pc:chgData name="Luiz Fernando Costa Calmon de Araujo Goes" userId="54915e64-f446-499e-96a3-bdabbf128aff" providerId="ADAL" clId="{BEF9479A-948A-49A3-8912-EF6DA9436F5B}" dt="2025-02-19T18:01:17.024" v="6" actId="114"/>
        <pc:sldMkLst>
          <pc:docMk/>
          <pc:sldMk cId="0" sldId="257"/>
        </pc:sldMkLst>
        <pc:spChg chg="mod">
          <ac:chgData name="Luiz Fernando Costa Calmon de Araujo Goes" userId="54915e64-f446-499e-96a3-bdabbf128aff" providerId="ADAL" clId="{BEF9479A-948A-49A3-8912-EF6DA9436F5B}" dt="2025-02-19T18:00:51.791" v="4" actId="114"/>
          <ac:spMkLst>
            <pc:docMk/>
            <pc:sldMk cId="0" sldId="257"/>
            <ac:spMk id="2" creationId="{00000000-0000-0000-0000-000000000000}"/>
          </ac:spMkLst>
        </pc:spChg>
        <pc:spChg chg="mod">
          <ac:chgData name="Luiz Fernando Costa Calmon de Araujo Goes" userId="54915e64-f446-499e-96a3-bdabbf128aff" providerId="ADAL" clId="{BEF9479A-948A-49A3-8912-EF6DA9436F5B}" dt="2025-02-19T18:01:10.447" v="5" actId="114"/>
          <ac:spMkLst>
            <pc:docMk/>
            <pc:sldMk cId="0" sldId="257"/>
            <ac:spMk id="7" creationId="{00000000-0000-0000-0000-000000000000}"/>
          </ac:spMkLst>
        </pc:spChg>
        <pc:spChg chg="mod">
          <ac:chgData name="Luiz Fernando Costa Calmon de Araujo Goes" userId="54915e64-f446-499e-96a3-bdabbf128aff" providerId="ADAL" clId="{BEF9479A-948A-49A3-8912-EF6DA9436F5B}" dt="2025-02-19T18:01:17.024" v="6" actId="114"/>
          <ac:spMkLst>
            <pc:docMk/>
            <pc:sldMk cId="0" sldId="257"/>
            <ac:spMk id="9" creationId="{3AACBA79-A7EF-DD1F-118F-0DB214EA7355}"/>
          </ac:spMkLst>
        </pc:spChg>
      </pc:sldChg>
      <pc:sldChg chg="modSp mod">
        <pc:chgData name="Luiz Fernando Costa Calmon de Araujo Goes" userId="54915e64-f446-499e-96a3-bdabbf128aff" providerId="ADAL" clId="{BEF9479A-948A-49A3-8912-EF6DA9436F5B}" dt="2025-02-19T18:03:09.154" v="14" actId="20577"/>
        <pc:sldMkLst>
          <pc:docMk/>
          <pc:sldMk cId="0" sldId="258"/>
        </pc:sldMkLst>
        <pc:spChg chg="mod">
          <ac:chgData name="Luiz Fernando Costa Calmon de Araujo Goes" userId="54915e64-f446-499e-96a3-bdabbf128aff" providerId="ADAL" clId="{BEF9479A-948A-49A3-8912-EF6DA9436F5B}" dt="2025-02-19T18:02:54.478" v="12" actId="114"/>
          <ac:spMkLst>
            <pc:docMk/>
            <pc:sldMk cId="0" sldId="258"/>
            <ac:spMk id="2" creationId="{00000000-0000-0000-0000-000000000000}"/>
          </ac:spMkLst>
        </pc:spChg>
        <pc:spChg chg="mod">
          <ac:chgData name="Luiz Fernando Costa Calmon de Araujo Goes" userId="54915e64-f446-499e-96a3-bdabbf128aff" providerId="ADAL" clId="{BEF9479A-948A-49A3-8912-EF6DA9436F5B}" dt="2025-02-19T18:03:09.154" v="14" actId="20577"/>
          <ac:spMkLst>
            <pc:docMk/>
            <pc:sldMk cId="0" sldId="258"/>
            <ac:spMk id="3" creationId="{00000000-0000-0000-0000-000000000000}"/>
          </ac:spMkLst>
        </pc:spChg>
      </pc:sldChg>
      <pc:sldChg chg="modSp mod">
        <pc:chgData name="Luiz Fernando Costa Calmon de Araujo Goes" userId="54915e64-f446-499e-96a3-bdabbf128aff" providerId="ADAL" clId="{BEF9479A-948A-49A3-8912-EF6DA9436F5B}" dt="2025-02-19T18:03:54.692" v="16" actId="114"/>
        <pc:sldMkLst>
          <pc:docMk/>
          <pc:sldMk cId="0" sldId="259"/>
        </pc:sldMkLst>
        <pc:spChg chg="mod">
          <ac:chgData name="Luiz Fernando Costa Calmon de Araujo Goes" userId="54915e64-f446-499e-96a3-bdabbf128aff" providerId="ADAL" clId="{BEF9479A-948A-49A3-8912-EF6DA9436F5B}" dt="2025-02-19T18:03:54.692" v="16" actId="114"/>
          <ac:spMkLst>
            <pc:docMk/>
            <pc:sldMk cId="0" sldId="259"/>
            <ac:spMk id="3" creationId="{00000000-0000-0000-0000-000000000000}"/>
          </ac:spMkLst>
        </pc:spChg>
        <pc:spChg chg="mod">
          <ac:chgData name="Luiz Fernando Costa Calmon de Araujo Goes" userId="54915e64-f446-499e-96a3-bdabbf128aff" providerId="ADAL" clId="{BEF9479A-948A-49A3-8912-EF6DA9436F5B}" dt="2025-02-19T18:03:36.084" v="15" actId="20577"/>
          <ac:spMkLst>
            <pc:docMk/>
            <pc:sldMk cId="0" sldId="259"/>
            <ac:spMk id="6" creationId="{00000000-0000-0000-0000-000000000000}"/>
          </ac:spMkLst>
        </pc:spChg>
      </pc:sldChg>
      <pc:sldChg chg="modSp mod">
        <pc:chgData name="Luiz Fernando Costa Calmon de Araujo Goes" userId="54915e64-f446-499e-96a3-bdabbf128aff" providerId="ADAL" clId="{BEF9479A-948A-49A3-8912-EF6DA9436F5B}" dt="2025-02-19T18:04:39.514" v="24" actId="20577"/>
        <pc:sldMkLst>
          <pc:docMk/>
          <pc:sldMk cId="0" sldId="262"/>
        </pc:sldMkLst>
        <pc:spChg chg="mod">
          <ac:chgData name="Luiz Fernando Costa Calmon de Araujo Goes" userId="54915e64-f446-499e-96a3-bdabbf128aff" providerId="ADAL" clId="{BEF9479A-948A-49A3-8912-EF6DA9436F5B}" dt="2025-02-19T18:04:39.514" v="24" actId="20577"/>
          <ac:spMkLst>
            <pc:docMk/>
            <pc:sldMk cId="0" sldId="262"/>
            <ac:spMk id="9" creationId="{00000000-0000-0000-0000-000000000000}"/>
          </ac:spMkLst>
        </pc:spChg>
      </pc:sldChg>
      <pc:sldChg chg="modSp mod">
        <pc:chgData name="Luiz Fernando Costa Calmon de Araujo Goes" userId="54915e64-f446-499e-96a3-bdabbf128aff" providerId="ADAL" clId="{BEF9479A-948A-49A3-8912-EF6DA9436F5B}" dt="2025-02-18T19:08:39.586" v="0"/>
        <pc:sldMkLst>
          <pc:docMk/>
          <pc:sldMk cId="0" sldId="263"/>
        </pc:sldMkLst>
        <pc:spChg chg="mod">
          <ac:chgData name="Luiz Fernando Costa Calmon de Araujo Goes" userId="54915e64-f446-499e-96a3-bdabbf128aff" providerId="ADAL" clId="{BEF9479A-948A-49A3-8912-EF6DA9436F5B}" dt="2025-02-18T19:08:39.586" v="0"/>
          <ac:spMkLst>
            <pc:docMk/>
            <pc:sldMk cId="0" sldId="263"/>
            <ac:spMk id="3" creationId="{00000000-0000-0000-0000-000000000000}"/>
          </ac:spMkLst>
        </pc:spChg>
      </pc:sldChg>
    </pc:docChg>
  </pc:docChgLst>
  <pc:docChgLst>
    <pc:chgData name="hubdoinvestidor.rh@gmail.com" userId="9fbdcb24241f8ecc" providerId="LiveId" clId="{9377F600-010C-498E-845F-D5538055749A}"/>
    <pc:docChg chg="undo redo custSel modSld">
      <pc:chgData name="hubdoinvestidor.rh@gmail.com" userId="9fbdcb24241f8ecc" providerId="LiveId" clId="{9377F600-010C-498E-845F-D5538055749A}" dt="2025-02-04T15:57:47.101" v="1619" actId="27918"/>
      <pc:docMkLst>
        <pc:docMk/>
      </pc:docMkLst>
      <pc:sldChg chg="modSp mod">
        <pc:chgData name="hubdoinvestidor.rh@gmail.com" userId="9fbdcb24241f8ecc" providerId="LiveId" clId="{9377F600-010C-498E-845F-D5538055749A}" dt="2025-02-04T15:49:34.124" v="1579" actId="20577"/>
        <pc:sldMkLst>
          <pc:docMk/>
          <pc:sldMk cId="0" sldId="256"/>
        </pc:sldMkLst>
        <pc:spChg chg="mod">
          <ac:chgData name="hubdoinvestidor.rh@gmail.com" userId="9fbdcb24241f8ecc" providerId="LiveId" clId="{9377F600-010C-498E-845F-D5538055749A}" dt="2025-02-04T15:49:34.124" v="1579" actId="20577"/>
          <ac:spMkLst>
            <pc:docMk/>
            <pc:sldMk cId="0" sldId="256"/>
            <ac:spMk id="5" creationId="{00000000-0000-0000-0000-000000000000}"/>
          </ac:spMkLst>
        </pc:spChg>
      </pc:sldChg>
      <pc:sldChg chg="addSp delSp modSp mod">
        <pc:chgData name="hubdoinvestidor.rh@gmail.com" userId="9fbdcb24241f8ecc" providerId="LiveId" clId="{9377F600-010C-498E-845F-D5538055749A}" dt="2025-02-03T21:15:35.090" v="924" actId="20577"/>
        <pc:sldMkLst>
          <pc:docMk/>
          <pc:sldMk cId="0" sldId="257"/>
        </pc:sldMkLst>
        <pc:spChg chg="mod">
          <ac:chgData name="hubdoinvestidor.rh@gmail.com" userId="9fbdcb24241f8ecc" providerId="LiveId" clId="{9377F600-010C-498E-845F-D5538055749A}" dt="2025-02-03T21:00:21.097" v="620" actId="120"/>
          <ac:spMkLst>
            <pc:docMk/>
            <pc:sldMk cId="0" sldId="257"/>
            <ac:spMk id="2" creationId="{00000000-0000-0000-0000-000000000000}"/>
          </ac:spMkLst>
        </pc:spChg>
        <pc:spChg chg="add del mod">
          <ac:chgData name="hubdoinvestidor.rh@gmail.com" userId="9fbdcb24241f8ecc" providerId="LiveId" clId="{9377F600-010C-498E-845F-D5538055749A}" dt="2025-02-03T20:57:16.024" v="545" actId="123"/>
          <ac:spMkLst>
            <pc:docMk/>
            <pc:sldMk cId="0" sldId="257"/>
            <ac:spMk id="3" creationId="{00000000-0000-0000-0000-000000000000}"/>
          </ac:spMkLst>
        </pc:spChg>
        <pc:spChg chg="mod">
          <ac:chgData name="hubdoinvestidor.rh@gmail.com" userId="9fbdcb24241f8ecc" providerId="LiveId" clId="{9377F600-010C-498E-845F-D5538055749A}" dt="2025-02-03T21:15:35.090" v="924" actId="20577"/>
          <ac:spMkLst>
            <pc:docMk/>
            <pc:sldMk cId="0" sldId="257"/>
            <ac:spMk id="4" creationId="{00000000-0000-0000-0000-000000000000}"/>
          </ac:spMkLst>
        </pc:spChg>
        <pc:spChg chg="mod">
          <ac:chgData name="hubdoinvestidor.rh@gmail.com" userId="9fbdcb24241f8ecc" providerId="LiveId" clId="{9377F600-010C-498E-845F-D5538055749A}" dt="2025-02-03T20:56:00.305" v="528" actId="1036"/>
          <ac:spMkLst>
            <pc:docMk/>
            <pc:sldMk cId="0" sldId="257"/>
            <ac:spMk id="7" creationId="{00000000-0000-0000-0000-000000000000}"/>
          </ac:spMkLst>
        </pc:spChg>
        <pc:spChg chg="add mod">
          <ac:chgData name="hubdoinvestidor.rh@gmail.com" userId="9fbdcb24241f8ecc" providerId="LiveId" clId="{9377F600-010C-498E-845F-D5538055749A}" dt="2025-02-03T20:58:56.225" v="609"/>
          <ac:spMkLst>
            <pc:docMk/>
            <pc:sldMk cId="0" sldId="257"/>
            <ac:spMk id="8" creationId="{E906DBAB-BC64-220F-640F-D3C97845D165}"/>
          </ac:spMkLst>
        </pc:spChg>
        <pc:picChg chg="mod">
          <ac:chgData name="hubdoinvestidor.rh@gmail.com" userId="9fbdcb24241f8ecc" providerId="LiveId" clId="{9377F600-010C-498E-845F-D5538055749A}" dt="2025-02-03T20:56:00.305" v="528" actId="1036"/>
          <ac:picMkLst>
            <pc:docMk/>
            <pc:sldMk cId="0" sldId="257"/>
            <ac:picMk id="6" creationId="{20944F72-F3EC-1543-B561-6407972D1AEA}"/>
          </ac:picMkLst>
        </pc:picChg>
      </pc:sldChg>
      <pc:sldChg chg="addSp modSp mod">
        <pc:chgData name="hubdoinvestidor.rh@gmail.com" userId="9fbdcb24241f8ecc" providerId="LiveId" clId="{9377F600-010C-498E-845F-D5538055749A}" dt="2025-02-03T21:10:02.486" v="812" actId="14100"/>
        <pc:sldMkLst>
          <pc:docMk/>
          <pc:sldMk cId="0" sldId="258"/>
        </pc:sldMkLst>
        <pc:spChg chg="mod">
          <ac:chgData name="hubdoinvestidor.rh@gmail.com" userId="9fbdcb24241f8ecc" providerId="LiveId" clId="{9377F600-010C-498E-845F-D5538055749A}" dt="2025-02-03T21:04:23.666" v="683" actId="20577"/>
          <ac:spMkLst>
            <pc:docMk/>
            <pc:sldMk cId="0" sldId="258"/>
            <ac:spMk id="2" creationId="{00000000-0000-0000-0000-000000000000}"/>
          </ac:spMkLst>
        </pc:spChg>
        <pc:spChg chg="mod">
          <ac:chgData name="hubdoinvestidor.rh@gmail.com" userId="9fbdcb24241f8ecc" providerId="LiveId" clId="{9377F600-010C-498E-845F-D5538055749A}" dt="2025-02-03T21:10:02.486" v="812" actId="14100"/>
          <ac:spMkLst>
            <pc:docMk/>
            <pc:sldMk cId="0" sldId="258"/>
            <ac:spMk id="3" creationId="{00000000-0000-0000-0000-000000000000}"/>
          </ac:spMkLst>
        </pc:spChg>
        <pc:spChg chg="mod">
          <ac:chgData name="hubdoinvestidor.rh@gmail.com" userId="9fbdcb24241f8ecc" providerId="LiveId" clId="{9377F600-010C-498E-845F-D5538055749A}" dt="2025-02-03T21:08:34.809" v="764" actId="20577"/>
          <ac:spMkLst>
            <pc:docMk/>
            <pc:sldMk cId="0" sldId="258"/>
            <ac:spMk id="6" creationId="{00000000-0000-0000-0000-000000000000}"/>
          </ac:spMkLst>
        </pc:spChg>
        <pc:spChg chg="mod">
          <ac:chgData name="hubdoinvestidor.rh@gmail.com" userId="9fbdcb24241f8ecc" providerId="LiveId" clId="{9377F600-010C-498E-845F-D5538055749A}" dt="2025-02-03T20:58:37.850" v="607" actId="20577"/>
          <ac:spMkLst>
            <pc:docMk/>
            <pc:sldMk cId="0" sldId="258"/>
            <ac:spMk id="12" creationId="{4F223BF4-9CC4-F734-689A-DE469F3A2ECE}"/>
          </ac:spMkLst>
        </pc:spChg>
        <pc:picChg chg="mod">
          <ac:chgData name="hubdoinvestidor.rh@gmail.com" userId="9fbdcb24241f8ecc" providerId="LiveId" clId="{9377F600-010C-498E-845F-D5538055749A}" dt="2025-02-03T21:04:10.285" v="678" actId="1036"/>
          <ac:picMkLst>
            <pc:docMk/>
            <pc:sldMk cId="0" sldId="258"/>
            <ac:picMk id="5" creationId="{F9CB3D5F-AE6A-2695-471C-C74A0156B6EA}"/>
          </ac:picMkLst>
        </pc:picChg>
      </pc:sldChg>
      <pc:sldChg chg="modSp mod">
        <pc:chgData name="hubdoinvestidor.rh@gmail.com" userId="9fbdcb24241f8ecc" providerId="LiveId" clId="{9377F600-010C-498E-845F-D5538055749A}" dt="2025-02-03T22:39:42.458" v="1568" actId="14100"/>
        <pc:sldMkLst>
          <pc:docMk/>
          <pc:sldMk cId="0" sldId="259"/>
        </pc:sldMkLst>
        <pc:spChg chg="mod">
          <ac:chgData name="hubdoinvestidor.rh@gmail.com" userId="9fbdcb24241f8ecc" providerId="LiveId" clId="{9377F600-010C-498E-845F-D5538055749A}" dt="2025-02-03T21:10:41.164" v="818"/>
          <ac:spMkLst>
            <pc:docMk/>
            <pc:sldMk cId="0" sldId="259"/>
            <ac:spMk id="2" creationId="{00000000-0000-0000-0000-000000000000}"/>
          </ac:spMkLst>
        </pc:spChg>
        <pc:spChg chg="mod">
          <ac:chgData name="hubdoinvestidor.rh@gmail.com" userId="9fbdcb24241f8ecc" providerId="LiveId" clId="{9377F600-010C-498E-845F-D5538055749A}" dt="2025-02-03T22:01:32.455" v="1319" actId="313"/>
          <ac:spMkLst>
            <pc:docMk/>
            <pc:sldMk cId="0" sldId="259"/>
            <ac:spMk id="3" creationId="{00000000-0000-0000-0000-000000000000}"/>
          </ac:spMkLst>
        </pc:spChg>
        <pc:spChg chg="mod">
          <ac:chgData name="hubdoinvestidor.rh@gmail.com" userId="9fbdcb24241f8ecc" providerId="LiveId" clId="{9377F600-010C-498E-845F-D5538055749A}" dt="2025-02-03T21:12:55.244" v="895" actId="20577"/>
          <ac:spMkLst>
            <pc:docMk/>
            <pc:sldMk cId="0" sldId="259"/>
            <ac:spMk id="6" creationId="{00000000-0000-0000-0000-000000000000}"/>
          </ac:spMkLst>
        </pc:spChg>
        <pc:spChg chg="mod">
          <ac:chgData name="hubdoinvestidor.rh@gmail.com" userId="9fbdcb24241f8ecc" providerId="LiveId" clId="{9377F600-010C-498E-845F-D5538055749A}" dt="2025-02-03T22:39:42.458" v="1568" actId="14100"/>
          <ac:spMkLst>
            <pc:docMk/>
            <pc:sldMk cId="0" sldId="259"/>
            <ac:spMk id="11" creationId="{B05AFA64-62CF-1A44-700F-A1621C6C83F4}"/>
          </ac:spMkLst>
        </pc:spChg>
      </pc:sldChg>
      <pc:sldChg chg="addSp delSp modSp mod">
        <pc:chgData name="hubdoinvestidor.rh@gmail.com" userId="9fbdcb24241f8ecc" providerId="LiveId" clId="{9377F600-010C-498E-845F-D5538055749A}" dt="2025-02-04T15:50:20.068" v="1595" actId="27918"/>
        <pc:sldMkLst>
          <pc:docMk/>
          <pc:sldMk cId="0" sldId="260"/>
        </pc:sldMkLst>
        <pc:spChg chg="mod">
          <ac:chgData name="hubdoinvestidor.rh@gmail.com" userId="9fbdcb24241f8ecc" providerId="LiveId" clId="{9377F600-010C-498E-845F-D5538055749A}" dt="2025-02-04T15:50:09.554" v="1591" actId="20577"/>
          <ac:spMkLst>
            <pc:docMk/>
            <pc:sldMk cId="0" sldId="260"/>
            <ac:spMk id="3" creationId="{00000000-0000-0000-0000-000000000000}"/>
          </ac:spMkLst>
        </pc:spChg>
        <pc:spChg chg="mod">
          <ac:chgData name="hubdoinvestidor.rh@gmail.com" userId="9fbdcb24241f8ecc" providerId="LiveId" clId="{9377F600-010C-498E-845F-D5538055749A}" dt="2025-02-04T15:49:59.328" v="1582" actId="20577"/>
          <ac:spMkLst>
            <pc:docMk/>
            <pc:sldMk cId="0" sldId="260"/>
            <ac:spMk id="4" creationId="{00000000-0000-0000-0000-000000000000}"/>
          </ac:spMkLst>
        </pc:spChg>
        <pc:spChg chg="mod">
          <ac:chgData name="hubdoinvestidor.rh@gmail.com" userId="9fbdcb24241f8ecc" providerId="LiveId" clId="{9377F600-010C-498E-845F-D5538055749A}" dt="2025-02-03T21:17:12.716" v="926" actId="1076"/>
          <ac:spMkLst>
            <pc:docMk/>
            <pc:sldMk cId="0" sldId="260"/>
            <ac:spMk id="6" creationId="{00000000-0000-0000-0000-000000000000}"/>
          </ac:spMkLst>
        </pc:spChg>
        <pc:spChg chg="mod">
          <ac:chgData name="hubdoinvestidor.rh@gmail.com" userId="9fbdcb24241f8ecc" providerId="LiveId" clId="{9377F600-010C-498E-845F-D5538055749A}" dt="2025-02-03T22:39:36.219" v="1566" actId="14100"/>
          <ac:spMkLst>
            <pc:docMk/>
            <pc:sldMk cId="0" sldId="260"/>
            <ac:spMk id="14" creationId="{B322ADD0-CB32-8796-FD83-E4BF6A389696}"/>
          </ac:spMkLst>
        </pc:spChg>
        <pc:spChg chg="mod">
          <ac:chgData name="hubdoinvestidor.rh@gmail.com" userId="9fbdcb24241f8ecc" providerId="LiveId" clId="{9377F600-010C-498E-845F-D5538055749A}" dt="2025-02-03T21:59:10.723" v="1255" actId="20577"/>
          <ac:spMkLst>
            <pc:docMk/>
            <pc:sldMk cId="0" sldId="260"/>
            <ac:spMk id="15" creationId="{AA62E87A-A374-3E63-2AED-3DE24447DFAC}"/>
          </ac:spMkLst>
        </pc:spChg>
        <pc:graphicFrameChg chg="add mod">
          <ac:chgData name="hubdoinvestidor.rh@gmail.com" userId="9fbdcb24241f8ecc" providerId="LiveId" clId="{9377F600-010C-498E-845F-D5538055749A}" dt="2025-02-03T22:30:38.442" v="1550"/>
          <ac:graphicFrameMkLst>
            <pc:docMk/>
            <pc:sldMk cId="0" sldId="260"/>
            <ac:graphicFrameMk id="22" creationId="{E01EDA4B-B9FB-D5C2-3439-AE4CE1BE090C}"/>
          </ac:graphicFrameMkLst>
        </pc:graphicFrameChg>
      </pc:sldChg>
      <pc:sldChg chg="addSp modSp mod">
        <pc:chgData name="hubdoinvestidor.rh@gmail.com" userId="9fbdcb24241f8ecc" providerId="LiveId" clId="{9377F600-010C-498E-845F-D5538055749A}" dt="2025-02-04T15:57:47.101" v="1619" actId="27918"/>
        <pc:sldMkLst>
          <pc:docMk/>
          <pc:sldMk cId="0" sldId="261"/>
        </pc:sldMkLst>
        <pc:spChg chg="mod">
          <ac:chgData name="hubdoinvestidor.rh@gmail.com" userId="9fbdcb24241f8ecc" providerId="LiveId" clId="{9377F600-010C-498E-845F-D5538055749A}" dt="2025-02-03T22:27:29.990" v="1490" actId="20577"/>
          <ac:spMkLst>
            <pc:docMk/>
            <pc:sldMk cId="0" sldId="261"/>
            <ac:spMk id="12" creationId="{00000000-0000-0000-0000-000000000000}"/>
          </ac:spMkLst>
        </pc:spChg>
        <pc:spChg chg="mod">
          <ac:chgData name="hubdoinvestidor.rh@gmail.com" userId="9fbdcb24241f8ecc" providerId="LiveId" clId="{9377F600-010C-498E-845F-D5538055749A}" dt="2025-02-03T22:18:24.142" v="1414" actId="14100"/>
          <ac:spMkLst>
            <pc:docMk/>
            <pc:sldMk cId="0" sldId="261"/>
            <ac:spMk id="13" creationId="{00000000-0000-0000-0000-000000000000}"/>
          </ac:spMkLst>
        </pc:spChg>
        <pc:spChg chg="mod">
          <ac:chgData name="hubdoinvestidor.rh@gmail.com" userId="9fbdcb24241f8ecc" providerId="LiveId" clId="{9377F600-010C-498E-845F-D5538055749A}" dt="2025-02-03T22:38:16.932" v="1559"/>
          <ac:spMkLst>
            <pc:docMk/>
            <pc:sldMk cId="0" sldId="261"/>
            <ac:spMk id="18" creationId="{7BFF0812-F0F7-753B-FD79-C487A77DA2DF}"/>
          </ac:spMkLst>
        </pc:spChg>
        <pc:graphicFrameChg chg="add mod">
          <ac:chgData name="hubdoinvestidor.rh@gmail.com" userId="9fbdcb24241f8ecc" providerId="LiveId" clId="{9377F600-010C-498E-845F-D5538055749A}" dt="2025-02-03T22:16:09.352" v="1402" actId="20577"/>
          <ac:graphicFrameMkLst>
            <pc:docMk/>
            <pc:sldMk cId="0" sldId="261"/>
            <ac:graphicFrameMk id="2" creationId="{42250C3B-5FA5-D243-F797-96D5F0F2FC14}"/>
          </ac:graphicFrameMkLst>
        </pc:graphicFrameChg>
      </pc:sldChg>
      <pc:sldChg chg="modSp mod">
        <pc:chgData name="hubdoinvestidor.rh@gmail.com" userId="9fbdcb24241f8ecc" providerId="LiveId" clId="{9377F600-010C-498E-845F-D5538055749A}" dt="2025-02-03T22:39:25.776" v="1564"/>
        <pc:sldMkLst>
          <pc:docMk/>
          <pc:sldMk cId="0" sldId="262"/>
        </pc:sldMkLst>
        <pc:spChg chg="mod">
          <ac:chgData name="hubdoinvestidor.rh@gmail.com" userId="9fbdcb24241f8ecc" providerId="LiveId" clId="{9377F600-010C-498E-845F-D5538055749A}" dt="2025-02-03T22:26:41.075" v="1483" actId="20577"/>
          <ac:spMkLst>
            <pc:docMk/>
            <pc:sldMk cId="0" sldId="262"/>
            <ac:spMk id="6" creationId="{00000000-0000-0000-0000-000000000000}"/>
          </ac:spMkLst>
        </pc:spChg>
        <pc:spChg chg="mod">
          <ac:chgData name="hubdoinvestidor.rh@gmail.com" userId="9fbdcb24241f8ecc" providerId="LiveId" clId="{9377F600-010C-498E-845F-D5538055749A}" dt="2025-02-03T22:27:16.752" v="1489" actId="20577"/>
          <ac:spMkLst>
            <pc:docMk/>
            <pc:sldMk cId="0" sldId="262"/>
            <ac:spMk id="7" creationId="{00000000-0000-0000-0000-000000000000}"/>
          </ac:spMkLst>
        </pc:spChg>
        <pc:spChg chg="mod">
          <ac:chgData name="hubdoinvestidor.rh@gmail.com" userId="9fbdcb24241f8ecc" providerId="LiveId" clId="{9377F600-010C-498E-845F-D5538055749A}" dt="2025-02-03T22:39:25.776" v="1564"/>
          <ac:spMkLst>
            <pc:docMk/>
            <pc:sldMk cId="0" sldId="262"/>
            <ac:spMk id="15" creationId="{51C562B2-C372-08B1-4D82-826FA82BFB2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pt-BR" sz="1000" b="1" dirty="0">
                <a:solidFill>
                  <a:schemeClr val="tx1"/>
                </a:solidFill>
                <a:latin typeface="Poppins" panose="00000500000000000000" pitchFamily="2" charset="0"/>
                <a:cs typeface="Poppins" panose="00000500000000000000" pitchFamily="2" charset="0"/>
              </a:rPr>
              <a:t>Performance no ano (YTD)</a:t>
            </a:r>
          </a:p>
        </c:rich>
      </c:tx>
      <c:layout>
        <c:manualLayout>
          <c:xMode val="edge"/>
          <c:yMode val="edge"/>
          <c:x val="0.34437597578162504"/>
          <c:y val="7.737178204291662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manualLayout>
          <c:layoutTarget val="inner"/>
          <c:xMode val="edge"/>
          <c:yMode val="edge"/>
          <c:x val="6.5347481577795075E-2"/>
          <c:y val="0.28234588426913282"/>
          <c:w val="0.90915315163974819"/>
          <c:h val="0.57708821763554408"/>
        </c:manualLayout>
      </c:layout>
      <c:lineChart>
        <c:grouping val="standard"/>
        <c:varyColors val="0"/>
        <c:ser>
          <c:idx val="0"/>
          <c:order val="0"/>
          <c:tx>
            <c:strRef>
              <c:f>Planilha1!$B$1</c:f>
              <c:strCache>
                <c:ptCount val="1"/>
                <c:pt idx="0">
                  <c:v>Hashdex 20 Nasdaq Crypto Index</c:v>
                </c:pt>
              </c:strCache>
            </c:strRef>
          </c:tx>
          <c:spPr>
            <a:ln w="28575" cap="rnd">
              <a:solidFill>
                <a:srgbClr val="042E27"/>
              </a:solidFill>
              <a:round/>
            </a:ln>
            <a:effectLst/>
          </c:spPr>
          <c:marker>
            <c:symbol val="none"/>
          </c:marker>
          <c:dLbls>
            <c:dLbl>
              <c:idx val="1"/>
              <c:layout>
                <c:manualLayout>
                  <c:x val="-1.9124525086842578E-2"/>
                  <c:y val="-0.11969023568276939"/>
                </c:manualLayout>
              </c:layout>
              <c:tx>
                <c:rich>
                  <a:bodyPr/>
                  <a:lstStyle/>
                  <a:p>
                    <a:r>
                      <a:rPr lang="en-US" dirty="0"/>
                      <a:t>1,35%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3C3B-4F13-81C6-AC3F42CD83D5}"/>
                </c:ext>
              </c:extLst>
            </c:dLbl>
            <c:dLbl>
              <c:idx val="35"/>
              <c:layout>
                <c:manualLayout>
                  <c:x val="-1.274968339122854E-2"/>
                  <c:y val="-0.10560903148479653"/>
                </c:manualLayout>
              </c:layout>
              <c:tx>
                <c:rich>
                  <a:bodyPr/>
                  <a:lstStyle/>
                  <a:p>
                    <a:r>
                      <a:rPr lang="en-US" dirty="0"/>
                      <a:t>46,00%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3C3B-4F13-81C6-AC3F42CD83D5}"/>
                </c:ext>
              </c:extLst>
            </c:dLbl>
            <c:dLbl>
              <c:idx val="62"/>
              <c:layout>
                <c:manualLayout>
                  <c:x val="2.1747747346785713E-2"/>
                  <c:y val="-0.18994657458076541"/>
                </c:manualLayout>
              </c:layout>
              <c:tx>
                <c:rich>
                  <a:bodyPr/>
                  <a:lstStyle/>
                  <a:p>
                    <a:r>
                      <a:rPr lang="en-US" dirty="0">
                        <a:solidFill>
                          <a:schemeClr val="bg1"/>
                        </a:solidFill>
                      </a:rPr>
                      <a:t>65,76%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C3B-4F13-81C6-AC3F42CD83D5}"/>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Planilha1!$B$2:$B$4</c:f>
              <c:numCache>
                <c:formatCode>0.00</c:formatCode>
                <c:ptCount val="3"/>
                <c:pt idx="0" formatCode="General">
                  <c:v>100</c:v>
                </c:pt>
                <c:pt idx="1">
                  <c:v>100</c:v>
                </c:pt>
                <c:pt idx="2">
                  <c:v>101.35039930944102</c:v>
                </c:pt>
              </c:numCache>
            </c:numRef>
          </c:val>
          <c:smooth val="0"/>
          <c:extLst>
            <c:ext xmlns:c16="http://schemas.microsoft.com/office/drawing/2014/chart" uri="{C3380CC4-5D6E-409C-BE32-E72D297353CC}">
              <c16:uniqueId val="{00000002-3C3B-4F13-81C6-AC3F42CD83D5}"/>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1"/>
              <c:layout>
                <c:manualLayout>
                  <c:x val="-2.5499366782456925E-2"/>
                  <c:y val="0.11264963358378288"/>
                </c:manualLayout>
              </c:layout>
              <c:tx>
                <c:rich>
                  <a:bodyPr/>
                  <a:lstStyle/>
                  <a:p>
                    <a:r>
                      <a:rPr lang="en-US" dirty="0"/>
                      <a:t>1,01%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3C3B-4F13-81C6-AC3F42CD83D5}"/>
                </c:ext>
              </c:extLst>
            </c:dLbl>
            <c:dLbl>
              <c:idx val="35"/>
              <c:layout>
                <c:manualLayout>
                  <c:x val="-1.274968339122854E-2"/>
                  <c:y val="0.11264963358378288"/>
                </c:manualLayout>
              </c:layout>
              <c:tx>
                <c:rich>
                  <a:bodyPr/>
                  <a:lstStyle/>
                  <a:p>
                    <a:r>
                      <a:rPr lang="en-US" dirty="0"/>
                      <a:t>41,30%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C3B-4F13-81C6-AC3F42CD83D5}"/>
                </c:ext>
              </c:extLst>
            </c:dLbl>
            <c:dLbl>
              <c:idx val="62"/>
              <c:layout>
                <c:manualLayout>
                  <c:x val="2.3872694578657264E-2"/>
                  <c:y val="9.3852889113843208E-2"/>
                </c:manualLayout>
              </c:layout>
              <c:tx>
                <c:rich>
                  <a:bodyPr/>
                  <a:lstStyle/>
                  <a:p>
                    <a:r>
                      <a:rPr lang="en-US" dirty="0">
                        <a:solidFill>
                          <a:schemeClr val="bg1"/>
                        </a:solidFill>
                      </a:rPr>
                      <a:t>59,96%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3C3B-4F13-81C6-AC3F42CD83D5}"/>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Planilha1!$A$2:$A$4</c:f>
              <c:numCache>
                <c:formatCode>mmm\-yy</c:formatCode>
                <c:ptCount val="3"/>
                <c:pt idx="1">
                  <c:v>45658</c:v>
                </c:pt>
                <c:pt idx="2">
                  <c:v>45688</c:v>
                </c:pt>
              </c:numCache>
            </c:numRef>
          </c:cat>
          <c:val>
            <c:numRef>
              <c:f>Planilha1!$C$2:$C$4</c:f>
              <c:numCache>
                <c:formatCode>General</c:formatCode>
                <c:ptCount val="3"/>
                <c:pt idx="0">
                  <c:v>100</c:v>
                </c:pt>
                <c:pt idx="1">
                  <c:v>100</c:v>
                </c:pt>
                <c:pt idx="2">
                  <c:v>101.00964731765757</c:v>
                </c:pt>
              </c:numCache>
            </c:numRef>
          </c:val>
          <c:smooth val="0"/>
          <c:extLst>
            <c:ext xmlns:c16="http://schemas.microsoft.com/office/drawing/2014/chart" uri="{C3380CC4-5D6E-409C-BE32-E72D297353CC}">
              <c16:uniqueId val="{00000005-3C3B-4F13-81C6-AC3F42CD83D5}"/>
            </c:ext>
          </c:extLst>
        </c:ser>
        <c:dLbls>
          <c:showLegendKey val="0"/>
          <c:showVal val="0"/>
          <c:showCatName val="0"/>
          <c:showSerName val="0"/>
          <c:showPercent val="0"/>
          <c:showBubbleSize val="0"/>
        </c:dLbls>
        <c:smooth val="0"/>
        <c:axId val="454892351"/>
        <c:axId val="454887551"/>
      </c:lineChart>
      <c:dateAx>
        <c:axId val="454892351"/>
        <c:scaling>
          <c:orientation val="minMax"/>
          <c:max val="45689"/>
        </c:scaling>
        <c:delete val="0"/>
        <c:axPos val="b"/>
        <c:numFmt formatCode="dd/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days"/>
        <c:majorUnit val="30"/>
        <c:majorTimeUnit val="days"/>
        <c:minorUnit val="1"/>
        <c:minorTimeUnit val="days"/>
      </c:dateAx>
      <c:valAx>
        <c:axId val="454887551"/>
        <c:scaling>
          <c:orientation val="minMax"/>
          <c:max val="102"/>
          <c:min val="1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1"/>
      </c:valAx>
      <c:spPr>
        <a:noFill/>
        <a:ln>
          <a:noFill/>
        </a:ln>
        <a:effectLst/>
      </c:spPr>
    </c:plotArea>
    <c:legend>
      <c:legendPos val="r"/>
      <c:layout>
        <c:manualLayout>
          <c:xMode val="edge"/>
          <c:yMode val="edge"/>
          <c:x val="7.861166990902381E-2"/>
          <c:y val="0.24000636426079502"/>
          <c:w val="0.43477541399242614"/>
          <c:h val="0.32284985832867191"/>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Retorno</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r>
              <a:rPr lang="en-US" sz="1000" b="1" i="0" u="none" strike="noStrike" kern="1200" spc="0" baseline="0" dirty="0">
                <a:solidFill>
                  <a:sysClr val="windowText" lastClr="000000"/>
                </a:solidFill>
                <a:latin typeface="Poppins" panose="00000500000000000000" pitchFamily="2" charset="0"/>
                <a:cs typeface="Poppins" panose="00000500000000000000" pitchFamily="2" charset="0"/>
              </a:rPr>
              <a:t> a </a:t>
            </a:r>
            <a:r>
              <a:rPr lang="en-US" sz="1000" b="1" i="0" u="none" strike="noStrike" kern="1200" spc="0" baseline="0" dirty="0" err="1">
                <a:solidFill>
                  <a:sysClr val="windowText" lastClr="000000"/>
                </a:solidFill>
                <a:latin typeface="Poppins" panose="00000500000000000000" pitchFamily="2" charset="0"/>
                <a:cs typeface="Poppins" panose="00000500000000000000" pitchFamily="2" charset="0"/>
              </a:rPr>
              <a:t>mês</a:t>
            </a:r>
            <a:endParaRPr lang="en-US" sz="1000" b="1" i="0" u="none" strike="noStrike" kern="1200" spc="0" baseline="0" dirty="0">
              <a:solidFill>
                <a:sysClr val="windowText" lastClr="000000"/>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Hashdex 20 Nasdaq Crypto Index</c:v>
                </c:pt>
              </c:strCache>
            </c:strRef>
          </c:tx>
          <c:spPr>
            <a:solidFill>
              <a:srgbClr val="042E27"/>
            </a:solidFill>
            <a:ln>
              <a:noFill/>
            </a:ln>
            <a:effectLst/>
          </c:spPr>
          <c:invertIfNegative val="0"/>
          <c:cat>
            <c:numRef>
              <c:f>Planilha1!$A$2:$A$68</c:f>
              <c:numCache>
                <c:formatCode>[$-416]mmmm\-yy;@</c:formatCode>
                <c:ptCount val="67"/>
                <c:pt idx="0">
                  <c:v>43647</c:v>
                </c:pt>
                <c:pt idx="1">
                  <c:v>43678</c:v>
                </c:pt>
                <c:pt idx="2">
                  <c:v>43709</c:v>
                </c:pt>
                <c:pt idx="3">
                  <c:v>43739</c:v>
                </c:pt>
                <c:pt idx="4">
                  <c:v>43770</c:v>
                </c:pt>
                <c:pt idx="5">
                  <c:v>43800</c:v>
                </c:pt>
                <c:pt idx="6">
                  <c:v>43831</c:v>
                </c:pt>
                <c:pt idx="7">
                  <c:v>43862</c:v>
                </c:pt>
                <c:pt idx="8">
                  <c:v>43891</c:v>
                </c:pt>
                <c:pt idx="9">
                  <c:v>43922</c:v>
                </c:pt>
                <c:pt idx="10">
                  <c:v>43952</c:v>
                </c:pt>
                <c:pt idx="11">
                  <c:v>43983</c:v>
                </c:pt>
                <c:pt idx="12">
                  <c:v>44013</c:v>
                </c:pt>
                <c:pt idx="13">
                  <c:v>44044</c:v>
                </c:pt>
                <c:pt idx="14">
                  <c:v>44075</c:v>
                </c:pt>
                <c:pt idx="15">
                  <c:v>44105</c:v>
                </c:pt>
                <c:pt idx="16">
                  <c:v>44136</c:v>
                </c:pt>
                <c:pt idx="17">
                  <c:v>44166</c:v>
                </c:pt>
                <c:pt idx="18">
                  <c:v>44197</c:v>
                </c:pt>
                <c:pt idx="19">
                  <c:v>44228</c:v>
                </c:pt>
                <c:pt idx="20">
                  <c:v>44256</c:v>
                </c:pt>
                <c:pt idx="21">
                  <c:v>44287</c:v>
                </c:pt>
                <c:pt idx="22">
                  <c:v>44317</c:v>
                </c:pt>
                <c:pt idx="23">
                  <c:v>44348</c:v>
                </c:pt>
                <c:pt idx="24">
                  <c:v>44378</c:v>
                </c:pt>
                <c:pt idx="25">
                  <c:v>44409</c:v>
                </c:pt>
                <c:pt idx="26">
                  <c:v>44440</c:v>
                </c:pt>
                <c:pt idx="27">
                  <c:v>44470</c:v>
                </c:pt>
                <c:pt idx="28">
                  <c:v>44501</c:v>
                </c:pt>
                <c:pt idx="29">
                  <c:v>44531</c:v>
                </c:pt>
                <c:pt idx="30">
                  <c:v>44562</c:v>
                </c:pt>
                <c:pt idx="31">
                  <c:v>44593</c:v>
                </c:pt>
                <c:pt idx="32">
                  <c:v>44621</c:v>
                </c:pt>
                <c:pt idx="33">
                  <c:v>44652</c:v>
                </c:pt>
                <c:pt idx="34">
                  <c:v>44682</c:v>
                </c:pt>
                <c:pt idx="35">
                  <c:v>44713</c:v>
                </c:pt>
                <c:pt idx="36">
                  <c:v>44743</c:v>
                </c:pt>
                <c:pt idx="37">
                  <c:v>44774</c:v>
                </c:pt>
                <c:pt idx="38">
                  <c:v>44805</c:v>
                </c:pt>
                <c:pt idx="39">
                  <c:v>44835</c:v>
                </c:pt>
                <c:pt idx="40">
                  <c:v>44866</c:v>
                </c:pt>
                <c:pt idx="41">
                  <c:v>44896</c:v>
                </c:pt>
                <c:pt idx="42">
                  <c:v>44927</c:v>
                </c:pt>
                <c:pt idx="43">
                  <c:v>44958</c:v>
                </c:pt>
                <c:pt idx="44">
                  <c:v>44986</c:v>
                </c:pt>
                <c:pt idx="45">
                  <c:v>45017</c:v>
                </c:pt>
                <c:pt idx="46">
                  <c:v>45047</c:v>
                </c:pt>
                <c:pt idx="47">
                  <c:v>45078</c:v>
                </c:pt>
                <c:pt idx="48">
                  <c:v>45108</c:v>
                </c:pt>
                <c:pt idx="49">
                  <c:v>45139</c:v>
                </c:pt>
                <c:pt idx="50">
                  <c:v>45170</c:v>
                </c:pt>
                <c:pt idx="51">
                  <c:v>45200</c:v>
                </c:pt>
                <c:pt idx="52">
                  <c:v>45231</c:v>
                </c:pt>
                <c:pt idx="53">
                  <c:v>45261</c:v>
                </c:pt>
                <c:pt idx="54">
                  <c:v>45292</c:v>
                </c:pt>
                <c:pt idx="55">
                  <c:v>45323</c:v>
                </c:pt>
                <c:pt idx="56">
                  <c:v>45352</c:v>
                </c:pt>
                <c:pt idx="57">
                  <c:v>45383</c:v>
                </c:pt>
                <c:pt idx="58">
                  <c:v>45413</c:v>
                </c:pt>
                <c:pt idx="59">
                  <c:v>45444</c:v>
                </c:pt>
                <c:pt idx="60">
                  <c:v>45474</c:v>
                </c:pt>
                <c:pt idx="61">
                  <c:v>45505</c:v>
                </c:pt>
                <c:pt idx="62">
                  <c:v>45536</c:v>
                </c:pt>
                <c:pt idx="63">
                  <c:v>45566</c:v>
                </c:pt>
                <c:pt idx="64">
                  <c:v>45597</c:v>
                </c:pt>
                <c:pt idx="65">
                  <c:v>45627</c:v>
                </c:pt>
                <c:pt idx="66">
                  <c:v>45658</c:v>
                </c:pt>
              </c:numCache>
            </c:numRef>
          </c:cat>
          <c:val>
            <c:numRef>
              <c:f>Planilha1!$B$2:$B$68</c:f>
              <c:numCache>
                <c:formatCode>0.00%</c:formatCode>
                <c:ptCount val="67"/>
                <c:pt idx="0">
                  <c:v>-1.9792559999999799E-2</c:v>
                </c:pt>
                <c:pt idx="1">
                  <c:v>4.8354050444670005E-3</c:v>
                </c:pt>
                <c:pt idx="2">
                  <c:v>-1.4436744290663217E-2</c:v>
                </c:pt>
                <c:pt idx="3">
                  <c:v>1.3941983792756796E-2</c:v>
                </c:pt>
                <c:pt idx="4">
                  <c:v>-1.8592547318569519E-2</c:v>
                </c:pt>
                <c:pt idx="5">
                  <c:v>-2.1740417955516067E-2</c:v>
                </c:pt>
                <c:pt idx="6">
                  <c:v>7.3810709950388853E-2</c:v>
                </c:pt>
                <c:pt idx="7">
                  <c:v>7.1306122589767096E-3</c:v>
                </c:pt>
                <c:pt idx="8">
                  <c:v>-2.3794333354534847E-2</c:v>
                </c:pt>
                <c:pt idx="9">
                  <c:v>7.7537881084992932E-2</c:v>
                </c:pt>
                <c:pt idx="10">
                  <c:v>8.0198514859546322E-3</c:v>
                </c:pt>
                <c:pt idx="11">
                  <c:v>-3.0896904467935249E-3</c:v>
                </c:pt>
                <c:pt idx="12">
                  <c:v>4.3472022410990352E-2</c:v>
                </c:pt>
                <c:pt idx="13">
                  <c:v>2.5698521473157765E-2</c:v>
                </c:pt>
                <c:pt idx="14">
                  <c:v>-2.345724436344232E-2</c:v>
                </c:pt>
                <c:pt idx="15">
                  <c:v>3.4793437215887346E-2</c:v>
                </c:pt>
                <c:pt idx="16">
                  <c:v>6.7964197295753204E-2</c:v>
                </c:pt>
                <c:pt idx="17">
                  <c:v>6.1277738155451011E-2</c:v>
                </c:pt>
                <c:pt idx="18">
                  <c:v>9.4328721184389744E-2</c:v>
                </c:pt>
                <c:pt idx="19">
                  <c:v>5.2882151363019991E-2</c:v>
                </c:pt>
                <c:pt idx="20">
                  <c:v>5.1641647499677035E-2</c:v>
                </c:pt>
                <c:pt idx="21">
                  <c:v>4.8101351812455118E-3</c:v>
                </c:pt>
                <c:pt idx="22">
                  <c:v>-6.7931154852953646E-2</c:v>
                </c:pt>
                <c:pt idx="23">
                  <c:v>-1.9512300295379648E-2</c:v>
                </c:pt>
                <c:pt idx="24">
                  <c:v>3.5366029456318948E-2</c:v>
                </c:pt>
                <c:pt idx="25">
                  <c:v>5.4043656260129636E-2</c:v>
                </c:pt>
                <c:pt idx="26">
                  <c:v>-3.1427070340815932E-3</c:v>
                </c:pt>
                <c:pt idx="27">
                  <c:v>8.511167782565264E-2</c:v>
                </c:pt>
                <c:pt idx="28">
                  <c:v>-2.1617259634032493E-4</c:v>
                </c:pt>
                <c:pt idx="29">
                  <c:v>-4.0061072761889867E-2</c:v>
                </c:pt>
                <c:pt idx="30">
                  <c:v>-4.4794803504706104E-2</c:v>
                </c:pt>
                <c:pt idx="31">
                  <c:v>5.4886279264283501E-3</c:v>
                </c:pt>
                <c:pt idx="32">
                  <c:v>2.8873779217433001E-2</c:v>
                </c:pt>
                <c:pt idx="33">
                  <c:v>-2.16771198451968E-2</c:v>
                </c:pt>
                <c:pt idx="34">
                  <c:v>-4.4364120184662501E-2</c:v>
                </c:pt>
                <c:pt idx="35">
                  <c:v>-7.1532206536507395E-2</c:v>
                </c:pt>
                <c:pt idx="36">
                  <c:v>7.4566373269744399E-2</c:v>
                </c:pt>
                <c:pt idx="37">
                  <c:v>-1.9858872310799299E-2</c:v>
                </c:pt>
                <c:pt idx="38">
                  <c:v>5.2002455240496301E-3</c:v>
                </c:pt>
                <c:pt idx="39">
                  <c:v>1.4191566724190099E-2</c:v>
                </c:pt>
                <c:pt idx="40">
                  <c:v>-2.79689928490666E-2</c:v>
                </c:pt>
                <c:pt idx="41">
                  <c:v>3.0178472600326202E-3</c:v>
                </c:pt>
                <c:pt idx="42">
                  <c:v>6.9522130293411699E-2</c:v>
                </c:pt>
                <c:pt idx="43">
                  <c:v>1.6759619378433802E-2</c:v>
                </c:pt>
                <c:pt idx="44">
                  <c:v>3.9677247760936597E-2</c:v>
                </c:pt>
                <c:pt idx="45">
                  <c:v>7.5305165504908596E-3</c:v>
                </c:pt>
                <c:pt idx="46">
                  <c:v>-8.1288119179168095E-4</c:v>
                </c:pt>
                <c:pt idx="47">
                  <c:v>1.18890328022918E-2</c:v>
                </c:pt>
                <c:pt idx="48">
                  <c:v>1.6550020455830001E-3</c:v>
                </c:pt>
                <c:pt idx="49">
                  <c:v>-2.3289153932268799E-3</c:v>
                </c:pt>
                <c:pt idx="50">
                  <c:v>1.1037410259926699E-2</c:v>
                </c:pt>
                <c:pt idx="51">
                  <c:v>4.6261405958591302E-2</c:v>
                </c:pt>
                <c:pt idx="52">
                  <c:v>2.3804645705158601E-2</c:v>
                </c:pt>
                <c:pt idx="53">
                  <c:v>3.4441798106411403E-2</c:v>
                </c:pt>
                <c:pt idx="54">
                  <c:v>1.1815736800207199E-2</c:v>
                </c:pt>
                <c:pt idx="55">
                  <c:v>8.5194178927534295E-2</c:v>
                </c:pt>
                <c:pt idx="56">
                  <c:v>3.0599980020770801E-2</c:v>
                </c:pt>
                <c:pt idx="57">
                  <c:v>-2.0095847396197301E-2</c:v>
                </c:pt>
                <c:pt idx="58">
                  <c:v>3.6836522588818303E-2</c:v>
                </c:pt>
                <c:pt idx="59">
                  <c:v>-4.3057170241316304E-3</c:v>
                </c:pt>
                <c:pt idx="60">
                  <c:v>2.0990832066970701E-2</c:v>
                </c:pt>
                <c:pt idx="61">
                  <c:v>-1.9416653563607202E-2</c:v>
                </c:pt>
                <c:pt idx="62">
                  <c:v>1.1483095132212018E-2</c:v>
                </c:pt>
                <c:pt idx="63">
                  <c:v>3.6109572452989624E-2</c:v>
                </c:pt>
                <c:pt idx="64">
                  <c:v>9.194203012420378E-2</c:v>
                </c:pt>
                <c:pt idx="65">
                  <c:v>1.0531419619506321E-2</c:v>
                </c:pt>
                <c:pt idx="66">
                  <c:v>1.3503993094410083E-2</c:v>
                </c:pt>
              </c:numCache>
            </c:numRef>
          </c:val>
          <c:extLst>
            <c:ext xmlns:c16="http://schemas.microsoft.com/office/drawing/2014/chart" uri="{C3380CC4-5D6E-409C-BE32-E72D297353CC}">
              <c16:uniqueId val="{00000000-4174-4E6E-9717-2E9C32E9582E}"/>
            </c:ext>
          </c:extLst>
        </c:ser>
        <c:ser>
          <c:idx val="1"/>
          <c:order val="1"/>
          <c:tx>
            <c:strRef>
              <c:f>Planilha1!$C$1</c:f>
              <c:strCache>
                <c:ptCount val="1"/>
                <c:pt idx="0">
                  <c:v>CDI</c:v>
                </c:pt>
              </c:strCache>
            </c:strRef>
          </c:tx>
          <c:spPr>
            <a:solidFill>
              <a:srgbClr val="BDB083"/>
            </a:solidFill>
            <a:ln>
              <a:noFill/>
            </a:ln>
            <a:effectLst/>
          </c:spPr>
          <c:invertIfNegative val="0"/>
          <c:cat>
            <c:numRef>
              <c:f>Planilha1!$A$2:$A$68</c:f>
              <c:numCache>
                <c:formatCode>[$-416]mmmm\-yy;@</c:formatCode>
                <c:ptCount val="67"/>
                <c:pt idx="0">
                  <c:v>43647</c:v>
                </c:pt>
                <c:pt idx="1">
                  <c:v>43678</c:v>
                </c:pt>
                <c:pt idx="2">
                  <c:v>43709</c:v>
                </c:pt>
                <c:pt idx="3">
                  <c:v>43739</c:v>
                </c:pt>
                <c:pt idx="4">
                  <c:v>43770</c:v>
                </c:pt>
                <c:pt idx="5">
                  <c:v>43800</c:v>
                </c:pt>
                <c:pt idx="6">
                  <c:v>43831</c:v>
                </c:pt>
                <c:pt idx="7">
                  <c:v>43862</c:v>
                </c:pt>
                <c:pt idx="8">
                  <c:v>43891</c:v>
                </c:pt>
                <c:pt idx="9">
                  <c:v>43922</c:v>
                </c:pt>
                <c:pt idx="10">
                  <c:v>43952</c:v>
                </c:pt>
                <c:pt idx="11">
                  <c:v>43983</c:v>
                </c:pt>
                <c:pt idx="12">
                  <c:v>44013</c:v>
                </c:pt>
                <c:pt idx="13">
                  <c:v>44044</c:v>
                </c:pt>
                <c:pt idx="14">
                  <c:v>44075</c:v>
                </c:pt>
                <c:pt idx="15">
                  <c:v>44105</c:v>
                </c:pt>
                <c:pt idx="16">
                  <c:v>44136</c:v>
                </c:pt>
                <c:pt idx="17">
                  <c:v>44166</c:v>
                </c:pt>
                <c:pt idx="18">
                  <c:v>44197</c:v>
                </c:pt>
                <c:pt idx="19">
                  <c:v>44228</c:v>
                </c:pt>
                <c:pt idx="20">
                  <c:v>44256</c:v>
                </c:pt>
                <c:pt idx="21">
                  <c:v>44287</c:v>
                </c:pt>
                <c:pt idx="22">
                  <c:v>44317</c:v>
                </c:pt>
                <c:pt idx="23">
                  <c:v>44348</c:v>
                </c:pt>
                <c:pt idx="24">
                  <c:v>44378</c:v>
                </c:pt>
                <c:pt idx="25">
                  <c:v>44409</c:v>
                </c:pt>
                <c:pt idx="26">
                  <c:v>44440</c:v>
                </c:pt>
                <c:pt idx="27">
                  <c:v>44470</c:v>
                </c:pt>
                <c:pt idx="28">
                  <c:v>44501</c:v>
                </c:pt>
                <c:pt idx="29">
                  <c:v>44531</c:v>
                </c:pt>
                <c:pt idx="30">
                  <c:v>44562</c:v>
                </c:pt>
                <c:pt idx="31">
                  <c:v>44593</c:v>
                </c:pt>
                <c:pt idx="32">
                  <c:v>44621</c:v>
                </c:pt>
                <c:pt idx="33">
                  <c:v>44652</c:v>
                </c:pt>
                <c:pt idx="34">
                  <c:v>44682</c:v>
                </c:pt>
                <c:pt idx="35">
                  <c:v>44713</c:v>
                </c:pt>
                <c:pt idx="36">
                  <c:v>44743</c:v>
                </c:pt>
                <c:pt idx="37">
                  <c:v>44774</c:v>
                </c:pt>
                <c:pt idx="38">
                  <c:v>44805</c:v>
                </c:pt>
                <c:pt idx="39">
                  <c:v>44835</c:v>
                </c:pt>
                <c:pt idx="40">
                  <c:v>44866</c:v>
                </c:pt>
                <c:pt idx="41">
                  <c:v>44896</c:v>
                </c:pt>
                <c:pt idx="42">
                  <c:v>44927</c:v>
                </c:pt>
                <c:pt idx="43">
                  <c:v>44958</c:v>
                </c:pt>
                <c:pt idx="44">
                  <c:v>44986</c:v>
                </c:pt>
                <c:pt idx="45">
                  <c:v>45017</c:v>
                </c:pt>
                <c:pt idx="46">
                  <c:v>45047</c:v>
                </c:pt>
                <c:pt idx="47">
                  <c:v>45078</c:v>
                </c:pt>
                <c:pt idx="48">
                  <c:v>45108</c:v>
                </c:pt>
                <c:pt idx="49">
                  <c:v>45139</c:v>
                </c:pt>
                <c:pt idx="50">
                  <c:v>45170</c:v>
                </c:pt>
                <c:pt idx="51">
                  <c:v>45200</c:v>
                </c:pt>
                <c:pt idx="52">
                  <c:v>45231</c:v>
                </c:pt>
                <c:pt idx="53">
                  <c:v>45261</c:v>
                </c:pt>
                <c:pt idx="54">
                  <c:v>45292</c:v>
                </c:pt>
                <c:pt idx="55">
                  <c:v>45323</c:v>
                </c:pt>
                <c:pt idx="56">
                  <c:v>45352</c:v>
                </c:pt>
                <c:pt idx="57">
                  <c:v>45383</c:v>
                </c:pt>
                <c:pt idx="58">
                  <c:v>45413</c:v>
                </c:pt>
                <c:pt idx="59">
                  <c:v>45444</c:v>
                </c:pt>
                <c:pt idx="60">
                  <c:v>45474</c:v>
                </c:pt>
                <c:pt idx="61">
                  <c:v>45505</c:v>
                </c:pt>
                <c:pt idx="62">
                  <c:v>45536</c:v>
                </c:pt>
                <c:pt idx="63">
                  <c:v>45566</c:v>
                </c:pt>
                <c:pt idx="64">
                  <c:v>45597</c:v>
                </c:pt>
                <c:pt idx="65">
                  <c:v>45627</c:v>
                </c:pt>
                <c:pt idx="66">
                  <c:v>45658</c:v>
                </c:pt>
              </c:numCache>
            </c:numRef>
          </c:cat>
          <c:val>
            <c:numRef>
              <c:f>Planilha1!$C$2:$C$68</c:f>
              <c:numCache>
                <c:formatCode>0.00%</c:formatCode>
                <c:ptCount val="67"/>
                <c:pt idx="0">
                  <c:v>5.4304799872431104E-3</c:v>
                </c:pt>
                <c:pt idx="1">
                  <c:v>5.0358987990297699E-3</c:v>
                </c:pt>
                <c:pt idx="2">
                  <c:v>4.6564349717017625E-3</c:v>
                </c:pt>
                <c:pt idx="3">
                  <c:v>4.8116435316758474E-3</c:v>
                </c:pt>
                <c:pt idx="4">
                  <c:v>3.8038297119624698E-3</c:v>
                </c:pt>
                <c:pt idx="5">
                  <c:v>3.7660015594751517E-3</c:v>
                </c:pt>
                <c:pt idx="6">
                  <c:v>3.7662362888963852E-3</c:v>
                </c:pt>
                <c:pt idx="7">
                  <c:v>2.9468162962384969E-3</c:v>
                </c:pt>
                <c:pt idx="8">
                  <c:v>3.4028598297477508E-3</c:v>
                </c:pt>
                <c:pt idx="9">
                  <c:v>2.8492620001479008E-3</c:v>
                </c:pt>
                <c:pt idx="10">
                  <c:v>2.3869630059243363E-3</c:v>
                </c:pt>
                <c:pt idx="11">
                  <c:v>2.1523686670399389E-3</c:v>
                </c:pt>
                <c:pt idx="12">
                  <c:v>1.9433903500789551E-3</c:v>
                </c:pt>
                <c:pt idx="13">
                  <c:v>1.6086669758630379E-3</c:v>
                </c:pt>
                <c:pt idx="14">
                  <c:v>1.5697102274148111E-3</c:v>
                </c:pt>
                <c:pt idx="15">
                  <c:v>1.5697102274154773E-3</c:v>
                </c:pt>
                <c:pt idx="16">
                  <c:v>1.4949062791567158E-3</c:v>
                </c:pt>
                <c:pt idx="17">
                  <c:v>1.6445197629517683E-3</c:v>
                </c:pt>
                <c:pt idx="18">
                  <c:v>1.4949062791564938E-3</c:v>
                </c:pt>
                <c:pt idx="19">
                  <c:v>1.3453151428044485E-3</c:v>
                </c:pt>
                <c:pt idx="20">
                  <c:v>1.9817196535716337E-3</c:v>
                </c:pt>
                <c:pt idx="21">
                  <c:v>2.0779462200812837E-3</c:v>
                </c:pt>
                <c:pt idx="22">
                  <c:v>2.6742481033443788E-3</c:v>
                </c:pt>
                <c:pt idx="23">
                  <c:v>3.0489845542591709E-3</c:v>
                </c:pt>
                <c:pt idx="24">
                  <c:v>3.5561637462775408E-3</c:v>
                </c:pt>
                <c:pt idx="25">
                  <c:v>4.2413772952107909E-3</c:v>
                </c:pt>
                <c:pt idx="26">
                  <c:v>4.3821867949409565E-3</c:v>
                </c:pt>
                <c:pt idx="27">
                  <c:v>4.8039309386869178E-3</c:v>
                </c:pt>
                <c:pt idx="28">
                  <c:v>5.8675468388833529E-3</c:v>
                </c:pt>
                <c:pt idx="29">
                  <c:v>7.6355573592017389E-3</c:v>
                </c:pt>
                <c:pt idx="30">
                  <c:v>7.3227559539161824E-3</c:v>
                </c:pt>
                <c:pt idx="31">
                  <c:v>7.4957662692651805E-3</c:v>
                </c:pt>
                <c:pt idx="32">
                  <c:v>9.2344822591881037E-3</c:v>
                </c:pt>
                <c:pt idx="33">
                  <c:v>8.34325163831795E-3</c:v>
                </c:pt>
                <c:pt idx="34">
                  <c:v>1.0310223643963834E-2</c:v>
                </c:pt>
                <c:pt idx="35">
                  <c:v>1.0135477621973754E-2</c:v>
                </c:pt>
                <c:pt idx="36">
                  <c:v>1.0348528288470327E-2</c:v>
                </c:pt>
                <c:pt idx="37">
                  <c:v>1.1675934032394419E-2</c:v>
                </c:pt>
                <c:pt idx="38">
                  <c:v>1.0719830392053709E-2</c:v>
                </c:pt>
                <c:pt idx="39">
                  <c:v>1.0206766202562889E-2</c:v>
                </c:pt>
                <c:pt idx="40">
                  <c:v>1.0206766202563333E-2</c:v>
                </c:pt>
                <c:pt idx="41">
                  <c:v>1.1233155156776142E-2</c:v>
                </c:pt>
                <c:pt idx="42">
                  <c:v>1.1233155156776364E-2</c:v>
                </c:pt>
                <c:pt idx="43">
                  <c:v>9.1814190202490487E-3</c:v>
                </c:pt>
                <c:pt idx="44">
                  <c:v>1.1746740629072105E-2</c:v>
                </c:pt>
                <c:pt idx="45">
                  <c:v>9.1814190202494927E-3</c:v>
                </c:pt>
                <c:pt idx="46">
                  <c:v>1.1233155156776586E-2</c:v>
                </c:pt>
                <c:pt idx="47">
                  <c:v>1.0719830392053487E-2</c:v>
                </c:pt>
                <c:pt idx="48">
                  <c:v>1.0719830392053487E-2</c:v>
                </c:pt>
                <c:pt idx="49">
                  <c:v>1.1392757195864744E-2</c:v>
                </c:pt>
                <c:pt idx="50">
                  <c:v>9.7468428306386468E-3</c:v>
                </c:pt>
                <c:pt idx="51">
                  <c:v>9.9757191050910965E-3</c:v>
                </c:pt>
                <c:pt idx="52">
                  <c:v>9.1777257185545746E-3</c:v>
                </c:pt>
                <c:pt idx="53">
                  <c:v>8.9631795677775905E-3</c:v>
                </c:pt>
                <c:pt idx="54">
                  <c:v>9.6669555417827624E-3</c:v>
                </c:pt>
                <c:pt idx="55">
                  <c:v>8.0200330802822073E-3</c:v>
                </c:pt>
                <c:pt idx="56">
                  <c:v>8.3348054593552767E-3</c:v>
                </c:pt>
                <c:pt idx="57">
                  <c:v>8.8742293650121429E-3</c:v>
                </c:pt>
                <c:pt idx="58">
                  <c:v>8.3333821157587362E-3</c:v>
                </c:pt>
                <c:pt idx="59">
                  <c:v>7.8832875793846124E-3</c:v>
                </c:pt>
                <c:pt idx="60">
                  <c:v>9.0711288991511818E-3</c:v>
                </c:pt>
                <c:pt idx="61">
                  <c:v>8.6750263260997329E-3</c:v>
                </c:pt>
                <c:pt idx="62">
                  <c:v>8.3424328794066138E-3</c:v>
                </c:pt>
                <c:pt idx="63">
                  <c:v>9.2794693386626381E-3</c:v>
                </c:pt>
                <c:pt idx="64">
                  <c:v>7.911911900637671E-3</c:v>
                </c:pt>
                <c:pt idx="65">
                  <c:v>9.2784910502756723E-3</c:v>
                </c:pt>
                <c:pt idx="66">
                  <c:v>1.0096473176575582E-2</c:v>
                </c:pt>
              </c:numCache>
            </c:numRef>
          </c:val>
          <c:extLst>
            <c:ext xmlns:c16="http://schemas.microsoft.com/office/drawing/2014/chart" uri="{C3380CC4-5D6E-409C-BE32-E72D297353CC}">
              <c16:uniqueId val="{00000001-4174-4E6E-9717-2E9C32E9582E}"/>
            </c:ext>
          </c:extLst>
        </c:ser>
        <c:dLbls>
          <c:showLegendKey val="0"/>
          <c:showVal val="0"/>
          <c:showCatName val="0"/>
          <c:showSerName val="0"/>
          <c:showPercent val="0"/>
          <c:showBubbleSize val="0"/>
        </c:dLbls>
        <c:gapWidth val="50"/>
        <c:overlap val="-5"/>
        <c:axId val="1899216256"/>
        <c:axId val="1899213376"/>
      </c:barChart>
      <c:dateAx>
        <c:axId val="1899216256"/>
        <c:scaling>
          <c:orientation val="minMax"/>
          <c:max val="45689"/>
          <c:min val="43647"/>
        </c:scaling>
        <c:delete val="0"/>
        <c:axPos val="b"/>
        <c:numFmt formatCode="[$-416]m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0"/>
        <c:lblOffset val="100"/>
        <c:baseTimeUnit val="months"/>
        <c:majorUnit val="6"/>
        <c:majorTimeUnit val="months"/>
      </c:dateAx>
      <c:valAx>
        <c:axId val="1899213376"/>
        <c:scaling>
          <c:orientation val="minMax"/>
          <c:max val="0.12000000000000001"/>
          <c:min val="-8.0000000000000016E-2"/>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majorUnit val="3.0000000000000006E-2"/>
        <c:minorUnit val="1.0000000000000002E-2"/>
      </c:valAx>
      <c:spPr>
        <a:noFill/>
        <a:ln>
          <a:noFill/>
        </a:ln>
        <a:effectLst/>
      </c:spPr>
    </c:plotArea>
    <c:legend>
      <c:legendPos val="r"/>
      <c:layout>
        <c:manualLayout>
          <c:xMode val="edge"/>
          <c:yMode val="edge"/>
          <c:x val="0.21169929018396524"/>
          <c:y val="0.16115860583696082"/>
          <c:w val="0.57580598662889504"/>
          <c:h val="0.1323354944978113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pt-BR" sz="1000" b="1" dirty="0">
                <a:solidFill>
                  <a:schemeClr val="tx1"/>
                </a:solidFill>
                <a:latin typeface="Poppins" panose="00000500000000000000" pitchFamily="2" charset="0"/>
                <a:cs typeface="Poppins" panose="00000500000000000000" pitchFamily="2" charset="0"/>
              </a:rPr>
              <a:t>Performance histórica</a:t>
            </a:r>
            <a:endParaRPr lang="pt-BR" sz="1000" b="1" baseline="0" dirty="0">
              <a:solidFill>
                <a:schemeClr val="tx1"/>
              </a:solidFill>
              <a:latin typeface="Poppins" panose="00000500000000000000" pitchFamily="2" charset="0"/>
              <a:cs typeface="Poppins" panose="00000500000000000000" pitchFamily="2" charset="0"/>
            </a:endParaRPr>
          </a:p>
        </c:rich>
      </c:tx>
      <c:layout>
        <c:manualLayout>
          <c:xMode val="edge"/>
          <c:yMode val="edge"/>
          <c:x val="0.36944734138147328"/>
          <c:y val="6.2624219754412874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Hashdex 20 Nasdaq Crypto Index FIC</c:v>
                </c:pt>
              </c:strCache>
            </c:strRef>
          </c:tx>
          <c:spPr>
            <a:ln w="28575" cap="rnd">
              <a:solidFill>
                <a:srgbClr val="042E27"/>
              </a:solidFill>
              <a:round/>
            </a:ln>
            <a:effectLst/>
          </c:spPr>
          <c:marker>
            <c:symbol val="none"/>
          </c:marker>
          <c:dLbls>
            <c:dLbl>
              <c:idx val="66"/>
              <c:layout>
                <c:manualLayout>
                  <c:x val="-2.3374419550585373E-2"/>
                  <c:y val="-0.1056127786472583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r>
                      <a:rPr lang="en-US" dirty="0">
                        <a:solidFill>
                          <a:schemeClr val="bg1"/>
                        </a:solidFill>
                      </a:rPr>
                      <a:t>159,62%</a:t>
                    </a:r>
                  </a:p>
                </c:rich>
              </c:tx>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E5C-4350-BD9F-36EF2DC4424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Planilha1!$A$2:$A$69</c:f>
              <c:numCache>
                <c:formatCode>mmm\-yy</c:formatCode>
                <c:ptCount val="68"/>
                <c:pt idx="1">
                  <c:v>43647</c:v>
                </c:pt>
                <c:pt idx="2">
                  <c:v>43678</c:v>
                </c:pt>
                <c:pt idx="3">
                  <c:v>43709</c:v>
                </c:pt>
                <c:pt idx="4">
                  <c:v>43739</c:v>
                </c:pt>
                <c:pt idx="5">
                  <c:v>43770</c:v>
                </c:pt>
                <c:pt idx="6">
                  <c:v>43800</c:v>
                </c:pt>
                <c:pt idx="7">
                  <c:v>43831</c:v>
                </c:pt>
                <c:pt idx="8">
                  <c:v>43862</c:v>
                </c:pt>
                <c:pt idx="9">
                  <c:v>43891</c:v>
                </c:pt>
                <c:pt idx="10">
                  <c:v>43922</c:v>
                </c:pt>
                <c:pt idx="11">
                  <c:v>43952</c:v>
                </c:pt>
                <c:pt idx="12">
                  <c:v>43983</c:v>
                </c:pt>
                <c:pt idx="13">
                  <c:v>44013</c:v>
                </c:pt>
                <c:pt idx="14">
                  <c:v>44044</c:v>
                </c:pt>
                <c:pt idx="15">
                  <c:v>44075</c:v>
                </c:pt>
                <c:pt idx="16">
                  <c:v>44105</c:v>
                </c:pt>
                <c:pt idx="17">
                  <c:v>44136</c:v>
                </c:pt>
                <c:pt idx="18">
                  <c:v>44166</c:v>
                </c:pt>
                <c:pt idx="19">
                  <c:v>44197</c:v>
                </c:pt>
                <c:pt idx="20">
                  <c:v>44228</c:v>
                </c:pt>
                <c:pt idx="21">
                  <c:v>44256</c:v>
                </c:pt>
                <c:pt idx="22">
                  <c:v>44287</c:v>
                </c:pt>
                <c:pt idx="23">
                  <c:v>44317</c:v>
                </c:pt>
                <c:pt idx="24">
                  <c:v>44348</c:v>
                </c:pt>
                <c:pt idx="25">
                  <c:v>44378</c:v>
                </c:pt>
                <c:pt idx="26">
                  <c:v>44409</c:v>
                </c:pt>
                <c:pt idx="27">
                  <c:v>44440</c:v>
                </c:pt>
                <c:pt idx="28">
                  <c:v>44470</c:v>
                </c:pt>
                <c:pt idx="29">
                  <c:v>44501</c:v>
                </c:pt>
                <c:pt idx="30">
                  <c:v>44531</c:v>
                </c:pt>
                <c:pt idx="31">
                  <c:v>44562</c:v>
                </c:pt>
                <c:pt idx="32">
                  <c:v>44593</c:v>
                </c:pt>
                <c:pt idx="33">
                  <c:v>44621</c:v>
                </c:pt>
                <c:pt idx="34">
                  <c:v>44652</c:v>
                </c:pt>
                <c:pt idx="35">
                  <c:v>44682</c:v>
                </c:pt>
                <c:pt idx="36">
                  <c:v>44713</c:v>
                </c:pt>
                <c:pt idx="37">
                  <c:v>44743</c:v>
                </c:pt>
                <c:pt idx="38">
                  <c:v>44774</c:v>
                </c:pt>
                <c:pt idx="39">
                  <c:v>44805</c:v>
                </c:pt>
                <c:pt idx="40">
                  <c:v>44835</c:v>
                </c:pt>
                <c:pt idx="41">
                  <c:v>44866</c:v>
                </c:pt>
                <c:pt idx="42">
                  <c:v>44896</c:v>
                </c:pt>
                <c:pt idx="43">
                  <c:v>44927</c:v>
                </c:pt>
                <c:pt idx="44">
                  <c:v>44958</c:v>
                </c:pt>
                <c:pt idx="45">
                  <c:v>44986</c:v>
                </c:pt>
                <c:pt idx="46">
                  <c:v>45017</c:v>
                </c:pt>
                <c:pt idx="47">
                  <c:v>45047</c:v>
                </c:pt>
                <c:pt idx="48">
                  <c:v>45078</c:v>
                </c:pt>
                <c:pt idx="49">
                  <c:v>45108</c:v>
                </c:pt>
                <c:pt idx="50">
                  <c:v>45139</c:v>
                </c:pt>
                <c:pt idx="51">
                  <c:v>45170</c:v>
                </c:pt>
                <c:pt idx="52">
                  <c:v>45200</c:v>
                </c:pt>
                <c:pt idx="53">
                  <c:v>45231</c:v>
                </c:pt>
                <c:pt idx="54">
                  <c:v>45261</c:v>
                </c:pt>
                <c:pt idx="55">
                  <c:v>45292</c:v>
                </c:pt>
                <c:pt idx="56">
                  <c:v>45323</c:v>
                </c:pt>
                <c:pt idx="57">
                  <c:v>45352</c:v>
                </c:pt>
                <c:pt idx="58">
                  <c:v>45383</c:v>
                </c:pt>
                <c:pt idx="59">
                  <c:v>45413</c:v>
                </c:pt>
                <c:pt idx="60">
                  <c:v>45444</c:v>
                </c:pt>
                <c:pt idx="61">
                  <c:v>45474</c:v>
                </c:pt>
                <c:pt idx="62">
                  <c:v>45505</c:v>
                </c:pt>
                <c:pt idx="63">
                  <c:v>45536</c:v>
                </c:pt>
                <c:pt idx="64">
                  <c:v>45566</c:v>
                </c:pt>
                <c:pt idx="65">
                  <c:v>45597</c:v>
                </c:pt>
                <c:pt idx="66">
                  <c:v>45627</c:v>
                </c:pt>
                <c:pt idx="67">
                  <c:v>45658</c:v>
                </c:pt>
              </c:numCache>
            </c:numRef>
          </c:cat>
          <c:val>
            <c:numRef>
              <c:f>Planilha1!$B$2:$B$69</c:f>
              <c:numCache>
                <c:formatCode>General</c:formatCode>
                <c:ptCount val="68"/>
                <c:pt idx="0">
                  <c:v>100</c:v>
                </c:pt>
                <c:pt idx="1">
                  <c:v>98.020744000000022</c:v>
                </c:pt>
                <c:pt idx="2">
                  <c:v>98.49471400000003</c:v>
                </c:pt>
                <c:pt idx="3">
                  <c:v>97.072771000000017</c:v>
                </c:pt>
                <c:pt idx="4">
                  <c:v>98.426158000000015</c:v>
                </c:pt>
                <c:pt idx="5">
                  <c:v>96.596165000000013</c:v>
                </c:pt>
                <c:pt idx="6">
                  <c:v>94.496124000000023</c:v>
                </c:pt>
                <c:pt idx="7">
                  <c:v>101.47095</c:v>
                </c:pt>
                <c:pt idx="8">
                  <c:v>102.19450000000002</c:v>
                </c:pt>
                <c:pt idx="9">
                  <c:v>99.762850000000014</c:v>
                </c:pt>
                <c:pt idx="10">
                  <c:v>107.49825</c:v>
                </c:pt>
                <c:pt idx="11">
                  <c:v>108.36037000000002</c:v>
                </c:pt>
                <c:pt idx="12">
                  <c:v>108.02557</c:v>
                </c:pt>
                <c:pt idx="13">
                  <c:v>112.72166000000001</c:v>
                </c:pt>
                <c:pt idx="14">
                  <c:v>115.61844000000001</c:v>
                </c:pt>
                <c:pt idx="15">
                  <c:v>112.90635000000002</c:v>
                </c:pt>
                <c:pt idx="16">
                  <c:v>116.83475000000001</c:v>
                </c:pt>
                <c:pt idx="17">
                  <c:v>124.77533000000001</c:v>
                </c:pt>
                <c:pt idx="18">
                  <c:v>132.42128</c:v>
                </c:pt>
                <c:pt idx="19">
                  <c:v>144.91240999999999</c:v>
                </c:pt>
                <c:pt idx="20">
                  <c:v>152.57569000000001</c:v>
                </c:pt>
                <c:pt idx="21">
                  <c:v>160.45495</c:v>
                </c:pt>
                <c:pt idx="22">
                  <c:v>161.22675999999998</c:v>
                </c:pt>
                <c:pt idx="23">
                  <c:v>150.27444</c:v>
                </c:pt>
                <c:pt idx="24">
                  <c:v>147.34223999999998</c:v>
                </c:pt>
                <c:pt idx="25">
                  <c:v>152.55314999999999</c:v>
                </c:pt>
                <c:pt idx="26">
                  <c:v>160.79767999999999</c:v>
                </c:pt>
                <c:pt idx="27">
                  <c:v>160.29234</c:v>
                </c:pt>
                <c:pt idx="28">
                  <c:v>173.93508999999997</c:v>
                </c:pt>
                <c:pt idx="29">
                  <c:v>173.89748999999998</c:v>
                </c:pt>
                <c:pt idx="30">
                  <c:v>166.93096999999997</c:v>
                </c:pt>
                <c:pt idx="31">
                  <c:v>159.45332999999999</c:v>
                </c:pt>
                <c:pt idx="32">
                  <c:v>160.32850999999999</c:v>
                </c:pt>
                <c:pt idx="33">
                  <c:v>164.95779999999999</c:v>
                </c:pt>
                <c:pt idx="34">
                  <c:v>161.38198999999997</c:v>
                </c:pt>
                <c:pt idx="35">
                  <c:v>154.22241999999997</c:v>
                </c:pt>
                <c:pt idx="36">
                  <c:v>143.19054999999997</c:v>
                </c:pt>
                <c:pt idx="37">
                  <c:v>153.86774999999997</c:v>
                </c:pt>
                <c:pt idx="38">
                  <c:v>150.81210999999999</c:v>
                </c:pt>
                <c:pt idx="39">
                  <c:v>151.59636999999998</c:v>
                </c:pt>
                <c:pt idx="40">
                  <c:v>153.74776</c:v>
                </c:pt>
                <c:pt idx="41">
                  <c:v>149.44758999999999</c:v>
                </c:pt>
                <c:pt idx="42">
                  <c:v>149.89859999999996</c:v>
                </c:pt>
                <c:pt idx="43">
                  <c:v>160.31986999999995</c:v>
                </c:pt>
                <c:pt idx="44">
                  <c:v>163.00676999999993</c:v>
                </c:pt>
                <c:pt idx="45">
                  <c:v>169.47442999999993</c:v>
                </c:pt>
                <c:pt idx="46">
                  <c:v>170.75065999999993</c:v>
                </c:pt>
                <c:pt idx="47">
                  <c:v>170.61185999999992</c:v>
                </c:pt>
                <c:pt idx="48">
                  <c:v>172.64026999999993</c:v>
                </c:pt>
                <c:pt idx="49">
                  <c:v>172.92598999999993</c:v>
                </c:pt>
                <c:pt idx="50">
                  <c:v>172.52325999999994</c:v>
                </c:pt>
                <c:pt idx="51">
                  <c:v>174.42746999999994</c:v>
                </c:pt>
                <c:pt idx="52">
                  <c:v>182.49672999999996</c:v>
                </c:pt>
                <c:pt idx="53">
                  <c:v>186.84099999999995</c:v>
                </c:pt>
                <c:pt idx="54">
                  <c:v>193.27613999999997</c:v>
                </c:pt>
                <c:pt idx="55">
                  <c:v>195.55983999999998</c:v>
                </c:pt>
                <c:pt idx="56">
                  <c:v>212.22039999999996</c:v>
                </c:pt>
                <c:pt idx="57">
                  <c:v>218.71433999999994</c:v>
                </c:pt>
                <c:pt idx="58">
                  <c:v>214.31908999999993</c:v>
                </c:pt>
                <c:pt idx="59">
                  <c:v>222.21385999999993</c:v>
                </c:pt>
                <c:pt idx="60">
                  <c:v>221.25706999999991</c:v>
                </c:pt>
                <c:pt idx="61">
                  <c:v>225.90143999999989</c:v>
                </c:pt>
                <c:pt idx="62">
                  <c:v>221.5151899999999</c:v>
                </c:pt>
                <c:pt idx="63">
                  <c:v>224.05886999999993</c:v>
                </c:pt>
                <c:pt idx="64">
                  <c:v>232.14953999999992</c:v>
                </c:pt>
                <c:pt idx="65">
                  <c:v>253.49383999999995</c:v>
                </c:pt>
                <c:pt idx="66">
                  <c:v>256.16348999999997</c:v>
                </c:pt>
                <c:pt idx="67">
                  <c:v>259.62271999999996</c:v>
                </c:pt>
              </c:numCache>
            </c:numRef>
          </c:val>
          <c:smooth val="0"/>
          <c:extLst>
            <c:ext xmlns:c16="http://schemas.microsoft.com/office/drawing/2014/chart" uri="{C3380CC4-5D6E-409C-BE32-E72D297353CC}">
              <c16:uniqueId val="{00000002-0E5C-4350-BD9F-36EF2DC44248}"/>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66"/>
              <c:layout>
                <c:manualLayout>
                  <c:x val="-2.3374419550585529E-2"/>
                  <c:y val="9.8571926737441085E-2"/>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r>
                      <a:rPr lang="en-US" dirty="0">
                        <a:solidFill>
                          <a:schemeClr val="bg1"/>
                        </a:solidFill>
                      </a:rPr>
                      <a:t>56,88%</a:t>
                    </a:r>
                  </a:p>
                </c:rich>
              </c:tx>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E5C-4350-BD9F-36EF2DC4424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Planilha1!$A$2:$A$69</c:f>
              <c:numCache>
                <c:formatCode>mmm\-yy</c:formatCode>
                <c:ptCount val="68"/>
                <c:pt idx="1">
                  <c:v>43647</c:v>
                </c:pt>
                <c:pt idx="2">
                  <c:v>43678</c:v>
                </c:pt>
                <c:pt idx="3">
                  <c:v>43709</c:v>
                </c:pt>
                <c:pt idx="4">
                  <c:v>43739</c:v>
                </c:pt>
                <c:pt idx="5">
                  <c:v>43770</c:v>
                </c:pt>
                <c:pt idx="6">
                  <c:v>43800</c:v>
                </c:pt>
                <c:pt idx="7">
                  <c:v>43831</c:v>
                </c:pt>
                <c:pt idx="8">
                  <c:v>43862</c:v>
                </c:pt>
                <c:pt idx="9">
                  <c:v>43891</c:v>
                </c:pt>
                <c:pt idx="10">
                  <c:v>43922</c:v>
                </c:pt>
                <c:pt idx="11">
                  <c:v>43952</c:v>
                </c:pt>
                <c:pt idx="12">
                  <c:v>43983</c:v>
                </c:pt>
                <c:pt idx="13">
                  <c:v>44013</c:v>
                </c:pt>
                <c:pt idx="14">
                  <c:v>44044</c:v>
                </c:pt>
                <c:pt idx="15">
                  <c:v>44075</c:v>
                </c:pt>
                <c:pt idx="16">
                  <c:v>44105</c:v>
                </c:pt>
                <c:pt idx="17">
                  <c:v>44136</c:v>
                </c:pt>
                <c:pt idx="18">
                  <c:v>44166</c:v>
                </c:pt>
                <c:pt idx="19">
                  <c:v>44197</c:v>
                </c:pt>
                <c:pt idx="20">
                  <c:v>44228</c:v>
                </c:pt>
                <c:pt idx="21">
                  <c:v>44256</c:v>
                </c:pt>
                <c:pt idx="22">
                  <c:v>44287</c:v>
                </c:pt>
                <c:pt idx="23">
                  <c:v>44317</c:v>
                </c:pt>
                <c:pt idx="24">
                  <c:v>44348</c:v>
                </c:pt>
                <c:pt idx="25">
                  <c:v>44378</c:v>
                </c:pt>
                <c:pt idx="26">
                  <c:v>44409</c:v>
                </c:pt>
                <c:pt idx="27">
                  <c:v>44440</c:v>
                </c:pt>
                <c:pt idx="28">
                  <c:v>44470</c:v>
                </c:pt>
                <c:pt idx="29">
                  <c:v>44501</c:v>
                </c:pt>
                <c:pt idx="30">
                  <c:v>44531</c:v>
                </c:pt>
                <c:pt idx="31">
                  <c:v>44562</c:v>
                </c:pt>
                <c:pt idx="32">
                  <c:v>44593</c:v>
                </c:pt>
                <c:pt idx="33">
                  <c:v>44621</c:v>
                </c:pt>
                <c:pt idx="34">
                  <c:v>44652</c:v>
                </c:pt>
                <c:pt idx="35">
                  <c:v>44682</c:v>
                </c:pt>
                <c:pt idx="36">
                  <c:v>44713</c:v>
                </c:pt>
                <c:pt idx="37">
                  <c:v>44743</c:v>
                </c:pt>
                <c:pt idx="38">
                  <c:v>44774</c:v>
                </c:pt>
                <c:pt idx="39">
                  <c:v>44805</c:v>
                </c:pt>
                <c:pt idx="40">
                  <c:v>44835</c:v>
                </c:pt>
                <c:pt idx="41">
                  <c:v>44866</c:v>
                </c:pt>
                <c:pt idx="42">
                  <c:v>44896</c:v>
                </c:pt>
                <c:pt idx="43">
                  <c:v>44927</c:v>
                </c:pt>
                <c:pt idx="44">
                  <c:v>44958</c:v>
                </c:pt>
                <c:pt idx="45">
                  <c:v>44986</c:v>
                </c:pt>
                <c:pt idx="46">
                  <c:v>45017</c:v>
                </c:pt>
                <c:pt idx="47">
                  <c:v>45047</c:v>
                </c:pt>
                <c:pt idx="48">
                  <c:v>45078</c:v>
                </c:pt>
                <c:pt idx="49">
                  <c:v>45108</c:v>
                </c:pt>
                <c:pt idx="50">
                  <c:v>45139</c:v>
                </c:pt>
                <c:pt idx="51">
                  <c:v>45170</c:v>
                </c:pt>
                <c:pt idx="52">
                  <c:v>45200</c:v>
                </c:pt>
                <c:pt idx="53">
                  <c:v>45231</c:v>
                </c:pt>
                <c:pt idx="54">
                  <c:v>45261</c:v>
                </c:pt>
                <c:pt idx="55">
                  <c:v>45292</c:v>
                </c:pt>
                <c:pt idx="56">
                  <c:v>45323</c:v>
                </c:pt>
                <c:pt idx="57">
                  <c:v>45352</c:v>
                </c:pt>
                <c:pt idx="58">
                  <c:v>45383</c:v>
                </c:pt>
                <c:pt idx="59">
                  <c:v>45413</c:v>
                </c:pt>
                <c:pt idx="60">
                  <c:v>45444</c:v>
                </c:pt>
                <c:pt idx="61">
                  <c:v>45474</c:v>
                </c:pt>
                <c:pt idx="62">
                  <c:v>45505</c:v>
                </c:pt>
                <c:pt idx="63">
                  <c:v>45536</c:v>
                </c:pt>
                <c:pt idx="64">
                  <c:v>45566</c:v>
                </c:pt>
                <c:pt idx="65">
                  <c:v>45597</c:v>
                </c:pt>
                <c:pt idx="66">
                  <c:v>45627</c:v>
                </c:pt>
                <c:pt idx="67">
                  <c:v>45658</c:v>
                </c:pt>
              </c:numCache>
            </c:numRef>
          </c:cat>
          <c:val>
            <c:numRef>
              <c:f>Planilha1!$C$2:$C$69</c:f>
              <c:numCache>
                <c:formatCode>General</c:formatCode>
                <c:ptCount val="68"/>
                <c:pt idx="0">
                  <c:v>100</c:v>
                </c:pt>
                <c:pt idx="1">
                  <c:v>100.5430479987243</c:v>
                </c:pt>
                <c:pt idx="2">
                  <c:v>101.04937261339187</c:v>
                </c:pt>
                <c:pt idx="3">
                  <c:v>101.51990244589739</c:v>
                </c:pt>
                <c:pt idx="4">
                  <c:v>102.00838002783755</c:v>
                </c:pt>
                <c:pt idx="5">
                  <c:v>102.39640253465659</c:v>
                </c:pt>
                <c:pt idx="6">
                  <c:v>102.78202754628676</c:v>
                </c:pt>
                <c:pt idx="7">
                  <c:v>103.16912894827793</c:v>
                </c:pt>
                <c:pt idx="8">
                  <c:v>103.47314941873145</c:v>
                </c:pt>
                <c:pt idx="9">
                  <c:v>103.82525404234595</c:v>
                </c:pt>
                <c:pt idx="10">
                  <c:v>104.1210793933445</c:v>
                </c:pt>
                <c:pt idx="11">
                  <c:v>104.36961255799332</c:v>
                </c:pt>
                <c:pt idx="12">
                  <c:v>104.59425444185425</c:v>
                </c:pt>
                <c:pt idx="13">
                  <c:v>104.79752190661024</c:v>
                </c:pt>
                <c:pt idx="14">
                  <c:v>104.96610621925369</c:v>
                </c:pt>
                <c:pt idx="15">
                  <c:v>105.13087258971797</c:v>
                </c:pt>
                <c:pt idx="16">
                  <c:v>105.29589759563916</c:v>
                </c:pt>
                <c:pt idx="17">
                  <c:v>105.45330509412433</c:v>
                </c:pt>
                <c:pt idx="18">
                  <c:v>105.6267251384202</c:v>
                </c:pt>
                <c:pt idx="19">
                  <c:v>105.78462719307636</c:v>
                </c:pt>
                <c:pt idx="20">
                  <c:v>105.92694085391513</c:v>
                </c:pt>
                <c:pt idx="21">
                  <c:v>106.13685835444805</c:v>
                </c:pt>
                <c:pt idx="22">
                  <c:v>106.35740503807698</c:v>
                </c:pt>
                <c:pt idx="23">
                  <c:v>106.64183112677668</c:v>
                </c:pt>
                <c:pt idx="24">
                  <c:v>106.96698042272014</c:v>
                </c:pt>
                <c:pt idx="25">
                  <c:v>107.34737252054819</c:v>
                </c:pt>
                <c:pt idx="26">
                  <c:v>107.80267322905738</c:v>
                </c:pt>
                <c:pt idx="27">
                  <c:v>108.27508468014109</c:v>
                </c:pt>
                <c:pt idx="28">
                  <c:v>108.79523070932497</c:v>
                </c:pt>
                <c:pt idx="29">
                  <c:v>109.43359182135906</c:v>
                </c:pt>
                <c:pt idx="30">
                  <c:v>110.26917828873452</c:v>
                </c:pt>
                <c:pt idx="31">
                  <c:v>111.0766525705818</c:v>
                </c:pt>
                <c:pt idx="32">
                  <c:v>111.90925719622325</c:v>
                </c:pt>
                <c:pt idx="33">
                  <c:v>112.9426812464407</c:v>
                </c:pt>
                <c:pt idx="34">
                  <c:v>113.88499045678608</c:v>
                </c:pt>
                <c:pt idx="35">
                  <c:v>115.05917017808623</c:v>
                </c:pt>
                <c:pt idx="36">
                  <c:v>116.2253498226291</c:v>
                </c:pt>
                <c:pt idx="37">
                  <c:v>117.42811114310594</c:v>
                </c:pt>
                <c:pt idx="38">
                  <c:v>118.79919402236152</c:v>
                </c:pt>
                <c:pt idx="39">
                  <c:v>120.07270123299392</c:v>
                </c:pt>
                <c:pt idx="40">
                  <c:v>121.29825522178928</c:v>
                </c:pt>
                <c:pt idx="41">
                  <c:v>122.53631815361693</c:v>
                </c:pt>
                <c:pt idx="42">
                  <c:v>123.91278762777659</c:v>
                </c:pt>
                <c:pt idx="43">
                  <c:v>125.30471919710808</c:v>
                </c:pt>
                <c:pt idx="44">
                  <c:v>126.45519432927138</c:v>
                </c:pt>
                <c:pt idx="45">
                  <c:v>127.94063069825624</c:v>
                </c:pt>
                <c:pt idx="46">
                  <c:v>129.11530723841193</c:v>
                </c:pt>
                <c:pt idx="47">
                  <c:v>130.5656795177359</c:v>
                </c:pt>
                <c:pt idx="48">
                  <c:v>131.96532145718925</c:v>
                </c:pt>
                <c:pt idx="49">
                  <c:v>133.37996732084312</c:v>
                </c:pt>
                <c:pt idx="50">
                  <c:v>134.89953290332187</c:v>
                </c:pt>
                <c:pt idx="51">
                  <c:v>136.21437744845713</c:v>
                </c:pt>
                <c:pt idx="52">
                  <c:v>137.57321381595779</c:v>
                </c:pt>
                <c:pt idx="53">
                  <c:v>138.83582303858071</c:v>
                </c:pt>
                <c:pt idx="54">
                  <c:v>140.0802334509157</c:v>
                </c:pt>
                <c:pt idx="55">
                  <c:v>141.43438283996826</c:v>
                </c:pt>
                <c:pt idx="56">
                  <c:v>142.5686912690341</c:v>
                </c:pt>
                <c:pt idx="57">
                  <c:v>143.7569735753564</c:v>
                </c:pt>
                <c:pt idx="58">
                  <c:v>145.03270593168409</c:v>
                </c:pt>
                <c:pt idx="59">
                  <c:v>146.24131888949529</c:v>
                </c:pt>
                <c:pt idx="60">
                  <c:v>147.39418126228966</c:v>
                </c:pt>
                <c:pt idx="61">
                  <c:v>148.73121287950474</c:v>
                </c:pt>
                <c:pt idx="62">
                  <c:v>150.02146006674718</c:v>
                </c:pt>
                <c:pt idx="63">
                  <c:v>151.27300402782461</c:v>
                </c:pt>
                <c:pt idx="64">
                  <c:v>152.67673723046821</c:v>
                </c:pt>
                <c:pt idx="65">
                  <c:v>153.88470212471248</c:v>
                </c:pt>
                <c:pt idx="66">
                  <c:v>155.31251995615096</c:v>
                </c:pt>
                <c:pt idx="67">
                  <c:v>156.8806286478746</c:v>
                </c:pt>
              </c:numCache>
            </c:numRef>
          </c:val>
          <c:smooth val="0"/>
          <c:extLst>
            <c:ext xmlns:c16="http://schemas.microsoft.com/office/drawing/2014/chart" uri="{C3380CC4-5D6E-409C-BE32-E72D297353CC}">
              <c16:uniqueId val="{00000005-0E5C-4350-BD9F-36EF2DC44248}"/>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6"/>
        <c:majorTimeUnit val="months"/>
        <c:minorUnit val="1"/>
        <c:minorTimeUnit val="months"/>
      </c:dateAx>
      <c:valAx>
        <c:axId val="454887551"/>
        <c:scaling>
          <c:orientation val="minMax"/>
          <c:max val="300"/>
          <c:min val="8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50"/>
      </c:valAx>
      <c:spPr>
        <a:noFill/>
        <a:ln>
          <a:noFill/>
        </a:ln>
        <a:effectLst/>
      </c:spPr>
    </c:plotArea>
    <c:legend>
      <c:legendPos val="r"/>
      <c:layout>
        <c:manualLayout>
          <c:xMode val="edge"/>
          <c:yMode val="edge"/>
          <c:x val="7.861166990902381E-2"/>
          <c:y val="0.21183373166814415"/>
          <c:w val="0.46239972800675422"/>
          <c:h val="0.266534498233965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r>
              <a:rPr lang="pt-BR" sz="1000" b="1" dirty="0">
                <a:solidFill>
                  <a:sysClr val="windowText" lastClr="000000"/>
                </a:solidFill>
                <a:latin typeface="Poppins" panose="00000500000000000000" pitchFamily="2" charset="0"/>
                <a:cs typeface="Poppins" panose="00000500000000000000" pitchFamily="2" charset="0"/>
              </a:rPr>
              <a:t>Performance</a:t>
            </a:r>
            <a:r>
              <a:rPr lang="pt-BR" sz="1000" b="1" baseline="0" dirty="0">
                <a:solidFill>
                  <a:sysClr val="windowText" lastClr="000000"/>
                </a:solidFill>
                <a:latin typeface="Poppins" panose="00000500000000000000" pitchFamily="2" charset="0"/>
                <a:cs typeface="Poppins" panose="00000500000000000000" pitchFamily="2" charset="0"/>
              </a:rPr>
              <a:t> </a:t>
            </a:r>
            <a:r>
              <a:rPr lang="pt-BR" sz="1000" b="1" dirty="0">
                <a:solidFill>
                  <a:sysClr val="windowText" lastClr="000000"/>
                </a:solidFill>
                <a:latin typeface="Poppins" panose="00000500000000000000" pitchFamily="2" charset="0"/>
                <a:cs typeface="Poppins" panose="00000500000000000000" pitchFamily="2" charset="0"/>
              </a:rPr>
              <a:t>últimos 3 anos</a:t>
            </a:r>
            <a:endParaRPr lang="pt-BR" sz="1000" b="1" baseline="0" dirty="0">
              <a:solidFill>
                <a:sysClr val="windowText" lastClr="000000"/>
              </a:solidFill>
              <a:latin typeface="Poppins" panose="00000500000000000000" pitchFamily="2" charset="0"/>
              <a:cs typeface="Poppins" panose="00000500000000000000" pitchFamily="2" charset="0"/>
            </a:endParaRPr>
          </a:p>
        </c:rich>
      </c:tx>
      <c:layout>
        <c:manualLayout>
          <c:xMode val="edge"/>
          <c:yMode val="edge"/>
          <c:x val="0.33969808013527381"/>
          <c:y val="5.5583367844595652E-2"/>
        </c:manualLayout>
      </c:layout>
      <c:overlay val="0"/>
      <c:spPr>
        <a:noFill/>
        <a:ln>
          <a:noFill/>
        </a:ln>
        <a:effectLst/>
      </c:spPr>
      <c:txPr>
        <a:bodyPr rot="0" spcFirstLastPara="1" vertOverflow="ellipsis" vert="horz" wrap="square" anchor="ctr" anchorCtr="1"/>
        <a:lstStyle/>
        <a:p>
          <a:pPr>
            <a:defRPr sz="1000" b="0" i="0" u="none" strike="noStrike" kern="1200" spc="0" baseline="0">
              <a:solidFill>
                <a:sysClr val="windowText" lastClr="000000"/>
              </a:solidFill>
              <a:latin typeface="Poppins" panose="00000500000000000000" pitchFamily="2" charset="0"/>
              <a:ea typeface="+mn-ea"/>
              <a:cs typeface="Poppins" panose="00000500000000000000" pitchFamily="2" charset="0"/>
            </a:defRPr>
          </a:pPr>
          <a:endParaRPr lang="pt-BR"/>
        </a:p>
      </c:txPr>
    </c:title>
    <c:autoTitleDeleted val="0"/>
    <c:plotArea>
      <c:layout/>
      <c:lineChart>
        <c:grouping val="standard"/>
        <c:varyColors val="0"/>
        <c:ser>
          <c:idx val="0"/>
          <c:order val="0"/>
          <c:tx>
            <c:strRef>
              <c:f>Planilha1!$B$1</c:f>
              <c:strCache>
                <c:ptCount val="1"/>
                <c:pt idx="0">
                  <c:v>Hashdex 20 Nasdaq Crypto Index FIC</c:v>
                </c:pt>
              </c:strCache>
            </c:strRef>
          </c:tx>
          <c:spPr>
            <a:ln w="28575" cap="rnd">
              <a:solidFill>
                <a:srgbClr val="042E27"/>
              </a:solidFill>
              <a:round/>
            </a:ln>
            <a:effectLst/>
          </c:spPr>
          <c:marker>
            <c:symbol val="none"/>
          </c:marker>
          <c:dLbls>
            <c:dLbl>
              <c:idx val="35"/>
              <c:layout>
                <c:manualLayout>
                  <c:x val="-1.274968339122854E-2"/>
                  <c:y val="-9.8571926737441085E-2"/>
                </c:manualLayout>
              </c:layout>
              <c:tx>
                <c:rich>
                  <a:bodyPr/>
                  <a:lstStyle/>
                  <a:p>
                    <a:r>
                      <a:rPr lang="en-US" dirty="0"/>
                      <a:t>62,82%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059-49D2-BA67-1AF9FB4CB1AF}"/>
                </c:ext>
              </c:extLst>
            </c:dLbl>
            <c:dLbl>
              <c:idx val="66"/>
              <c:layout>
                <c:manualLayout>
                  <c:x val="-2.3374419550585373E-2"/>
                  <c:y val="-0.10561277864725832"/>
                </c:manualLayout>
              </c:layout>
              <c:tx>
                <c:rich>
                  <a:bodyPr/>
                  <a:lstStyle/>
                  <a:p>
                    <a:r>
                      <a:rPr lang="en-US" dirty="0">
                        <a:solidFill>
                          <a:schemeClr val="bg1"/>
                        </a:solidFill>
                      </a:rPr>
                      <a:t>159,62%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059-49D2-BA67-1AF9FB4CB1AF}"/>
                </c:ext>
              </c:extLst>
            </c:dLbl>
            <c:spPr>
              <a:solidFill>
                <a:srgbClr val="042E27"/>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Planilha1!$B$2:$B$38</c:f>
              <c:numCache>
                <c:formatCode>General</c:formatCode>
                <c:ptCount val="37"/>
                <c:pt idx="0">
                  <c:v>100</c:v>
                </c:pt>
                <c:pt idx="1">
                  <c:v>100.54886279264284</c:v>
                </c:pt>
                <c:pt idx="2">
                  <c:v>103.45208845748157</c:v>
                </c:pt>
                <c:pt idx="3">
                  <c:v>101.20954513775284</c:v>
                </c:pt>
                <c:pt idx="4">
                  <c:v>96.719472713426555</c:v>
                </c:pt>
                <c:pt idx="5">
                  <c:v>89.800915415187632</c:v>
                </c:pt>
                <c:pt idx="6">
                  <c:v>96.49704399400126</c:v>
                </c:pt>
                <c:pt idx="7">
                  <c:v>94.580721518954803</c:v>
                </c:pt>
                <c:pt idx="8">
                  <c:v>95.072564492695136</c:v>
                </c:pt>
                <c:pt idx="9">
                  <c:v>96.42179313533309</c:v>
                </c:pt>
                <c:pt idx="10">
                  <c:v>93.724972692636783</c:v>
                </c:pt>
                <c:pt idx="11">
                  <c:v>94.007820344673888</c:v>
                </c:pt>
                <c:pt idx="12">
                  <c:v>100.54344427927595</c:v>
                </c:pt>
                <c:pt idx="13">
                  <c:v>102.22851413639337</c:v>
                </c:pt>
                <c:pt idx="14">
                  <c:v>106.28466022001547</c:v>
                </c:pt>
                <c:pt idx="15">
                  <c:v>107.08503861286559</c:v>
                </c:pt>
                <c:pt idx="16">
                  <c:v>106.99799119905491</c:v>
                </c:pt>
                <c:pt idx="17">
                  <c:v>108.2700938261998</c:v>
                </c:pt>
                <c:pt idx="18">
                  <c:v>108.44928105295762</c:v>
                </c:pt>
                <c:pt idx="19">
                  <c:v>108.196711852929</c:v>
                </c:pt>
                <c:pt idx="20">
                  <c:v>109.39092335042486</c:v>
                </c:pt>
                <c:pt idx="21">
                  <c:v>114.451501263724</c:v>
                </c:pt>
                <c:pt idx="22">
                  <c:v>117.17597870173046</c:v>
                </c:pt>
                <c:pt idx="23">
                  <c:v>121.21173010309661</c:v>
                </c:pt>
                <c:pt idx="24">
                  <c:v>122.64393600309255</c:v>
                </c:pt>
                <c:pt idx="25">
                  <c:v>133.09248543131707</c:v>
                </c:pt>
                <c:pt idx="26">
                  <c:v>137.16511282643012</c:v>
                </c:pt>
                <c:pt idx="27">
                  <c:v>134.40866365098799</c:v>
                </c:pt>
                <c:pt idx="28">
                  <c:v>139.35981142570049</c:v>
                </c:pt>
                <c:pt idx="29">
                  <c:v>138.75976751316506</c:v>
                </c:pt>
                <c:pt idx="30">
                  <c:v>141.6724504906858</c:v>
                </c:pt>
                <c:pt idx="31">
                  <c:v>138.92164560000086</c:v>
                </c:pt>
                <c:pt idx="32">
                  <c:v>140.51689607234911</c:v>
                </c:pt>
                <c:pt idx="33">
                  <c:v>145.59090111194283</c:v>
                </c:pt>
                <c:pt idx="34">
                  <c:v>158.97682412778704</c:v>
                </c:pt>
                <c:pt idx="35">
                  <c:v>160.65107577245323</c:v>
                </c:pt>
                <c:pt idx="36">
                  <c:v>162.82050679029399</c:v>
                </c:pt>
              </c:numCache>
            </c:numRef>
          </c:val>
          <c:smooth val="0"/>
          <c:extLst>
            <c:ext xmlns:c16="http://schemas.microsoft.com/office/drawing/2014/chart" uri="{C3380CC4-5D6E-409C-BE32-E72D297353CC}">
              <c16:uniqueId val="{00000001-E059-49D2-BA67-1AF9FB4CB1AF}"/>
            </c:ext>
          </c:extLst>
        </c:ser>
        <c:ser>
          <c:idx val="1"/>
          <c:order val="1"/>
          <c:tx>
            <c:strRef>
              <c:f>Planilha1!$C$1</c:f>
              <c:strCache>
                <c:ptCount val="1"/>
                <c:pt idx="0">
                  <c:v>CDI</c:v>
                </c:pt>
              </c:strCache>
            </c:strRef>
          </c:tx>
          <c:spPr>
            <a:ln w="28575" cap="rnd">
              <a:solidFill>
                <a:srgbClr val="BDB083"/>
              </a:solidFill>
              <a:round/>
            </a:ln>
            <a:effectLst/>
          </c:spPr>
          <c:marker>
            <c:symbol val="none"/>
          </c:marker>
          <c:dLbls>
            <c:dLbl>
              <c:idx val="35"/>
              <c:layout>
                <c:manualLayout>
                  <c:x val="-4.2498944637429509E-3"/>
                  <c:y val="0.11265363055707553"/>
                </c:manualLayout>
              </c:layout>
              <c:tx>
                <c:rich>
                  <a:bodyPr/>
                  <a:lstStyle/>
                  <a:p>
                    <a:r>
                      <a:rPr lang="en-US" dirty="0"/>
                      <a:t>41,24%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059-49D2-BA67-1AF9FB4CB1AF}"/>
                </c:ext>
              </c:extLst>
            </c:dLbl>
            <c:dLbl>
              <c:idx val="66"/>
              <c:layout>
                <c:manualLayout>
                  <c:x val="-2.3374419550585529E-2"/>
                  <c:y val="9.8571926737441085E-2"/>
                </c:manualLayout>
              </c:layout>
              <c:tx>
                <c:rich>
                  <a:bodyPr/>
                  <a:lstStyle/>
                  <a:p>
                    <a:r>
                      <a:rPr lang="en-US" dirty="0">
                        <a:solidFill>
                          <a:schemeClr val="bg1"/>
                        </a:solidFill>
                      </a:rPr>
                      <a:t>56,92%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059-49D2-BA67-1AF9FB4CB1AF}"/>
                </c:ext>
              </c:extLst>
            </c:dLbl>
            <c:spPr>
              <a:solidFill>
                <a:srgbClr val="BDB083"/>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pt-BR"/>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Planilha1!$A$2:$A$38</c:f>
              <c:numCache>
                <c:formatCode>mmm\-yy</c:formatCode>
                <c:ptCount val="37"/>
                <c:pt idx="1">
                  <c:v>44593</c:v>
                </c:pt>
                <c:pt idx="2">
                  <c:v>44621</c:v>
                </c:pt>
                <c:pt idx="3">
                  <c:v>44652</c:v>
                </c:pt>
                <c:pt idx="4">
                  <c:v>44682</c:v>
                </c:pt>
                <c:pt idx="5">
                  <c:v>44713</c:v>
                </c:pt>
                <c:pt idx="6">
                  <c:v>44743</c:v>
                </c:pt>
                <c:pt idx="7">
                  <c:v>44774</c:v>
                </c:pt>
                <c:pt idx="8">
                  <c:v>44805</c:v>
                </c:pt>
                <c:pt idx="9">
                  <c:v>44835</c:v>
                </c:pt>
                <c:pt idx="10">
                  <c:v>44866</c:v>
                </c:pt>
                <c:pt idx="11">
                  <c:v>44896</c:v>
                </c:pt>
                <c:pt idx="12">
                  <c:v>44927</c:v>
                </c:pt>
                <c:pt idx="13">
                  <c:v>44958</c:v>
                </c:pt>
                <c:pt idx="14">
                  <c:v>44986</c:v>
                </c:pt>
                <c:pt idx="15">
                  <c:v>45017</c:v>
                </c:pt>
                <c:pt idx="16">
                  <c:v>45047</c:v>
                </c:pt>
                <c:pt idx="17">
                  <c:v>45078</c:v>
                </c:pt>
                <c:pt idx="18">
                  <c:v>45108</c:v>
                </c:pt>
                <c:pt idx="19">
                  <c:v>45139</c:v>
                </c:pt>
                <c:pt idx="20">
                  <c:v>45170</c:v>
                </c:pt>
                <c:pt idx="21">
                  <c:v>45200</c:v>
                </c:pt>
                <c:pt idx="22">
                  <c:v>45231</c:v>
                </c:pt>
                <c:pt idx="23">
                  <c:v>45261</c:v>
                </c:pt>
                <c:pt idx="24">
                  <c:v>45292</c:v>
                </c:pt>
                <c:pt idx="25">
                  <c:v>45323</c:v>
                </c:pt>
                <c:pt idx="26">
                  <c:v>45352</c:v>
                </c:pt>
                <c:pt idx="27">
                  <c:v>45383</c:v>
                </c:pt>
                <c:pt idx="28">
                  <c:v>45413</c:v>
                </c:pt>
                <c:pt idx="29">
                  <c:v>45444</c:v>
                </c:pt>
                <c:pt idx="30">
                  <c:v>45474</c:v>
                </c:pt>
                <c:pt idx="31">
                  <c:v>45505</c:v>
                </c:pt>
                <c:pt idx="32">
                  <c:v>45536</c:v>
                </c:pt>
                <c:pt idx="33">
                  <c:v>45566</c:v>
                </c:pt>
                <c:pt idx="34">
                  <c:v>45597</c:v>
                </c:pt>
                <c:pt idx="35">
                  <c:v>45627</c:v>
                </c:pt>
                <c:pt idx="36">
                  <c:v>45658</c:v>
                </c:pt>
              </c:numCache>
            </c:numRef>
          </c:cat>
          <c:val>
            <c:numRef>
              <c:f>Planilha1!$C$2:$C$38</c:f>
              <c:numCache>
                <c:formatCode>General</c:formatCode>
                <c:ptCount val="37"/>
                <c:pt idx="0">
                  <c:v>100</c:v>
                </c:pt>
                <c:pt idx="1">
                  <c:v>100.74957662692651</c:v>
                </c:pt>
                <c:pt idx="2">
                  <c:v>101.67994680490858</c:v>
                </c:pt>
                <c:pt idx="3">
                  <c:v>102.52828818767271</c:v>
                </c:pt>
                <c:pt idx="4">
                  <c:v>103.58537776872039</c:v>
                </c:pt>
                <c:pt idx="5">
                  <c:v>104.63526504705895</c:v>
                </c:pt>
                <c:pt idx="6">
                  <c:v>105.71808604737004</c:v>
                </c:pt>
                <c:pt idx="7">
                  <c:v>106.95244344609013</c:v>
                </c:pt>
                <c:pt idx="8">
                  <c:v>108.09895549984793</c:v>
                </c:pt>
                <c:pt idx="9">
                  <c:v>109.20229626537613</c:v>
                </c:pt>
                <c:pt idx="10">
                  <c:v>110.31689857213988</c:v>
                </c:pt>
                <c:pt idx="11">
                  <c:v>111.55610541021505</c:v>
                </c:pt>
                <c:pt idx="12">
                  <c:v>112.8092324509737</c:v>
                </c:pt>
                <c:pt idx="13">
                  <c:v>113.84498128345876</c:v>
                </c:pt>
                <c:pt idx="14">
                  <c:v>115.18228875051712</c:v>
                </c:pt>
                <c:pt idx="15">
                  <c:v>116.23982560724698</c:v>
                </c:pt>
                <c:pt idx="16">
                  <c:v>117.54556560368984</c:v>
                </c:pt>
                <c:pt idx="17">
                  <c:v>118.8056341302994</c:v>
                </c:pt>
                <c:pt idx="18">
                  <c:v>120.07921037779657</c:v>
                </c:pt>
                <c:pt idx="19">
                  <c:v>121.44724366590196</c:v>
                </c:pt>
                <c:pt idx="20">
                  <c:v>122.63097086212778</c:v>
                </c:pt>
                <c:pt idx="21">
                  <c:v>123.85430298103299</c:v>
                </c:pt>
                <c:pt idx="22">
                  <c:v>124.99100380285566</c:v>
                </c:pt>
                <c:pt idx="23">
                  <c:v>126.11132061429743</c:v>
                </c:pt>
                <c:pt idx="24">
                  <c:v>127.33043314399136</c:v>
                </c:pt>
                <c:pt idx="25">
                  <c:v>128.35162742993282</c:v>
                </c:pt>
                <c:pt idx="26">
                  <c:v>129.42141327495295</c:v>
                </c:pt>
                <c:pt idx="27">
                  <c:v>130.56992858109891</c:v>
                </c:pt>
                <c:pt idx="28">
                  <c:v>131.65801768879254</c:v>
                </c:pt>
                <c:pt idx="29">
                  <c:v>132.69591570436501</c:v>
                </c:pt>
                <c:pt idx="30">
                  <c:v>133.89961746011019</c:v>
                </c:pt>
                <c:pt idx="31">
                  <c:v>135.06120016663132</c:v>
                </c:pt>
                <c:pt idx="32">
                  <c:v>136.18793916363356</c:v>
                </c:pt>
                <c:pt idx="33">
                  <c:v>137.45169096939816</c:v>
                </c:pt>
                <c:pt idx="34">
                  <c:v>138.53919663894172</c:v>
                </c:pt>
                <c:pt idx="35">
                  <c:v>139.82463133506852</c:v>
                </c:pt>
                <c:pt idx="36">
                  <c:v>141.23636697476761</c:v>
                </c:pt>
              </c:numCache>
            </c:numRef>
          </c:val>
          <c:smooth val="0"/>
          <c:extLst>
            <c:ext xmlns:c16="http://schemas.microsoft.com/office/drawing/2014/chart" uri="{C3380CC4-5D6E-409C-BE32-E72D297353CC}">
              <c16:uniqueId val="{00000003-E059-49D2-BA67-1AF9FB4CB1AF}"/>
            </c:ext>
          </c:extLst>
        </c:ser>
        <c:dLbls>
          <c:showLegendKey val="0"/>
          <c:showVal val="0"/>
          <c:showCatName val="0"/>
          <c:showSerName val="0"/>
          <c:showPercent val="0"/>
          <c:showBubbleSize val="0"/>
        </c:dLbls>
        <c:smooth val="0"/>
        <c:axId val="454892351"/>
        <c:axId val="454887551"/>
      </c:lineChart>
      <c:dateAx>
        <c:axId val="454892351"/>
        <c:scaling>
          <c:orientation val="minMax"/>
          <c:max val="4568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87551"/>
        <c:crosses val="autoZero"/>
        <c:auto val="1"/>
        <c:lblOffset val="100"/>
        <c:baseTimeUnit val="months"/>
        <c:majorUnit val="5"/>
        <c:majorTimeUnit val="months"/>
        <c:minorUnit val="1"/>
        <c:minorTimeUnit val="months"/>
      </c:dateAx>
      <c:valAx>
        <c:axId val="454887551"/>
        <c:scaling>
          <c:orientation val="minMax"/>
          <c:max val="200"/>
          <c:min val="8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454892351"/>
        <c:crosses val="autoZero"/>
        <c:crossBetween val="between"/>
        <c:majorUnit val="30"/>
      </c:valAx>
      <c:spPr>
        <a:noFill/>
        <a:ln>
          <a:noFill/>
        </a:ln>
        <a:effectLst/>
      </c:spPr>
    </c:plotArea>
    <c:legend>
      <c:legendPos val="r"/>
      <c:layout>
        <c:manualLayout>
          <c:xMode val="edge"/>
          <c:yMode val="edge"/>
          <c:x val="7.861166990902381E-2"/>
          <c:y val="0.21887458357796136"/>
          <c:w val="0.46239972800675422"/>
          <c:h val="0.266534498233965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r>
              <a:rPr lang="en-US" sz="1000" b="1" dirty="0">
                <a:solidFill>
                  <a:schemeClr val="tx1"/>
                </a:solidFill>
                <a:latin typeface="Poppins" panose="00000500000000000000" pitchFamily="2" charset="0"/>
                <a:cs typeface="Poppins" panose="00000500000000000000" pitchFamily="2" charset="0"/>
              </a:rPr>
              <a:t>Drawdown</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Poppins" panose="00000500000000000000" pitchFamily="2" charset="0"/>
              <a:ea typeface="+mn-ea"/>
              <a:cs typeface="Poppins" panose="00000500000000000000" pitchFamily="2" charset="0"/>
            </a:defRPr>
          </a:pPr>
          <a:endParaRPr lang="pt-BR"/>
        </a:p>
      </c:txPr>
    </c:title>
    <c:autoTitleDeleted val="0"/>
    <c:plotArea>
      <c:layout>
        <c:manualLayout>
          <c:layoutTarget val="inner"/>
          <c:xMode val="edge"/>
          <c:yMode val="edge"/>
          <c:x val="9.2015721260511787E-2"/>
          <c:y val="3.7542472133288388E-2"/>
          <c:w val="0.91069230476625207"/>
          <c:h val="0.74641845795477157"/>
        </c:manualLayout>
      </c:layout>
      <c:lineChart>
        <c:grouping val="standard"/>
        <c:varyColors val="0"/>
        <c:dLbls>
          <c:showLegendKey val="0"/>
          <c:showVal val="0"/>
          <c:showCatName val="0"/>
          <c:showSerName val="0"/>
          <c:showPercent val="0"/>
          <c:showBubbleSize val="0"/>
        </c:dLbls>
        <c:marker val="1"/>
        <c:smooth val="0"/>
        <c:axId val="1939344543"/>
        <c:axId val="1939350303"/>
      </c:lineChart>
      <c:catAx>
        <c:axId val="1939344543"/>
        <c:scaling>
          <c:orientation val="minMax"/>
          <c:max val="2151"/>
        </c:scaling>
        <c:delete val="1"/>
        <c:axPos val="b"/>
        <c:numFmt formatCode="[$-416]mmm\-yy;@" sourceLinked="0"/>
        <c:majorTickMark val="none"/>
        <c:minorTickMark val="none"/>
        <c:tickLblPos val="low"/>
        <c:crossAx val="1939350303"/>
        <c:crosses val="autoZero"/>
        <c:auto val="1"/>
        <c:lblAlgn val="ctr"/>
        <c:lblOffset val="100"/>
        <c:tickLblSkip val="5"/>
        <c:noMultiLvlLbl val="1"/>
      </c:catAx>
      <c:valAx>
        <c:axId val="1939350303"/>
        <c:scaling>
          <c:orientation val="minMax"/>
          <c:max val="0.5"/>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i="0" u="none" strike="noStrike" kern="1200" spc="0" baseline="0" dirty="0" err="1">
                <a:solidFill>
                  <a:schemeClr val="tx1"/>
                </a:solidFill>
                <a:latin typeface="Poppins" panose="00000500000000000000" pitchFamily="2" charset="0"/>
                <a:cs typeface="Poppins" panose="00000500000000000000" pitchFamily="2" charset="0"/>
              </a:rPr>
              <a:t>Volatilidade</a:t>
            </a:r>
            <a:endParaRPr lang="en-US" sz="1000" b="1" i="0" u="none" strike="noStrike" kern="1200" spc="0" baseline="0"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0"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barChart>
        <c:barDir val="col"/>
        <c:grouping val="clustered"/>
        <c:varyColors val="0"/>
        <c:ser>
          <c:idx val="0"/>
          <c:order val="0"/>
          <c:tx>
            <c:strRef>
              <c:f>Planilha1!$B$1</c:f>
              <c:strCache>
                <c:ptCount val="1"/>
                <c:pt idx="0">
                  <c:v>Hashdex 20 Nasdaq Crypto Index</c:v>
                </c:pt>
              </c:strCache>
            </c:strRef>
          </c:tx>
          <c:spPr>
            <a:solidFill>
              <a:srgbClr val="042E27"/>
            </a:solidFill>
            <a:ln>
              <a:noFill/>
            </a:ln>
            <a:effectLst/>
          </c:spPr>
          <c:invertIfNegative val="0"/>
          <c:cat>
            <c:numRef>
              <c:f>Planilha1!$A$2:$A$67</c:f>
              <c:numCache>
                <c:formatCode>dd/mm/yy</c:formatCode>
                <c:ptCount val="66"/>
                <c:pt idx="0">
                  <c:v>43678</c:v>
                </c:pt>
                <c:pt idx="1">
                  <c:v>43709</c:v>
                </c:pt>
                <c:pt idx="2">
                  <c:v>43739</c:v>
                </c:pt>
                <c:pt idx="3">
                  <c:v>43770</c:v>
                </c:pt>
                <c:pt idx="4">
                  <c:v>43800</c:v>
                </c:pt>
                <c:pt idx="5">
                  <c:v>43831</c:v>
                </c:pt>
                <c:pt idx="6">
                  <c:v>43862</c:v>
                </c:pt>
                <c:pt idx="7">
                  <c:v>43891</c:v>
                </c:pt>
                <c:pt idx="8">
                  <c:v>43922</c:v>
                </c:pt>
                <c:pt idx="9">
                  <c:v>43952</c:v>
                </c:pt>
                <c:pt idx="10">
                  <c:v>43983</c:v>
                </c:pt>
                <c:pt idx="11">
                  <c:v>44013</c:v>
                </c:pt>
                <c:pt idx="12">
                  <c:v>44044</c:v>
                </c:pt>
                <c:pt idx="13">
                  <c:v>44075</c:v>
                </c:pt>
                <c:pt idx="14">
                  <c:v>44105</c:v>
                </c:pt>
                <c:pt idx="15">
                  <c:v>44136</c:v>
                </c:pt>
                <c:pt idx="16">
                  <c:v>44166</c:v>
                </c:pt>
                <c:pt idx="17">
                  <c:v>44197</c:v>
                </c:pt>
                <c:pt idx="18">
                  <c:v>44228</c:v>
                </c:pt>
                <c:pt idx="19">
                  <c:v>44256</c:v>
                </c:pt>
                <c:pt idx="20">
                  <c:v>44287</c:v>
                </c:pt>
                <c:pt idx="21">
                  <c:v>44317</c:v>
                </c:pt>
                <c:pt idx="22">
                  <c:v>44348</c:v>
                </c:pt>
                <c:pt idx="23">
                  <c:v>44378</c:v>
                </c:pt>
                <c:pt idx="24">
                  <c:v>44409</c:v>
                </c:pt>
                <c:pt idx="25">
                  <c:v>44440</c:v>
                </c:pt>
                <c:pt idx="26">
                  <c:v>44470</c:v>
                </c:pt>
                <c:pt idx="27">
                  <c:v>44501</c:v>
                </c:pt>
                <c:pt idx="28">
                  <c:v>44531</c:v>
                </c:pt>
                <c:pt idx="29">
                  <c:v>44562</c:v>
                </c:pt>
                <c:pt idx="30">
                  <c:v>44593</c:v>
                </c:pt>
                <c:pt idx="31">
                  <c:v>44621</c:v>
                </c:pt>
                <c:pt idx="32">
                  <c:v>44652</c:v>
                </c:pt>
                <c:pt idx="33">
                  <c:v>44682</c:v>
                </c:pt>
                <c:pt idx="34">
                  <c:v>44713</c:v>
                </c:pt>
                <c:pt idx="35">
                  <c:v>44743</c:v>
                </c:pt>
                <c:pt idx="36">
                  <c:v>44774</c:v>
                </c:pt>
                <c:pt idx="37">
                  <c:v>44805</c:v>
                </c:pt>
                <c:pt idx="38">
                  <c:v>44835</c:v>
                </c:pt>
                <c:pt idx="39">
                  <c:v>44866</c:v>
                </c:pt>
                <c:pt idx="40">
                  <c:v>44896</c:v>
                </c:pt>
                <c:pt idx="41">
                  <c:v>44927</c:v>
                </c:pt>
                <c:pt idx="42">
                  <c:v>44958</c:v>
                </c:pt>
                <c:pt idx="43">
                  <c:v>44986</c:v>
                </c:pt>
                <c:pt idx="44">
                  <c:v>45017</c:v>
                </c:pt>
                <c:pt idx="45">
                  <c:v>45047</c:v>
                </c:pt>
                <c:pt idx="46">
                  <c:v>45078</c:v>
                </c:pt>
                <c:pt idx="47">
                  <c:v>45108</c:v>
                </c:pt>
                <c:pt idx="48">
                  <c:v>45139</c:v>
                </c:pt>
                <c:pt idx="49">
                  <c:v>45170</c:v>
                </c:pt>
                <c:pt idx="50">
                  <c:v>45200</c:v>
                </c:pt>
                <c:pt idx="51">
                  <c:v>45231</c:v>
                </c:pt>
                <c:pt idx="52">
                  <c:v>45261</c:v>
                </c:pt>
                <c:pt idx="53">
                  <c:v>45292</c:v>
                </c:pt>
                <c:pt idx="54">
                  <c:v>45323</c:v>
                </c:pt>
                <c:pt idx="55">
                  <c:v>45352</c:v>
                </c:pt>
                <c:pt idx="56">
                  <c:v>45383</c:v>
                </c:pt>
                <c:pt idx="57">
                  <c:v>45413</c:v>
                </c:pt>
                <c:pt idx="58">
                  <c:v>45444</c:v>
                </c:pt>
                <c:pt idx="59">
                  <c:v>45474</c:v>
                </c:pt>
                <c:pt idx="60">
                  <c:v>45505</c:v>
                </c:pt>
                <c:pt idx="61">
                  <c:v>45536</c:v>
                </c:pt>
                <c:pt idx="62">
                  <c:v>45566</c:v>
                </c:pt>
                <c:pt idx="63">
                  <c:v>45597</c:v>
                </c:pt>
                <c:pt idx="64">
                  <c:v>45627</c:v>
                </c:pt>
                <c:pt idx="65">
                  <c:v>45658</c:v>
                </c:pt>
              </c:numCache>
            </c:numRef>
          </c:cat>
          <c:val>
            <c:numRef>
              <c:f>Planilha1!$B$2:$B$67</c:f>
              <c:numCache>
                <c:formatCode>0.00%</c:formatCode>
                <c:ptCount val="66"/>
                <c:pt idx="0">
                  <c:v>0.11912235945866763</c:v>
                </c:pt>
                <c:pt idx="1">
                  <c:v>0.10785110778940984</c:v>
                </c:pt>
                <c:pt idx="2">
                  <c:v>0.1232782443622399</c:v>
                </c:pt>
                <c:pt idx="3">
                  <c:v>7.9807771475854536E-2</c:v>
                </c:pt>
                <c:pt idx="4">
                  <c:v>8.3677775913737887E-2</c:v>
                </c:pt>
                <c:pt idx="5">
                  <c:v>9.551472682723143E-2</c:v>
                </c:pt>
                <c:pt idx="6">
                  <c:v>0.10335858215617996</c:v>
                </c:pt>
                <c:pt idx="7">
                  <c:v>0.23553118092281267</c:v>
                </c:pt>
                <c:pt idx="8">
                  <c:v>0.11934547834906302</c:v>
                </c:pt>
                <c:pt idx="9">
                  <c:v>0.13117564564599987</c:v>
                </c:pt>
                <c:pt idx="10">
                  <c:v>6.2039106206231633E-2</c:v>
                </c:pt>
                <c:pt idx="11">
                  <c:v>8.7134716187306699E-2</c:v>
                </c:pt>
                <c:pt idx="12">
                  <c:v>9.3057230304323876E-2</c:v>
                </c:pt>
                <c:pt idx="13">
                  <c:v>9.5883447668324559E-2</c:v>
                </c:pt>
                <c:pt idx="14">
                  <c:v>7.816099618969391E-2</c:v>
                </c:pt>
                <c:pt idx="15">
                  <c:v>0.17451500233809925</c:v>
                </c:pt>
                <c:pt idx="16">
                  <c:v>0.16229412798494455</c:v>
                </c:pt>
                <c:pt idx="17">
                  <c:v>0.31687092820898266</c:v>
                </c:pt>
                <c:pt idx="18">
                  <c:v>0.21203259650189904</c:v>
                </c:pt>
                <c:pt idx="19">
                  <c:v>0.12640215298863505</c:v>
                </c:pt>
                <c:pt idx="20">
                  <c:v>0.13273838515030223</c:v>
                </c:pt>
                <c:pt idx="21">
                  <c:v>0.20343897169082412</c:v>
                </c:pt>
                <c:pt idx="22">
                  <c:v>0.16172542255594699</c:v>
                </c:pt>
                <c:pt idx="23">
                  <c:v>0.17501638161574892</c:v>
                </c:pt>
                <c:pt idx="24">
                  <c:v>0.11055855943681946</c:v>
                </c:pt>
                <c:pt idx="25">
                  <c:v>0.13252207716866357</c:v>
                </c:pt>
                <c:pt idx="26">
                  <c:v>0.10617588690438705</c:v>
                </c:pt>
                <c:pt idx="27">
                  <c:v>0.10549439097244852</c:v>
                </c:pt>
                <c:pt idx="28">
                  <c:v>9.4754282400570058E-2</c:v>
                </c:pt>
                <c:pt idx="29">
                  <c:v>0.12082465534853253</c:v>
                </c:pt>
                <c:pt idx="30">
                  <c:v>0.14814127954002709</c:v>
                </c:pt>
                <c:pt idx="31">
                  <c:v>0.14001742860142022</c:v>
                </c:pt>
                <c:pt idx="32">
                  <c:v>9.1702595189051758E-2</c:v>
                </c:pt>
                <c:pt idx="33">
                  <c:v>0.1493646104504896</c:v>
                </c:pt>
                <c:pt idx="34">
                  <c:v>0.17040109523503019</c:v>
                </c:pt>
                <c:pt idx="35">
                  <c:v>0.13438764992770086</c:v>
                </c:pt>
                <c:pt idx="36">
                  <c:v>0.10711459488503673</c:v>
                </c:pt>
                <c:pt idx="37">
                  <c:v>8.3625561933054357E-2</c:v>
                </c:pt>
                <c:pt idx="38">
                  <c:v>9.4552691238503322E-2</c:v>
                </c:pt>
                <c:pt idx="39">
                  <c:v>0.14325512853405764</c:v>
                </c:pt>
                <c:pt idx="40">
                  <c:v>5.6196996169897796E-2</c:v>
                </c:pt>
                <c:pt idx="41">
                  <c:v>8.4143087094563682E-2</c:v>
                </c:pt>
                <c:pt idx="42">
                  <c:v>9.4988856282534576E-2</c:v>
                </c:pt>
                <c:pt idx="43">
                  <c:v>0.17098066571922654</c:v>
                </c:pt>
                <c:pt idx="44">
                  <c:v>7.8878389046002181E-2</c:v>
                </c:pt>
                <c:pt idx="45">
                  <c:v>6.3083380403269274E-2</c:v>
                </c:pt>
                <c:pt idx="46">
                  <c:v>8.0331185598802562E-2</c:v>
                </c:pt>
                <c:pt idx="47">
                  <c:v>4.2903739390384471E-2</c:v>
                </c:pt>
                <c:pt idx="48">
                  <c:v>6.589288747526012E-2</c:v>
                </c:pt>
                <c:pt idx="49">
                  <c:v>6.1242111570573236E-2</c:v>
                </c:pt>
                <c:pt idx="50">
                  <c:v>8.6441465349896218E-2</c:v>
                </c:pt>
                <c:pt idx="51">
                  <c:v>7.0166389301791851E-2</c:v>
                </c:pt>
                <c:pt idx="52">
                  <c:v>8.3372101735054424E-2</c:v>
                </c:pt>
                <c:pt idx="53">
                  <c:v>0.10972202030370631</c:v>
                </c:pt>
                <c:pt idx="54">
                  <c:v>9.730605800398584E-2</c:v>
                </c:pt>
                <c:pt idx="55">
                  <c:v>0.11390597468237676</c:v>
                </c:pt>
                <c:pt idx="56">
                  <c:v>8.988451522254895E-2</c:v>
                </c:pt>
                <c:pt idx="57">
                  <c:v>8.7391338035879909E-2</c:v>
                </c:pt>
                <c:pt idx="58">
                  <c:v>9.1161548488087552E-2</c:v>
                </c:pt>
                <c:pt idx="59">
                  <c:v>0.10439015722839158</c:v>
                </c:pt>
                <c:pt idx="60">
                  <c:v>0.14133576373669379</c:v>
                </c:pt>
                <c:pt idx="61">
                  <c:v>8.2514860928735889E-2</c:v>
                </c:pt>
                <c:pt idx="62">
                  <c:v>7.8558262660140127E-2</c:v>
                </c:pt>
                <c:pt idx="63">
                  <c:v>0.13491482313671951</c:v>
                </c:pt>
                <c:pt idx="64">
                  <c:v>9.882862426423264E-2</c:v>
                </c:pt>
                <c:pt idx="65">
                  <c:v>0.10566565346268017</c:v>
                </c:pt>
              </c:numCache>
            </c:numRef>
          </c:val>
          <c:extLst>
            <c:ext xmlns:c16="http://schemas.microsoft.com/office/drawing/2014/chart" uri="{C3380CC4-5D6E-409C-BE32-E72D297353CC}">
              <c16:uniqueId val="{00000000-65DB-49CC-B4D0-4956B8A814A0}"/>
            </c:ext>
          </c:extLst>
        </c:ser>
        <c:dLbls>
          <c:showLegendKey val="0"/>
          <c:showVal val="0"/>
          <c:showCatName val="0"/>
          <c:showSerName val="0"/>
          <c:showPercent val="0"/>
          <c:showBubbleSize val="0"/>
        </c:dLbls>
        <c:gapWidth val="219"/>
        <c:overlap val="-27"/>
        <c:axId val="1899216256"/>
        <c:axId val="1899213376"/>
      </c:barChart>
      <c:dateAx>
        <c:axId val="1899216256"/>
        <c:scaling>
          <c:orientation val="minMax"/>
          <c:max val="45658"/>
        </c:scaling>
        <c:delete val="0"/>
        <c:axPos val="b"/>
        <c:numFmt formatCode="[$-416]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3376"/>
        <c:crosses val="autoZero"/>
        <c:auto val="1"/>
        <c:lblOffset val="100"/>
        <c:baseTimeUnit val="months"/>
        <c:majorUnit val="5"/>
        <c:majorTimeUnit val="months"/>
      </c:dateAx>
      <c:valAx>
        <c:axId val="1899213376"/>
        <c:scaling>
          <c:orientation val="minMax"/>
        </c:scaling>
        <c:delete val="0"/>
        <c:axPos val="l"/>
        <c:majorGridlines>
          <c:spPr>
            <a:ln w="9525" cap="flat" cmpd="sng" algn="ctr">
              <a:no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899216256"/>
        <c:crosses val="autoZero"/>
        <c:crossBetween val="between"/>
      </c:valAx>
      <c:spPr>
        <a:noFill/>
        <a:ln>
          <a:noFill/>
        </a:ln>
        <a:effectLst/>
      </c:spPr>
    </c:plotArea>
    <c:legend>
      <c:legendPos val="r"/>
      <c:layout>
        <c:manualLayout>
          <c:xMode val="edge"/>
          <c:yMode val="edge"/>
          <c:x val="0.27664652727331002"/>
          <c:y val="0.15100405011330781"/>
          <c:w val="0.46472840862960424"/>
          <c:h val="0.11476101152153907"/>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r>
              <a:rPr lang="en-US" sz="1000" b="1">
                <a:solidFill>
                  <a:schemeClr val="tx1"/>
                </a:solidFill>
                <a:latin typeface="Poppins" panose="00000500000000000000" pitchFamily="2" charset="0"/>
                <a:cs typeface="Poppins" panose="00000500000000000000" pitchFamily="2" charset="0"/>
              </a:rPr>
              <a:t>Drawdown</a:t>
            </a:r>
            <a:endParaRPr lang="en-US" sz="1000" b="1" dirty="0">
              <a:solidFill>
                <a:schemeClr val="tx1"/>
              </a:solidFill>
              <a:latin typeface="Poppins" panose="00000500000000000000" pitchFamily="2" charset="0"/>
              <a:cs typeface="Poppins" panose="00000500000000000000" pitchFamily="2" charset="0"/>
            </a:endParaRP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solidFill>
              <a:latin typeface="Poppins" panose="00000500000000000000" pitchFamily="2" charset="0"/>
              <a:ea typeface="+mn-ea"/>
              <a:cs typeface="Poppins" panose="00000500000000000000" pitchFamily="2" charset="0"/>
            </a:defRPr>
          </a:pPr>
          <a:endParaRPr lang="en-US"/>
        </a:p>
      </c:txPr>
    </c:title>
    <c:autoTitleDeleted val="0"/>
    <c:plotArea>
      <c:layout/>
      <c:lineChart>
        <c:grouping val="standard"/>
        <c:varyColors val="0"/>
        <c:ser>
          <c:idx val="0"/>
          <c:order val="0"/>
          <c:tx>
            <c:strRef>
              <c:f>Planilha1!$B$1</c:f>
              <c:strCache>
                <c:ptCount val="1"/>
                <c:pt idx="0">
                  <c:v>Hashdex 20 Nasdaq Crypto Index</c:v>
                </c:pt>
              </c:strCache>
            </c:strRef>
          </c:tx>
          <c:spPr>
            <a:ln w="28575" cap="rnd">
              <a:solidFill>
                <a:srgbClr val="042E27"/>
              </a:solidFill>
              <a:round/>
            </a:ln>
            <a:effectLst/>
          </c:spPr>
          <c:marker>
            <c:symbol val="none"/>
          </c:marker>
          <c:cat>
            <c:numRef>
              <c:f>Planilha1!$A$2:$A$1408</c:f>
              <c:numCache>
                <c:formatCode>dd/mm/yy</c:formatCode>
                <c:ptCount val="1407"/>
                <c:pt idx="0">
                  <c:v>43647</c:v>
                </c:pt>
                <c:pt idx="1">
                  <c:v>43648</c:v>
                </c:pt>
                <c:pt idx="2">
                  <c:v>43649</c:v>
                </c:pt>
                <c:pt idx="3">
                  <c:v>43650</c:v>
                </c:pt>
                <c:pt idx="4">
                  <c:v>43651</c:v>
                </c:pt>
                <c:pt idx="5">
                  <c:v>43654</c:v>
                </c:pt>
                <c:pt idx="6">
                  <c:v>43655</c:v>
                </c:pt>
                <c:pt idx="7">
                  <c:v>43656</c:v>
                </c:pt>
                <c:pt idx="8">
                  <c:v>43657</c:v>
                </c:pt>
                <c:pt idx="9">
                  <c:v>43658</c:v>
                </c:pt>
                <c:pt idx="10">
                  <c:v>43661</c:v>
                </c:pt>
                <c:pt idx="11">
                  <c:v>43662</c:v>
                </c:pt>
                <c:pt idx="12">
                  <c:v>43663</c:v>
                </c:pt>
                <c:pt idx="13">
                  <c:v>43664</c:v>
                </c:pt>
                <c:pt idx="14">
                  <c:v>43665</c:v>
                </c:pt>
                <c:pt idx="15">
                  <c:v>43668</c:v>
                </c:pt>
                <c:pt idx="16">
                  <c:v>43669</c:v>
                </c:pt>
                <c:pt idx="17">
                  <c:v>43670</c:v>
                </c:pt>
                <c:pt idx="18">
                  <c:v>43671</c:v>
                </c:pt>
                <c:pt idx="19">
                  <c:v>43672</c:v>
                </c:pt>
                <c:pt idx="20">
                  <c:v>43675</c:v>
                </c:pt>
                <c:pt idx="21">
                  <c:v>43676</c:v>
                </c:pt>
                <c:pt idx="22">
                  <c:v>43677</c:v>
                </c:pt>
                <c:pt idx="23">
                  <c:v>43678</c:v>
                </c:pt>
                <c:pt idx="24">
                  <c:v>43679</c:v>
                </c:pt>
                <c:pt idx="25">
                  <c:v>43682</c:v>
                </c:pt>
                <c:pt idx="26">
                  <c:v>43683</c:v>
                </c:pt>
                <c:pt idx="27">
                  <c:v>43684</c:v>
                </c:pt>
                <c:pt idx="28">
                  <c:v>43685</c:v>
                </c:pt>
                <c:pt idx="29">
                  <c:v>43686</c:v>
                </c:pt>
                <c:pt idx="30">
                  <c:v>43689</c:v>
                </c:pt>
                <c:pt idx="31">
                  <c:v>43690</c:v>
                </c:pt>
                <c:pt idx="32">
                  <c:v>43691</c:v>
                </c:pt>
                <c:pt idx="33">
                  <c:v>43692</c:v>
                </c:pt>
                <c:pt idx="34">
                  <c:v>43693</c:v>
                </c:pt>
                <c:pt idx="35">
                  <c:v>43696</c:v>
                </c:pt>
                <c:pt idx="36">
                  <c:v>43697</c:v>
                </c:pt>
                <c:pt idx="37">
                  <c:v>43698</c:v>
                </c:pt>
                <c:pt idx="38">
                  <c:v>43699</c:v>
                </c:pt>
                <c:pt idx="39">
                  <c:v>43700</c:v>
                </c:pt>
                <c:pt idx="40">
                  <c:v>43703</c:v>
                </c:pt>
                <c:pt idx="41">
                  <c:v>43704</c:v>
                </c:pt>
                <c:pt idx="42">
                  <c:v>43705</c:v>
                </c:pt>
                <c:pt idx="43">
                  <c:v>43706</c:v>
                </c:pt>
                <c:pt idx="44">
                  <c:v>43707</c:v>
                </c:pt>
                <c:pt idx="45">
                  <c:v>43710</c:v>
                </c:pt>
                <c:pt idx="46">
                  <c:v>43711</c:v>
                </c:pt>
                <c:pt idx="47">
                  <c:v>43712</c:v>
                </c:pt>
                <c:pt idx="48">
                  <c:v>43713</c:v>
                </c:pt>
                <c:pt idx="49">
                  <c:v>43714</c:v>
                </c:pt>
                <c:pt idx="50">
                  <c:v>43717</c:v>
                </c:pt>
                <c:pt idx="51">
                  <c:v>43718</c:v>
                </c:pt>
                <c:pt idx="52">
                  <c:v>43719</c:v>
                </c:pt>
                <c:pt idx="53">
                  <c:v>43720</c:v>
                </c:pt>
                <c:pt idx="54">
                  <c:v>43721</c:v>
                </c:pt>
                <c:pt idx="55">
                  <c:v>43724</c:v>
                </c:pt>
                <c:pt idx="56">
                  <c:v>43725</c:v>
                </c:pt>
                <c:pt idx="57">
                  <c:v>43726</c:v>
                </c:pt>
                <c:pt idx="58">
                  <c:v>43727</c:v>
                </c:pt>
                <c:pt idx="59">
                  <c:v>43728</c:v>
                </c:pt>
                <c:pt idx="60">
                  <c:v>43731</c:v>
                </c:pt>
                <c:pt idx="61">
                  <c:v>43732</c:v>
                </c:pt>
                <c:pt idx="62">
                  <c:v>43733</c:v>
                </c:pt>
                <c:pt idx="63">
                  <c:v>43734</c:v>
                </c:pt>
                <c:pt idx="64">
                  <c:v>43735</c:v>
                </c:pt>
                <c:pt idx="65">
                  <c:v>43738</c:v>
                </c:pt>
                <c:pt idx="66">
                  <c:v>43739</c:v>
                </c:pt>
                <c:pt idx="67">
                  <c:v>43740</c:v>
                </c:pt>
                <c:pt idx="68">
                  <c:v>43741</c:v>
                </c:pt>
                <c:pt idx="69">
                  <c:v>43742</c:v>
                </c:pt>
                <c:pt idx="70">
                  <c:v>43745</c:v>
                </c:pt>
                <c:pt idx="71">
                  <c:v>43746</c:v>
                </c:pt>
                <c:pt idx="72">
                  <c:v>43747</c:v>
                </c:pt>
                <c:pt idx="73">
                  <c:v>43748</c:v>
                </c:pt>
                <c:pt idx="74">
                  <c:v>43749</c:v>
                </c:pt>
                <c:pt idx="75">
                  <c:v>43752</c:v>
                </c:pt>
                <c:pt idx="76">
                  <c:v>43753</c:v>
                </c:pt>
                <c:pt idx="77">
                  <c:v>43754</c:v>
                </c:pt>
                <c:pt idx="78">
                  <c:v>43755</c:v>
                </c:pt>
                <c:pt idx="79">
                  <c:v>43756</c:v>
                </c:pt>
                <c:pt idx="80">
                  <c:v>43759</c:v>
                </c:pt>
                <c:pt idx="81">
                  <c:v>43760</c:v>
                </c:pt>
                <c:pt idx="82">
                  <c:v>43761</c:v>
                </c:pt>
                <c:pt idx="83">
                  <c:v>43762</c:v>
                </c:pt>
                <c:pt idx="84">
                  <c:v>43763</c:v>
                </c:pt>
                <c:pt idx="85">
                  <c:v>43766</c:v>
                </c:pt>
                <c:pt idx="86">
                  <c:v>43767</c:v>
                </c:pt>
                <c:pt idx="87">
                  <c:v>43768</c:v>
                </c:pt>
                <c:pt idx="88">
                  <c:v>43769</c:v>
                </c:pt>
                <c:pt idx="89">
                  <c:v>43770</c:v>
                </c:pt>
                <c:pt idx="90">
                  <c:v>43773</c:v>
                </c:pt>
                <c:pt idx="91">
                  <c:v>43774</c:v>
                </c:pt>
                <c:pt idx="92">
                  <c:v>43775</c:v>
                </c:pt>
                <c:pt idx="93">
                  <c:v>43776</c:v>
                </c:pt>
                <c:pt idx="94">
                  <c:v>43777</c:v>
                </c:pt>
                <c:pt idx="95">
                  <c:v>43780</c:v>
                </c:pt>
                <c:pt idx="96">
                  <c:v>43781</c:v>
                </c:pt>
                <c:pt idx="97">
                  <c:v>43782</c:v>
                </c:pt>
                <c:pt idx="98">
                  <c:v>43783</c:v>
                </c:pt>
                <c:pt idx="99">
                  <c:v>43787</c:v>
                </c:pt>
                <c:pt idx="100">
                  <c:v>43788</c:v>
                </c:pt>
                <c:pt idx="101">
                  <c:v>43789</c:v>
                </c:pt>
                <c:pt idx="102">
                  <c:v>43790</c:v>
                </c:pt>
                <c:pt idx="103">
                  <c:v>43791</c:v>
                </c:pt>
                <c:pt idx="104">
                  <c:v>43794</c:v>
                </c:pt>
                <c:pt idx="105">
                  <c:v>43795</c:v>
                </c:pt>
                <c:pt idx="106">
                  <c:v>43796</c:v>
                </c:pt>
                <c:pt idx="107">
                  <c:v>43797</c:v>
                </c:pt>
                <c:pt idx="108">
                  <c:v>43798</c:v>
                </c:pt>
                <c:pt idx="109">
                  <c:v>43801</c:v>
                </c:pt>
                <c:pt idx="110">
                  <c:v>43802</c:v>
                </c:pt>
                <c:pt idx="111">
                  <c:v>43803</c:v>
                </c:pt>
                <c:pt idx="112">
                  <c:v>43804</c:v>
                </c:pt>
                <c:pt idx="113">
                  <c:v>43805</c:v>
                </c:pt>
                <c:pt idx="114">
                  <c:v>43808</c:v>
                </c:pt>
                <c:pt idx="115">
                  <c:v>43809</c:v>
                </c:pt>
                <c:pt idx="116">
                  <c:v>43810</c:v>
                </c:pt>
                <c:pt idx="117">
                  <c:v>43811</c:v>
                </c:pt>
                <c:pt idx="118">
                  <c:v>43812</c:v>
                </c:pt>
                <c:pt idx="119">
                  <c:v>43815</c:v>
                </c:pt>
                <c:pt idx="120">
                  <c:v>43816</c:v>
                </c:pt>
                <c:pt idx="121">
                  <c:v>43817</c:v>
                </c:pt>
                <c:pt idx="122">
                  <c:v>43818</c:v>
                </c:pt>
                <c:pt idx="123">
                  <c:v>43819</c:v>
                </c:pt>
                <c:pt idx="124">
                  <c:v>43822</c:v>
                </c:pt>
                <c:pt idx="125">
                  <c:v>43823</c:v>
                </c:pt>
                <c:pt idx="126">
                  <c:v>43825</c:v>
                </c:pt>
                <c:pt idx="127">
                  <c:v>43826</c:v>
                </c:pt>
                <c:pt idx="128">
                  <c:v>43829</c:v>
                </c:pt>
                <c:pt idx="129">
                  <c:v>43830</c:v>
                </c:pt>
                <c:pt idx="130">
                  <c:v>43832</c:v>
                </c:pt>
                <c:pt idx="131">
                  <c:v>43833</c:v>
                </c:pt>
                <c:pt idx="132">
                  <c:v>43836</c:v>
                </c:pt>
                <c:pt idx="133">
                  <c:v>43837</c:v>
                </c:pt>
                <c:pt idx="134">
                  <c:v>43838</c:v>
                </c:pt>
                <c:pt idx="135">
                  <c:v>43839</c:v>
                </c:pt>
                <c:pt idx="136">
                  <c:v>43840</c:v>
                </c:pt>
                <c:pt idx="137">
                  <c:v>43843</c:v>
                </c:pt>
                <c:pt idx="138">
                  <c:v>43844</c:v>
                </c:pt>
                <c:pt idx="139">
                  <c:v>43845</c:v>
                </c:pt>
                <c:pt idx="140">
                  <c:v>43846</c:v>
                </c:pt>
                <c:pt idx="141">
                  <c:v>43847</c:v>
                </c:pt>
                <c:pt idx="142">
                  <c:v>43850</c:v>
                </c:pt>
                <c:pt idx="143">
                  <c:v>43851</c:v>
                </c:pt>
                <c:pt idx="144">
                  <c:v>43852</c:v>
                </c:pt>
                <c:pt idx="145">
                  <c:v>43853</c:v>
                </c:pt>
                <c:pt idx="146">
                  <c:v>43854</c:v>
                </c:pt>
                <c:pt idx="147">
                  <c:v>43857</c:v>
                </c:pt>
                <c:pt idx="148">
                  <c:v>43858</c:v>
                </c:pt>
                <c:pt idx="149">
                  <c:v>43859</c:v>
                </c:pt>
                <c:pt idx="150">
                  <c:v>43860</c:v>
                </c:pt>
                <c:pt idx="151">
                  <c:v>43861</c:v>
                </c:pt>
                <c:pt idx="152">
                  <c:v>43864</c:v>
                </c:pt>
                <c:pt idx="153">
                  <c:v>43865</c:v>
                </c:pt>
                <c:pt idx="154">
                  <c:v>43866</c:v>
                </c:pt>
                <c:pt idx="155">
                  <c:v>43867</c:v>
                </c:pt>
                <c:pt idx="156">
                  <c:v>43868</c:v>
                </c:pt>
                <c:pt idx="157">
                  <c:v>43871</c:v>
                </c:pt>
                <c:pt idx="158">
                  <c:v>43872</c:v>
                </c:pt>
                <c:pt idx="159">
                  <c:v>43873</c:v>
                </c:pt>
                <c:pt idx="160">
                  <c:v>43874</c:v>
                </c:pt>
                <c:pt idx="161">
                  <c:v>43875</c:v>
                </c:pt>
                <c:pt idx="162">
                  <c:v>43878</c:v>
                </c:pt>
                <c:pt idx="163">
                  <c:v>43879</c:v>
                </c:pt>
                <c:pt idx="164">
                  <c:v>43880</c:v>
                </c:pt>
                <c:pt idx="165">
                  <c:v>43881</c:v>
                </c:pt>
                <c:pt idx="166">
                  <c:v>43882</c:v>
                </c:pt>
                <c:pt idx="167">
                  <c:v>43887</c:v>
                </c:pt>
                <c:pt idx="168">
                  <c:v>43888</c:v>
                </c:pt>
                <c:pt idx="169">
                  <c:v>43889</c:v>
                </c:pt>
                <c:pt idx="170">
                  <c:v>43892</c:v>
                </c:pt>
                <c:pt idx="171">
                  <c:v>43893</c:v>
                </c:pt>
                <c:pt idx="172">
                  <c:v>43894</c:v>
                </c:pt>
                <c:pt idx="173">
                  <c:v>43895</c:v>
                </c:pt>
                <c:pt idx="174">
                  <c:v>43896</c:v>
                </c:pt>
                <c:pt idx="175">
                  <c:v>43899</c:v>
                </c:pt>
                <c:pt idx="176">
                  <c:v>43900</c:v>
                </c:pt>
                <c:pt idx="177">
                  <c:v>43901</c:v>
                </c:pt>
                <c:pt idx="178">
                  <c:v>43902</c:v>
                </c:pt>
                <c:pt idx="179">
                  <c:v>43903</c:v>
                </c:pt>
                <c:pt idx="180">
                  <c:v>43906</c:v>
                </c:pt>
                <c:pt idx="181">
                  <c:v>43907</c:v>
                </c:pt>
                <c:pt idx="182">
                  <c:v>43908</c:v>
                </c:pt>
                <c:pt idx="183">
                  <c:v>43909</c:v>
                </c:pt>
                <c:pt idx="184">
                  <c:v>43910</c:v>
                </c:pt>
                <c:pt idx="185">
                  <c:v>43913</c:v>
                </c:pt>
                <c:pt idx="186">
                  <c:v>43914</c:v>
                </c:pt>
                <c:pt idx="187">
                  <c:v>43915</c:v>
                </c:pt>
                <c:pt idx="188">
                  <c:v>43916</c:v>
                </c:pt>
                <c:pt idx="189">
                  <c:v>43917</c:v>
                </c:pt>
                <c:pt idx="190">
                  <c:v>43920</c:v>
                </c:pt>
                <c:pt idx="191">
                  <c:v>43921</c:v>
                </c:pt>
                <c:pt idx="192">
                  <c:v>43922</c:v>
                </c:pt>
                <c:pt idx="193">
                  <c:v>43923</c:v>
                </c:pt>
                <c:pt idx="194">
                  <c:v>43924</c:v>
                </c:pt>
                <c:pt idx="195">
                  <c:v>43927</c:v>
                </c:pt>
                <c:pt idx="196">
                  <c:v>43928</c:v>
                </c:pt>
                <c:pt idx="197">
                  <c:v>43929</c:v>
                </c:pt>
                <c:pt idx="198">
                  <c:v>43930</c:v>
                </c:pt>
                <c:pt idx="199">
                  <c:v>43934</c:v>
                </c:pt>
                <c:pt idx="200">
                  <c:v>43935</c:v>
                </c:pt>
                <c:pt idx="201">
                  <c:v>43936</c:v>
                </c:pt>
                <c:pt idx="202">
                  <c:v>43937</c:v>
                </c:pt>
                <c:pt idx="203">
                  <c:v>43938</c:v>
                </c:pt>
                <c:pt idx="204">
                  <c:v>43941</c:v>
                </c:pt>
                <c:pt idx="205">
                  <c:v>43943</c:v>
                </c:pt>
                <c:pt idx="206">
                  <c:v>43944</c:v>
                </c:pt>
                <c:pt idx="207">
                  <c:v>43945</c:v>
                </c:pt>
                <c:pt idx="208">
                  <c:v>43948</c:v>
                </c:pt>
                <c:pt idx="209">
                  <c:v>43949</c:v>
                </c:pt>
                <c:pt idx="210">
                  <c:v>43950</c:v>
                </c:pt>
                <c:pt idx="211">
                  <c:v>43951</c:v>
                </c:pt>
                <c:pt idx="212">
                  <c:v>43955</c:v>
                </c:pt>
                <c:pt idx="213">
                  <c:v>43956</c:v>
                </c:pt>
                <c:pt idx="214">
                  <c:v>43957</c:v>
                </c:pt>
                <c:pt idx="215">
                  <c:v>43958</c:v>
                </c:pt>
                <c:pt idx="216">
                  <c:v>43959</c:v>
                </c:pt>
                <c:pt idx="217">
                  <c:v>43962</c:v>
                </c:pt>
                <c:pt idx="218">
                  <c:v>43963</c:v>
                </c:pt>
                <c:pt idx="219">
                  <c:v>43964</c:v>
                </c:pt>
                <c:pt idx="220">
                  <c:v>43965</c:v>
                </c:pt>
                <c:pt idx="221">
                  <c:v>43966</c:v>
                </c:pt>
                <c:pt idx="222">
                  <c:v>43969</c:v>
                </c:pt>
                <c:pt idx="223">
                  <c:v>43970</c:v>
                </c:pt>
                <c:pt idx="224">
                  <c:v>43971</c:v>
                </c:pt>
                <c:pt idx="225">
                  <c:v>43972</c:v>
                </c:pt>
                <c:pt idx="226">
                  <c:v>43973</c:v>
                </c:pt>
                <c:pt idx="227">
                  <c:v>43976</c:v>
                </c:pt>
                <c:pt idx="228">
                  <c:v>43977</c:v>
                </c:pt>
                <c:pt idx="229">
                  <c:v>43978</c:v>
                </c:pt>
                <c:pt idx="230">
                  <c:v>43979</c:v>
                </c:pt>
                <c:pt idx="231">
                  <c:v>43980</c:v>
                </c:pt>
                <c:pt idx="232">
                  <c:v>43983</c:v>
                </c:pt>
                <c:pt idx="233">
                  <c:v>43984</c:v>
                </c:pt>
                <c:pt idx="234">
                  <c:v>43985</c:v>
                </c:pt>
                <c:pt idx="235">
                  <c:v>43986</c:v>
                </c:pt>
                <c:pt idx="236">
                  <c:v>43987</c:v>
                </c:pt>
                <c:pt idx="237">
                  <c:v>43990</c:v>
                </c:pt>
                <c:pt idx="238">
                  <c:v>43991</c:v>
                </c:pt>
                <c:pt idx="239">
                  <c:v>43992</c:v>
                </c:pt>
                <c:pt idx="240">
                  <c:v>43994</c:v>
                </c:pt>
                <c:pt idx="241">
                  <c:v>43997</c:v>
                </c:pt>
                <c:pt idx="242">
                  <c:v>43998</c:v>
                </c:pt>
                <c:pt idx="243">
                  <c:v>43999</c:v>
                </c:pt>
                <c:pt idx="244">
                  <c:v>44000</c:v>
                </c:pt>
                <c:pt idx="245">
                  <c:v>44001</c:v>
                </c:pt>
                <c:pt idx="246">
                  <c:v>44004</c:v>
                </c:pt>
                <c:pt idx="247">
                  <c:v>44005</c:v>
                </c:pt>
                <c:pt idx="248">
                  <c:v>44006</c:v>
                </c:pt>
                <c:pt idx="249">
                  <c:v>44007</c:v>
                </c:pt>
                <c:pt idx="250">
                  <c:v>44008</c:v>
                </c:pt>
                <c:pt idx="251">
                  <c:v>44011</c:v>
                </c:pt>
                <c:pt idx="252">
                  <c:v>44012</c:v>
                </c:pt>
                <c:pt idx="253">
                  <c:v>44013</c:v>
                </c:pt>
                <c:pt idx="254">
                  <c:v>44014</c:v>
                </c:pt>
                <c:pt idx="255">
                  <c:v>44015</c:v>
                </c:pt>
                <c:pt idx="256">
                  <c:v>44018</c:v>
                </c:pt>
                <c:pt idx="257">
                  <c:v>44019</c:v>
                </c:pt>
                <c:pt idx="258">
                  <c:v>44020</c:v>
                </c:pt>
                <c:pt idx="259">
                  <c:v>44021</c:v>
                </c:pt>
                <c:pt idx="260">
                  <c:v>44022</c:v>
                </c:pt>
                <c:pt idx="261">
                  <c:v>44025</c:v>
                </c:pt>
                <c:pt idx="262">
                  <c:v>44026</c:v>
                </c:pt>
                <c:pt idx="263">
                  <c:v>44027</c:v>
                </c:pt>
                <c:pt idx="264">
                  <c:v>44028</c:v>
                </c:pt>
                <c:pt idx="265">
                  <c:v>44029</c:v>
                </c:pt>
                <c:pt idx="266">
                  <c:v>44032</c:v>
                </c:pt>
                <c:pt idx="267">
                  <c:v>44033</c:v>
                </c:pt>
                <c:pt idx="268">
                  <c:v>44034</c:v>
                </c:pt>
                <c:pt idx="269">
                  <c:v>44035</c:v>
                </c:pt>
                <c:pt idx="270">
                  <c:v>44036</c:v>
                </c:pt>
                <c:pt idx="271">
                  <c:v>44039</c:v>
                </c:pt>
                <c:pt idx="272">
                  <c:v>44040</c:v>
                </c:pt>
                <c:pt idx="273">
                  <c:v>44041</c:v>
                </c:pt>
                <c:pt idx="274">
                  <c:v>44042</c:v>
                </c:pt>
                <c:pt idx="275">
                  <c:v>44043</c:v>
                </c:pt>
                <c:pt idx="276">
                  <c:v>44046</c:v>
                </c:pt>
                <c:pt idx="277">
                  <c:v>44047</c:v>
                </c:pt>
                <c:pt idx="278">
                  <c:v>44048</c:v>
                </c:pt>
                <c:pt idx="279">
                  <c:v>44049</c:v>
                </c:pt>
                <c:pt idx="280">
                  <c:v>44050</c:v>
                </c:pt>
                <c:pt idx="281">
                  <c:v>44053</c:v>
                </c:pt>
                <c:pt idx="282">
                  <c:v>44054</c:v>
                </c:pt>
                <c:pt idx="283">
                  <c:v>44055</c:v>
                </c:pt>
                <c:pt idx="284">
                  <c:v>44056</c:v>
                </c:pt>
                <c:pt idx="285">
                  <c:v>44057</c:v>
                </c:pt>
                <c:pt idx="286">
                  <c:v>44060</c:v>
                </c:pt>
                <c:pt idx="287">
                  <c:v>44061</c:v>
                </c:pt>
                <c:pt idx="288">
                  <c:v>44062</c:v>
                </c:pt>
                <c:pt idx="289">
                  <c:v>44063</c:v>
                </c:pt>
                <c:pt idx="290">
                  <c:v>44064</c:v>
                </c:pt>
                <c:pt idx="291">
                  <c:v>44067</c:v>
                </c:pt>
                <c:pt idx="292">
                  <c:v>44068</c:v>
                </c:pt>
                <c:pt idx="293">
                  <c:v>44069</c:v>
                </c:pt>
                <c:pt idx="294">
                  <c:v>44070</c:v>
                </c:pt>
                <c:pt idx="295">
                  <c:v>44071</c:v>
                </c:pt>
                <c:pt idx="296">
                  <c:v>44074</c:v>
                </c:pt>
                <c:pt idx="297">
                  <c:v>44075</c:v>
                </c:pt>
                <c:pt idx="298">
                  <c:v>44076</c:v>
                </c:pt>
                <c:pt idx="299">
                  <c:v>44077</c:v>
                </c:pt>
                <c:pt idx="300">
                  <c:v>44078</c:v>
                </c:pt>
                <c:pt idx="301">
                  <c:v>44082</c:v>
                </c:pt>
                <c:pt idx="302">
                  <c:v>44083</c:v>
                </c:pt>
                <c:pt idx="303">
                  <c:v>44084</c:v>
                </c:pt>
                <c:pt idx="304">
                  <c:v>44085</c:v>
                </c:pt>
                <c:pt idx="305">
                  <c:v>44088</c:v>
                </c:pt>
                <c:pt idx="306">
                  <c:v>44089</c:v>
                </c:pt>
                <c:pt idx="307">
                  <c:v>44090</c:v>
                </c:pt>
                <c:pt idx="308">
                  <c:v>44091</c:v>
                </c:pt>
                <c:pt idx="309">
                  <c:v>44092</c:v>
                </c:pt>
                <c:pt idx="310">
                  <c:v>44095</c:v>
                </c:pt>
                <c:pt idx="311">
                  <c:v>44096</c:v>
                </c:pt>
                <c:pt idx="312">
                  <c:v>44097</c:v>
                </c:pt>
                <c:pt idx="313">
                  <c:v>44098</c:v>
                </c:pt>
                <c:pt idx="314">
                  <c:v>44099</c:v>
                </c:pt>
                <c:pt idx="315">
                  <c:v>44102</c:v>
                </c:pt>
                <c:pt idx="316">
                  <c:v>44103</c:v>
                </c:pt>
                <c:pt idx="317">
                  <c:v>44104</c:v>
                </c:pt>
                <c:pt idx="318">
                  <c:v>44105</c:v>
                </c:pt>
                <c:pt idx="319">
                  <c:v>44106</c:v>
                </c:pt>
                <c:pt idx="320">
                  <c:v>44109</c:v>
                </c:pt>
                <c:pt idx="321">
                  <c:v>44110</c:v>
                </c:pt>
                <c:pt idx="322">
                  <c:v>44111</c:v>
                </c:pt>
                <c:pt idx="323">
                  <c:v>44112</c:v>
                </c:pt>
                <c:pt idx="324">
                  <c:v>44113</c:v>
                </c:pt>
                <c:pt idx="325">
                  <c:v>44117</c:v>
                </c:pt>
                <c:pt idx="326">
                  <c:v>44118</c:v>
                </c:pt>
                <c:pt idx="327">
                  <c:v>44119</c:v>
                </c:pt>
                <c:pt idx="328">
                  <c:v>44120</c:v>
                </c:pt>
                <c:pt idx="329">
                  <c:v>44123</c:v>
                </c:pt>
                <c:pt idx="330">
                  <c:v>44124</c:v>
                </c:pt>
                <c:pt idx="331">
                  <c:v>44125</c:v>
                </c:pt>
                <c:pt idx="332">
                  <c:v>44126</c:v>
                </c:pt>
                <c:pt idx="333">
                  <c:v>44127</c:v>
                </c:pt>
                <c:pt idx="334">
                  <c:v>44130</c:v>
                </c:pt>
                <c:pt idx="335">
                  <c:v>44131</c:v>
                </c:pt>
                <c:pt idx="336">
                  <c:v>44132</c:v>
                </c:pt>
                <c:pt idx="337">
                  <c:v>44133</c:v>
                </c:pt>
                <c:pt idx="338">
                  <c:v>44134</c:v>
                </c:pt>
                <c:pt idx="339">
                  <c:v>44138</c:v>
                </c:pt>
                <c:pt idx="340">
                  <c:v>44139</c:v>
                </c:pt>
                <c:pt idx="341">
                  <c:v>44140</c:v>
                </c:pt>
                <c:pt idx="342">
                  <c:v>44141</c:v>
                </c:pt>
                <c:pt idx="343">
                  <c:v>44144</c:v>
                </c:pt>
                <c:pt idx="344">
                  <c:v>44145</c:v>
                </c:pt>
                <c:pt idx="345">
                  <c:v>44146</c:v>
                </c:pt>
                <c:pt idx="346">
                  <c:v>44147</c:v>
                </c:pt>
                <c:pt idx="347">
                  <c:v>44148</c:v>
                </c:pt>
                <c:pt idx="348">
                  <c:v>44151</c:v>
                </c:pt>
                <c:pt idx="349">
                  <c:v>44152</c:v>
                </c:pt>
                <c:pt idx="350">
                  <c:v>44153</c:v>
                </c:pt>
                <c:pt idx="351">
                  <c:v>44154</c:v>
                </c:pt>
                <c:pt idx="352">
                  <c:v>44155</c:v>
                </c:pt>
                <c:pt idx="353">
                  <c:v>44158</c:v>
                </c:pt>
                <c:pt idx="354">
                  <c:v>44159</c:v>
                </c:pt>
                <c:pt idx="355">
                  <c:v>44160</c:v>
                </c:pt>
                <c:pt idx="356">
                  <c:v>44161</c:v>
                </c:pt>
                <c:pt idx="357">
                  <c:v>44162</c:v>
                </c:pt>
                <c:pt idx="358">
                  <c:v>44165</c:v>
                </c:pt>
                <c:pt idx="359">
                  <c:v>44166</c:v>
                </c:pt>
                <c:pt idx="360">
                  <c:v>44167</c:v>
                </c:pt>
                <c:pt idx="361">
                  <c:v>44168</c:v>
                </c:pt>
                <c:pt idx="362">
                  <c:v>44169</c:v>
                </c:pt>
                <c:pt idx="363">
                  <c:v>44172</c:v>
                </c:pt>
                <c:pt idx="364">
                  <c:v>44173</c:v>
                </c:pt>
                <c:pt idx="365">
                  <c:v>44174</c:v>
                </c:pt>
                <c:pt idx="366">
                  <c:v>44175</c:v>
                </c:pt>
                <c:pt idx="367">
                  <c:v>44176</c:v>
                </c:pt>
                <c:pt idx="368">
                  <c:v>44179</c:v>
                </c:pt>
                <c:pt idx="369">
                  <c:v>44180</c:v>
                </c:pt>
                <c:pt idx="370">
                  <c:v>44181</c:v>
                </c:pt>
                <c:pt idx="371">
                  <c:v>44182</c:v>
                </c:pt>
                <c:pt idx="372">
                  <c:v>44183</c:v>
                </c:pt>
                <c:pt idx="373">
                  <c:v>44186</c:v>
                </c:pt>
                <c:pt idx="374">
                  <c:v>44187</c:v>
                </c:pt>
                <c:pt idx="375">
                  <c:v>44188</c:v>
                </c:pt>
                <c:pt idx="376">
                  <c:v>44189</c:v>
                </c:pt>
                <c:pt idx="377">
                  <c:v>44193</c:v>
                </c:pt>
                <c:pt idx="378">
                  <c:v>44194</c:v>
                </c:pt>
                <c:pt idx="379">
                  <c:v>44195</c:v>
                </c:pt>
                <c:pt idx="380">
                  <c:v>44196</c:v>
                </c:pt>
                <c:pt idx="381">
                  <c:v>44200</c:v>
                </c:pt>
                <c:pt idx="382">
                  <c:v>44201</c:v>
                </c:pt>
                <c:pt idx="383">
                  <c:v>44202</c:v>
                </c:pt>
                <c:pt idx="384">
                  <c:v>44203</c:v>
                </c:pt>
                <c:pt idx="385">
                  <c:v>44204</c:v>
                </c:pt>
                <c:pt idx="386">
                  <c:v>44207</c:v>
                </c:pt>
                <c:pt idx="387">
                  <c:v>44208</c:v>
                </c:pt>
                <c:pt idx="388">
                  <c:v>44209</c:v>
                </c:pt>
                <c:pt idx="389">
                  <c:v>44210</c:v>
                </c:pt>
                <c:pt idx="390">
                  <c:v>44211</c:v>
                </c:pt>
                <c:pt idx="391">
                  <c:v>44214</c:v>
                </c:pt>
                <c:pt idx="392">
                  <c:v>44215</c:v>
                </c:pt>
                <c:pt idx="393">
                  <c:v>44216</c:v>
                </c:pt>
                <c:pt idx="394">
                  <c:v>44217</c:v>
                </c:pt>
                <c:pt idx="395">
                  <c:v>44218</c:v>
                </c:pt>
                <c:pt idx="396">
                  <c:v>44221</c:v>
                </c:pt>
                <c:pt idx="397">
                  <c:v>44222</c:v>
                </c:pt>
                <c:pt idx="398">
                  <c:v>44223</c:v>
                </c:pt>
                <c:pt idx="399">
                  <c:v>44224</c:v>
                </c:pt>
                <c:pt idx="400">
                  <c:v>44225</c:v>
                </c:pt>
                <c:pt idx="401">
                  <c:v>44228</c:v>
                </c:pt>
                <c:pt idx="402">
                  <c:v>44229</c:v>
                </c:pt>
                <c:pt idx="403">
                  <c:v>44230</c:v>
                </c:pt>
                <c:pt idx="404">
                  <c:v>44231</c:v>
                </c:pt>
                <c:pt idx="405">
                  <c:v>44232</c:v>
                </c:pt>
                <c:pt idx="406">
                  <c:v>44235</c:v>
                </c:pt>
                <c:pt idx="407">
                  <c:v>44236</c:v>
                </c:pt>
                <c:pt idx="408">
                  <c:v>44237</c:v>
                </c:pt>
                <c:pt idx="409">
                  <c:v>44238</c:v>
                </c:pt>
                <c:pt idx="410">
                  <c:v>44239</c:v>
                </c:pt>
                <c:pt idx="411">
                  <c:v>44244</c:v>
                </c:pt>
                <c:pt idx="412">
                  <c:v>44245</c:v>
                </c:pt>
                <c:pt idx="413">
                  <c:v>44246</c:v>
                </c:pt>
                <c:pt idx="414">
                  <c:v>44249</c:v>
                </c:pt>
                <c:pt idx="415">
                  <c:v>44250</c:v>
                </c:pt>
                <c:pt idx="416">
                  <c:v>44251</c:v>
                </c:pt>
                <c:pt idx="417">
                  <c:v>44252</c:v>
                </c:pt>
                <c:pt idx="418">
                  <c:v>44253</c:v>
                </c:pt>
                <c:pt idx="419">
                  <c:v>44256</c:v>
                </c:pt>
                <c:pt idx="420">
                  <c:v>44257</c:v>
                </c:pt>
                <c:pt idx="421">
                  <c:v>44258</c:v>
                </c:pt>
                <c:pt idx="422">
                  <c:v>44259</c:v>
                </c:pt>
                <c:pt idx="423">
                  <c:v>44260</c:v>
                </c:pt>
                <c:pt idx="424">
                  <c:v>44263</c:v>
                </c:pt>
                <c:pt idx="425">
                  <c:v>44264</c:v>
                </c:pt>
                <c:pt idx="426">
                  <c:v>44265</c:v>
                </c:pt>
                <c:pt idx="427">
                  <c:v>44266</c:v>
                </c:pt>
                <c:pt idx="428">
                  <c:v>44267</c:v>
                </c:pt>
                <c:pt idx="429">
                  <c:v>44270</c:v>
                </c:pt>
                <c:pt idx="430">
                  <c:v>44271</c:v>
                </c:pt>
                <c:pt idx="431">
                  <c:v>44272</c:v>
                </c:pt>
                <c:pt idx="432">
                  <c:v>44273</c:v>
                </c:pt>
                <c:pt idx="433">
                  <c:v>44274</c:v>
                </c:pt>
                <c:pt idx="434">
                  <c:v>44277</c:v>
                </c:pt>
                <c:pt idx="435">
                  <c:v>44278</c:v>
                </c:pt>
                <c:pt idx="436">
                  <c:v>44279</c:v>
                </c:pt>
                <c:pt idx="437">
                  <c:v>44280</c:v>
                </c:pt>
                <c:pt idx="438">
                  <c:v>44281</c:v>
                </c:pt>
                <c:pt idx="439">
                  <c:v>44284</c:v>
                </c:pt>
                <c:pt idx="440">
                  <c:v>44285</c:v>
                </c:pt>
                <c:pt idx="441">
                  <c:v>44286</c:v>
                </c:pt>
                <c:pt idx="442">
                  <c:v>44287</c:v>
                </c:pt>
                <c:pt idx="443">
                  <c:v>44291</c:v>
                </c:pt>
                <c:pt idx="444">
                  <c:v>44292</c:v>
                </c:pt>
                <c:pt idx="445">
                  <c:v>44293</c:v>
                </c:pt>
                <c:pt idx="446">
                  <c:v>44294</c:v>
                </c:pt>
                <c:pt idx="447">
                  <c:v>44295</c:v>
                </c:pt>
                <c:pt idx="448">
                  <c:v>44298</c:v>
                </c:pt>
                <c:pt idx="449">
                  <c:v>44299</c:v>
                </c:pt>
                <c:pt idx="450">
                  <c:v>44300</c:v>
                </c:pt>
                <c:pt idx="451">
                  <c:v>44301</c:v>
                </c:pt>
                <c:pt idx="452">
                  <c:v>44302</c:v>
                </c:pt>
                <c:pt idx="453">
                  <c:v>44305</c:v>
                </c:pt>
                <c:pt idx="454">
                  <c:v>44306</c:v>
                </c:pt>
                <c:pt idx="455">
                  <c:v>44308</c:v>
                </c:pt>
                <c:pt idx="456">
                  <c:v>44309</c:v>
                </c:pt>
                <c:pt idx="457">
                  <c:v>44312</c:v>
                </c:pt>
                <c:pt idx="458">
                  <c:v>44313</c:v>
                </c:pt>
                <c:pt idx="459">
                  <c:v>44314</c:v>
                </c:pt>
                <c:pt idx="460">
                  <c:v>44315</c:v>
                </c:pt>
                <c:pt idx="461">
                  <c:v>44316</c:v>
                </c:pt>
                <c:pt idx="462">
                  <c:v>44319</c:v>
                </c:pt>
                <c:pt idx="463">
                  <c:v>44320</c:v>
                </c:pt>
                <c:pt idx="464">
                  <c:v>44321</c:v>
                </c:pt>
                <c:pt idx="465">
                  <c:v>44322</c:v>
                </c:pt>
                <c:pt idx="466">
                  <c:v>44323</c:v>
                </c:pt>
                <c:pt idx="467">
                  <c:v>44326</c:v>
                </c:pt>
                <c:pt idx="468">
                  <c:v>44327</c:v>
                </c:pt>
                <c:pt idx="469">
                  <c:v>44328</c:v>
                </c:pt>
                <c:pt idx="470">
                  <c:v>44329</c:v>
                </c:pt>
                <c:pt idx="471">
                  <c:v>44330</c:v>
                </c:pt>
                <c:pt idx="472">
                  <c:v>44333</c:v>
                </c:pt>
                <c:pt idx="473">
                  <c:v>44334</c:v>
                </c:pt>
                <c:pt idx="474">
                  <c:v>44335</c:v>
                </c:pt>
                <c:pt idx="475">
                  <c:v>44336</c:v>
                </c:pt>
                <c:pt idx="476">
                  <c:v>44337</c:v>
                </c:pt>
                <c:pt idx="477">
                  <c:v>44340</c:v>
                </c:pt>
                <c:pt idx="478">
                  <c:v>44341</c:v>
                </c:pt>
                <c:pt idx="479">
                  <c:v>44342</c:v>
                </c:pt>
                <c:pt idx="480">
                  <c:v>44343</c:v>
                </c:pt>
                <c:pt idx="481">
                  <c:v>44344</c:v>
                </c:pt>
                <c:pt idx="482">
                  <c:v>44347</c:v>
                </c:pt>
                <c:pt idx="483">
                  <c:v>44348</c:v>
                </c:pt>
                <c:pt idx="484">
                  <c:v>44349</c:v>
                </c:pt>
                <c:pt idx="485">
                  <c:v>44351</c:v>
                </c:pt>
                <c:pt idx="486">
                  <c:v>44354</c:v>
                </c:pt>
                <c:pt idx="487">
                  <c:v>44355</c:v>
                </c:pt>
                <c:pt idx="488">
                  <c:v>44356</c:v>
                </c:pt>
                <c:pt idx="489">
                  <c:v>44357</c:v>
                </c:pt>
                <c:pt idx="490">
                  <c:v>44358</c:v>
                </c:pt>
                <c:pt idx="491">
                  <c:v>44361</c:v>
                </c:pt>
                <c:pt idx="492">
                  <c:v>44362</c:v>
                </c:pt>
                <c:pt idx="493">
                  <c:v>44363</c:v>
                </c:pt>
                <c:pt idx="494">
                  <c:v>44364</c:v>
                </c:pt>
                <c:pt idx="495">
                  <c:v>44365</c:v>
                </c:pt>
                <c:pt idx="496">
                  <c:v>44368</c:v>
                </c:pt>
                <c:pt idx="497">
                  <c:v>44369</c:v>
                </c:pt>
                <c:pt idx="498">
                  <c:v>44370</c:v>
                </c:pt>
                <c:pt idx="499">
                  <c:v>44371</c:v>
                </c:pt>
                <c:pt idx="500">
                  <c:v>44372</c:v>
                </c:pt>
                <c:pt idx="501">
                  <c:v>44375</c:v>
                </c:pt>
                <c:pt idx="502">
                  <c:v>44376</c:v>
                </c:pt>
                <c:pt idx="503">
                  <c:v>44377</c:v>
                </c:pt>
                <c:pt idx="504">
                  <c:v>44378</c:v>
                </c:pt>
                <c:pt idx="505">
                  <c:v>44379</c:v>
                </c:pt>
                <c:pt idx="506">
                  <c:v>44382</c:v>
                </c:pt>
                <c:pt idx="507">
                  <c:v>44383</c:v>
                </c:pt>
                <c:pt idx="508">
                  <c:v>44384</c:v>
                </c:pt>
                <c:pt idx="509">
                  <c:v>44385</c:v>
                </c:pt>
                <c:pt idx="510">
                  <c:v>44386</c:v>
                </c:pt>
                <c:pt idx="511">
                  <c:v>44389</c:v>
                </c:pt>
                <c:pt idx="512">
                  <c:v>44390</c:v>
                </c:pt>
                <c:pt idx="513">
                  <c:v>44391</c:v>
                </c:pt>
                <c:pt idx="514">
                  <c:v>44392</c:v>
                </c:pt>
                <c:pt idx="515">
                  <c:v>44393</c:v>
                </c:pt>
                <c:pt idx="516">
                  <c:v>44396</c:v>
                </c:pt>
                <c:pt idx="517">
                  <c:v>44397</c:v>
                </c:pt>
                <c:pt idx="518">
                  <c:v>44398</c:v>
                </c:pt>
                <c:pt idx="519">
                  <c:v>44399</c:v>
                </c:pt>
                <c:pt idx="520">
                  <c:v>44400</c:v>
                </c:pt>
                <c:pt idx="521">
                  <c:v>44403</c:v>
                </c:pt>
                <c:pt idx="522">
                  <c:v>44404</c:v>
                </c:pt>
                <c:pt idx="523">
                  <c:v>44405</c:v>
                </c:pt>
                <c:pt idx="524">
                  <c:v>44406</c:v>
                </c:pt>
                <c:pt idx="525">
                  <c:v>44407</c:v>
                </c:pt>
                <c:pt idx="526">
                  <c:v>44410</c:v>
                </c:pt>
                <c:pt idx="527">
                  <c:v>44411</c:v>
                </c:pt>
                <c:pt idx="528">
                  <c:v>44412</c:v>
                </c:pt>
                <c:pt idx="529">
                  <c:v>44413</c:v>
                </c:pt>
                <c:pt idx="530">
                  <c:v>44414</c:v>
                </c:pt>
                <c:pt idx="531">
                  <c:v>44417</c:v>
                </c:pt>
                <c:pt idx="532">
                  <c:v>44418</c:v>
                </c:pt>
                <c:pt idx="533">
                  <c:v>44419</c:v>
                </c:pt>
                <c:pt idx="534">
                  <c:v>44420</c:v>
                </c:pt>
                <c:pt idx="535">
                  <c:v>44421</c:v>
                </c:pt>
                <c:pt idx="536">
                  <c:v>44424</c:v>
                </c:pt>
                <c:pt idx="537">
                  <c:v>44425</c:v>
                </c:pt>
                <c:pt idx="538">
                  <c:v>44426</c:v>
                </c:pt>
                <c:pt idx="539">
                  <c:v>44427</c:v>
                </c:pt>
                <c:pt idx="540">
                  <c:v>44428</c:v>
                </c:pt>
                <c:pt idx="541">
                  <c:v>44431</c:v>
                </c:pt>
                <c:pt idx="542">
                  <c:v>44432</c:v>
                </c:pt>
                <c:pt idx="543">
                  <c:v>44433</c:v>
                </c:pt>
                <c:pt idx="544">
                  <c:v>44434</c:v>
                </c:pt>
                <c:pt idx="545">
                  <c:v>44435</c:v>
                </c:pt>
                <c:pt idx="546">
                  <c:v>44438</c:v>
                </c:pt>
                <c:pt idx="547">
                  <c:v>44439</c:v>
                </c:pt>
                <c:pt idx="548">
                  <c:v>44440</c:v>
                </c:pt>
                <c:pt idx="549">
                  <c:v>44441</c:v>
                </c:pt>
                <c:pt idx="550">
                  <c:v>44442</c:v>
                </c:pt>
                <c:pt idx="551">
                  <c:v>44445</c:v>
                </c:pt>
                <c:pt idx="552">
                  <c:v>44447</c:v>
                </c:pt>
                <c:pt idx="553">
                  <c:v>44448</c:v>
                </c:pt>
                <c:pt idx="554">
                  <c:v>44449</c:v>
                </c:pt>
                <c:pt idx="555">
                  <c:v>44452</c:v>
                </c:pt>
                <c:pt idx="556">
                  <c:v>44453</c:v>
                </c:pt>
                <c:pt idx="557">
                  <c:v>44454</c:v>
                </c:pt>
                <c:pt idx="558">
                  <c:v>44455</c:v>
                </c:pt>
                <c:pt idx="559">
                  <c:v>44456</c:v>
                </c:pt>
                <c:pt idx="560">
                  <c:v>44459</c:v>
                </c:pt>
                <c:pt idx="561">
                  <c:v>44460</c:v>
                </c:pt>
                <c:pt idx="562">
                  <c:v>44461</c:v>
                </c:pt>
                <c:pt idx="563">
                  <c:v>44462</c:v>
                </c:pt>
                <c:pt idx="564">
                  <c:v>44463</c:v>
                </c:pt>
                <c:pt idx="565">
                  <c:v>44466</c:v>
                </c:pt>
                <c:pt idx="566">
                  <c:v>44467</c:v>
                </c:pt>
                <c:pt idx="567">
                  <c:v>44468</c:v>
                </c:pt>
                <c:pt idx="568">
                  <c:v>44469</c:v>
                </c:pt>
                <c:pt idx="569">
                  <c:v>44470</c:v>
                </c:pt>
                <c:pt idx="570">
                  <c:v>44473</c:v>
                </c:pt>
                <c:pt idx="571">
                  <c:v>44474</c:v>
                </c:pt>
                <c:pt idx="572">
                  <c:v>44475</c:v>
                </c:pt>
                <c:pt idx="573">
                  <c:v>44476</c:v>
                </c:pt>
                <c:pt idx="574">
                  <c:v>44477</c:v>
                </c:pt>
                <c:pt idx="575">
                  <c:v>44480</c:v>
                </c:pt>
                <c:pt idx="576">
                  <c:v>44482</c:v>
                </c:pt>
                <c:pt idx="577">
                  <c:v>44483</c:v>
                </c:pt>
                <c:pt idx="578">
                  <c:v>44484</c:v>
                </c:pt>
                <c:pt idx="579">
                  <c:v>44487</c:v>
                </c:pt>
                <c:pt idx="580">
                  <c:v>44488</c:v>
                </c:pt>
                <c:pt idx="581">
                  <c:v>44489</c:v>
                </c:pt>
                <c:pt idx="582">
                  <c:v>44490</c:v>
                </c:pt>
                <c:pt idx="583">
                  <c:v>44491</c:v>
                </c:pt>
                <c:pt idx="584">
                  <c:v>44494</c:v>
                </c:pt>
                <c:pt idx="585">
                  <c:v>44495</c:v>
                </c:pt>
                <c:pt idx="586">
                  <c:v>44496</c:v>
                </c:pt>
                <c:pt idx="587">
                  <c:v>44497</c:v>
                </c:pt>
                <c:pt idx="588">
                  <c:v>44498</c:v>
                </c:pt>
                <c:pt idx="589">
                  <c:v>44501</c:v>
                </c:pt>
                <c:pt idx="590">
                  <c:v>44503</c:v>
                </c:pt>
                <c:pt idx="591">
                  <c:v>44504</c:v>
                </c:pt>
                <c:pt idx="592">
                  <c:v>44505</c:v>
                </c:pt>
                <c:pt idx="593">
                  <c:v>44508</c:v>
                </c:pt>
                <c:pt idx="594">
                  <c:v>44509</c:v>
                </c:pt>
                <c:pt idx="595">
                  <c:v>44510</c:v>
                </c:pt>
                <c:pt idx="596">
                  <c:v>44511</c:v>
                </c:pt>
                <c:pt idx="597">
                  <c:v>44512</c:v>
                </c:pt>
                <c:pt idx="598">
                  <c:v>44516</c:v>
                </c:pt>
                <c:pt idx="599">
                  <c:v>44517</c:v>
                </c:pt>
                <c:pt idx="600">
                  <c:v>44518</c:v>
                </c:pt>
                <c:pt idx="601">
                  <c:v>44519</c:v>
                </c:pt>
                <c:pt idx="602">
                  <c:v>44522</c:v>
                </c:pt>
                <c:pt idx="603">
                  <c:v>44523</c:v>
                </c:pt>
                <c:pt idx="604">
                  <c:v>44524</c:v>
                </c:pt>
                <c:pt idx="605">
                  <c:v>44525</c:v>
                </c:pt>
                <c:pt idx="606">
                  <c:v>44526</c:v>
                </c:pt>
                <c:pt idx="607">
                  <c:v>44529</c:v>
                </c:pt>
                <c:pt idx="608">
                  <c:v>44530</c:v>
                </c:pt>
                <c:pt idx="609">
                  <c:v>44531</c:v>
                </c:pt>
                <c:pt idx="610">
                  <c:v>44532</c:v>
                </c:pt>
                <c:pt idx="611">
                  <c:v>44533</c:v>
                </c:pt>
                <c:pt idx="612">
                  <c:v>44536</c:v>
                </c:pt>
                <c:pt idx="613">
                  <c:v>44537</c:v>
                </c:pt>
                <c:pt idx="614">
                  <c:v>44538</c:v>
                </c:pt>
                <c:pt idx="615">
                  <c:v>44539</c:v>
                </c:pt>
                <c:pt idx="616">
                  <c:v>44540</c:v>
                </c:pt>
                <c:pt idx="617">
                  <c:v>44543</c:v>
                </c:pt>
                <c:pt idx="618">
                  <c:v>44544</c:v>
                </c:pt>
                <c:pt idx="619">
                  <c:v>44545</c:v>
                </c:pt>
                <c:pt idx="620">
                  <c:v>44546</c:v>
                </c:pt>
                <c:pt idx="621">
                  <c:v>44547</c:v>
                </c:pt>
                <c:pt idx="622">
                  <c:v>44550</c:v>
                </c:pt>
                <c:pt idx="623">
                  <c:v>44551</c:v>
                </c:pt>
                <c:pt idx="624">
                  <c:v>44552</c:v>
                </c:pt>
                <c:pt idx="625">
                  <c:v>44553</c:v>
                </c:pt>
                <c:pt idx="626">
                  <c:v>44554</c:v>
                </c:pt>
                <c:pt idx="627">
                  <c:v>44557</c:v>
                </c:pt>
                <c:pt idx="628">
                  <c:v>44558</c:v>
                </c:pt>
                <c:pt idx="629">
                  <c:v>44559</c:v>
                </c:pt>
                <c:pt idx="630">
                  <c:v>44560</c:v>
                </c:pt>
                <c:pt idx="631">
                  <c:v>44561</c:v>
                </c:pt>
                <c:pt idx="632">
                  <c:v>44564</c:v>
                </c:pt>
                <c:pt idx="633">
                  <c:v>44565</c:v>
                </c:pt>
                <c:pt idx="634">
                  <c:v>44566</c:v>
                </c:pt>
                <c:pt idx="635">
                  <c:v>44567</c:v>
                </c:pt>
                <c:pt idx="636">
                  <c:v>44568</c:v>
                </c:pt>
                <c:pt idx="637">
                  <c:v>44571</c:v>
                </c:pt>
                <c:pt idx="638">
                  <c:v>44572</c:v>
                </c:pt>
                <c:pt idx="639">
                  <c:v>44573</c:v>
                </c:pt>
                <c:pt idx="640">
                  <c:v>44574</c:v>
                </c:pt>
                <c:pt idx="641">
                  <c:v>44575</c:v>
                </c:pt>
                <c:pt idx="642">
                  <c:v>44578</c:v>
                </c:pt>
                <c:pt idx="643">
                  <c:v>44579</c:v>
                </c:pt>
                <c:pt idx="644">
                  <c:v>44580</c:v>
                </c:pt>
                <c:pt idx="645">
                  <c:v>44581</c:v>
                </c:pt>
                <c:pt idx="646">
                  <c:v>44582</c:v>
                </c:pt>
                <c:pt idx="647">
                  <c:v>44585</c:v>
                </c:pt>
                <c:pt idx="648">
                  <c:v>44586</c:v>
                </c:pt>
                <c:pt idx="649">
                  <c:v>44587</c:v>
                </c:pt>
                <c:pt idx="650">
                  <c:v>44588</c:v>
                </c:pt>
                <c:pt idx="651">
                  <c:v>44589</c:v>
                </c:pt>
                <c:pt idx="652">
                  <c:v>44592</c:v>
                </c:pt>
                <c:pt idx="653">
                  <c:v>44593</c:v>
                </c:pt>
                <c:pt idx="654">
                  <c:v>44594</c:v>
                </c:pt>
                <c:pt idx="655">
                  <c:v>44595</c:v>
                </c:pt>
                <c:pt idx="656">
                  <c:v>44596</c:v>
                </c:pt>
                <c:pt idx="657">
                  <c:v>44599</c:v>
                </c:pt>
                <c:pt idx="658">
                  <c:v>44600</c:v>
                </c:pt>
                <c:pt idx="659">
                  <c:v>44601</c:v>
                </c:pt>
                <c:pt idx="660">
                  <c:v>44602</c:v>
                </c:pt>
                <c:pt idx="661">
                  <c:v>44603</c:v>
                </c:pt>
                <c:pt idx="662">
                  <c:v>44606</c:v>
                </c:pt>
                <c:pt idx="663">
                  <c:v>44607</c:v>
                </c:pt>
                <c:pt idx="664">
                  <c:v>44608</c:v>
                </c:pt>
                <c:pt idx="665">
                  <c:v>44609</c:v>
                </c:pt>
                <c:pt idx="666">
                  <c:v>44610</c:v>
                </c:pt>
                <c:pt idx="667">
                  <c:v>44613</c:v>
                </c:pt>
                <c:pt idx="668">
                  <c:v>44614</c:v>
                </c:pt>
                <c:pt idx="669">
                  <c:v>44615</c:v>
                </c:pt>
                <c:pt idx="670">
                  <c:v>44616</c:v>
                </c:pt>
                <c:pt idx="671">
                  <c:v>44617</c:v>
                </c:pt>
                <c:pt idx="672">
                  <c:v>44622</c:v>
                </c:pt>
                <c:pt idx="673">
                  <c:v>44623</c:v>
                </c:pt>
                <c:pt idx="674">
                  <c:v>44624</c:v>
                </c:pt>
                <c:pt idx="675">
                  <c:v>44627</c:v>
                </c:pt>
                <c:pt idx="676">
                  <c:v>44628</c:v>
                </c:pt>
                <c:pt idx="677">
                  <c:v>44629</c:v>
                </c:pt>
                <c:pt idx="678">
                  <c:v>44630</c:v>
                </c:pt>
                <c:pt idx="679">
                  <c:v>44631</c:v>
                </c:pt>
                <c:pt idx="680">
                  <c:v>44634</c:v>
                </c:pt>
                <c:pt idx="681">
                  <c:v>44635</c:v>
                </c:pt>
                <c:pt idx="682">
                  <c:v>44636</c:v>
                </c:pt>
                <c:pt idx="683">
                  <c:v>44637</c:v>
                </c:pt>
                <c:pt idx="684">
                  <c:v>44638</c:v>
                </c:pt>
                <c:pt idx="685">
                  <c:v>44641</c:v>
                </c:pt>
                <c:pt idx="686">
                  <c:v>44642</c:v>
                </c:pt>
                <c:pt idx="687">
                  <c:v>44643</c:v>
                </c:pt>
                <c:pt idx="688">
                  <c:v>44644</c:v>
                </c:pt>
                <c:pt idx="689">
                  <c:v>44645</c:v>
                </c:pt>
                <c:pt idx="690">
                  <c:v>44648</c:v>
                </c:pt>
                <c:pt idx="691">
                  <c:v>44649</c:v>
                </c:pt>
                <c:pt idx="692">
                  <c:v>44650</c:v>
                </c:pt>
                <c:pt idx="693">
                  <c:v>44651</c:v>
                </c:pt>
                <c:pt idx="694">
                  <c:v>44652</c:v>
                </c:pt>
                <c:pt idx="695">
                  <c:v>44655</c:v>
                </c:pt>
                <c:pt idx="696">
                  <c:v>44656</c:v>
                </c:pt>
                <c:pt idx="697">
                  <c:v>44657</c:v>
                </c:pt>
                <c:pt idx="698">
                  <c:v>44658</c:v>
                </c:pt>
                <c:pt idx="699">
                  <c:v>44659</c:v>
                </c:pt>
                <c:pt idx="700">
                  <c:v>44662</c:v>
                </c:pt>
                <c:pt idx="701">
                  <c:v>44663</c:v>
                </c:pt>
                <c:pt idx="702">
                  <c:v>44664</c:v>
                </c:pt>
                <c:pt idx="703">
                  <c:v>44665</c:v>
                </c:pt>
                <c:pt idx="704">
                  <c:v>44669</c:v>
                </c:pt>
                <c:pt idx="705">
                  <c:v>44670</c:v>
                </c:pt>
                <c:pt idx="706">
                  <c:v>44671</c:v>
                </c:pt>
                <c:pt idx="707">
                  <c:v>44673</c:v>
                </c:pt>
                <c:pt idx="708">
                  <c:v>44676</c:v>
                </c:pt>
                <c:pt idx="709">
                  <c:v>44677</c:v>
                </c:pt>
                <c:pt idx="710">
                  <c:v>44678</c:v>
                </c:pt>
                <c:pt idx="711">
                  <c:v>44679</c:v>
                </c:pt>
                <c:pt idx="712">
                  <c:v>44680</c:v>
                </c:pt>
                <c:pt idx="713">
                  <c:v>44683</c:v>
                </c:pt>
                <c:pt idx="714">
                  <c:v>44684</c:v>
                </c:pt>
                <c:pt idx="715">
                  <c:v>44685</c:v>
                </c:pt>
                <c:pt idx="716">
                  <c:v>44686</c:v>
                </c:pt>
                <c:pt idx="717">
                  <c:v>44687</c:v>
                </c:pt>
                <c:pt idx="718">
                  <c:v>44690</c:v>
                </c:pt>
                <c:pt idx="719">
                  <c:v>44691</c:v>
                </c:pt>
                <c:pt idx="720">
                  <c:v>44692</c:v>
                </c:pt>
                <c:pt idx="721">
                  <c:v>44693</c:v>
                </c:pt>
                <c:pt idx="722">
                  <c:v>44694</c:v>
                </c:pt>
                <c:pt idx="723">
                  <c:v>44697</c:v>
                </c:pt>
                <c:pt idx="724">
                  <c:v>44698</c:v>
                </c:pt>
                <c:pt idx="725">
                  <c:v>44699</c:v>
                </c:pt>
                <c:pt idx="726">
                  <c:v>44700</c:v>
                </c:pt>
                <c:pt idx="727">
                  <c:v>44701</c:v>
                </c:pt>
                <c:pt idx="728">
                  <c:v>44704</c:v>
                </c:pt>
                <c:pt idx="729">
                  <c:v>44705</c:v>
                </c:pt>
                <c:pt idx="730">
                  <c:v>44706</c:v>
                </c:pt>
                <c:pt idx="731">
                  <c:v>44707</c:v>
                </c:pt>
                <c:pt idx="732">
                  <c:v>44708</c:v>
                </c:pt>
                <c:pt idx="733">
                  <c:v>44711</c:v>
                </c:pt>
                <c:pt idx="734">
                  <c:v>44712</c:v>
                </c:pt>
                <c:pt idx="735">
                  <c:v>44713</c:v>
                </c:pt>
                <c:pt idx="736">
                  <c:v>44714</c:v>
                </c:pt>
                <c:pt idx="737">
                  <c:v>44715</c:v>
                </c:pt>
                <c:pt idx="738">
                  <c:v>44718</c:v>
                </c:pt>
                <c:pt idx="739">
                  <c:v>44719</c:v>
                </c:pt>
                <c:pt idx="740">
                  <c:v>44720</c:v>
                </c:pt>
                <c:pt idx="741">
                  <c:v>44721</c:v>
                </c:pt>
                <c:pt idx="742">
                  <c:v>44722</c:v>
                </c:pt>
                <c:pt idx="743">
                  <c:v>44725</c:v>
                </c:pt>
                <c:pt idx="744">
                  <c:v>44726</c:v>
                </c:pt>
                <c:pt idx="745">
                  <c:v>44727</c:v>
                </c:pt>
                <c:pt idx="746">
                  <c:v>44729</c:v>
                </c:pt>
                <c:pt idx="747">
                  <c:v>44732</c:v>
                </c:pt>
                <c:pt idx="748">
                  <c:v>44733</c:v>
                </c:pt>
                <c:pt idx="749">
                  <c:v>44734</c:v>
                </c:pt>
                <c:pt idx="750">
                  <c:v>44735</c:v>
                </c:pt>
                <c:pt idx="751">
                  <c:v>44736</c:v>
                </c:pt>
                <c:pt idx="752">
                  <c:v>44739</c:v>
                </c:pt>
                <c:pt idx="753">
                  <c:v>44740</c:v>
                </c:pt>
                <c:pt idx="754">
                  <c:v>44741</c:v>
                </c:pt>
                <c:pt idx="755">
                  <c:v>44742</c:v>
                </c:pt>
                <c:pt idx="756">
                  <c:v>44743</c:v>
                </c:pt>
                <c:pt idx="757">
                  <c:v>44746</c:v>
                </c:pt>
                <c:pt idx="758">
                  <c:v>44747</c:v>
                </c:pt>
                <c:pt idx="759">
                  <c:v>44748</c:v>
                </c:pt>
                <c:pt idx="760">
                  <c:v>44749</c:v>
                </c:pt>
                <c:pt idx="761">
                  <c:v>44750</c:v>
                </c:pt>
                <c:pt idx="762">
                  <c:v>44753</c:v>
                </c:pt>
                <c:pt idx="763">
                  <c:v>44754</c:v>
                </c:pt>
                <c:pt idx="764">
                  <c:v>44755</c:v>
                </c:pt>
                <c:pt idx="765">
                  <c:v>44756</c:v>
                </c:pt>
                <c:pt idx="766">
                  <c:v>44757</c:v>
                </c:pt>
                <c:pt idx="767">
                  <c:v>44760</c:v>
                </c:pt>
                <c:pt idx="768">
                  <c:v>44761</c:v>
                </c:pt>
                <c:pt idx="769">
                  <c:v>44762</c:v>
                </c:pt>
                <c:pt idx="770">
                  <c:v>44763</c:v>
                </c:pt>
                <c:pt idx="771">
                  <c:v>44764</c:v>
                </c:pt>
                <c:pt idx="772">
                  <c:v>44767</c:v>
                </c:pt>
                <c:pt idx="773">
                  <c:v>44768</c:v>
                </c:pt>
                <c:pt idx="774">
                  <c:v>44769</c:v>
                </c:pt>
                <c:pt idx="775">
                  <c:v>44770</c:v>
                </c:pt>
                <c:pt idx="776">
                  <c:v>44771</c:v>
                </c:pt>
                <c:pt idx="777">
                  <c:v>44774</c:v>
                </c:pt>
                <c:pt idx="778">
                  <c:v>44775</c:v>
                </c:pt>
                <c:pt idx="779">
                  <c:v>44776</c:v>
                </c:pt>
                <c:pt idx="780">
                  <c:v>44777</c:v>
                </c:pt>
                <c:pt idx="781">
                  <c:v>44778</c:v>
                </c:pt>
                <c:pt idx="782">
                  <c:v>44781</c:v>
                </c:pt>
                <c:pt idx="783">
                  <c:v>44782</c:v>
                </c:pt>
                <c:pt idx="784">
                  <c:v>44783</c:v>
                </c:pt>
                <c:pt idx="785">
                  <c:v>44784</c:v>
                </c:pt>
                <c:pt idx="786">
                  <c:v>44785</c:v>
                </c:pt>
                <c:pt idx="787">
                  <c:v>44788</c:v>
                </c:pt>
                <c:pt idx="788">
                  <c:v>44789</c:v>
                </c:pt>
                <c:pt idx="789">
                  <c:v>44790</c:v>
                </c:pt>
                <c:pt idx="790">
                  <c:v>44791</c:v>
                </c:pt>
                <c:pt idx="791">
                  <c:v>44792</c:v>
                </c:pt>
                <c:pt idx="792">
                  <c:v>44795</c:v>
                </c:pt>
                <c:pt idx="793">
                  <c:v>44796</c:v>
                </c:pt>
                <c:pt idx="794">
                  <c:v>44797</c:v>
                </c:pt>
                <c:pt idx="795">
                  <c:v>44798</c:v>
                </c:pt>
                <c:pt idx="796">
                  <c:v>44799</c:v>
                </c:pt>
                <c:pt idx="797">
                  <c:v>44802</c:v>
                </c:pt>
                <c:pt idx="798">
                  <c:v>44803</c:v>
                </c:pt>
                <c:pt idx="799">
                  <c:v>44804</c:v>
                </c:pt>
                <c:pt idx="800">
                  <c:v>44805</c:v>
                </c:pt>
                <c:pt idx="801">
                  <c:v>44806</c:v>
                </c:pt>
                <c:pt idx="802">
                  <c:v>44809</c:v>
                </c:pt>
                <c:pt idx="803">
                  <c:v>44810</c:v>
                </c:pt>
                <c:pt idx="804">
                  <c:v>44812</c:v>
                </c:pt>
                <c:pt idx="805">
                  <c:v>44813</c:v>
                </c:pt>
                <c:pt idx="806">
                  <c:v>44816</c:v>
                </c:pt>
                <c:pt idx="807">
                  <c:v>44817</c:v>
                </c:pt>
                <c:pt idx="808">
                  <c:v>44818</c:v>
                </c:pt>
                <c:pt idx="809">
                  <c:v>44819</c:v>
                </c:pt>
                <c:pt idx="810">
                  <c:v>44820</c:v>
                </c:pt>
                <c:pt idx="811">
                  <c:v>44823</c:v>
                </c:pt>
                <c:pt idx="812">
                  <c:v>44824</c:v>
                </c:pt>
                <c:pt idx="813">
                  <c:v>44825</c:v>
                </c:pt>
                <c:pt idx="814">
                  <c:v>44826</c:v>
                </c:pt>
                <c:pt idx="815">
                  <c:v>44827</c:v>
                </c:pt>
                <c:pt idx="816">
                  <c:v>44830</c:v>
                </c:pt>
                <c:pt idx="817">
                  <c:v>44831</c:v>
                </c:pt>
                <c:pt idx="818">
                  <c:v>44832</c:v>
                </c:pt>
                <c:pt idx="819">
                  <c:v>44833</c:v>
                </c:pt>
                <c:pt idx="820">
                  <c:v>44834</c:v>
                </c:pt>
                <c:pt idx="821">
                  <c:v>44837</c:v>
                </c:pt>
                <c:pt idx="822">
                  <c:v>44838</c:v>
                </c:pt>
                <c:pt idx="823">
                  <c:v>44839</c:v>
                </c:pt>
                <c:pt idx="824">
                  <c:v>44840</c:v>
                </c:pt>
                <c:pt idx="825">
                  <c:v>44841</c:v>
                </c:pt>
                <c:pt idx="826">
                  <c:v>44844</c:v>
                </c:pt>
                <c:pt idx="827">
                  <c:v>44845</c:v>
                </c:pt>
                <c:pt idx="828">
                  <c:v>44847</c:v>
                </c:pt>
                <c:pt idx="829">
                  <c:v>44848</c:v>
                </c:pt>
                <c:pt idx="830">
                  <c:v>44851</c:v>
                </c:pt>
                <c:pt idx="831">
                  <c:v>44852</c:v>
                </c:pt>
                <c:pt idx="832">
                  <c:v>44853</c:v>
                </c:pt>
                <c:pt idx="833">
                  <c:v>44854</c:v>
                </c:pt>
                <c:pt idx="834">
                  <c:v>44855</c:v>
                </c:pt>
                <c:pt idx="835">
                  <c:v>44858</c:v>
                </c:pt>
                <c:pt idx="836">
                  <c:v>44859</c:v>
                </c:pt>
                <c:pt idx="837">
                  <c:v>44860</c:v>
                </c:pt>
                <c:pt idx="838">
                  <c:v>44861</c:v>
                </c:pt>
                <c:pt idx="839">
                  <c:v>44862</c:v>
                </c:pt>
                <c:pt idx="840">
                  <c:v>44865</c:v>
                </c:pt>
                <c:pt idx="841">
                  <c:v>44866</c:v>
                </c:pt>
                <c:pt idx="842">
                  <c:v>44868</c:v>
                </c:pt>
                <c:pt idx="843">
                  <c:v>44869</c:v>
                </c:pt>
                <c:pt idx="844">
                  <c:v>44872</c:v>
                </c:pt>
                <c:pt idx="845">
                  <c:v>44873</c:v>
                </c:pt>
                <c:pt idx="846">
                  <c:v>44874</c:v>
                </c:pt>
                <c:pt idx="847">
                  <c:v>44875</c:v>
                </c:pt>
                <c:pt idx="848">
                  <c:v>44876</c:v>
                </c:pt>
                <c:pt idx="849">
                  <c:v>44879</c:v>
                </c:pt>
                <c:pt idx="850">
                  <c:v>44881</c:v>
                </c:pt>
                <c:pt idx="851">
                  <c:v>44882</c:v>
                </c:pt>
                <c:pt idx="852">
                  <c:v>44883</c:v>
                </c:pt>
                <c:pt idx="853">
                  <c:v>44886</c:v>
                </c:pt>
                <c:pt idx="854">
                  <c:v>44887</c:v>
                </c:pt>
                <c:pt idx="855">
                  <c:v>44888</c:v>
                </c:pt>
                <c:pt idx="856">
                  <c:v>44889</c:v>
                </c:pt>
                <c:pt idx="857">
                  <c:v>44890</c:v>
                </c:pt>
                <c:pt idx="858">
                  <c:v>44893</c:v>
                </c:pt>
                <c:pt idx="859">
                  <c:v>44894</c:v>
                </c:pt>
                <c:pt idx="860">
                  <c:v>44895</c:v>
                </c:pt>
                <c:pt idx="861">
                  <c:v>44896</c:v>
                </c:pt>
                <c:pt idx="862">
                  <c:v>44897</c:v>
                </c:pt>
                <c:pt idx="863">
                  <c:v>44900</c:v>
                </c:pt>
                <c:pt idx="864">
                  <c:v>44901</c:v>
                </c:pt>
                <c:pt idx="865">
                  <c:v>44902</c:v>
                </c:pt>
                <c:pt idx="866">
                  <c:v>44903</c:v>
                </c:pt>
                <c:pt idx="867">
                  <c:v>44904</c:v>
                </c:pt>
                <c:pt idx="868">
                  <c:v>44907</c:v>
                </c:pt>
                <c:pt idx="869">
                  <c:v>44908</c:v>
                </c:pt>
                <c:pt idx="870">
                  <c:v>44909</c:v>
                </c:pt>
                <c:pt idx="871">
                  <c:v>44910</c:v>
                </c:pt>
                <c:pt idx="872">
                  <c:v>44911</c:v>
                </c:pt>
                <c:pt idx="873">
                  <c:v>44914</c:v>
                </c:pt>
                <c:pt idx="874">
                  <c:v>44915</c:v>
                </c:pt>
                <c:pt idx="875">
                  <c:v>44916</c:v>
                </c:pt>
                <c:pt idx="876">
                  <c:v>44917</c:v>
                </c:pt>
                <c:pt idx="877">
                  <c:v>44918</c:v>
                </c:pt>
                <c:pt idx="878">
                  <c:v>44921</c:v>
                </c:pt>
                <c:pt idx="879">
                  <c:v>44922</c:v>
                </c:pt>
                <c:pt idx="880">
                  <c:v>44923</c:v>
                </c:pt>
                <c:pt idx="881">
                  <c:v>44924</c:v>
                </c:pt>
                <c:pt idx="882">
                  <c:v>44925</c:v>
                </c:pt>
                <c:pt idx="883">
                  <c:v>44928</c:v>
                </c:pt>
                <c:pt idx="884">
                  <c:v>44929</c:v>
                </c:pt>
                <c:pt idx="885">
                  <c:v>44930</c:v>
                </c:pt>
                <c:pt idx="886">
                  <c:v>44931</c:v>
                </c:pt>
                <c:pt idx="887">
                  <c:v>44932</c:v>
                </c:pt>
                <c:pt idx="888">
                  <c:v>44935</c:v>
                </c:pt>
                <c:pt idx="889">
                  <c:v>44936</c:v>
                </c:pt>
                <c:pt idx="890">
                  <c:v>44937</c:v>
                </c:pt>
                <c:pt idx="891">
                  <c:v>44938</c:v>
                </c:pt>
                <c:pt idx="892">
                  <c:v>44939</c:v>
                </c:pt>
                <c:pt idx="893">
                  <c:v>44942</c:v>
                </c:pt>
                <c:pt idx="894">
                  <c:v>44943</c:v>
                </c:pt>
                <c:pt idx="895">
                  <c:v>44944</c:v>
                </c:pt>
                <c:pt idx="896">
                  <c:v>44945</c:v>
                </c:pt>
                <c:pt idx="897">
                  <c:v>44946</c:v>
                </c:pt>
                <c:pt idx="898">
                  <c:v>44949</c:v>
                </c:pt>
                <c:pt idx="899">
                  <c:v>44950</c:v>
                </c:pt>
                <c:pt idx="900">
                  <c:v>44951</c:v>
                </c:pt>
                <c:pt idx="901">
                  <c:v>44952</c:v>
                </c:pt>
                <c:pt idx="902">
                  <c:v>44953</c:v>
                </c:pt>
                <c:pt idx="903">
                  <c:v>44956</c:v>
                </c:pt>
                <c:pt idx="904">
                  <c:v>44957</c:v>
                </c:pt>
                <c:pt idx="905">
                  <c:v>44958</c:v>
                </c:pt>
                <c:pt idx="906">
                  <c:v>44959</c:v>
                </c:pt>
                <c:pt idx="907">
                  <c:v>44960</c:v>
                </c:pt>
                <c:pt idx="908">
                  <c:v>44963</c:v>
                </c:pt>
                <c:pt idx="909">
                  <c:v>44964</c:v>
                </c:pt>
                <c:pt idx="910">
                  <c:v>44965</c:v>
                </c:pt>
                <c:pt idx="911">
                  <c:v>44966</c:v>
                </c:pt>
                <c:pt idx="912">
                  <c:v>44967</c:v>
                </c:pt>
                <c:pt idx="913">
                  <c:v>44970</c:v>
                </c:pt>
                <c:pt idx="914">
                  <c:v>44971</c:v>
                </c:pt>
                <c:pt idx="915">
                  <c:v>44972</c:v>
                </c:pt>
                <c:pt idx="916">
                  <c:v>44973</c:v>
                </c:pt>
                <c:pt idx="917">
                  <c:v>44974</c:v>
                </c:pt>
                <c:pt idx="918">
                  <c:v>44979</c:v>
                </c:pt>
                <c:pt idx="919">
                  <c:v>44980</c:v>
                </c:pt>
                <c:pt idx="920">
                  <c:v>44981</c:v>
                </c:pt>
                <c:pt idx="921">
                  <c:v>44984</c:v>
                </c:pt>
                <c:pt idx="922">
                  <c:v>44985</c:v>
                </c:pt>
                <c:pt idx="923">
                  <c:v>44986</c:v>
                </c:pt>
                <c:pt idx="924">
                  <c:v>44987</c:v>
                </c:pt>
                <c:pt idx="925">
                  <c:v>44988</c:v>
                </c:pt>
                <c:pt idx="926">
                  <c:v>44991</c:v>
                </c:pt>
                <c:pt idx="927">
                  <c:v>44992</c:v>
                </c:pt>
                <c:pt idx="928">
                  <c:v>44993</c:v>
                </c:pt>
                <c:pt idx="929">
                  <c:v>44994</c:v>
                </c:pt>
                <c:pt idx="930">
                  <c:v>44995</c:v>
                </c:pt>
                <c:pt idx="931">
                  <c:v>44998</c:v>
                </c:pt>
                <c:pt idx="932">
                  <c:v>44999</c:v>
                </c:pt>
                <c:pt idx="933">
                  <c:v>45000</c:v>
                </c:pt>
                <c:pt idx="934">
                  <c:v>45001</c:v>
                </c:pt>
                <c:pt idx="935">
                  <c:v>45002</c:v>
                </c:pt>
                <c:pt idx="936">
                  <c:v>45005</c:v>
                </c:pt>
                <c:pt idx="937">
                  <c:v>45006</c:v>
                </c:pt>
                <c:pt idx="938">
                  <c:v>45007</c:v>
                </c:pt>
                <c:pt idx="939">
                  <c:v>45008</c:v>
                </c:pt>
                <c:pt idx="940">
                  <c:v>45009</c:v>
                </c:pt>
                <c:pt idx="941">
                  <c:v>45012</c:v>
                </c:pt>
                <c:pt idx="942">
                  <c:v>45013</c:v>
                </c:pt>
                <c:pt idx="943">
                  <c:v>45014</c:v>
                </c:pt>
                <c:pt idx="944">
                  <c:v>45015</c:v>
                </c:pt>
                <c:pt idx="945">
                  <c:v>45016</c:v>
                </c:pt>
                <c:pt idx="946">
                  <c:v>45019</c:v>
                </c:pt>
                <c:pt idx="947">
                  <c:v>45020</c:v>
                </c:pt>
                <c:pt idx="948">
                  <c:v>45021</c:v>
                </c:pt>
                <c:pt idx="949">
                  <c:v>45022</c:v>
                </c:pt>
                <c:pt idx="950">
                  <c:v>45026</c:v>
                </c:pt>
                <c:pt idx="951">
                  <c:v>45027</c:v>
                </c:pt>
                <c:pt idx="952">
                  <c:v>45028</c:v>
                </c:pt>
                <c:pt idx="953">
                  <c:v>45029</c:v>
                </c:pt>
                <c:pt idx="954">
                  <c:v>45030</c:v>
                </c:pt>
                <c:pt idx="955">
                  <c:v>45033</c:v>
                </c:pt>
                <c:pt idx="956">
                  <c:v>45034</c:v>
                </c:pt>
                <c:pt idx="957">
                  <c:v>45035</c:v>
                </c:pt>
                <c:pt idx="958">
                  <c:v>45036</c:v>
                </c:pt>
                <c:pt idx="959">
                  <c:v>45040</c:v>
                </c:pt>
                <c:pt idx="960">
                  <c:v>45041</c:v>
                </c:pt>
                <c:pt idx="961">
                  <c:v>45042</c:v>
                </c:pt>
                <c:pt idx="962">
                  <c:v>45043</c:v>
                </c:pt>
                <c:pt idx="963">
                  <c:v>45044</c:v>
                </c:pt>
                <c:pt idx="964">
                  <c:v>45048</c:v>
                </c:pt>
                <c:pt idx="965">
                  <c:v>45049</c:v>
                </c:pt>
                <c:pt idx="966">
                  <c:v>45050</c:v>
                </c:pt>
                <c:pt idx="967">
                  <c:v>45051</c:v>
                </c:pt>
                <c:pt idx="968">
                  <c:v>45054</c:v>
                </c:pt>
                <c:pt idx="969">
                  <c:v>45055</c:v>
                </c:pt>
                <c:pt idx="970">
                  <c:v>45056</c:v>
                </c:pt>
                <c:pt idx="971">
                  <c:v>45057</c:v>
                </c:pt>
                <c:pt idx="972">
                  <c:v>45058</c:v>
                </c:pt>
                <c:pt idx="973">
                  <c:v>45061</c:v>
                </c:pt>
                <c:pt idx="974">
                  <c:v>45062</c:v>
                </c:pt>
                <c:pt idx="975">
                  <c:v>45063</c:v>
                </c:pt>
                <c:pt idx="976">
                  <c:v>45064</c:v>
                </c:pt>
                <c:pt idx="977">
                  <c:v>45065</c:v>
                </c:pt>
                <c:pt idx="978">
                  <c:v>45068</c:v>
                </c:pt>
                <c:pt idx="979">
                  <c:v>45069</c:v>
                </c:pt>
                <c:pt idx="980">
                  <c:v>45070</c:v>
                </c:pt>
                <c:pt idx="981">
                  <c:v>45071</c:v>
                </c:pt>
                <c:pt idx="982">
                  <c:v>45072</c:v>
                </c:pt>
                <c:pt idx="983">
                  <c:v>45075</c:v>
                </c:pt>
                <c:pt idx="984">
                  <c:v>45076</c:v>
                </c:pt>
                <c:pt idx="985">
                  <c:v>45077</c:v>
                </c:pt>
                <c:pt idx="986">
                  <c:v>45078</c:v>
                </c:pt>
                <c:pt idx="987">
                  <c:v>45079</c:v>
                </c:pt>
                <c:pt idx="988">
                  <c:v>45082</c:v>
                </c:pt>
                <c:pt idx="989">
                  <c:v>45083</c:v>
                </c:pt>
                <c:pt idx="990">
                  <c:v>45084</c:v>
                </c:pt>
                <c:pt idx="991">
                  <c:v>45086</c:v>
                </c:pt>
                <c:pt idx="992">
                  <c:v>45089</c:v>
                </c:pt>
                <c:pt idx="993">
                  <c:v>45090</c:v>
                </c:pt>
                <c:pt idx="994">
                  <c:v>45091</c:v>
                </c:pt>
                <c:pt idx="995">
                  <c:v>45092</c:v>
                </c:pt>
                <c:pt idx="996">
                  <c:v>45093</c:v>
                </c:pt>
                <c:pt idx="997">
                  <c:v>45096</c:v>
                </c:pt>
                <c:pt idx="998">
                  <c:v>45097</c:v>
                </c:pt>
                <c:pt idx="999">
                  <c:v>45098</c:v>
                </c:pt>
                <c:pt idx="1000">
                  <c:v>45099</c:v>
                </c:pt>
                <c:pt idx="1001">
                  <c:v>45100</c:v>
                </c:pt>
                <c:pt idx="1002">
                  <c:v>45103</c:v>
                </c:pt>
                <c:pt idx="1003">
                  <c:v>45104</c:v>
                </c:pt>
                <c:pt idx="1004">
                  <c:v>45105</c:v>
                </c:pt>
                <c:pt idx="1005">
                  <c:v>45106</c:v>
                </c:pt>
                <c:pt idx="1006">
                  <c:v>45107</c:v>
                </c:pt>
                <c:pt idx="1007">
                  <c:v>45110</c:v>
                </c:pt>
                <c:pt idx="1008">
                  <c:v>45111</c:v>
                </c:pt>
                <c:pt idx="1009">
                  <c:v>45112</c:v>
                </c:pt>
                <c:pt idx="1010">
                  <c:v>45113</c:v>
                </c:pt>
                <c:pt idx="1011">
                  <c:v>45114</c:v>
                </c:pt>
                <c:pt idx="1012">
                  <c:v>45117</c:v>
                </c:pt>
                <c:pt idx="1013">
                  <c:v>45118</c:v>
                </c:pt>
                <c:pt idx="1014">
                  <c:v>45119</c:v>
                </c:pt>
                <c:pt idx="1015">
                  <c:v>45120</c:v>
                </c:pt>
                <c:pt idx="1016">
                  <c:v>45121</c:v>
                </c:pt>
                <c:pt idx="1017">
                  <c:v>45124</c:v>
                </c:pt>
                <c:pt idx="1018">
                  <c:v>45125</c:v>
                </c:pt>
                <c:pt idx="1019">
                  <c:v>45126</c:v>
                </c:pt>
                <c:pt idx="1020">
                  <c:v>45127</c:v>
                </c:pt>
                <c:pt idx="1021">
                  <c:v>45128</c:v>
                </c:pt>
                <c:pt idx="1022">
                  <c:v>45131</c:v>
                </c:pt>
                <c:pt idx="1023">
                  <c:v>45132</c:v>
                </c:pt>
                <c:pt idx="1024">
                  <c:v>45133</c:v>
                </c:pt>
                <c:pt idx="1025">
                  <c:v>45134</c:v>
                </c:pt>
                <c:pt idx="1026">
                  <c:v>45135</c:v>
                </c:pt>
                <c:pt idx="1027">
                  <c:v>45138</c:v>
                </c:pt>
                <c:pt idx="1028">
                  <c:v>45139</c:v>
                </c:pt>
                <c:pt idx="1029">
                  <c:v>45140</c:v>
                </c:pt>
                <c:pt idx="1030">
                  <c:v>45141</c:v>
                </c:pt>
                <c:pt idx="1031">
                  <c:v>45142</c:v>
                </c:pt>
                <c:pt idx="1032">
                  <c:v>45145</c:v>
                </c:pt>
                <c:pt idx="1033">
                  <c:v>45146</c:v>
                </c:pt>
                <c:pt idx="1034">
                  <c:v>45147</c:v>
                </c:pt>
                <c:pt idx="1035">
                  <c:v>45148</c:v>
                </c:pt>
                <c:pt idx="1036">
                  <c:v>45149</c:v>
                </c:pt>
                <c:pt idx="1037">
                  <c:v>45152</c:v>
                </c:pt>
                <c:pt idx="1038">
                  <c:v>45153</c:v>
                </c:pt>
                <c:pt idx="1039">
                  <c:v>45154</c:v>
                </c:pt>
                <c:pt idx="1040">
                  <c:v>45155</c:v>
                </c:pt>
                <c:pt idx="1041">
                  <c:v>45156</c:v>
                </c:pt>
                <c:pt idx="1042">
                  <c:v>45159</c:v>
                </c:pt>
                <c:pt idx="1043">
                  <c:v>45160</c:v>
                </c:pt>
                <c:pt idx="1044">
                  <c:v>45161</c:v>
                </c:pt>
                <c:pt idx="1045">
                  <c:v>45162</c:v>
                </c:pt>
                <c:pt idx="1046">
                  <c:v>45163</c:v>
                </c:pt>
                <c:pt idx="1047">
                  <c:v>45166</c:v>
                </c:pt>
                <c:pt idx="1048">
                  <c:v>45167</c:v>
                </c:pt>
                <c:pt idx="1049">
                  <c:v>45168</c:v>
                </c:pt>
                <c:pt idx="1050">
                  <c:v>45169</c:v>
                </c:pt>
                <c:pt idx="1051">
                  <c:v>45170</c:v>
                </c:pt>
                <c:pt idx="1052">
                  <c:v>45173</c:v>
                </c:pt>
                <c:pt idx="1053">
                  <c:v>45174</c:v>
                </c:pt>
                <c:pt idx="1054">
                  <c:v>45175</c:v>
                </c:pt>
                <c:pt idx="1055">
                  <c:v>45177</c:v>
                </c:pt>
                <c:pt idx="1056">
                  <c:v>45180</c:v>
                </c:pt>
                <c:pt idx="1057">
                  <c:v>45181</c:v>
                </c:pt>
                <c:pt idx="1058">
                  <c:v>45182</c:v>
                </c:pt>
                <c:pt idx="1059">
                  <c:v>45183</c:v>
                </c:pt>
                <c:pt idx="1060">
                  <c:v>45184</c:v>
                </c:pt>
                <c:pt idx="1061">
                  <c:v>45187</c:v>
                </c:pt>
                <c:pt idx="1062">
                  <c:v>45188</c:v>
                </c:pt>
                <c:pt idx="1063">
                  <c:v>45189</c:v>
                </c:pt>
                <c:pt idx="1064">
                  <c:v>45190</c:v>
                </c:pt>
                <c:pt idx="1065">
                  <c:v>45191</c:v>
                </c:pt>
                <c:pt idx="1066">
                  <c:v>45194</c:v>
                </c:pt>
                <c:pt idx="1067">
                  <c:v>45195</c:v>
                </c:pt>
                <c:pt idx="1068">
                  <c:v>45196</c:v>
                </c:pt>
                <c:pt idx="1069">
                  <c:v>45197</c:v>
                </c:pt>
                <c:pt idx="1070">
                  <c:v>45198</c:v>
                </c:pt>
                <c:pt idx="1071">
                  <c:v>45201</c:v>
                </c:pt>
                <c:pt idx="1072">
                  <c:v>45202</c:v>
                </c:pt>
                <c:pt idx="1073">
                  <c:v>45203</c:v>
                </c:pt>
                <c:pt idx="1074">
                  <c:v>45204</c:v>
                </c:pt>
                <c:pt idx="1075">
                  <c:v>45205</c:v>
                </c:pt>
                <c:pt idx="1076">
                  <c:v>45208</c:v>
                </c:pt>
                <c:pt idx="1077">
                  <c:v>45209</c:v>
                </c:pt>
                <c:pt idx="1078">
                  <c:v>45210</c:v>
                </c:pt>
                <c:pt idx="1079">
                  <c:v>45212</c:v>
                </c:pt>
                <c:pt idx="1080">
                  <c:v>45215</c:v>
                </c:pt>
                <c:pt idx="1081">
                  <c:v>45216</c:v>
                </c:pt>
                <c:pt idx="1082">
                  <c:v>45217</c:v>
                </c:pt>
                <c:pt idx="1083">
                  <c:v>45218</c:v>
                </c:pt>
                <c:pt idx="1084">
                  <c:v>45219</c:v>
                </c:pt>
                <c:pt idx="1085">
                  <c:v>45222</c:v>
                </c:pt>
                <c:pt idx="1086">
                  <c:v>45223</c:v>
                </c:pt>
                <c:pt idx="1087">
                  <c:v>45224</c:v>
                </c:pt>
                <c:pt idx="1088">
                  <c:v>45225</c:v>
                </c:pt>
                <c:pt idx="1089">
                  <c:v>45226</c:v>
                </c:pt>
                <c:pt idx="1090">
                  <c:v>45229</c:v>
                </c:pt>
                <c:pt idx="1091">
                  <c:v>45230</c:v>
                </c:pt>
                <c:pt idx="1092">
                  <c:v>45231</c:v>
                </c:pt>
                <c:pt idx="1093">
                  <c:v>45233</c:v>
                </c:pt>
                <c:pt idx="1094">
                  <c:v>45236</c:v>
                </c:pt>
                <c:pt idx="1095">
                  <c:v>45237</c:v>
                </c:pt>
                <c:pt idx="1096">
                  <c:v>45238</c:v>
                </c:pt>
                <c:pt idx="1097">
                  <c:v>45239</c:v>
                </c:pt>
                <c:pt idx="1098">
                  <c:v>45240</c:v>
                </c:pt>
                <c:pt idx="1099">
                  <c:v>45243</c:v>
                </c:pt>
                <c:pt idx="1100">
                  <c:v>45244</c:v>
                </c:pt>
                <c:pt idx="1101">
                  <c:v>45246</c:v>
                </c:pt>
                <c:pt idx="1102">
                  <c:v>45247</c:v>
                </c:pt>
                <c:pt idx="1103">
                  <c:v>45250</c:v>
                </c:pt>
                <c:pt idx="1104">
                  <c:v>45251</c:v>
                </c:pt>
                <c:pt idx="1105">
                  <c:v>45252</c:v>
                </c:pt>
                <c:pt idx="1106">
                  <c:v>45253</c:v>
                </c:pt>
                <c:pt idx="1107">
                  <c:v>45254</c:v>
                </c:pt>
                <c:pt idx="1108">
                  <c:v>45257</c:v>
                </c:pt>
                <c:pt idx="1109">
                  <c:v>45258</c:v>
                </c:pt>
                <c:pt idx="1110">
                  <c:v>45259</c:v>
                </c:pt>
                <c:pt idx="1111">
                  <c:v>45260</c:v>
                </c:pt>
                <c:pt idx="1112">
                  <c:v>45261</c:v>
                </c:pt>
                <c:pt idx="1113">
                  <c:v>45264</c:v>
                </c:pt>
                <c:pt idx="1114">
                  <c:v>45265</c:v>
                </c:pt>
                <c:pt idx="1115">
                  <c:v>45266</c:v>
                </c:pt>
                <c:pt idx="1116">
                  <c:v>45267</c:v>
                </c:pt>
                <c:pt idx="1117">
                  <c:v>45268</c:v>
                </c:pt>
                <c:pt idx="1118">
                  <c:v>45271</c:v>
                </c:pt>
                <c:pt idx="1119">
                  <c:v>45272</c:v>
                </c:pt>
                <c:pt idx="1120">
                  <c:v>45273</c:v>
                </c:pt>
                <c:pt idx="1121">
                  <c:v>45274</c:v>
                </c:pt>
                <c:pt idx="1122">
                  <c:v>45275</c:v>
                </c:pt>
                <c:pt idx="1123">
                  <c:v>45278</c:v>
                </c:pt>
                <c:pt idx="1124">
                  <c:v>45279</c:v>
                </c:pt>
                <c:pt idx="1125">
                  <c:v>45280</c:v>
                </c:pt>
                <c:pt idx="1126">
                  <c:v>45281</c:v>
                </c:pt>
                <c:pt idx="1127">
                  <c:v>45282</c:v>
                </c:pt>
                <c:pt idx="1128">
                  <c:v>45286</c:v>
                </c:pt>
                <c:pt idx="1129">
                  <c:v>45287</c:v>
                </c:pt>
                <c:pt idx="1130">
                  <c:v>45288</c:v>
                </c:pt>
                <c:pt idx="1131">
                  <c:v>45289</c:v>
                </c:pt>
                <c:pt idx="1132">
                  <c:v>45293</c:v>
                </c:pt>
                <c:pt idx="1133">
                  <c:v>45294</c:v>
                </c:pt>
                <c:pt idx="1134">
                  <c:v>45295</c:v>
                </c:pt>
                <c:pt idx="1135">
                  <c:v>45296</c:v>
                </c:pt>
                <c:pt idx="1136">
                  <c:v>45299</c:v>
                </c:pt>
                <c:pt idx="1137">
                  <c:v>45300</c:v>
                </c:pt>
                <c:pt idx="1138">
                  <c:v>45301</c:v>
                </c:pt>
                <c:pt idx="1139">
                  <c:v>45302</c:v>
                </c:pt>
                <c:pt idx="1140">
                  <c:v>45303</c:v>
                </c:pt>
                <c:pt idx="1141">
                  <c:v>45306</c:v>
                </c:pt>
                <c:pt idx="1142">
                  <c:v>45307</c:v>
                </c:pt>
                <c:pt idx="1143">
                  <c:v>45308</c:v>
                </c:pt>
                <c:pt idx="1144">
                  <c:v>45309</c:v>
                </c:pt>
                <c:pt idx="1145">
                  <c:v>45310</c:v>
                </c:pt>
                <c:pt idx="1146">
                  <c:v>45313</c:v>
                </c:pt>
                <c:pt idx="1147">
                  <c:v>45314</c:v>
                </c:pt>
                <c:pt idx="1148">
                  <c:v>45315</c:v>
                </c:pt>
                <c:pt idx="1149">
                  <c:v>45316</c:v>
                </c:pt>
                <c:pt idx="1150">
                  <c:v>45317</c:v>
                </c:pt>
                <c:pt idx="1151">
                  <c:v>45320</c:v>
                </c:pt>
                <c:pt idx="1152">
                  <c:v>45321</c:v>
                </c:pt>
                <c:pt idx="1153">
                  <c:v>45322</c:v>
                </c:pt>
                <c:pt idx="1154">
                  <c:v>45323</c:v>
                </c:pt>
                <c:pt idx="1155">
                  <c:v>45324</c:v>
                </c:pt>
                <c:pt idx="1156">
                  <c:v>45327</c:v>
                </c:pt>
                <c:pt idx="1157">
                  <c:v>45328</c:v>
                </c:pt>
                <c:pt idx="1158">
                  <c:v>45329</c:v>
                </c:pt>
                <c:pt idx="1159">
                  <c:v>45330</c:v>
                </c:pt>
                <c:pt idx="1160">
                  <c:v>45331</c:v>
                </c:pt>
                <c:pt idx="1161">
                  <c:v>45336</c:v>
                </c:pt>
                <c:pt idx="1162">
                  <c:v>45337</c:v>
                </c:pt>
                <c:pt idx="1163">
                  <c:v>45338</c:v>
                </c:pt>
                <c:pt idx="1164">
                  <c:v>45341</c:v>
                </c:pt>
                <c:pt idx="1165">
                  <c:v>45342</c:v>
                </c:pt>
                <c:pt idx="1166">
                  <c:v>45343</c:v>
                </c:pt>
                <c:pt idx="1167">
                  <c:v>45344</c:v>
                </c:pt>
                <c:pt idx="1168">
                  <c:v>45345</c:v>
                </c:pt>
                <c:pt idx="1169">
                  <c:v>45348</c:v>
                </c:pt>
                <c:pt idx="1170">
                  <c:v>45349</c:v>
                </c:pt>
                <c:pt idx="1171">
                  <c:v>45350</c:v>
                </c:pt>
                <c:pt idx="1172">
                  <c:v>45351</c:v>
                </c:pt>
                <c:pt idx="1173">
                  <c:v>45352</c:v>
                </c:pt>
                <c:pt idx="1174">
                  <c:v>45355</c:v>
                </c:pt>
                <c:pt idx="1175">
                  <c:v>45356</c:v>
                </c:pt>
                <c:pt idx="1176">
                  <c:v>45357</c:v>
                </c:pt>
                <c:pt idx="1177">
                  <c:v>45358</c:v>
                </c:pt>
                <c:pt idx="1178">
                  <c:v>45359</c:v>
                </c:pt>
                <c:pt idx="1179">
                  <c:v>45362</c:v>
                </c:pt>
                <c:pt idx="1180">
                  <c:v>45363</c:v>
                </c:pt>
                <c:pt idx="1181">
                  <c:v>45364</c:v>
                </c:pt>
                <c:pt idx="1182">
                  <c:v>45365</c:v>
                </c:pt>
                <c:pt idx="1183">
                  <c:v>45366</c:v>
                </c:pt>
                <c:pt idx="1184">
                  <c:v>45369</c:v>
                </c:pt>
                <c:pt idx="1185">
                  <c:v>45370</c:v>
                </c:pt>
                <c:pt idx="1186">
                  <c:v>45371</c:v>
                </c:pt>
                <c:pt idx="1187">
                  <c:v>45372</c:v>
                </c:pt>
                <c:pt idx="1188">
                  <c:v>45373</c:v>
                </c:pt>
                <c:pt idx="1189">
                  <c:v>45376</c:v>
                </c:pt>
                <c:pt idx="1190">
                  <c:v>45377</c:v>
                </c:pt>
                <c:pt idx="1191">
                  <c:v>45378</c:v>
                </c:pt>
                <c:pt idx="1192">
                  <c:v>45379</c:v>
                </c:pt>
                <c:pt idx="1193">
                  <c:v>45383</c:v>
                </c:pt>
                <c:pt idx="1194">
                  <c:v>45384</c:v>
                </c:pt>
                <c:pt idx="1195">
                  <c:v>45385</c:v>
                </c:pt>
                <c:pt idx="1196">
                  <c:v>45386</c:v>
                </c:pt>
                <c:pt idx="1197">
                  <c:v>45387</c:v>
                </c:pt>
                <c:pt idx="1198">
                  <c:v>45390</c:v>
                </c:pt>
                <c:pt idx="1199">
                  <c:v>45391</c:v>
                </c:pt>
                <c:pt idx="1200">
                  <c:v>45392</c:v>
                </c:pt>
                <c:pt idx="1201">
                  <c:v>45393</c:v>
                </c:pt>
                <c:pt idx="1202">
                  <c:v>45394</c:v>
                </c:pt>
                <c:pt idx="1203">
                  <c:v>45397</c:v>
                </c:pt>
                <c:pt idx="1204">
                  <c:v>45398</c:v>
                </c:pt>
                <c:pt idx="1205">
                  <c:v>45399</c:v>
                </c:pt>
                <c:pt idx="1206">
                  <c:v>45400</c:v>
                </c:pt>
                <c:pt idx="1207">
                  <c:v>45401</c:v>
                </c:pt>
                <c:pt idx="1208">
                  <c:v>45404</c:v>
                </c:pt>
                <c:pt idx="1209">
                  <c:v>45405</c:v>
                </c:pt>
                <c:pt idx="1210">
                  <c:v>45406</c:v>
                </c:pt>
                <c:pt idx="1211">
                  <c:v>45407</c:v>
                </c:pt>
                <c:pt idx="1212">
                  <c:v>45408</c:v>
                </c:pt>
                <c:pt idx="1213">
                  <c:v>45411</c:v>
                </c:pt>
                <c:pt idx="1214">
                  <c:v>45412</c:v>
                </c:pt>
                <c:pt idx="1215">
                  <c:v>45414</c:v>
                </c:pt>
                <c:pt idx="1216">
                  <c:v>45415</c:v>
                </c:pt>
                <c:pt idx="1217">
                  <c:v>45418</c:v>
                </c:pt>
                <c:pt idx="1218">
                  <c:v>45419</c:v>
                </c:pt>
                <c:pt idx="1219">
                  <c:v>45420</c:v>
                </c:pt>
                <c:pt idx="1220">
                  <c:v>45421</c:v>
                </c:pt>
                <c:pt idx="1221">
                  <c:v>45422</c:v>
                </c:pt>
                <c:pt idx="1222">
                  <c:v>45425</c:v>
                </c:pt>
                <c:pt idx="1223">
                  <c:v>45426</c:v>
                </c:pt>
                <c:pt idx="1224">
                  <c:v>45427</c:v>
                </c:pt>
                <c:pt idx="1225">
                  <c:v>45428</c:v>
                </c:pt>
                <c:pt idx="1226">
                  <c:v>45429</c:v>
                </c:pt>
                <c:pt idx="1227">
                  <c:v>45432</c:v>
                </c:pt>
                <c:pt idx="1228">
                  <c:v>45433</c:v>
                </c:pt>
                <c:pt idx="1229">
                  <c:v>45434</c:v>
                </c:pt>
                <c:pt idx="1230">
                  <c:v>45435</c:v>
                </c:pt>
                <c:pt idx="1231">
                  <c:v>45436</c:v>
                </c:pt>
                <c:pt idx="1232">
                  <c:v>45439</c:v>
                </c:pt>
                <c:pt idx="1233">
                  <c:v>45440</c:v>
                </c:pt>
                <c:pt idx="1234">
                  <c:v>45441</c:v>
                </c:pt>
                <c:pt idx="1235">
                  <c:v>45443</c:v>
                </c:pt>
                <c:pt idx="1236">
                  <c:v>45446</c:v>
                </c:pt>
                <c:pt idx="1237">
                  <c:v>45447</c:v>
                </c:pt>
                <c:pt idx="1238">
                  <c:v>45448</c:v>
                </c:pt>
                <c:pt idx="1239">
                  <c:v>45449</c:v>
                </c:pt>
                <c:pt idx="1240">
                  <c:v>45450</c:v>
                </c:pt>
                <c:pt idx="1241">
                  <c:v>45453</c:v>
                </c:pt>
                <c:pt idx="1242">
                  <c:v>45454</c:v>
                </c:pt>
                <c:pt idx="1243">
                  <c:v>45455</c:v>
                </c:pt>
                <c:pt idx="1244">
                  <c:v>45456</c:v>
                </c:pt>
                <c:pt idx="1245">
                  <c:v>45457</c:v>
                </c:pt>
                <c:pt idx="1246">
                  <c:v>45460</c:v>
                </c:pt>
                <c:pt idx="1247">
                  <c:v>45461</c:v>
                </c:pt>
                <c:pt idx="1248">
                  <c:v>45462</c:v>
                </c:pt>
                <c:pt idx="1249">
                  <c:v>45463</c:v>
                </c:pt>
                <c:pt idx="1250">
                  <c:v>45464</c:v>
                </c:pt>
                <c:pt idx="1251">
                  <c:v>45467</c:v>
                </c:pt>
                <c:pt idx="1252">
                  <c:v>45468</c:v>
                </c:pt>
                <c:pt idx="1253">
                  <c:v>45469</c:v>
                </c:pt>
                <c:pt idx="1254">
                  <c:v>45470</c:v>
                </c:pt>
                <c:pt idx="1255">
                  <c:v>45471</c:v>
                </c:pt>
                <c:pt idx="1256">
                  <c:v>45474</c:v>
                </c:pt>
                <c:pt idx="1257">
                  <c:v>45475</c:v>
                </c:pt>
                <c:pt idx="1258">
                  <c:v>45476</c:v>
                </c:pt>
                <c:pt idx="1259">
                  <c:v>45477</c:v>
                </c:pt>
                <c:pt idx="1260">
                  <c:v>45478</c:v>
                </c:pt>
                <c:pt idx="1261">
                  <c:v>45481</c:v>
                </c:pt>
                <c:pt idx="1262">
                  <c:v>45482</c:v>
                </c:pt>
                <c:pt idx="1263">
                  <c:v>45483</c:v>
                </c:pt>
                <c:pt idx="1264">
                  <c:v>45484</c:v>
                </c:pt>
                <c:pt idx="1265">
                  <c:v>45485</c:v>
                </c:pt>
                <c:pt idx="1266">
                  <c:v>45488</c:v>
                </c:pt>
                <c:pt idx="1267">
                  <c:v>45489</c:v>
                </c:pt>
                <c:pt idx="1268">
                  <c:v>45490</c:v>
                </c:pt>
                <c:pt idx="1269">
                  <c:v>45491</c:v>
                </c:pt>
                <c:pt idx="1270">
                  <c:v>45492</c:v>
                </c:pt>
                <c:pt idx="1271">
                  <c:v>45495</c:v>
                </c:pt>
                <c:pt idx="1272">
                  <c:v>45496</c:v>
                </c:pt>
                <c:pt idx="1273">
                  <c:v>45497</c:v>
                </c:pt>
                <c:pt idx="1274">
                  <c:v>45498</c:v>
                </c:pt>
                <c:pt idx="1275">
                  <c:v>45499</c:v>
                </c:pt>
                <c:pt idx="1276">
                  <c:v>45502</c:v>
                </c:pt>
                <c:pt idx="1277">
                  <c:v>45503</c:v>
                </c:pt>
                <c:pt idx="1278">
                  <c:v>45504</c:v>
                </c:pt>
                <c:pt idx="1279">
                  <c:v>45505</c:v>
                </c:pt>
                <c:pt idx="1280">
                  <c:v>45506</c:v>
                </c:pt>
                <c:pt idx="1281">
                  <c:v>45509</c:v>
                </c:pt>
                <c:pt idx="1282">
                  <c:v>45510</c:v>
                </c:pt>
                <c:pt idx="1283">
                  <c:v>45511</c:v>
                </c:pt>
                <c:pt idx="1284">
                  <c:v>45512</c:v>
                </c:pt>
                <c:pt idx="1285">
                  <c:v>45513</c:v>
                </c:pt>
                <c:pt idx="1286">
                  <c:v>45516</c:v>
                </c:pt>
                <c:pt idx="1287">
                  <c:v>45517</c:v>
                </c:pt>
                <c:pt idx="1288">
                  <c:v>45518</c:v>
                </c:pt>
                <c:pt idx="1289">
                  <c:v>45519</c:v>
                </c:pt>
                <c:pt idx="1290">
                  <c:v>45520</c:v>
                </c:pt>
                <c:pt idx="1291">
                  <c:v>45523</c:v>
                </c:pt>
                <c:pt idx="1292">
                  <c:v>45524</c:v>
                </c:pt>
                <c:pt idx="1293">
                  <c:v>45525</c:v>
                </c:pt>
                <c:pt idx="1294">
                  <c:v>45526</c:v>
                </c:pt>
                <c:pt idx="1295">
                  <c:v>45527</c:v>
                </c:pt>
                <c:pt idx="1296">
                  <c:v>45530</c:v>
                </c:pt>
                <c:pt idx="1297">
                  <c:v>45531</c:v>
                </c:pt>
                <c:pt idx="1298">
                  <c:v>45532</c:v>
                </c:pt>
                <c:pt idx="1299">
                  <c:v>45533</c:v>
                </c:pt>
                <c:pt idx="1300">
                  <c:v>45534</c:v>
                </c:pt>
                <c:pt idx="1301">
                  <c:v>45537</c:v>
                </c:pt>
                <c:pt idx="1302">
                  <c:v>45538</c:v>
                </c:pt>
                <c:pt idx="1303">
                  <c:v>45539</c:v>
                </c:pt>
                <c:pt idx="1304">
                  <c:v>45540</c:v>
                </c:pt>
                <c:pt idx="1305">
                  <c:v>45541</c:v>
                </c:pt>
                <c:pt idx="1306">
                  <c:v>45544</c:v>
                </c:pt>
                <c:pt idx="1307">
                  <c:v>45545</c:v>
                </c:pt>
                <c:pt idx="1308">
                  <c:v>45546</c:v>
                </c:pt>
                <c:pt idx="1309">
                  <c:v>45547</c:v>
                </c:pt>
                <c:pt idx="1310">
                  <c:v>45548</c:v>
                </c:pt>
                <c:pt idx="1311">
                  <c:v>45551</c:v>
                </c:pt>
                <c:pt idx="1312">
                  <c:v>45552</c:v>
                </c:pt>
                <c:pt idx="1313">
                  <c:v>45553</c:v>
                </c:pt>
                <c:pt idx="1314">
                  <c:v>45554</c:v>
                </c:pt>
                <c:pt idx="1315">
                  <c:v>45555</c:v>
                </c:pt>
                <c:pt idx="1316">
                  <c:v>45558</c:v>
                </c:pt>
                <c:pt idx="1317">
                  <c:v>45559</c:v>
                </c:pt>
                <c:pt idx="1318">
                  <c:v>45560</c:v>
                </c:pt>
                <c:pt idx="1319">
                  <c:v>45561</c:v>
                </c:pt>
                <c:pt idx="1320">
                  <c:v>45562</c:v>
                </c:pt>
                <c:pt idx="1321">
                  <c:v>45565</c:v>
                </c:pt>
                <c:pt idx="1322">
                  <c:v>45566</c:v>
                </c:pt>
                <c:pt idx="1323">
                  <c:v>45567</c:v>
                </c:pt>
                <c:pt idx="1324">
                  <c:v>45568</c:v>
                </c:pt>
                <c:pt idx="1325">
                  <c:v>45569</c:v>
                </c:pt>
                <c:pt idx="1326">
                  <c:v>45572</c:v>
                </c:pt>
                <c:pt idx="1327">
                  <c:v>45573</c:v>
                </c:pt>
                <c:pt idx="1328">
                  <c:v>45574</c:v>
                </c:pt>
                <c:pt idx="1329">
                  <c:v>45575</c:v>
                </c:pt>
                <c:pt idx="1330">
                  <c:v>45576</c:v>
                </c:pt>
                <c:pt idx="1331">
                  <c:v>45579</c:v>
                </c:pt>
                <c:pt idx="1332">
                  <c:v>45580</c:v>
                </c:pt>
                <c:pt idx="1333">
                  <c:v>45581</c:v>
                </c:pt>
                <c:pt idx="1334">
                  <c:v>45582</c:v>
                </c:pt>
                <c:pt idx="1335">
                  <c:v>45583</c:v>
                </c:pt>
                <c:pt idx="1336">
                  <c:v>45586</c:v>
                </c:pt>
                <c:pt idx="1337">
                  <c:v>45587</c:v>
                </c:pt>
                <c:pt idx="1338">
                  <c:v>45588</c:v>
                </c:pt>
                <c:pt idx="1339">
                  <c:v>45589</c:v>
                </c:pt>
                <c:pt idx="1340">
                  <c:v>45590</c:v>
                </c:pt>
                <c:pt idx="1341">
                  <c:v>45593</c:v>
                </c:pt>
                <c:pt idx="1342">
                  <c:v>45594</c:v>
                </c:pt>
                <c:pt idx="1343">
                  <c:v>45595</c:v>
                </c:pt>
                <c:pt idx="1344">
                  <c:v>45596</c:v>
                </c:pt>
                <c:pt idx="1345">
                  <c:v>45597</c:v>
                </c:pt>
                <c:pt idx="1346">
                  <c:v>45600</c:v>
                </c:pt>
                <c:pt idx="1347">
                  <c:v>45601</c:v>
                </c:pt>
                <c:pt idx="1348">
                  <c:v>45602</c:v>
                </c:pt>
                <c:pt idx="1349">
                  <c:v>45603</c:v>
                </c:pt>
                <c:pt idx="1350">
                  <c:v>45604</c:v>
                </c:pt>
                <c:pt idx="1351">
                  <c:v>45607</c:v>
                </c:pt>
                <c:pt idx="1352">
                  <c:v>45608</c:v>
                </c:pt>
                <c:pt idx="1353">
                  <c:v>45609</c:v>
                </c:pt>
                <c:pt idx="1354">
                  <c:v>45610</c:v>
                </c:pt>
                <c:pt idx="1355">
                  <c:v>45614</c:v>
                </c:pt>
                <c:pt idx="1356">
                  <c:v>45615</c:v>
                </c:pt>
                <c:pt idx="1357">
                  <c:v>45617</c:v>
                </c:pt>
                <c:pt idx="1358">
                  <c:v>45618</c:v>
                </c:pt>
                <c:pt idx="1359">
                  <c:v>45621</c:v>
                </c:pt>
                <c:pt idx="1360">
                  <c:v>45622</c:v>
                </c:pt>
                <c:pt idx="1361">
                  <c:v>45623</c:v>
                </c:pt>
                <c:pt idx="1362">
                  <c:v>45624</c:v>
                </c:pt>
                <c:pt idx="1363">
                  <c:v>45625</c:v>
                </c:pt>
                <c:pt idx="1364">
                  <c:v>45628</c:v>
                </c:pt>
                <c:pt idx="1365">
                  <c:v>45629</c:v>
                </c:pt>
                <c:pt idx="1366">
                  <c:v>45630</c:v>
                </c:pt>
                <c:pt idx="1367">
                  <c:v>45631</c:v>
                </c:pt>
                <c:pt idx="1368">
                  <c:v>45632</c:v>
                </c:pt>
                <c:pt idx="1369">
                  <c:v>45635</c:v>
                </c:pt>
                <c:pt idx="1370">
                  <c:v>45636</c:v>
                </c:pt>
                <c:pt idx="1371">
                  <c:v>45637</c:v>
                </c:pt>
                <c:pt idx="1372">
                  <c:v>45638</c:v>
                </c:pt>
                <c:pt idx="1373">
                  <c:v>45639</c:v>
                </c:pt>
                <c:pt idx="1374">
                  <c:v>45642</c:v>
                </c:pt>
                <c:pt idx="1375">
                  <c:v>45643</c:v>
                </c:pt>
                <c:pt idx="1376">
                  <c:v>45644</c:v>
                </c:pt>
                <c:pt idx="1377">
                  <c:v>45645</c:v>
                </c:pt>
                <c:pt idx="1378">
                  <c:v>45646</c:v>
                </c:pt>
                <c:pt idx="1379">
                  <c:v>45649</c:v>
                </c:pt>
                <c:pt idx="1380">
                  <c:v>45650</c:v>
                </c:pt>
                <c:pt idx="1381">
                  <c:v>45652</c:v>
                </c:pt>
                <c:pt idx="1382">
                  <c:v>45653</c:v>
                </c:pt>
                <c:pt idx="1383">
                  <c:v>45656</c:v>
                </c:pt>
                <c:pt idx="1384">
                  <c:v>45657</c:v>
                </c:pt>
                <c:pt idx="1385">
                  <c:v>45659</c:v>
                </c:pt>
                <c:pt idx="1386">
                  <c:v>45660</c:v>
                </c:pt>
                <c:pt idx="1387">
                  <c:v>45663</c:v>
                </c:pt>
                <c:pt idx="1388">
                  <c:v>45664</c:v>
                </c:pt>
                <c:pt idx="1389">
                  <c:v>45665</c:v>
                </c:pt>
                <c:pt idx="1390">
                  <c:v>45666</c:v>
                </c:pt>
                <c:pt idx="1391">
                  <c:v>45667</c:v>
                </c:pt>
                <c:pt idx="1392">
                  <c:v>45670</c:v>
                </c:pt>
                <c:pt idx="1393">
                  <c:v>45671</c:v>
                </c:pt>
                <c:pt idx="1394">
                  <c:v>45672</c:v>
                </c:pt>
                <c:pt idx="1395">
                  <c:v>45673</c:v>
                </c:pt>
                <c:pt idx="1396">
                  <c:v>45674</c:v>
                </c:pt>
                <c:pt idx="1397">
                  <c:v>45677</c:v>
                </c:pt>
                <c:pt idx="1398">
                  <c:v>45678</c:v>
                </c:pt>
                <c:pt idx="1399">
                  <c:v>45679</c:v>
                </c:pt>
                <c:pt idx="1400">
                  <c:v>45680</c:v>
                </c:pt>
                <c:pt idx="1401">
                  <c:v>45681</c:v>
                </c:pt>
                <c:pt idx="1402">
                  <c:v>45684</c:v>
                </c:pt>
                <c:pt idx="1403">
                  <c:v>45685</c:v>
                </c:pt>
                <c:pt idx="1404">
                  <c:v>45686</c:v>
                </c:pt>
                <c:pt idx="1405">
                  <c:v>45687</c:v>
                </c:pt>
                <c:pt idx="1406">
                  <c:v>45688</c:v>
                </c:pt>
              </c:numCache>
            </c:numRef>
          </c:cat>
          <c:val>
            <c:numRef>
              <c:f>Planilha1!$B$2:$B$1408</c:f>
              <c:numCache>
                <c:formatCode>#,##0.00\ \%</c:formatCode>
                <c:ptCount val="1407"/>
                <c:pt idx="0">
                  <c:v>0</c:v>
                </c:pt>
                <c:pt idx="1">
                  <c:v>0</c:v>
                </c:pt>
                <c:pt idx="2">
                  <c:v>0</c:v>
                </c:pt>
                <c:pt idx="3">
                  <c:v>-0.19711416543496371</c:v>
                </c:pt>
                <c:pt idx="4">
                  <c:v>-0.13484767714448634</c:v>
                </c:pt>
                <c:pt idx="5">
                  <c:v>0</c:v>
                </c:pt>
                <c:pt idx="6">
                  <c:v>0</c:v>
                </c:pt>
                <c:pt idx="7">
                  <c:v>-0.20619923156904069</c:v>
                </c:pt>
                <c:pt idx="8">
                  <c:v>-1.4385458948683765</c:v>
                </c:pt>
                <c:pt idx="9">
                  <c:v>-1.5087034731754583</c:v>
                </c:pt>
                <c:pt idx="10">
                  <c:v>-3.2380288842573681</c:v>
                </c:pt>
                <c:pt idx="11">
                  <c:v>-3.5100406554121597</c:v>
                </c:pt>
                <c:pt idx="12">
                  <c:v>-4.3947254248127949</c:v>
                </c:pt>
                <c:pt idx="13">
                  <c:v>-3.609649247190204</c:v>
                </c:pt>
                <c:pt idx="14">
                  <c:v>-3.6899932660719288</c:v>
                </c:pt>
                <c:pt idx="15">
                  <c:v>-3.7727479288991868</c:v>
                </c:pt>
                <c:pt idx="16">
                  <c:v>-4.052994106994694</c:v>
                </c:pt>
                <c:pt idx="17">
                  <c:v>-4.1324258049360703</c:v>
                </c:pt>
                <c:pt idx="18">
                  <c:v>-3.7914764764954194</c:v>
                </c:pt>
                <c:pt idx="19">
                  <c:v>-4.1495825342849004</c:v>
                </c:pt>
                <c:pt idx="20">
                  <c:v>-4.572696603741746</c:v>
                </c:pt>
                <c:pt idx="21">
                  <c:v>-4.4272926365548066</c:v>
                </c:pt>
                <c:pt idx="22">
                  <c:v>-3.945889000508024</c:v>
                </c:pt>
                <c:pt idx="23">
                  <c:v>-3.6884508459214294</c:v>
                </c:pt>
                <c:pt idx="24">
                  <c:v>-2.6896279653199007</c:v>
                </c:pt>
                <c:pt idx="25">
                  <c:v>-0.85816376625369883</c:v>
                </c:pt>
                <c:pt idx="26">
                  <c:v>-0.88876816505957779</c:v>
                </c:pt>
                <c:pt idx="27">
                  <c:v>-0.46629203430539501</c:v>
                </c:pt>
                <c:pt idx="28">
                  <c:v>-1.0936346829026247</c:v>
                </c:pt>
                <c:pt idx="29">
                  <c:v>-1.1975353968275815</c:v>
                </c:pt>
                <c:pt idx="30">
                  <c:v>-1.3053431178300634</c:v>
                </c:pt>
                <c:pt idx="31">
                  <c:v>-1.955838727606485</c:v>
                </c:pt>
                <c:pt idx="32">
                  <c:v>-2.416969436033388</c:v>
                </c:pt>
                <c:pt idx="33">
                  <c:v>-3.3045332590567673</c:v>
                </c:pt>
                <c:pt idx="34">
                  <c:v>-3.338196039876447</c:v>
                </c:pt>
                <c:pt idx="35">
                  <c:v>-2.118586592025824</c:v>
                </c:pt>
                <c:pt idx="36">
                  <c:v>-2.3092783274819166</c:v>
                </c:pt>
                <c:pt idx="37">
                  <c:v>-3.2826767539507333</c:v>
                </c:pt>
                <c:pt idx="38">
                  <c:v>-2.9761623963415862</c:v>
                </c:pt>
                <c:pt idx="39">
                  <c:v>-2.336554861719105</c:v>
                </c:pt>
                <c:pt idx="40">
                  <c:v>-2.3091793538890237</c:v>
                </c:pt>
                <c:pt idx="41">
                  <c:v>-2.4479070132707599</c:v>
                </c:pt>
                <c:pt idx="42">
                  <c:v>-2.3753554499397493</c:v>
                </c:pt>
                <c:pt idx="43">
                  <c:v>-3.6953760576136898</c:v>
                </c:pt>
                <c:pt idx="44">
                  <c:v>-3.4814284676392941</c:v>
                </c:pt>
                <c:pt idx="45">
                  <c:v>-3.3956781387382931</c:v>
                </c:pt>
                <c:pt idx="46">
                  <c:v>-1.9158288976668123</c:v>
                </c:pt>
                <c:pt idx="47">
                  <c:v>-2.4272538702643671</c:v>
                </c:pt>
                <c:pt idx="48">
                  <c:v>-2.4448349121450712</c:v>
                </c:pt>
                <c:pt idx="49">
                  <c:v>-2.0896843430302572</c:v>
                </c:pt>
                <c:pt idx="50">
                  <c:v>-2.5169121861794941</c:v>
                </c:pt>
                <c:pt idx="51">
                  <c:v>-2.542506169337635</c:v>
                </c:pt>
                <c:pt idx="52">
                  <c:v>-3.0454742893946034</c:v>
                </c:pt>
                <c:pt idx="53">
                  <c:v>-2.6956535952471317</c:v>
                </c:pt>
                <c:pt idx="54">
                  <c:v>-2.6954340894569668</c:v>
                </c:pt>
                <c:pt idx="55">
                  <c:v>-2.6268061921250747</c:v>
                </c:pt>
                <c:pt idx="56">
                  <c:v>-2.2888339109634823</c:v>
                </c:pt>
                <c:pt idx="57">
                  <c:v>-2.051449178206592</c:v>
                </c:pt>
                <c:pt idx="58">
                  <c:v>-2.4511329644368747</c:v>
                </c:pt>
                <c:pt idx="59">
                  <c:v>-1.8951551759925971</c:v>
                </c:pt>
                <c:pt idx="60">
                  <c:v>-2.3261008984626863</c:v>
                </c:pt>
                <c:pt idx="61">
                  <c:v>-3.088989352420886</c:v>
                </c:pt>
                <c:pt idx="62">
                  <c:v>-4.916108512765768</c:v>
                </c:pt>
                <c:pt idx="63">
                  <c:v>-5.3702150359075294</c:v>
                </c:pt>
                <c:pt idx="64">
                  <c:v>-5.6308379843245948</c:v>
                </c:pt>
                <c:pt idx="65">
                  <c:v>-4.8748424041520693</c:v>
                </c:pt>
                <c:pt idx="66">
                  <c:v>-4.6810109519474334</c:v>
                </c:pt>
                <c:pt idx="67">
                  <c:v>-4.8837470877020435</c:v>
                </c:pt>
                <c:pt idx="68">
                  <c:v>-5.462878817262049</c:v>
                </c:pt>
                <c:pt idx="69">
                  <c:v>-5.4086461880438339</c:v>
                </c:pt>
                <c:pt idx="70">
                  <c:v>-5.2359117901087302</c:v>
                </c:pt>
                <c:pt idx="71">
                  <c:v>-5.1411578040648722</c:v>
                </c:pt>
                <c:pt idx="72">
                  <c:v>-4.5094230797912802</c:v>
                </c:pt>
                <c:pt idx="73">
                  <c:v>-4.4044405159005438</c:v>
                </c:pt>
                <c:pt idx="74">
                  <c:v>-4.8262806678252117</c:v>
                </c:pt>
                <c:pt idx="75">
                  <c:v>-4.7289837463997957</c:v>
                </c:pt>
                <c:pt idx="76">
                  <c:v>-4.6222951129524974</c:v>
                </c:pt>
                <c:pt idx="77">
                  <c:v>-5.1913305561016614</c:v>
                </c:pt>
                <c:pt idx="78">
                  <c:v>-5.0433591551190906</c:v>
                </c:pt>
                <c:pt idx="79">
                  <c:v>-5.3523360933116111</c:v>
                </c:pt>
                <c:pt idx="80">
                  <c:v>-4.5966266546155472</c:v>
                </c:pt>
                <c:pt idx="81">
                  <c:v>-5.0187794063038753</c:v>
                </c:pt>
                <c:pt idx="82">
                  <c:v>-6.4714324679363422</c:v>
                </c:pt>
                <c:pt idx="83">
                  <c:v>-6.6218889880432306</c:v>
                </c:pt>
                <c:pt idx="84">
                  <c:v>-6.1757072118882199</c:v>
                </c:pt>
                <c:pt idx="85">
                  <c:v>-3.521229571090986</c:v>
                </c:pt>
                <c:pt idx="86">
                  <c:v>-3.2797663423579722</c:v>
                </c:pt>
                <c:pt idx="87">
                  <c:v>-3.6904205184134962</c:v>
                </c:pt>
                <c:pt idx="88">
                  <c:v>-3.5486089986673179</c:v>
                </c:pt>
                <c:pt idx="89">
                  <c:v>-3.8672912285819501</c:v>
                </c:pt>
                <c:pt idx="90">
                  <c:v>-3.4449111316109549</c:v>
                </c:pt>
                <c:pt idx="91">
                  <c:v>-3.1836345655062352</c:v>
                </c:pt>
                <c:pt idx="92">
                  <c:v>-3.0860211245708982</c:v>
                </c:pt>
                <c:pt idx="93">
                  <c:v>-3.1848369476692979</c:v>
                </c:pt>
                <c:pt idx="94">
                  <c:v>-3.7171159502687026</c:v>
                </c:pt>
                <c:pt idx="95">
                  <c:v>-3.584278689568468</c:v>
                </c:pt>
                <c:pt idx="96">
                  <c:v>-3.5867010927527532</c:v>
                </c:pt>
                <c:pt idx="97">
                  <c:v>-3.4893561544357374</c:v>
                </c:pt>
                <c:pt idx="98">
                  <c:v>-3.6906125859798835</c:v>
                </c:pt>
                <c:pt idx="99">
                  <c:v>-4.1559550617555132</c:v>
                </c:pt>
                <c:pt idx="100">
                  <c:v>-4.6875696673650467</c:v>
                </c:pt>
                <c:pt idx="101">
                  <c:v>-4.6295819212365847</c:v>
                </c:pt>
                <c:pt idx="102">
                  <c:v>-5.6825482568290742</c:v>
                </c:pt>
                <c:pt idx="103">
                  <c:v>-6.7787052964454242</c:v>
                </c:pt>
                <c:pt idx="104">
                  <c:v>-6.48873324795996</c:v>
                </c:pt>
                <c:pt idx="105">
                  <c:v>-6.5694280841313288</c:v>
                </c:pt>
                <c:pt idx="106">
                  <c:v>-6.121192360939804</c:v>
                </c:pt>
                <c:pt idx="107">
                  <c:v>-6.1559271923596572</c:v>
                </c:pt>
                <c:pt idx="108">
                  <c:v>-5.3418860498014435</c:v>
                </c:pt>
                <c:pt idx="109">
                  <c:v>-6.2107899207880122</c:v>
                </c:pt>
                <c:pt idx="110">
                  <c:v>-6.3229338610827552</c:v>
                </c:pt>
                <c:pt idx="111">
                  <c:v>-6.1432595524069233</c:v>
                </c:pt>
                <c:pt idx="112">
                  <c:v>-6.3865346838453272</c:v>
                </c:pt>
                <c:pt idx="113">
                  <c:v>-6.24503968360907</c:v>
                </c:pt>
                <c:pt idx="114">
                  <c:v>-6.4224640579357404</c:v>
                </c:pt>
                <c:pt idx="115">
                  <c:v>-6.8567807621833001</c:v>
                </c:pt>
                <c:pt idx="116">
                  <c:v>-7.0768274773271669</c:v>
                </c:pt>
                <c:pt idx="117">
                  <c:v>-7.0348734532460924</c:v>
                </c:pt>
                <c:pt idx="118">
                  <c:v>-6.8956754243140068</c:v>
                </c:pt>
                <c:pt idx="119">
                  <c:v>-7.3246975313105054</c:v>
                </c:pt>
                <c:pt idx="120">
                  <c:v>-8.3848389624188684</c:v>
                </c:pt>
                <c:pt idx="121">
                  <c:v>-8.2673386888695841</c:v>
                </c:pt>
                <c:pt idx="122">
                  <c:v>-7.497452507913442</c:v>
                </c:pt>
                <c:pt idx="123">
                  <c:v>-7.3711386849145626</c:v>
                </c:pt>
                <c:pt idx="124">
                  <c:v>-6.3009950413054101</c:v>
                </c:pt>
                <c:pt idx="125">
                  <c:v>-7.1227120269633168</c:v>
                </c:pt>
                <c:pt idx="126">
                  <c:v>-7.3123611099161376</c:v>
                </c:pt>
                <c:pt idx="127">
                  <c:v>-7.4035226485192469</c:v>
                </c:pt>
                <c:pt idx="128">
                  <c:v>-7.2545928695778423</c:v>
                </c:pt>
                <c:pt idx="129">
                  <c:v>-7.3997930099596294</c:v>
                </c:pt>
                <c:pt idx="130">
                  <c:v>-7.4929242210548033</c:v>
                </c:pt>
                <c:pt idx="131">
                  <c:v>-7.0372664583334732</c:v>
                </c:pt>
                <c:pt idx="132">
                  <c:v>-6.2338791860905678</c:v>
                </c:pt>
                <c:pt idx="133">
                  <c:v>-5.6848236695288668</c:v>
                </c:pt>
                <c:pt idx="134">
                  <c:v>-4.6378349469720197</c:v>
                </c:pt>
                <c:pt idx="135">
                  <c:v>-5.4962329180643188</c:v>
                </c:pt>
                <c:pt idx="136">
                  <c:v>-4.969453319457708</c:v>
                </c:pt>
                <c:pt idx="137">
                  <c:v>-4.5577496313429791</c:v>
                </c:pt>
                <c:pt idx="138">
                  <c:v>-2.6843265085128825</c:v>
                </c:pt>
                <c:pt idx="139">
                  <c:v>-2.3851312970944081</c:v>
                </c:pt>
                <c:pt idx="140">
                  <c:v>-2.4425173621730552</c:v>
                </c:pt>
                <c:pt idx="141">
                  <c:v>-1.974078286857663</c:v>
                </c:pt>
                <c:pt idx="142">
                  <c:v>-1.9701222829519482</c:v>
                </c:pt>
                <c:pt idx="143">
                  <c:v>-2.165099280998998</c:v>
                </c:pt>
                <c:pt idx="144">
                  <c:v>-2.2627352604752828</c:v>
                </c:pt>
                <c:pt idx="145">
                  <c:v>-2.9300044444042954</c:v>
                </c:pt>
                <c:pt idx="146">
                  <c:v>-2.6856964598282591</c:v>
                </c:pt>
                <c:pt idx="147">
                  <c:v>-1.86158254933673</c:v>
                </c:pt>
                <c:pt idx="148">
                  <c:v>-1.4766379889538224</c:v>
                </c:pt>
                <c:pt idx="149">
                  <c:v>-1.0416853058767142</c:v>
                </c:pt>
                <c:pt idx="150">
                  <c:v>-0.56710986780244599</c:v>
                </c:pt>
                <c:pt idx="151">
                  <c:v>-0.56490599047177958</c:v>
                </c:pt>
                <c:pt idx="152">
                  <c:v>-0.53661620182821235</c:v>
                </c:pt>
                <c:pt idx="153">
                  <c:v>-0.64509713924964662</c:v>
                </c:pt>
                <c:pt idx="154">
                  <c:v>0</c:v>
                </c:pt>
                <c:pt idx="155">
                  <c:v>0</c:v>
                </c:pt>
                <c:pt idx="156">
                  <c:v>0</c:v>
                </c:pt>
                <c:pt idx="157">
                  <c:v>0</c:v>
                </c:pt>
                <c:pt idx="158">
                  <c:v>0</c:v>
                </c:pt>
                <c:pt idx="159">
                  <c:v>0</c:v>
                </c:pt>
                <c:pt idx="160">
                  <c:v>0</c:v>
                </c:pt>
                <c:pt idx="161">
                  <c:v>-0.12757637982924047</c:v>
                </c:pt>
                <c:pt idx="162">
                  <c:v>-9.912354618006082E-3</c:v>
                </c:pt>
                <c:pt idx="163">
                  <c:v>-0.82249712570254996</c:v>
                </c:pt>
                <c:pt idx="164">
                  <c:v>-0.26862290758470575</c:v>
                </c:pt>
                <c:pt idx="165">
                  <c:v>-1.4198354016415626</c:v>
                </c:pt>
                <c:pt idx="166">
                  <c:v>-1.0450780022400723</c:v>
                </c:pt>
                <c:pt idx="167">
                  <c:v>-2.6267264096899869</c:v>
                </c:pt>
                <c:pt idx="168">
                  <c:v>-2.6226549242998538</c:v>
                </c:pt>
                <c:pt idx="169">
                  <c:v>-2.7842491353325465</c:v>
                </c:pt>
                <c:pt idx="170">
                  <c:v>-2.6158913118877605</c:v>
                </c:pt>
                <c:pt idx="171">
                  <c:v>-2.6928119447487995</c:v>
                </c:pt>
                <c:pt idx="172">
                  <c:v>-2.5550473386279098</c:v>
                </c:pt>
                <c:pt idx="173">
                  <c:v>-1.4033687165707636</c:v>
                </c:pt>
                <c:pt idx="174">
                  <c:v>-1.501093878750019</c:v>
                </c:pt>
                <c:pt idx="175">
                  <c:v>-4.2638821004374554</c:v>
                </c:pt>
                <c:pt idx="176">
                  <c:v>-3.8786891415196858</c:v>
                </c:pt>
                <c:pt idx="177">
                  <c:v>-4.2049787417093381</c:v>
                </c:pt>
                <c:pt idx="178">
                  <c:v>-8.3929390550006318</c:v>
                </c:pt>
                <c:pt idx="179">
                  <c:v>-9.6107888274635762</c:v>
                </c:pt>
                <c:pt idx="180">
                  <c:v>-10.289204837000737</c:v>
                </c:pt>
                <c:pt idx="181">
                  <c:v>-8.460936666142187</c:v>
                </c:pt>
                <c:pt idx="182">
                  <c:v>-8.6628652184228194</c:v>
                </c:pt>
                <c:pt idx="183">
                  <c:v>-7.5023016259115396</c:v>
                </c:pt>
                <c:pt idx="184">
                  <c:v>-5.2109305303756592</c:v>
                </c:pt>
                <c:pt idx="185">
                  <c:v>-6.2308851846827631</c:v>
                </c:pt>
                <c:pt idx="186">
                  <c:v>-5.1071742426418831</c:v>
                </c:pt>
                <c:pt idx="187">
                  <c:v>-5.5469897929383256</c:v>
                </c:pt>
                <c:pt idx="188">
                  <c:v>-5.6204097093891621</c:v>
                </c:pt>
                <c:pt idx="189">
                  <c:v>-5.1780732627647197</c:v>
                </c:pt>
                <c:pt idx="190">
                  <c:v>-5.5617727095183502</c:v>
                </c:pt>
                <c:pt idx="191">
                  <c:v>-5.0974331187178494</c:v>
                </c:pt>
                <c:pt idx="192">
                  <c:v>-5.4602804720716067</c:v>
                </c:pt>
                <c:pt idx="193">
                  <c:v>-4.0514228604772402</c:v>
                </c:pt>
                <c:pt idx="194">
                  <c:v>-3.8448330281938889</c:v>
                </c:pt>
                <c:pt idx="195">
                  <c:v>-2.8976894700923732</c:v>
                </c:pt>
                <c:pt idx="196">
                  <c:v>-2.4326173924342984</c:v>
                </c:pt>
                <c:pt idx="197">
                  <c:v>-2.675926695759399</c:v>
                </c:pt>
                <c:pt idx="198">
                  <c:v>-2.6557119610537563</c:v>
                </c:pt>
                <c:pt idx="199">
                  <c:v>-4.1737671913238552</c:v>
                </c:pt>
                <c:pt idx="200">
                  <c:v>-3.5732896859952463</c:v>
                </c:pt>
                <c:pt idx="201">
                  <c:v>-3.8146678876049309</c:v>
                </c:pt>
                <c:pt idx="202">
                  <c:v>-2.8085924323263058</c:v>
                </c:pt>
                <c:pt idx="203">
                  <c:v>-2.8330308574833571</c:v>
                </c:pt>
                <c:pt idx="204">
                  <c:v>-2.3272819771894087</c:v>
                </c:pt>
                <c:pt idx="205">
                  <c:v>-1.9294655109989973</c:v>
                </c:pt>
                <c:pt idx="206">
                  <c:v>-0.38890295728726315</c:v>
                </c:pt>
                <c:pt idx="207">
                  <c:v>0</c:v>
                </c:pt>
                <c:pt idx="208">
                  <c:v>0</c:v>
                </c:pt>
                <c:pt idx="209">
                  <c:v>-0.52449012128886974</c:v>
                </c:pt>
                <c:pt idx="210">
                  <c:v>0</c:v>
                </c:pt>
                <c:pt idx="211">
                  <c:v>0</c:v>
                </c:pt>
                <c:pt idx="212">
                  <c:v>0</c:v>
                </c:pt>
                <c:pt idx="213">
                  <c:v>0</c:v>
                </c:pt>
                <c:pt idx="214">
                  <c:v>0</c:v>
                </c:pt>
                <c:pt idx="215">
                  <c:v>0</c:v>
                </c:pt>
                <c:pt idx="216">
                  <c:v>0</c:v>
                </c:pt>
                <c:pt idx="217">
                  <c:v>-2.0379202526318738</c:v>
                </c:pt>
                <c:pt idx="218">
                  <c:v>-1.7579889311875054</c:v>
                </c:pt>
                <c:pt idx="219">
                  <c:v>-1.209046427935629</c:v>
                </c:pt>
                <c:pt idx="220">
                  <c:v>-0.16175174575457951</c:v>
                </c:pt>
                <c:pt idx="221">
                  <c:v>-0.64215659841535144</c:v>
                </c:pt>
                <c:pt idx="222">
                  <c:v>-0.63559909520908664</c:v>
                </c:pt>
                <c:pt idx="223">
                  <c:v>-0.63141710624972325</c:v>
                </c:pt>
                <c:pt idx="224">
                  <c:v>-0.6087819781024526</c:v>
                </c:pt>
                <c:pt idx="225">
                  <c:v>-2.2639012067883479</c:v>
                </c:pt>
                <c:pt idx="226">
                  <c:v>-2.0475487628493463</c:v>
                </c:pt>
                <c:pt idx="227">
                  <c:v>-2.4339356390996056</c:v>
                </c:pt>
                <c:pt idx="228">
                  <c:v>-3.3947182473004269</c:v>
                </c:pt>
                <c:pt idx="229">
                  <c:v>-3.0247883556807924</c:v>
                </c:pt>
                <c:pt idx="230">
                  <c:v>-2.2658612318513791</c:v>
                </c:pt>
                <c:pt idx="231">
                  <c:v>-2.1248658805430676</c:v>
                </c:pt>
                <c:pt idx="232">
                  <c:v>-1.5872048118705759</c:v>
                </c:pt>
                <c:pt idx="233">
                  <c:v>-2.1389563833003393</c:v>
                </c:pt>
                <c:pt idx="234">
                  <c:v>-2.6226038580699829</c:v>
                </c:pt>
                <c:pt idx="235">
                  <c:v>-2.2516713729849238</c:v>
                </c:pt>
                <c:pt idx="236">
                  <c:v>-2.8642740451042559</c:v>
                </c:pt>
                <c:pt idx="237">
                  <c:v>-3.2296967823162732</c:v>
                </c:pt>
                <c:pt idx="238">
                  <c:v>-3.065623716556177</c:v>
                </c:pt>
                <c:pt idx="239">
                  <c:v>-2.8378362876872414</c:v>
                </c:pt>
                <c:pt idx="240">
                  <c:v>-3.0177521366757243</c:v>
                </c:pt>
                <c:pt idx="241">
                  <c:v>-3.4365020073998704</c:v>
                </c:pt>
                <c:pt idx="242">
                  <c:v>-2.6517151980614502</c:v>
                </c:pt>
                <c:pt idx="243">
                  <c:v>-2.4691889931134479</c:v>
                </c:pt>
                <c:pt idx="244">
                  <c:v>-2.0190154947658865</c:v>
                </c:pt>
                <c:pt idx="245">
                  <c:v>-2.4272516826634543</c:v>
                </c:pt>
                <c:pt idx="246">
                  <c:v>-2.3409925151429989</c:v>
                </c:pt>
                <c:pt idx="247">
                  <c:v>-2.4014732885165158</c:v>
                </c:pt>
                <c:pt idx="248">
                  <c:v>-2.4164941257506909</c:v>
                </c:pt>
                <c:pt idx="249">
                  <c:v>-2.4625140690508838</c:v>
                </c:pt>
                <c:pt idx="250">
                  <c:v>-2.4001906914706548</c:v>
                </c:pt>
                <c:pt idx="251">
                  <c:v>-2.6459164142344043</c:v>
                </c:pt>
                <c:pt idx="252">
                  <c:v>-2.4272697474105898</c:v>
                </c:pt>
                <c:pt idx="253">
                  <c:v>-2.6799142683231083</c:v>
                </c:pt>
                <c:pt idx="254">
                  <c:v>-2.5699089907072268</c:v>
                </c:pt>
                <c:pt idx="255">
                  <c:v>-2.7378208152313359</c:v>
                </c:pt>
                <c:pt idx="256">
                  <c:v>-2.3453461192000669</c:v>
                </c:pt>
                <c:pt idx="257">
                  <c:v>-2.205606267816933</c:v>
                </c:pt>
                <c:pt idx="258">
                  <c:v>-1.8226065316525673</c:v>
                </c:pt>
                <c:pt idx="259">
                  <c:v>-1.9432338805777585</c:v>
                </c:pt>
                <c:pt idx="260">
                  <c:v>-2.342410597792294</c:v>
                </c:pt>
                <c:pt idx="261">
                  <c:v>-1.8613283171143511</c:v>
                </c:pt>
                <c:pt idx="262">
                  <c:v>-2.1909105960309918</c:v>
                </c:pt>
                <c:pt idx="263">
                  <c:v>-1.9760936555975834</c:v>
                </c:pt>
                <c:pt idx="264">
                  <c:v>-2.4798381615434595</c:v>
                </c:pt>
                <c:pt idx="265">
                  <c:v>-2.1394531638462775</c:v>
                </c:pt>
                <c:pt idx="266">
                  <c:v>-2.261932149351749</c:v>
                </c:pt>
                <c:pt idx="267">
                  <c:v>-2.4398789409036334</c:v>
                </c:pt>
                <c:pt idx="268">
                  <c:v>-2.7312091177836852</c:v>
                </c:pt>
                <c:pt idx="269">
                  <c:v>-1.9492855708645369</c:v>
                </c:pt>
                <c:pt idx="270">
                  <c:v>-1.828865966531261</c:v>
                </c:pt>
                <c:pt idx="271">
                  <c:v>-0.21623502308268289</c:v>
                </c:pt>
                <c:pt idx="272">
                  <c:v>0</c:v>
                </c:pt>
                <c:pt idx="273">
                  <c:v>0</c:v>
                </c:pt>
                <c:pt idx="274">
                  <c:v>-0.2294129651384603</c:v>
                </c:pt>
                <c:pt idx="275">
                  <c:v>0</c:v>
                </c:pt>
                <c:pt idx="276">
                  <c:v>0</c:v>
                </c:pt>
                <c:pt idx="277">
                  <c:v>-0.2085950091056363</c:v>
                </c:pt>
                <c:pt idx="278">
                  <c:v>0</c:v>
                </c:pt>
                <c:pt idx="279">
                  <c:v>0</c:v>
                </c:pt>
                <c:pt idx="280">
                  <c:v>-5.2798236937468247E-2</c:v>
                </c:pt>
                <c:pt idx="281">
                  <c:v>0</c:v>
                </c:pt>
                <c:pt idx="282">
                  <c:v>-0.75091621542242293</c:v>
                </c:pt>
                <c:pt idx="283">
                  <c:v>-0.45688072393894258</c:v>
                </c:pt>
                <c:pt idx="284">
                  <c:v>-0.78899393708147603</c:v>
                </c:pt>
                <c:pt idx="285">
                  <c:v>-6.6703096863945474E-2</c:v>
                </c:pt>
                <c:pt idx="286">
                  <c:v>0</c:v>
                </c:pt>
                <c:pt idx="287">
                  <c:v>-0.5418684097750982</c:v>
                </c:pt>
                <c:pt idx="288">
                  <c:v>-0.77105749115277566</c:v>
                </c:pt>
                <c:pt idx="289">
                  <c:v>-0.48054227450907111</c:v>
                </c:pt>
                <c:pt idx="290">
                  <c:v>-0.62617256890023476</c:v>
                </c:pt>
                <c:pt idx="291">
                  <c:v>-0.64627191415506513</c:v>
                </c:pt>
                <c:pt idx="292">
                  <c:v>-1.5086931810101161</c:v>
                </c:pt>
                <c:pt idx="293">
                  <c:v>-1.1390143027489192</c:v>
                </c:pt>
                <c:pt idx="294">
                  <c:v>-1.588036760040366</c:v>
                </c:pt>
                <c:pt idx="295">
                  <c:v>-1.8556510602875826</c:v>
                </c:pt>
                <c:pt idx="296">
                  <c:v>-0.94394955732606378</c:v>
                </c:pt>
                <c:pt idx="297">
                  <c:v>-0.77223123808368488</c:v>
                </c:pt>
                <c:pt idx="298">
                  <c:v>-1.9461580864052475</c:v>
                </c:pt>
                <c:pt idx="299">
                  <c:v>-2.9676606161297565</c:v>
                </c:pt>
                <c:pt idx="300">
                  <c:v>-3.9388205402628582</c:v>
                </c:pt>
                <c:pt idx="301">
                  <c:v>-4.3049096377645562</c:v>
                </c:pt>
                <c:pt idx="302">
                  <c:v>-4.2706910593554301</c:v>
                </c:pt>
                <c:pt idx="303">
                  <c:v>-3.8976023177475114</c:v>
                </c:pt>
                <c:pt idx="304">
                  <c:v>-4.0044047209643656</c:v>
                </c:pt>
                <c:pt idx="305">
                  <c:v>-3.6885982565831368</c:v>
                </c:pt>
                <c:pt idx="306">
                  <c:v>-3.7774431885066679</c:v>
                </c:pt>
                <c:pt idx="307">
                  <c:v>-3.8445609509646199</c:v>
                </c:pt>
                <c:pt idx="308">
                  <c:v>-3.741236951061258</c:v>
                </c:pt>
                <c:pt idx="309">
                  <c:v>-3.1196137224552869</c:v>
                </c:pt>
                <c:pt idx="310">
                  <c:v>-4.390627433704279</c:v>
                </c:pt>
                <c:pt idx="311">
                  <c:v>-4.0353847859436778</c:v>
                </c:pt>
                <c:pt idx="312">
                  <c:v>-3.7250957888873115</c:v>
                </c:pt>
                <c:pt idx="313">
                  <c:v>-4.085538906626458</c:v>
                </c:pt>
                <c:pt idx="314">
                  <c:v>-3.5971316709307062</c:v>
                </c:pt>
                <c:pt idx="315">
                  <c:v>-2.7951797897570718</c:v>
                </c:pt>
                <c:pt idx="316">
                  <c:v>-3.0805031039180637</c:v>
                </c:pt>
                <c:pt idx="317">
                  <c:v>-3.2675315382373311</c:v>
                </c:pt>
                <c:pt idx="318">
                  <c:v>-3.1314368667228329</c:v>
                </c:pt>
                <c:pt idx="319">
                  <c:v>-4.0711712160926341</c:v>
                </c:pt>
                <c:pt idx="320">
                  <c:v>-4.1508917649401207</c:v>
                </c:pt>
                <c:pt idx="321">
                  <c:v>-4.1782049416973326</c:v>
                </c:pt>
                <c:pt idx="322">
                  <c:v>-4.2215307681908003</c:v>
                </c:pt>
                <c:pt idx="323">
                  <c:v>-3.3761159805901575</c:v>
                </c:pt>
                <c:pt idx="324">
                  <c:v>-3.2521528831936721</c:v>
                </c:pt>
                <c:pt idx="325">
                  <c:v>-2.2826122157754689</c:v>
                </c:pt>
                <c:pt idx="326">
                  <c:v>-2.2296993614302667</c:v>
                </c:pt>
                <c:pt idx="327">
                  <c:v>-2.3339486508849907</c:v>
                </c:pt>
                <c:pt idx="328">
                  <c:v>-2.5033965837281724</c:v>
                </c:pt>
                <c:pt idx="329">
                  <c:v>-2.1594201930051216</c:v>
                </c:pt>
                <c:pt idx="330">
                  <c:v>-2.0125561792121296</c:v>
                </c:pt>
                <c:pt idx="331">
                  <c:v>-0.80944844003892935</c:v>
                </c:pt>
                <c:pt idx="332">
                  <c:v>-0.33060252970735832</c:v>
                </c:pt>
                <c:pt idx="333">
                  <c:v>-0.26697173805874896</c:v>
                </c:pt>
                <c:pt idx="334">
                  <c:v>-7.3003632104181385E-2</c:v>
                </c:pt>
                <c:pt idx="335">
                  <c:v>0</c:v>
                </c:pt>
                <c:pt idx="336">
                  <c:v>-0.36994778503464509</c:v>
                </c:pt>
                <c:pt idx="337">
                  <c:v>0</c:v>
                </c:pt>
                <c:pt idx="338">
                  <c:v>-0.35565351001979362</c:v>
                </c:pt>
                <c:pt idx="339">
                  <c:v>-3.8370426166737553E-2</c:v>
                </c:pt>
                <c:pt idx="340">
                  <c:v>-0.18559209686916547</c:v>
                </c:pt>
                <c:pt idx="341">
                  <c:v>0</c:v>
                </c:pt>
                <c:pt idx="342">
                  <c:v>0</c:v>
                </c:pt>
                <c:pt idx="343">
                  <c:v>-0.43577054645929264</c:v>
                </c:pt>
                <c:pt idx="344">
                  <c:v>-0.39396027745878459</c:v>
                </c:pt>
                <c:pt idx="345">
                  <c:v>0</c:v>
                </c:pt>
                <c:pt idx="346">
                  <c:v>0</c:v>
                </c:pt>
                <c:pt idx="347">
                  <c:v>0</c:v>
                </c:pt>
                <c:pt idx="348">
                  <c:v>0</c:v>
                </c:pt>
                <c:pt idx="349">
                  <c:v>0</c:v>
                </c:pt>
                <c:pt idx="350">
                  <c:v>0</c:v>
                </c:pt>
                <c:pt idx="351">
                  <c:v>0</c:v>
                </c:pt>
                <c:pt idx="352">
                  <c:v>0</c:v>
                </c:pt>
                <c:pt idx="353">
                  <c:v>0</c:v>
                </c:pt>
                <c:pt idx="354">
                  <c:v>0</c:v>
                </c:pt>
                <c:pt idx="355">
                  <c:v>-0.32426192336285742</c:v>
                </c:pt>
                <c:pt idx="356">
                  <c:v>-0.33802361790958241</c:v>
                </c:pt>
                <c:pt idx="357">
                  <c:v>-3.3496475401729389</c:v>
                </c:pt>
                <c:pt idx="358">
                  <c:v>-0.39907317701250911</c:v>
                </c:pt>
                <c:pt idx="359">
                  <c:v>-0.83216743416319339</c:v>
                </c:pt>
                <c:pt idx="360">
                  <c:v>-1.1796182917825684</c:v>
                </c:pt>
                <c:pt idx="361">
                  <c:v>-0.96682290127972292</c:v>
                </c:pt>
                <c:pt idx="362">
                  <c:v>-1.5534670170736817</c:v>
                </c:pt>
                <c:pt idx="363">
                  <c:v>-1.5089091406468376</c:v>
                </c:pt>
                <c:pt idx="364">
                  <c:v>-1.823089265742565</c:v>
                </c:pt>
                <c:pt idx="365">
                  <c:v>-2.0336894903519291</c:v>
                </c:pt>
                <c:pt idx="366">
                  <c:v>-2.7041969256981124</c:v>
                </c:pt>
                <c:pt idx="367">
                  <c:v>-2.7198584365453833</c:v>
                </c:pt>
                <c:pt idx="368">
                  <c:v>-1.6211818980713548</c:v>
                </c:pt>
                <c:pt idx="369">
                  <c:v>-1.6006111980441156</c:v>
                </c:pt>
                <c:pt idx="370">
                  <c:v>-0.34002720568871869</c:v>
                </c:pt>
                <c:pt idx="371">
                  <c:v>0</c:v>
                </c:pt>
                <c:pt idx="372">
                  <c:v>-0.73107388478022106</c:v>
                </c:pt>
                <c:pt idx="373">
                  <c:v>-0.50261574201458314</c:v>
                </c:pt>
                <c:pt idx="374">
                  <c:v>-4.3765957724935182E-2</c:v>
                </c:pt>
                <c:pt idx="375">
                  <c:v>-0.30002108061601918</c:v>
                </c:pt>
                <c:pt idx="376">
                  <c:v>-0.57720026092056775</c:v>
                </c:pt>
                <c:pt idx="377">
                  <c:v>0</c:v>
                </c:pt>
                <c:pt idx="378">
                  <c:v>-0.57704706910910952</c:v>
                </c:pt>
                <c:pt idx="379">
                  <c:v>0</c:v>
                </c:pt>
                <c:pt idx="380">
                  <c:v>0</c:v>
                </c:pt>
                <c:pt idx="381">
                  <c:v>0</c:v>
                </c:pt>
                <c:pt idx="382">
                  <c:v>0</c:v>
                </c:pt>
                <c:pt idx="383">
                  <c:v>0</c:v>
                </c:pt>
                <c:pt idx="384">
                  <c:v>0</c:v>
                </c:pt>
                <c:pt idx="385">
                  <c:v>0</c:v>
                </c:pt>
                <c:pt idx="386">
                  <c:v>-4.7889961171248219</c:v>
                </c:pt>
                <c:pt idx="387">
                  <c:v>-3.973146021512028</c:v>
                </c:pt>
                <c:pt idx="388">
                  <c:v>-3.7530546314701838</c:v>
                </c:pt>
                <c:pt idx="389">
                  <c:v>-1.7168487944548068</c:v>
                </c:pt>
                <c:pt idx="390">
                  <c:v>-3.109108449287457</c:v>
                </c:pt>
                <c:pt idx="391">
                  <c:v>-3.1005393454385679</c:v>
                </c:pt>
                <c:pt idx="392">
                  <c:v>-1.4678778765376272</c:v>
                </c:pt>
                <c:pt idx="393">
                  <c:v>-3.2101181341600409</c:v>
                </c:pt>
                <c:pt idx="394">
                  <c:v>-4.3312974845423149</c:v>
                </c:pt>
                <c:pt idx="395">
                  <c:v>-3.393619176116383</c:v>
                </c:pt>
                <c:pt idx="396">
                  <c:v>-1.9528149986782575</c:v>
                </c:pt>
                <c:pt idx="397">
                  <c:v>-3.9310077279858939</c:v>
                </c:pt>
                <c:pt idx="398">
                  <c:v>-4.4109050086000154</c:v>
                </c:pt>
                <c:pt idx="399">
                  <c:v>-3.2906182732019875</c:v>
                </c:pt>
                <c:pt idx="400">
                  <c:v>-0.49923956069611541</c:v>
                </c:pt>
                <c:pt idx="401">
                  <c:v>-2.2886442208329596</c:v>
                </c:pt>
                <c:pt idx="402">
                  <c:v>-1.3103107330085679</c:v>
                </c:pt>
                <c:pt idx="403">
                  <c:v>-0.26996796885461372</c:v>
                </c:pt>
                <c:pt idx="404">
                  <c:v>0</c:v>
                </c:pt>
                <c:pt idx="405">
                  <c:v>-6.229866321449686E-3</c:v>
                </c:pt>
                <c:pt idx="406">
                  <c:v>0</c:v>
                </c:pt>
                <c:pt idx="407">
                  <c:v>0</c:v>
                </c:pt>
                <c:pt idx="408">
                  <c:v>-0.72319913709252281</c:v>
                </c:pt>
                <c:pt idx="409">
                  <c:v>0</c:v>
                </c:pt>
                <c:pt idx="410">
                  <c:v>-9.9940163963026046E-2</c:v>
                </c:pt>
                <c:pt idx="411">
                  <c:v>0</c:v>
                </c:pt>
                <c:pt idx="412">
                  <c:v>0</c:v>
                </c:pt>
                <c:pt idx="413">
                  <c:v>0</c:v>
                </c:pt>
                <c:pt idx="414">
                  <c:v>-0.77065691714938467</c:v>
                </c:pt>
                <c:pt idx="415">
                  <c:v>-3.6004587683388669</c:v>
                </c:pt>
                <c:pt idx="416">
                  <c:v>-2.4224331475094449</c:v>
                </c:pt>
                <c:pt idx="417">
                  <c:v>-1.9193167778817897</c:v>
                </c:pt>
                <c:pt idx="418">
                  <c:v>-2.809086568795669</c:v>
                </c:pt>
                <c:pt idx="419">
                  <c:v>-2.2068273162721104</c:v>
                </c:pt>
                <c:pt idx="420">
                  <c:v>-2.2380340101366119</c:v>
                </c:pt>
                <c:pt idx="421">
                  <c:v>-0.58524494770379354</c:v>
                </c:pt>
                <c:pt idx="422">
                  <c:v>-2.0270782884157255</c:v>
                </c:pt>
                <c:pt idx="423">
                  <c:v>-1.5889997518879917</c:v>
                </c:pt>
                <c:pt idx="424">
                  <c:v>-5.7935268564534667E-2</c:v>
                </c:pt>
                <c:pt idx="425">
                  <c:v>0</c:v>
                </c:pt>
                <c:pt idx="426">
                  <c:v>0</c:v>
                </c:pt>
                <c:pt idx="427">
                  <c:v>-0.49356014055898512</c:v>
                </c:pt>
                <c:pt idx="428">
                  <c:v>-0.55840328757957269</c:v>
                </c:pt>
                <c:pt idx="429">
                  <c:v>-0.52841482334307877</c:v>
                </c:pt>
                <c:pt idx="430">
                  <c:v>-0.7977961241542505</c:v>
                </c:pt>
                <c:pt idx="431">
                  <c:v>-0.2475366887762423</c:v>
                </c:pt>
                <c:pt idx="432">
                  <c:v>-0.19395805281937384</c:v>
                </c:pt>
                <c:pt idx="433">
                  <c:v>-0.2289194784619234</c:v>
                </c:pt>
                <c:pt idx="434">
                  <c:v>-0.81022852766937592</c:v>
                </c:pt>
                <c:pt idx="435">
                  <c:v>-1.2810901133257429</c:v>
                </c:pt>
                <c:pt idx="436">
                  <c:v>-0.96262593459651102</c:v>
                </c:pt>
                <c:pt idx="437">
                  <c:v>-1.8012606206004655</c:v>
                </c:pt>
                <c:pt idx="438">
                  <c:v>-0.99927640899944603</c:v>
                </c:pt>
                <c:pt idx="439">
                  <c:v>0</c:v>
                </c:pt>
                <c:pt idx="440">
                  <c:v>0</c:v>
                </c:pt>
                <c:pt idx="441">
                  <c:v>-0.17247946242003001</c:v>
                </c:pt>
                <c:pt idx="442">
                  <c:v>0</c:v>
                </c:pt>
                <c:pt idx="443">
                  <c:v>0</c:v>
                </c:pt>
                <c:pt idx="444">
                  <c:v>-0.32925214411682224</c:v>
                </c:pt>
                <c:pt idx="445">
                  <c:v>-1.1398965402584951</c:v>
                </c:pt>
                <c:pt idx="446">
                  <c:v>-0.65175243485609691</c:v>
                </c:pt>
                <c:pt idx="447">
                  <c:v>-0.1612935856027696</c:v>
                </c:pt>
                <c:pt idx="448">
                  <c:v>0</c:v>
                </c:pt>
                <c:pt idx="449">
                  <c:v>0</c:v>
                </c:pt>
                <c:pt idx="450">
                  <c:v>-5.385677286942156E-2</c:v>
                </c:pt>
                <c:pt idx="451">
                  <c:v>0</c:v>
                </c:pt>
                <c:pt idx="452">
                  <c:v>-0.36571299694393206</c:v>
                </c:pt>
                <c:pt idx="453">
                  <c:v>-2.5011542183369762</c:v>
                </c:pt>
                <c:pt idx="454">
                  <c:v>-2.1340804458754876</c:v>
                </c:pt>
                <c:pt idx="455">
                  <c:v>-2.7658098011717809</c:v>
                </c:pt>
                <c:pt idx="456">
                  <c:v>-3.776383942263092</c:v>
                </c:pt>
                <c:pt idx="457">
                  <c:v>-2.7105977075265026</c:v>
                </c:pt>
                <c:pt idx="458">
                  <c:v>-2.2519797453140851</c:v>
                </c:pt>
                <c:pt idx="459">
                  <c:v>-2.4881200636037457</c:v>
                </c:pt>
                <c:pt idx="460">
                  <c:v>-3.0461783748483713</c:v>
                </c:pt>
                <c:pt idx="461">
                  <c:v>-1.6172969579527667</c:v>
                </c:pt>
                <c:pt idx="462">
                  <c:v>-0.40335705150822521</c:v>
                </c:pt>
                <c:pt idx="463">
                  <c:v>-0.99961471136242608</c:v>
                </c:pt>
                <c:pt idx="464">
                  <c:v>-0.42126681000168847</c:v>
                </c:pt>
                <c:pt idx="465">
                  <c:v>-0.99727149253397984</c:v>
                </c:pt>
                <c:pt idx="466">
                  <c:v>-0.56300103846088045</c:v>
                </c:pt>
                <c:pt idx="467">
                  <c:v>0</c:v>
                </c:pt>
                <c:pt idx="468">
                  <c:v>-0.26473955395592808</c:v>
                </c:pt>
                <c:pt idx="469">
                  <c:v>-0.70745353923105792</c:v>
                </c:pt>
                <c:pt idx="470">
                  <c:v>-2.7629869922327228</c:v>
                </c:pt>
                <c:pt idx="471">
                  <c:v>-1.3225775913790221</c:v>
                </c:pt>
                <c:pt idx="472">
                  <c:v>-4.4614514041953797</c:v>
                </c:pt>
                <c:pt idx="473">
                  <c:v>-4.6985761254064125</c:v>
                </c:pt>
                <c:pt idx="474">
                  <c:v>-7.3279331399605203</c:v>
                </c:pt>
                <c:pt idx="475">
                  <c:v>-6.4968825252473907</c:v>
                </c:pt>
                <c:pt idx="476">
                  <c:v>-7.9778375138614548</c:v>
                </c:pt>
                <c:pt idx="477">
                  <c:v>-7.5690393648345049</c:v>
                </c:pt>
                <c:pt idx="478">
                  <c:v>-7.4797051373877528</c:v>
                </c:pt>
                <c:pt idx="479">
                  <c:v>-6.9503234362933561</c:v>
                </c:pt>
                <c:pt idx="480">
                  <c:v>-6.8543533694083543</c:v>
                </c:pt>
                <c:pt idx="481">
                  <c:v>-8.5458653697760631</c:v>
                </c:pt>
                <c:pt idx="482">
                  <c:v>-8.5140316042507127</c:v>
                </c:pt>
                <c:pt idx="483">
                  <c:v>-8.6097398903138469</c:v>
                </c:pt>
                <c:pt idx="484">
                  <c:v>-7.909999753439001</c:v>
                </c:pt>
                <c:pt idx="485">
                  <c:v>-8.4546317093892007</c:v>
                </c:pt>
                <c:pt idx="486">
                  <c:v>-9.0619936557722305</c:v>
                </c:pt>
                <c:pt idx="487">
                  <c:v>-10.516508781376793</c:v>
                </c:pt>
                <c:pt idx="488">
                  <c:v>-9.0004203712965261</c:v>
                </c:pt>
                <c:pt idx="489">
                  <c:v>-9.0594184630360974</c:v>
                </c:pt>
                <c:pt idx="490">
                  <c:v>-8.9513455990838953</c:v>
                </c:pt>
                <c:pt idx="491">
                  <c:v>-7.8356113845435553</c:v>
                </c:pt>
                <c:pt idx="492">
                  <c:v>-7.5924109130945538</c:v>
                </c:pt>
                <c:pt idx="493">
                  <c:v>-8.4097636941048535</c:v>
                </c:pt>
                <c:pt idx="494">
                  <c:v>-9.0546577048336108</c:v>
                </c:pt>
                <c:pt idx="495">
                  <c:v>-10.12282086490557</c:v>
                </c:pt>
                <c:pt idx="496">
                  <c:v>-11.674468851278355</c:v>
                </c:pt>
                <c:pt idx="497">
                  <c:v>-11.863693770012153</c:v>
                </c:pt>
                <c:pt idx="498">
                  <c:v>-11.711653903836947</c:v>
                </c:pt>
                <c:pt idx="499">
                  <c:v>-11.119286519413945</c:v>
                </c:pt>
                <c:pt idx="500">
                  <c:v>-12.403978946733996</c:v>
                </c:pt>
                <c:pt idx="501">
                  <c:v>-11.016771931982046</c:v>
                </c:pt>
                <c:pt idx="502">
                  <c:v>-9.9037346686996308</c:v>
                </c:pt>
                <c:pt idx="503">
                  <c:v>-10.29913329240218</c:v>
                </c:pt>
                <c:pt idx="504">
                  <c:v>-10.848404248033074</c:v>
                </c:pt>
                <c:pt idx="505">
                  <c:v>-10.884676111678136</c:v>
                </c:pt>
                <c:pt idx="506">
                  <c:v>-10.630164273553657</c:v>
                </c:pt>
                <c:pt idx="507">
                  <c:v>-9.5131515945343832</c:v>
                </c:pt>
                <c:pt idx="508">
                  <c:v>-8.9571717443521557</c:v>
                </c:pt>
                <c:pt idx="509">
                  <c:v>-10.064851632675241</c:v>
                </c:pt>
                <c:pt idx="510">
                  <c:v>-9.9456683036085316</c:v>
                </c:pt>
                <c:pt idx="511">
                  <c:v>-10.60374876224853</c:v>
                </c:pt>
                <c:pt idx="512">
                  <c:v>-10.996292148614801</c:v>
                </c:pt>
                <c:pt idx="513">
                  <c:v>-11.108285636969056</c:v>
                </c:pt>
                <c:pt idx="514">
                  <c:v>-11.608475732461224</c:v>
                </c:pt>
                <c:pt idx="515">
                  <c:v>-11.47728701314475</c:v>
                </c:pt>
                <c:pt idx="516">
                  <c:v>-11.830946815573286</c:v>
                </c:pt>
                <c:pt idx="517">
                  <c:v>-12.337036111446801</c:v>
                </c:pt>
                <c:pt idx="518">
                  <c:v>-10.989071868271894</c:v>
                </c:pt>
                <c:pt idx="519">
                  <c:v>-10.651660740577954</c:v>
                </c:pt>
                <c:pt idx="520">
                  <c:v>-10.710537073795718</c:v>
                </c:pt>
                <c:pt idx="521">
                  <c:v>-7.1205114101432754</c:v>
                </c:pt>
                <c:pt idx="522">
                  <c:v>-7.9341931717212253</c:v>
                </c:pt>
                <c:pt idx="523">
                  <c:v>-7.1467381957396174</c:v>
                </c:pt>
                <c:pt idx="524">
                  <c:v>-7.586913515835163</c:v>
                </c:pt>
                <c:pt idx="525">
                  <c:v>-7.126769798163946</c:v>
                </c:pt>
                <c:pt idx="526">
                  <c:v>-6.462065675937871</c:v>
                </c:pt>
                <c:pt idx="527">
                  <c:v>-7.1071240606710626</c:v>
                </c:pt>
                <c:pt idx="528">
                  <c:v>-6.1864104705023264</c:v>
                </c:pt>
                <c:pt idx="529">
                  <c:v>-5.5052993874633227</c:v>
                </c:pt>
                <c:pt idx="530">
                  <c:v>-4.5644408498623177</c:v>
                </c:pt>
                <c:pt idx="531">
                  <c:v>-2.9678700568703693</c:v>
                </c:pt>
                <c:pt idx="532">
                  <c:v>-3.4040212578203328</c:v>
                </c:pt>
                <c:pt idx="533">
                  <c:v>-2.7699515796798426</c:v>
                </c:pt>
                <c:pt idx="534">
                  <c:v>-3.508185673222652</c:v>
                </c:pt>
                <c:pt idx="535">
                  <c:v>-2.5638387539719991</c:v>
                </c:pt>
                <c:pt idx="536">
                  <c:v>-2.5086090884822236</c:v>
                </c:pt>
                <c:pt idx="537">
                  <c:v>-2.8888731279246849</c:v>
                </c:pt>
                <c:pt idx="538">
                  <c:v>-2.8152396618644109</c:v>
                </c:pt>
                <c:pt idx="539">
                  <c:v>-2.0697000570134376</c:v>
                </c:pt>
                <c:pt idx="540">
                  <c:v>-1.4106090026424667</c:v>
                </c:pt>
                <c:pt idx="541">
                  <c:v>-1.0414676041667008</c:v>
                </c:pt>
                <c:pt idx="542">
                  <c:v>-2.0895649598455708</c:v>
                </c:pt>
                <c:pt idx="543">
                  <c:v>-1.9323016530850132</c:v>
                </c:pt>
                <c:pt idx="544">
                  <c:v>-2.4788330419753377</c:v>
                </c:pt>
                <c:pt idx="545">
                  <c:v>-2.1114449662135422</c:v>
                </c:pt>
                <c:pt idx="546">
                  <c:v>-1.919389161847826</c:v>
                </c:pt>
                <c:pt idx="547">
                  <c:v>-2.1075608693680219</c:v>
                </c:pt>
                <c:pt idx="548">
                  <c:v>-1.1783667981557258</c:v>
                </c:pt>
                <c:pt idx="549">
                  <c:v>-0.77659411583680615</c:v>
                </c:pt>
                <c:pt idx="550">
                  <c:v>-0.14088069765199085</c:v>
                </c:pt>
                <c:pt idx="551">
                  <c:v>-0.1070683561473359</c:v>
                </c:pt>
                <c:pt idx="552">
                  <c:v>-1.5018243992510627</c:v>
                </c:pt>
                <c:pt idx="553">
                  <c:v>-1.6051486808529654</c:v>
                </c:pt>
                <c:pt idx="554">
                  <c:v>-2.2516133765129629</c:v>
                </c:pt>
                <c:pt idx="555">
                  <c:v>-2.7816099581424725</c:v>
                </c:pt>
                <c:pt idx="556">
                  <c:v>-1.9147379863149585</c:v>
                </c:pt>
                <c:pt idx="557">
                  <c:v>-1.1644010957049369</c:v>
                </c:pt>
                <c:pt idx="558">
                  <c:v>-1.1297486203998519</c:v>
                </c:pt>
                <c:pt idx="559">
                  <c:v>-1.5269431822990018</c:v>
                </c:pt>
                <c:pt idx="560">
                  <c:v>-2.9777203212842118</c:v>
                </c:pt>
                <c:pt idx="561">
                  <c:v>-3.9110663580899891</c:v>
                </c:pt>
                <c:pt idx="562">
                  <c:v>-3.1883382122987682</c:v>
                </c:pt>
                <c:pt idx="563">
                  <c:v>-2.4973707769198299</c:v>
                </c:pt>
                <c:pt idx="564">
                  <c:v>-3.6301511845125716</c:v>
                </c:pt>
                <c:pt idx="565">
                  <c:v>-3.0798878969289878</c:v>
                </c:pt>
                <c:pt idx="566">
                  <c:v>-3.6138964218518912</c:v>
                </c:pt>
                <c:pt idx="567">
                  <c:v>-3.7924492061496693</c:v>
                </c:pt>
                <c:pt idx="568">
                  <c:v>-2.4152081264072613</c:v>
                </c:pt>
                <c:pt idx="569">
                  <c:v>-1.0226072091394458</c:v>
                </c:pt>
                <c:pt idx="570">
                  <c:v>-4.4107024523080497E-2</c:v>
                </c:pt>
                <c:pt idx="571">
                  <c:v>0</c:v>
                </c:pt>
                <c:pt idx="572">
                  <c:v>0</c:v>
                </c:pt>
                <c:pt idx="573">
                  <c:v>-5.1903929132817869E-2</c:v>
                </c:pt>
                <c:pt idx="574">
                  <c:v>0</c:v>
                </c:pt>
                <c:pt idx="575">
                  <c:v>0</c:v>
                </c:pt>
                <c:pt idx="576">
                  <c:v>-0.18407401776821899</c:v>
                </c:pt>
                <c:pt idx="577">
                  <c:v>0</c:v>
                </c:pt>
                <c:pt idx="578">
                  <c:v>0</c:v>
                </c:pt>
                <c:pt idx="579">
                  <c:v>0</c:v>
                </c:pt>
                <c:pt idx="580">
                  <c:v>0</c:v>
                </c:pt>
                <c:pt idx="581">
                  <c:v>0</c:v>
                </c:pt>
                <c:pt idx="582">
                  <c:v>-0.45790773423641468</c:v>
                </c:pt>
                <c:pt idx="583">
                  <c:v>-0.90790385317513844</c:v>
                </c:pt>
                <c:pt idx="584">
                  <c:v>-0.41654999525648029</c:v>
                </c:pt>
                <c:pt idx="585">
                  <c:v>-0.37776238130421042</c:v>
                </c:pt>
                <c:pt idx="586">
                  <c:v>-1.6297640027253617</c:v>
                </c:pt>
                <c:pt idx="587">
                  <c:v>-0.63986913636324383</c:v>
                </c:pt>
                <c:pt idx="588">
                  <c:v>0</c:v>
                </c:pt>
                <c:pt idx="589">
                  <c:v>-0.22221508034980553</c:v>
                </c:pt>
                <c:pt idx="590">
                  <c:v>0</c:v>
                </c:pt>
                <c:pt idx="591">
                  <c:v>-0.53966052346315263</c:v>
                </c:pt>
                <c:pt idx="592">
                  <c:v>-0.81469082988422215</c:v>
                </c:pt>
                <c:pt idx="593">
                  <c:v>0</c:v>
                </c:pt>
                <c:pt idx="594">
                  <c:v>0</c:v>
                </c:pt>
                <c:pt idx="595">
                  <c:v>-2.2439205853161583E-2</c:v>
                </c:pt>
                <c:pt idx="596">
                  <c:v>-0.5814997238404489</c:v>
                </c:pt>
                <c:pt idx="597">
                  <c:v>-0.65202050821876412</c:v>
                </c:pt>
                <c:pt idx="598">
                  <c:v>-1.9772512682751617</c:v>
                </c:pt>
                <c:pt idx="599">
                  <c:v>-1.808057043630364</c:v>
                </c:pt>
                <c:pt idx="600">
                  <c:v>-2.4232411334326289</c:v>
                </c:pt>
                <c:pt idx="601">
                  <c:v>-1.8598245357466934</c:v>
                </c:pt>
                <c:pt idx="602">
                  <c:v>-2.6883883782974114</c:v>
                </c:pt>
                <c:pt idx="603">
                  <c:v>-1.9409771078640825</c:v>
                </c:pt>
                <c:pt idx="604">
                  <c:v>-2.313640577989867</c:v>
                </c:pt>
                <c:pt idx="605">
                  <c:v>-2.0789347766515265</c:v>
                </c:pt>
                <c:pt idx="606">
                  <c:v>-2.3838376380620239</c:v>
                </c:pt>
                <c:pt idx="607">
                  <c:v>-1.7119450009441917</c:v>
                </c:pt>
                <c:pt idx="608">
                  <c:v>-1.2371152756696977</c:v>
                </c:pt>
                <c:pt idx="609">
                  <c:v>-1.2003242922435378</c:v>
                </c:pt>
                <c:pt idx="610">
                  <c:v>-1.6544583794190864</c:v>
                </c:pt>
                <c:pt idx="611">
                  <c:v>-2.5848477146909827</c:v>
                </c:pt>
                <c:pt idx="612">
                  <c:v>-3.6406660201646148</c:v>
                </c:pt>
                <c:pt idx="613">
                  <c:v>-3.2279004916917882</c:v>
                </c:pt>
                <c:pt idx="614">
                  <c:v>-3.4294160325882488</c:v>
                </c:pt>
                <c:pt idx="615">
                  <c:v>-4.3069928709660514</c:v>
                </c:pt>
                <c:pt idx="616">
                  <c:v>-4.254061107222312</c:v>
                </c:pt>
                <c:pt idx="617">
                  <c:v>-4.9878191630590809</c:v>
                </c:pt>
                <c:pt idx="618">
                  <c:v>-4.6950588028163942</c:v>
                </c:pt>
                <c:pt idx="619">
                  <c:v>-3.7563946199292069</c:v>
                </c:pt>
                <c:pt idx="620">
                  <c:v>-4.1210672111293016</c:v>
                </c:pt>
                <c:pt idx="621">
                  <c:v>-4.5528870386751157</c:v>
                </c:pt>
                <c:pt idx="622">
                  <c:v>-4.3780531958546289</c:v>
                </c:pt>
                <c:pt idx="623">
                  <c:v>-3.6691935147230623</c:v>
                </c:pt>
                <c:pt idx="624">
                  <c:v>-3.7255669789848933</c:v>
                </c:pt>
                <c:pt idx="625">
                  <c:v>-2.9559209601549301</c:v>
                </c:pt>
                <c:pt idx="626">
                  <c:v>-2.9336123798989906</c:v>
                </c:pt>
                <c:pt idx="627">
                  <c:v>-3.1442773919747542</c:v>
                </c:pt>
                <c:pt idx="628">
                  <c:v>-4.3597144978794669</c:v>
                </c:pt>
                <c:pt idx="629">
                  <c:v>-4.4246013434558638</c:v>
                </c:pt>
                <c:pt idx="630">
                  <c:v>-4.6823142880266069</c:v>
                </c:pt>
                <c:pt idx="631">
                  <c:v>-5.1936623867852374</c:v>
                </c:pt>
                <c:pt idx="632">
                  <c:v>-4.656013107994708</c:v>
                </c:pt>
                <c:pt idx="633">
                  <c:v>-4.5006027235437056</c:v>
                </c:pt>
                <c:pt idx="634">
                  <c:v>-5.0542848745497357</c:v>
                </c:pt>
                <c:pt idx="635">
                  <c:v>-5.7286310011458133</c:v>
                </c:pt>
                <c:pt idx="636">
                  <c:v>-6.7961715341266506</c:v>
                </c:pt>
                <c:pt idx="637">
                  <c:v>-7.1043854704580314</c:v>
                </c:pt>
                <c:pt idx="638">
                  <c:v>-6.5344603104061774</c:v>
                </c:pt>
                <c:pt idx="639">
                  <c:v>-6.165908706905971</c:v>
                </c:pt>
                <c:pt idx="640">
                  <c:v>-6.7129062349585347</c:v>
                </c:pt>
                <c:pt idx="641">
                  <c:v>-6.4293237427641161</c:v>
                </c:pt>
                <c:pt idx="642">
                  <c:v>-6.5493743459846083</c:v>
                </c:pt>
                <c:pt idx="643">
                  <c:v>-7.0078190778684784</c:v>
                </c:pt>
                <c:pt idx="644">
                  <c:v>-7.3429475666012998</c:v>
                </c:pt>
                <c:pt idx="645">
                  <c:v>-7.0783796178633374</c:v>
                </c:pt>
                <c:pt idx="646">
                  <c:v>-9.1138103912662594</c:v>
                </c:pt>
                <c:pt idx="647">
                  <c:v>-10.4034882713832</c:v>
                </c:pt>
                <c:pt idx="648">
                  <c:v>-10.065985804405207</c:v>
                </c:pt>
                <c:pt idx="649">
                  <c:v>-9.7139725373880275</c:v>
                </c:pt>
                <c:pt idx="650">
                  <c:v>-10.491546962031968</c:v>
                </c:pt>
                <c:pt idx="651">
                  <c:v>-10.035958955165601</c:v>
                </c:pt>
                <c:pt idx="652">
                  <c:v>-9.4404936511700246</c:v>
                </c:pt>
                <c:pt idx="653">
                  <c:v>-9.3354933884989819</c:v>
                </c:pt>
                <c:pt idx="654">
                  <c:v>-9.7098095563983158</c:v>
                </c:pt>
                <c:pt idx="655">
                  <c:v>-10.173831433346162</c:v>
                </c:pt>
                <c:pt idx="656">
                  <c:v>-7.9483290572381522</c:v>
                </c:pt>
                <c:pt idx="657">
                  <c:v>-6.5429339361041992</c:v>
                </c:pt>
                <c:pt idx="658">
                  <c:v>-6.9979028912272163</c:v>
                </c:pt>
                <c:pt idx="659">
                  <c:v>-6.3993536872624404</c:v>
                </c:pt>
                <c:pt idx="660">
                  <c:v>-6.6145508396244281</c:v>
                </c:pt>
                <c:pt idx="661">
                  <c:v>-7.3653413374641357</c:v>
                </c:pt>
                <c:pt idx="662">
                  <c:v>-7.7916635311790481</c:v>
                </c:pt>
                <c:pt idx="663">
                  <c:v>-6.8802262662518823</c:v>
                </c:pt>
                <c:pt idx="664">
                  <c:v>-6.8150724901072453</c:v>
                </c:pt>
                <c:pt idx="665">
                  <c:v>-8.0625355848264153</c:v>
                </c:pt>
                <c:pt idx="666">
                  <c:v>-8.6259919381288945</c:v>
                </c:pt>
                <c:pt idx="667">
                  <c:v>-8.8729197518681602</c:v>
                </c:pt>
                <c:pt idx="668">
                  <c:v>-9.7526717904083888</c:v>
                </c:pt>
                <c:pt idx="669">
                  <c:v>-10.071835559411218</c:v>
                </c:pt>
                <c:pt idx="670">
                  <c:v>-9.7582773323413399</c:v>
                </c:pt>
                <c:pt idx="671">
                  <c:v>-8.9434462156202699</c:v>
                </c:pt>
                <c:pt idx="672">
                  <c:v>-7.0238292325888096</c:v>
                </c:pt>
                <c:pt idx="673">
                  <c:v>-8.0366717165765351</c:v>
                </c:pt>
                <c:pt idx="674">
                  <c:v>-8.8214589459366142</c:v>
                </c:pt>
                <c:pt idx="675">
                  <c:v>-9.8575130306132444</c:v>
                </c:pt>
                <c:pt idx="676">
                  <c:v>-9.29346034306257</c:v>
                </c:pt>
                <c:pt idx="677">
                  <c:v>-8.1009395104095816</c:v>
                </c:pt>
                <c:pt idx="678">
                  <c:v>-9.0195271069411866</c:v>
                </c:pt>
                <c:pt idx="679">
                  <c:v>-9.2694479506689582</c:v>
                </c:pt>
                <c:pt idx="680">
                  <c:v>-9.0089464335662335</c:v>
                </c:pt>
                <c:pt idx="681">
                  <c:v>-8.4763574768245995</c:v>
                </c:pt>
                <c:pt idx="682">
                  <c:v>-8.2509828866269181</c:v>
                </c:pt>
                <c:pt idx="683">
                  <c:v>-8.0646994262412637</c:v>
                </c:pt>
                <c:pt idx="684">
                  <c:v>-7.6036137855440078</c:v>
                </c:pt>
                <c:pt idx="685">
                  <c:v>-8.0512904247177737</c:v>
                </c:pt>
                <c:pt idx="686">
                  <c:v>-7.424497694884165</c:v>
                </c:pt>
                <c:pt idx="687">
                  <c:v>-7.9140256395329844</c:v>
                </c:pt>
                <c:pt idx="688">
                  <c:v>-7.1178910213359829</c:v>
                </c:pt>
                <c:pt idx="689">
                  <c:v>-7.1937901726955538</c:v>
                </c:pt>
                <c:pt idx="690">
                  <c:v>-5.6016118062822402</c:v>
                </c:pt>
                <c:pt idx="691">
                  <c:v>-5.6841955805952793</c:v>
                </c:pt>
                <c:pt idx="692">
                  <c:v>-5.7034940927413356</c:v>
                </c:pt>
                <c:pt idx="693">
                  <c:v>-6.3142993853497709</c:v>
                </c:pt>
                <c:pt idx="694">
                  <c:v>-6.1917384989131028</c:v>
                </c:pt>
                <c:pt idx="695">
                  <c:v>-6.6162262548931343</c:v>
                </c:pt>
                <c:pt idx="696">
                  <c:v>-6.3543616880802691</c:v>
                </c:pt>
                <c:pt idx="697">
                  <c:v>-7.130272056203081</c:v>
                </c:pt>
                <c:pt idx="698">
                  <c:v>-7.0294631713907147</c:v>
                </c:pt>
                <c:pt idx="699">
                  <c:v>-7.2997275320423096</c:v>
                </c:pt>
                <c:pt idx="700">
                  <c:v>-8.5777399783899746</c:v>
                </c:pt>
                <c:pt idx="701">
                  <c:v>-8.791716065386634</c:v>
                </c:pt>
                <c:pt idx="702">
                  <c:v>-8.0544254390510943</c:v>
                </c:pt>
                <c:pt idx="703">
                  <c:v>-8.6393384665406838</c:v>
                </c:pt>
                <c:pt idx="704">
                  <c:v>-8.4860180916452119</c:v>
                </c:pt>
                <c:pt idx="705">
                  <c:v>-8.0446398780070556</c:v>
                </c:pt>
                <c:pt idx="706">
                  <c:v>-8.4717231078101314</c:v>
                </c:pt>
                <c:pt idx="707">
                  <c:v>-8.2750861490012078</c:v>
                </c:pt>
                <c:pt idx="708">
                  <c:v>-7.8893033254153444</c:v>
                </c:pt>
                <c:pt idx="709">
                  <c:v>-8.2866379952946332</c:v>
                </c:pt>
                <c:pt idx="710">
                  <c:v>-8.1335447953508577</c:v>
                </c:pt>
                <c:pt idx="711">
                  <c:v>-7.5200645176862784</c:v>
                </c:pt>
                <c:pt idx="712">
                  <c:v>-8.3451355453547684</c:v>
                </c:pt>
                <c:pt idx="713">
                  <c:v>-7.936254708555837</c:v>
                </c:pt>
                <c:pt idx="714">
                  <c:v>-8.5514899127222233</c:v>
                </c:pt>
                <c:pt idx="715">
                  <c:v>-7.7402992746019779</c:v>
                </c:pt>
                <c:pt idx="716">
                  <c:v>-8.7377960906030498</c:v>
                </c:pt>
                <c:pt idx="717">
                  <c:v>-8.7128749984026772</c:v>
                </c:pt>
                <c:pt idx="718">
                  <c:v>-11.070047976510113</c:v>
                </c:pt>
                <c:pt idx="719">
                  <c:v>-10.699417722201956</c:v>
                </c:pt>
                <c:pt idx="720">
                  <c:v>-11.839256683558069</c:v>
                </c:pt>
                <c:pt idx="721">
                  <c:v>-12.935018024912569</c:v>
                </c:pt>
                <c:pt idx="722">
                  <c:v>-11.909056187464765</c:v>
                </c:pt>
                <c:pt idx="723">
                  <c:v>-12.288319089937147</c:v>
                </c:pt>
                <c:pt idx="724">
                  <c:v>-12.496439742553987</c:v>
                </c:pt>
                <c:pt idx="725">
                  <c:v>-12.781589741915059</c:v>
                </c:pt>
                <c:pt idx="726">
                  <c:v>-12.690435792549511</c:v>
                </c:pt>
                <c:pt idx="727">
                  <c:v>-13.142127748994396</c:v>
                </c:pt>
                <c:pt idx="728">
                  <c:v>-12.810293297061069</c:v>
                </c:pt>
                <c:pt idx="729">
                  <c:v>-13.44354347489646</c:v>
                </c:pt>
                <c:pt idx="730">
                  <c:v>-13.07051084547418</c:v>
                </c:pt>
                <c:pt idx="731">
                  <c:v>-13.45790661121705</c:v>
                </c:pt>
                <c:pt idx="732">
                  <c:v>-14.377164373856138</c:v>
                </c:pt>
                <c:pt idx="733">
                  <c:v>-13.550968830176782</c:v>
                </c:pt>
                <c:pt idx="734">
                  <c:v>-12.411322967529603</c:v>
                </c:pt>
                <c:pt idx="735">
                  <c:v>-12.80402894776822</c:v>
                </c:pt>
                <c:pt idx="736">
                  <c:v>-13.24550939013465</c:v>
                </c:pt>
                <c:pt idx="737">
                  <c:v>-13.60833050547846</c:v>
                </c:pt>
                <c:pt idx="738">
                  <c:v>-13.00239811558377</c:v>
                </c:pt>
                <c:pt idx="739">
                  <c:v>-12.787558763770701</c:v>
                </c:pt>
                <c:pt idx="740">
                  <c:v>-12.650458680425897</c:v>
                </c:pt>
                <c:pt idx="741">
                  <c:v>-12.656069901732632</c:v>
                </c:pt>
                <c:pt idx="742">
                  <c:v>-12.91617954204369</c:v>
                </c:pt>
                <c:pt idx="743">
                  <c:v>-16.605216788796866</c:v>
                </c:pt>
                <c:pt idx="744">
                  <c:v>-16.839581827707679</c:v>
                </c:pt>
                <c:pt idx="745">
                  <c:v>-17.762173382762821</c:v>
                </c:pt>
                <c:pt idx="746">
                  <c:v>-18.178772488545405</c:v>
                </c:pt>
                <c:pt idx="747">
                  <c:v>-17.839821781250404</c:v>
                </c:pt>
                <c:pt idx="748">
                  <c:v>-17.25803808872034</c:v>
                </c:pt>
                <c:pt idx="749">
                  <c:v>-17.953625073299424</c:v>
                </c:pt>
                <c:pt idx="750">
                  <c:v>-17.50648797463592</c:v>
                </c:pt>
                <c:pt idx="751">
                  <c:v>-16.681235207006068</c:v>
                </c:pt>
                <c:pt idx="752">
                  <c:v>-16.996400696859158</c:v>
                </c:pt>
                <c:pt idx="753">
                  <c:v>-17.088582612881098</c:v>
                </c:pt>
                <c:pt idx="754">
                  <c:v>-17.718765928868677</c:v>
                </c:pt>
                <c:pt idx="755">
                  <c:v>-18.676734303275715</c:v>
                </c:pt>
                <c:pt idx="756">
                  <c:v>-17.9862246788669</c:v>
                </c:pt>
                <c:pt idx="757">
                  <c:v>-17.715233358369908</c:v>
                </c:pt>
                <c:pt idx="758">
                  <c:v>-17.119222834490273</c:v>
                </c:pt>
                <c:pt idx="759">
                  <c:v>-16.658756245536367</c:v>
                </c:pt>
                <c:pt idx="760">
                  <c:v>-15.959000600593775</c:v>
                </c:pt>
                <c:pt idx="761">
                  <c:v>-15.950277082448888</c:v>
                </c:pt>
                <c:pt idx="762">
                  <c:v>-16.624242691000891</c:v>
                </c:pt>
                <c:pt idx="763">
                  <c:v>-17.166100385771461</c:v>
                </c:pt>
                <c:pt idx="764">
                  <c:v>-17.271350540889355</c:v>
                </c:pt>
                <c:pt idx="765">
                  <c:v>-16.333634813425473</c:v>
                </c:pt>
                <c:pt idx="766">
                  <c:v>-15.611570588226941</c:v>
                </c:pt>
                <c:pt idx="767">
                  <c:v>-14.212269435172074</c:v>
                </c:pt>
                <c:pt idx="768">
                  <c:v>-13.320408971706781</c:v>
                </c:pt>
                <c:pt idx="769">
                  <c:v>-12.706979808406324</c:v>
                </c:pt>
                <c:pt idx="770">
                  <c:v>-13.15006751355595</c:v>
                </c:pt>
                <c:pt idx="771">
                  <c:v>-12.727311966582565</c:v>
                </c:pt>
                <c:pt idx="772">
                  <c:v>-13.998043455728572</c:v>
                </c:pt>
                <c:pt idx="773">
                  <c:v>-15.021903924873243</c:v>
                </c:pt>
                <c:pt idx="774">
                  <c:v>-14.11419800852758</c:v>
                </c:pt>
                <c:pt idx="775">
                  <c:v>-13.005408183693666</c:v>
                </c:pt>
                <c:pt idx="776">
                  <c:v>-12.61275331781918</c:v>
                </c:pt>
                <c:pt idx="777">
                  <c:v>-12.923125416191613</c:v>
                </c:pt>
                <c:pt idx="778">
                  <c:v>-13.018283324080686</c:v>
                </c:pt>
                <c:pt idx="779">
                  <c:v>-12.726130656833773</c:v>
                </c:pt>
                <c:pt idx="780">
                  <c:v>-13.424563007682776</c:v>
                </c:pt>
                <c:pt idx="781">
                  <c:v>-13.037127486323351</c:v>
                </c:pt>
                <c:pt idx="782">
                  <c:v>-12.445944430167131</c:v>
                </c:pt>
                <c:pt idx="783">
                  <c:v>-13.091780100326137</c:v>
                </c:pt>
                <c:pt idx="784">
                  <c:v>-12.400270906129885</c:v>
                </c:pt>
                <c:pt idx="785">
                  <c:v>-11.632845522452699</c:v>
                </c:pt>
                <c:pt idx="786">
                  <c:v>-12.142183122888873</c:v>
                </c:pt>
                <c:pt idx="787">
                  <c:v>-11.955064794555749</c:v>
                </c:pt>
                <c:pt idx="788">
                  <c:v>-11.952866876898154</c:v>
                </c:pt>
                <c:pt idx="789">
                  <c:v>-12.180456422874817</c:v>
                </c:pt>
                <c:pt idx="790">
                  <c:v>-12.012818346649096</c:v>
                </c:pt>
                <c:pt idx="791">
                  <c:v>-13.608506566066023</c:v>
                </c:pt>
                <c:pt idx="792">
                  <c:v>-14.157702011776182</c:v>
                </c:pt>
                <c:pt idx="793">
                  <c:v>-13.804683495597772</c:v>
                </c:pt>
                <c:pt idx="794">
                  <c:v>-13.713262615663997</c:v>
                </c:pt>
                <c:pt idx="795">
                  <c:v>-13.505232833027836</c:v>
                </c:pt>
                <c:pt idx="796">
                  <c:v>-14.271766555019648</c:v>
                </c:pt>
                <c:pt idx="797">
                  <c:v>-15.093180065965928</c:v>
                </c:pt>
                <c:pt idx="798">
                  <c:v>-14.978848592154224</c:v>
                </c:pt>
                <c:pt idx="799">
                  <c:v>-14.348165491272924</c:v>
                </c:pt>
                <c:pt idx="800">
                  <c:v>-14.455187611014003</c:v>
                </c:pt>
                <c:pt idx="801">
                  <c:v>-14.191454530223496</c:v>
                </c:pt>
                <c:pt idx="802">
                  <c:v>-14.370752360844696</c:v>
                </c:pt>
                <c:pt idx="803">
                  <c:v>-14.283329760060649</c:v>
                </c:pt>
                <c:pt idx="804">
                  <c:v>-14.261254034130189</c:v>
                </c:pt>
                <c:pt idx="805">
                  <c:v>-13.286264576467802</c:v>
                </c:pt>
                <c:pt idx="806">
                  <c:v>-12.664872931110621</c:v>
                </c:pt>
                <c:pt idx="807">
                  <c:v>-13.599516117352893</c:v>
                </c:pt>
                <c:pt idx="808">
                  <c:v>-13.900670592060516</c:v>
                </c:pt>
                <c:pt idx="809">
                  <c:v>-14.220300069714318</c:v>
                </c:pt>
                <c:pt idx="810">
                  <c:v>-14.278394384235195</c:v>
                </c:pt>
                <c:pt idx="811">
                  <c:v>-15.056565143127315</c:v>
                </c:pt>
                <c:pt idx="812">
                  <c:v>-15.312886641118952</c:v>
                </c:pt>
                <c:pt idx="813">
                  <c:v>-15.233006248731012</c:v>
                </c:pt>
                <c:pt idx="814">
                  <c:v>-15.397083357588986</c:v>
                </c:pt>
                <c:pt idx="815">
                  <c:v>-15.188400446966712</c:v>
                </c:pt>
                <c:pt idx="816">
                  <c:v>-14.492671478042832</c:v>
                </c:pt>
                <c:pt idx="817">
                  <c:v>-14.096262546091662</c:v>
                </c:pt>
                <c:pt idx="818">
                  <c:v>-14.309176590189168</c:v>
                </c:pt>
                <c:pt idx="819">
                  <c:v>-14.296738761584139</c:v>
                </c:pt>
                <c:pt idx="820">
                  <c:v>-13.902754922242277</c:v>
                </c:pt>
                <c:pt idx="821">
                  <c:v>-14.756432955702303</c:v>
                </c:pt>
                <c:pt idx="822">
                  <c:v>-14.298272192508046</c:v>
                </c:pt>
                <c:pt idx="823">
                  <c:v>-14.356150690824832</c:v>
                </c:pt>
                <c:pt idx="824">
                  <c:v>-14.03898038202307</c:v>
                </c:pt>
                <c:pt idx="825">
                  <c:v>-14.419004320583614</c:v>
                </c:pt>
                <c:pt idx="826">
                  <c:v>-14.708959070172922</c:v>
                </c:pt>
                <c:pt idx="827">
                  <c:v>-14.743523739072534</c:v>
                </c:pt>
                <c:pt idx="828">
                  <c:v>-14.919595685379733</c:v>
                </c:pt>
                <c:pt idx="829">
                  <c:v>-14.292547383725475</c:v>
                </c:pt>
                <c:pt idx="830">
                  <c:v>-14.146803293468857</c:v>
                </c:pt>
                <c:pt idx="831">
                  <c:v>-14.368775938764989</c:v>
                </c:pt>
                <c:pt idx="832">
                  <c:v>-14.448105431895074</c:v>
                </c:pt>
                <c:pt idx="833">
                  <c:v>-14.601976706048386</c:v>
                </c:pt>
                <c:pt idx="834">
                  <c:v>-14.789367644323534</c:v>
                </c:pt>
                <c:pt idx="835">
                  <c:v>-14.095126671333221</c:v>
                </c:pt>
                <c:pt idx="836">
                  <c:v>-13.328172675680774</c:v>
                </c:pt>
                <c:pt idx="837">
                  <c:v>-11.945960758366786</c:v>
                </c:pt>
                <c:pt idx="838">
                  <c:v>-12.25547527129658</c:v>
                </c:pt>
                <c:pt idx="839">
                  <c:v>-12.268861555324914</c:v>
                </c:pt>
                <c:pt idx="840">
                  <c:v>-12.680900123952327</c:v>
                </c:pt>
                <c:pt idx="841">
                  <c:v>-12.824048740385885</c:v>
                </c:pt>
                <c:pt idx="842">
                  <c:v>-12.976477453595972</c:v>
                </c:pt>
                <c:pt idx="843">
                  <c:v>-12.47258637262655</c:v>
                </c:pt>
                <c:pt idx="844">
                  <c:v>-12.35584684432694</c:v>
                </c:pt>
                <c:pt idx="845">
                  <c:v>-13.858728416604785</c:v>
                </c:pt>
                <c:pt idx="846">
                  <c:v>-15.983887616551399</c:v>
                </c:pt>
                <c:pt idx="847">
                  <c:v>-14.406555133231008</c:v>
                </c:pt>
                <c:pt idx="848">
                  <c:v>-14.944295282002203</c:v>
                </c:pt>
                <c:pt idx="849">
                  <c:v>-15.39639047398633</c:v>
                </c:pt>
                <c:pt idx="850">
                  <c:v>-15.47308473767683</c:v>
                </c:pt>
                <c:pt idx="851">
                  <c:v>-15.21787071757468</c:v>
                </c:pt>
                <c:pt idx="852">
                  <c:v>-15.216371362893524</c:v>
                </c:pt>
                <c:pt idx="853">
                  <c:v>-16.166013775321137</c:v>
                </c:pt>
                <c:pt idx="854">
                  <c:v>-15.973920315546003</c:v>
                </c:pt>
                <c:pt idx="855">
                  <c:v>-15.57937989757249</c:v>
                </c:pt>
                <c:pt idx="856">
                  <c:v>-15.574370689887729</c:v>
                </c:pt>
                <c:pt idx="857">
                  <c:v>-15.463668335929285</c:v>
                </c:pt>
                <c:pt idx="858">
                  <c:v>-15.760267952855514</c:v>
                </c:pt>
                <c:pt idx="859">
                  <c:v>-15.680961177220597</c:v>
                </c:pt>
                <c:pt idx="860">
                  <c:v>-15.123127403972433</c:v>
                </c:pt>
                <c:pt idx="861">
                  <c:v>-15.178171894766884</c:v>
                </c:pt>
                <c:pt idx="862">
                  <c:v>-14.986646372370975</c:v>
                </c:pt>
                <c:pt idx="863">
                  <c:v>-14.810784562894099</c:v>
                </c:pt>
                <c:pt idx="864">
                  <c:v>-14.792354994938259</c:v>
                </c:pt>
                <c:pt idx="865">
                  <c:v>-15.06409599277583</c:v>
                </c:pt>
                <c:pt idx="866">
                  <c:v>-14.825363515418793</c:v>
                </c:pt>
                <c:pt idx="867">
                  <c:v>-14.634065167974583</c:v>
                </c:pt>
                <c:pt idx="868">
                  <c:v>-14.527270223185189</c:v>
                </c:pt>
                <c:pt idx="869">
                  <c:v>-13.761145416106418</c:v>
                </c:pt>
                <c:pt idx="870">
                  <c:v>-13.623466036634793</c:v>
                </c:pt>
                <c:pt idx="871">
                  <c:v>-14.163449538053937</c:v>
                </c:pt>
                <c:pt idx="872">
                  <c:v>-14.79593300042737</c:v>
                </c:pt>
                <c:pt idx="873">
                  <c:v>-15.16436533707793</c:v>
                </c:pt>
                <c:pt idx="874">
                  <c:v>-15.05155025606876</c:v>
                </c:pt>
                <c:pt idx="875">
                  <c:v>-15.152978192624477</c:v>
                </c:pt>
                <c:pt idx="876">
                  <c:v>-15.305378508965598</c:v>
                </c:pt>
                <c:pt idx="877">
                  <c:v>-15.097717885625933</c:v>
                </c:pt>
                <c:pt idx="878">
                  <c:v>-15.015719086813483</c:v>
                </c:pt>
                <c:pt idx="879">
                  <c:v>-14.829867258836037</c:v>
                </c:pt>
                <c:pt idx="880">
                  <c:v>-15.079600683228673</c:v>
                </c:pt>
                <c:pt idx="881">
                  <c:v>-14.84941566342895</c:v>
                </c:pt>
                <c:pt idx="882">
                  <c:v>-14.866981966568368</c:v>
                </c:pt>
                <c:pt idx="883">
                  <c:v>-14.68117557358125</c:v>
                </c:pt>
                <c:pt idx="884">
                  <c:v>-14.217874977105025</c:v>
                </c:pt>
                <c:pt idx="885">
                  <c:v>-13.78860518839193</c:v>
                </c:pt>
                <c:pt idx="886">
                  <c:v>-14.038690733959674</c:v>
                </c:pt>
                <c:pt idx="887">
                  <c:v>-14.216568721132802</c:v>
                </c:pt>
                <c:pt idx="888">
                  <c:v>-13.525672899306118</c:v>
                </c:pt>
                <c:pt idx="889">
                  <c:v>-13.651533501916077</c:v>
                </c:pt>
                <c:pt idx="890">
                  <c:v>-13.619195147543028</c:v>
                </c:pt>
                <c:pt idx="891">
                  <c:v>-12.912368682229101</c:v>
                </c:pt>
                <c:pt idx="892">
                  <c:v>-12.308827308700939</c:v>
                </c:pt>
                <c:pt idx="893">
                  <c:v>-10.878715552823143</c:v>
                </c:pt>
                <c:pt idx="894">
                  <c:v>-10.411115670386184</c:v>
                </c:pt>
                <c:pt idx="895">
                  <c:v>-10.475837814122613</c:v>
                </c:pt>
                <c:pt idx="896">
                  <c:v>-10.468954413086415</c:v>
                </c:pt>
                <c:pt idx="897">
                  <c:v>-9.4606838250014551</c:v>
                </c:pt>
                <c:pt idx="898">
                  <c:v>-8.8291544974251099</c:v>
                </c:pt>
                <c:pt idx="899">
                  <c:v>-8.9188147714832944</c:v>
                </c:pt>
                <c:pt idx="900">
                  <c:v>-9.5557111072933054</c:v>
                </c:pt>
                <c:pt idx="901">
                  <c:v>-9.1718933470395587</c:v>
                </c:pt>
                <c:pt idx="902">
                  <c:v>-8.9683957046895948</c:v>
                </c:pt>
                <c:pt idx="903">
                  <c:v>-9.0304087871271275</c:v>
                </c:pt>
                <c:pt idx="904">
                  <c:v>-8.9483531945767592</c:v>
                </c:pt>
                <c:pt idx="905">
                  <c:v>-8.9155832077955122</c:v>
                </c:pt>
                <c:pt idx="906">
                  <c:v>-8.3346684594556528</c:v>
                </c:pt>
                <c:pt idx="907">
                  <c:v>-8.1859597360795036</c:v>
                </c:pt>
                <c:pt idx="908">
                  <c:v>-8.3833974865931218</c:v>
                </c:pt>
                <c:pt idx="909">
                  <c:v>-8.2523629744584337</c:v>
                </c:pt>
                <c:pt idx="910">
                  <c:v>-8.237187687685557</c:v>
                </c:pt>
                <c:pt idx="911">
                  <c:v>-8.3788710256807075</c:v>
                </c:pt>
                <c:pt idx="912">
                  <c:v>-9.2028459342072981</c:v>
                </c:pt>
                <c:pt idx="913">
                  <c:v>-9.5550295824382427</c:v>
                </c:pt>
                <c:pt idx="914">
                  <c:v>-8.8690464189418439</c:v>
                </c:pt>
                <c:pt idx="915">
                  <c:v>-8.0563450673928738</c:v>
                </c:pt>
                <c:pt idx="916">
                  <c:v>-6.5656684693945664</c:v>
                </c:pt>
                <c:pt idx="917">
                  <c:v>-7.1477929243521618</c:v>
                </c:pt>
                <c:pt idx="918">
                  <c:v>-7.5986329747281998</c:v>
                </c:pt>
                <c:pt idx="919">
                  <c:v>-7.4463348871153503</c:v>
                </c:pt>
                <c:pt idx="920">
                  <c:v>-7.6900879309047356</c:v>
                </c:pt>
                <c:pt idx="921">
                  <c:v>-7.5493587277066858</c:v>
                </c:pt>
                <c:pt idx="922">
                  <c:v>-7.4223622503382822</c:v>
                </c:pt>
                <c:pt idx="923">
                  <c:v>-7.3286128271496764</c:v>
                </c:pt>
                <c:pt idx="924">
                  <c:v>-7.3911711294712683</c:v>
                </c:pt>
                <c:pt idx="925">
                  <c:v>-8.24634851761245</c:v>
                </c:pt>
                <c:pt idx="926">
                  <c:v>-8.2109262632702134</c:v>
                </c:pt>
                <c:pt idx="927">
                  <c:v>-8.2840482008453726</c:v>
                </c:pt>
                <c:pt idx="928">
                  <c:v>-8.5861568103500918</c:v>
                </c:pt>
                <c:pt idx="929">
                  <c:v>-9.2048961881462983</c:v>
                </c:pt>
                <c:pt idx="930">
                  <c:v>-9.9955388518861952</c:v>
                </c:pt>
                <c:pt idx="931">
                  <c:v>-6.3374428335531654</c:v>
                </c:pt>
                <c:pt idx="932">
                  <c:v>-5.0397513570153682</c:v>
                </c:pt>
                <c:pt idx="933">
                  <c:v>-5.9773875732461761</c:v>
                </c:pt>
                <c:pt idx="934">
                  <c:v>-5.7929612680905729</c:v>
                </c:pt>
                <c:pt idx="935">
                  <c:v>-4.6646627942803036</c:v>
                </c:pt>
                <c:pt idx="936">
                  <c:v>-4.1354587443188562</c:v>
                </c:pt>
                <c:pt idx="937">
                  <c:v>-3.8309704771951818</c:v>
                </c:pt>
                <c:pt idx="938">
                  <c:v>-4.2335301709633502</c:v>
                </c:pt>
                <c:pt idx="939">
                  <c:v>-3.1926997329274398</c:v>
                </c:pt>
                <c:pt idx="940">
                  <c:v>-3.9047966571205852</c:v>
                </c:pt>
                <c:pt idx="941">
                  <c:v>-4.3269161142292418</c:v>
                </c:pt>
                <c:pt idx="942">
                  <c:v>-4.4761132637515306</c:v>
                </c:pt>
                <c:pt idx="943">
                  <c:v>-3.7741199455348009</c:v>
                </c:pt>
                <c:pt idx="944">
                  <c:v>-3.9462163301874282</c:v>
                </c:pt>
                <c:pt idx="945">
                  <c:v>-3.7491363802227164</c:v>
                </c:pt>
                <c:pt idx="946">
                  <c:v>-4.1162851783962253</c:v>
                </c:pt>
                <c:pt idx="947">
                  <c:v>-3.7246696379257247</c:v>
                </c:pt>
                <c:pt idx="948">
                  <c:v>-3.8368543084439546</c:v>
                </c:pt>
                <c:pt idx="949">
                  <c:v>-3.8598500929287529</c:v>
                </c:pt>
                <c:pt idx="950">
                  <c:v>-3.4598120411243389</c:v>
                </c:pt>
                <c:pt idx="951">
                  <c:v>-2.9663539698112862</c:v>
                </c:pt>
                <c:pt idx="952">
                  <c:v>-3.1905472502601828</c:v>
                </c:pt>
                <c:pt idx="953">
                  <c:v>-2.6656424862594661</c:v>
                </c:pt>
                <c:pt idx="954">
                  <c:v>-2.3571389018646758</c:v>
                </c:pt>
                <c:pt idx="955">
                  <c:v>-2.7446368963358032</c:v>
                </c:pt>
                <c:pt idx="956">
                  <c:v>-2.1866327418738849</c:v>
                </c:pt>
                <c:pt idx="957">
                  <c:v>-2.4837378230676288</c:v>
                </c:pt>
                <c:pt idx="958">
                  <c:v>-3.0163211004354689</c:v>
                </c:pt>
                <c:pt idx="959">
                  <c:v>-3.9145708594170339</c:v>
                </c:pt>
                <c:pt idx="960">
                  <c:v>-3.8619230643629225</c:v>
                </c:pt>
                <c:pt idx="961">
                  <c:v>-2.7904580840916475</c:v>
                </c:pt>
                <c:pt idx="962">
                  <c:v>-2.9841985622665241</c:v>
                </c:pt>
                <c:pt idx="963">
                  <c:v>-3.0243176587349412</c:v>
                </c:pt>
                <c:pt idx="964">
                  <c:v>-3.1137450784676468</c:v>
                </c:pt>
                <c:pt idx="965">
                  <c:v>-3.4138261515285371</c:v>
                </c:pt>
                <c:pt idx="966">
                  <c:v>-3.0766474088567031</c:v>
                </c:pt>
                <c:pt idx="967">
                  <c:v>-2.8145556670921419</c:v>
                </c:pt>
                <c:pt idx="968">
                  <c:v>-3.6383090800408318</c:v>
                </c:pt>
                <c:pt idx="969">
                  <c:v>-3.7099884566727601</c:v>
                </c:pt>
                <c:pt idx="970">
                  <c:v>-3.8133587390654236</c:v>
                </c:pt>
                <c:pt idx="971">
                  <c:v>-4.331527765748552</c:v>
                </c:pt>
                <c:pt idx="972">
                  <c:v>-4.630438887808225</c:v>
                </c:pt>
                <c:pt idx="973">
                  <c:v>-4.1415981473882644</c:v>
                </c:pt>
                <c:pt idx="974">
                  <c:v>-4.1234241512530856</c:v>
                </c:pt>
                <c:pt idx="975">
                  <c:v>-4.0790909594308076</c:v>
                </c:pt>
                <c:pt idx="976">
                  <c:v>-4.1272236523200965</c:v>
                </c:pt>
                <c:pt idx="977">
                  <c:v>-3.916956196409783</c:v>
                </c:pt>
                <c:pt idx="978">
                  <c:v>-4.0892059241548022</c:v>
                </c:pt>
                <c:pt idx="979">
                  <c:v>-3.6431422271380298</c:v>
                </c:pt>
                <c:pt idx="980">
                  <c:v>-4.2393458497266128</c:v>
                </c:pt>
                <c:pt idx="981">
                  <c:v>-3.9091640955668239</c:v>
                </c:pt>
                <c:pt idx="982">
                  <c:v>-3.7219492178792399</c:v>
                </c:pt>
                <c:pt idx="983">
                  <c:v>-3.5558616106987979</c:v>
                </c:pt>
                <c:pt idx="984">
                  <c:v>-2.7790198252740699</c:v>
                </c:pt>
                <c:pt idx="985">
                  <c:v>-3.1031473669713203</c:v>
                </c:pt>
                <c:pt idx="986">
                  <c:v>-3.2337672848191739</c:v>
                </c:pt>
                <c:pt idx="987">
                  <c:v>-3.2296383800722084</c:v>
                </c:pt>
                <c:pt idx="988">
                  <c:v>-3.8246550135381998</c:v>
                </c:pt>
                <c:pt idx="989">
                  <c:v>-3.8194186309017568</c:v>
                </c:pt>
                <c:pt idx="990">
                  <c:v>-3.7518624796429969</c:v>
                </c:pt>
                <c:pt idx="991">
                  <c:v>-3.8843793083374578</c:v>
                </c:pt>
                <c:pt idx="992">
                  <c:v>-4.6802981103303551</c:v>
                </c:pt>
                <c:pt idx="993">
                  <c:v>-4.6559392761354159</c:v>
                </c:pt>
                <c:pt idx="994">
                  <c:v>-4.6728978862790633</c:v>
                </c:pt>
                <c:pt idx="995">
                  <c:v>-5.346829418588305</c:v>
                </c:pt>
                <c:pt idx="996">
                  <c:v>-5.0190102839260957</c:v>
                </c:pt>
                <c:pt idx="997">
                  <c:v>-4.7056053999485981</c:v>
                </c:pt>
                <c:pt idx="998">
                  <c:v>-4.1132807896601262</c:v>
                </c:pt>
                <c:pt idx="999">
                  <c:v>-2.6073948286461972</c:v>
                </c:pt>
                <c:pt idx="1000">
                  <c:v>-2.4349349640708553</c:v>
                </c:pt>
                <c:pt idx="1001">
                  <c:v>-2.0859204064159811</c:v>
                </c:pt>
                <c:pt idx="1002">
                  <c:v>-2.1882343252832879</c:v>
                </c:pt>
                <c:pt idx="1003">
                  <c:v>-1.802627562284985</c:v>
                </c:pt>
                <c:pt idx="1004">
                  <c:v>-2.029211859100414</c:v>
                </c:pt>
                <c:pt idx="1005">
                  <c:v>-1.749349356739919</c:v>
                </c:pt>
                <c:pt idx="1006">
                  <c:v>-1.9511375075784154</c:v>
                </c:pt>
                <c:pt idx="1007">
                  <c:v>-1.2723557900505895</c:v>
                </c:pt>
                <c:pt idx="1008">
                  <c:v>-1.0595780509241002</c:v>
                </c:pt>
                <c:pt idx="1009">
                  <c:v>-1.3222604475630464</c:v>
                </c:pt>
                <c:pt idx="1010">
                  <c:v>-1.2153632740454079</c:v>
                </c:pt>
                <c:pt idx="1011">
                  <c:v>-1.3541274139113422</c:v>
                </c:pt>
                <c:pt idx="1012">
                  <c:v>-1.2477016284184452</c:v>
                </c:pt>
                <c:pt idx="1013">
                  <c:v>-1.2658983420488066</c:v>
                </c:pt>
                <c:pt idx="1014">
                  <c:v>-1.285333159165869</c:v>
                </c:pt>
                <c:pt idx="1015">
                  <c:v>-1.1075233244782361</c:v>
                </c:pt>
                <c:pt idx="1016">
                  <c:v>-0.88992379700213942</c:v>
                </c:pt>
                <c:pt idx="1017">
                  <c:v>-1.3529120279197981</c:v>
                </c:pt>
                <c:pt idx="1018">
                  <c:v>-1.4118468897619394</c:v>
                </c:pt>
                <c:pt idx="1019">
                  <c:v>-1.4189972213663649</c:v>
                </c:pt>
                <c:pt idx="1020">
                  <c:v>-1.4729853486354598</c:v>
                </c:pt>
                <c:pt idx="1021">
                  <c:v>-1.4144026079684415</c:v>
                </c:pt>
                <c:pt idx="1022">
                  <c:v>-2.090657004158718</c:v>
                </c:pt>
                <c:pt idx="1023">
                  <c:v>-1.9647168903156711</c:v>
                </c:pt>
                <c:pt idx="1024">
                  <c:v>-1.9110808842216993</c:v>
                </c:pt>
                <c:pt idx="1025">
                  <c:v>-1.7843115818049926</c:v>
                </c:pt>
                <c:pt idx="1026">
                  <c:v>-1.7316637867508682</c:v>
                </c:pt>
                <c:pt idx="1027">
                  <c:v>-1.788866439586372</c:v>
                </c:pt>
                <c:pt idx="1028">
                  <c:v>-1.5570457601344869</c:v>
                </c:pt>
                <c:pt idx="1029">
                  <c:v>-1.5889808789682791</c:v>
                </c:pt>
                <c:pt idx="1030">
                  <c:v>-1.2465032805482881</c:v>
                </c:pt>
                <c:pt idx="1031">
                  <c:v>-1.3087151410685387</c:v>
                </c:pt>
                <c:pt idx="1032">
                  <c:v>-1.3072271451349717</c:v>
                </c:pt>
                <c:pt idx="1033">
                  <c:v>-0.96673732754226704</c:v>
                </c:pt>
                <c:pt idx="1034">
                  <c:v>-0.79486811784132361</c:v>
                </c:pt>
                <c:pt idx="1035">
                  <c:v>-0.97266659378136555</c:v>
                </c:pt>
                <c:pt idx="1036">
                  <c:v>-0.84842461270220815</c:v>
                </c:pt>
                <c:pt idx="1037">
                  <c:v>-0.6214597978426909</c:v>
                </c:pt>
                <c:pt idx="1038">
                  <c:v>-0.5302263372440561</c:v>
                </c:pt>
                <c:pt idx="1039">
                  <c:v>-0.70839965185439069</c:v>
                </c:pt>
                <c:pt idx="1040">
                  <c:v>-1.2795799535143193</c:v>
                </c:pt>
                <c:pt idx="1041">
                  <c:v>-2.5332165275456715</c:v>
                </c:pt>
                <c:pt idx="1042">
                  <c:v>-2.5047799029679023</c:v>
                </c:pt>
                <c:pt idx="1043">
                  <c:v>-2.8788234609252008</c:v>
                </c:pt>
                <c:pt idx="1044">
                  <c:v>-2.8595874218908568</c:v>
                </c:pt>
                <c:pt idx="1045">
                  <c:v>-2.9717720924090867</c:v>
                </c:pt>
                <c:pt idx="1046">
                  <c:v>-3.0587233051683649</c:v>
                </c:pt>
                <c:pt idx="1047">
                  <c:v>-2.8686687405846638</c:v>
                </c:pt>
                <c:pt idx="1048">
                  <c:v>-1.8538555138910384</c:v>
                </c:pt>
                <c:pt idx="1049">
                  <c:v>-2.1105348124315819</c:v>
                </c:pt>
                <c:pt idx="1050">
                  <c:v>-2.0175918603214789</c:v>
                </c:pt>
                <c:pt idx="1051">
                  <c:v>-2.7600109611914223</c:v>
                </c:pt>
                <c:pt idx="1052">
                  <c:v>-2.6079286897826641</c:v>
                </c:pt>
                <c:pt idx="1053">
                  <c:v>-2.4606738860973216</c:v>
                </c:pt>
                <c:pt idx="1054">
                  <c:v>-2.5907088284445723</c:v>
                </c:pt>
                <c:pt idx="1055">
                  <c:v>-2.4664043742536887</c:v>
                </c:pt>
                <c:pt idx="1056">
                  <c:v>-3.269019157947644</c:v>
                </c:pt>
                <c:pt idx="1057">
                  <c:v>-2.4967435890518739</c:v>
                </c:pt>
                <c:pt idx="1058">
                  <c:v>-2.5252938011054908</c:v>
                </c:pt>
                <c:pt idx="1059">
                  <c:v>-2.3171845072362292</c:v>
                </c:pt>
                <c:pt idx="1060">
                  <c:v>-2.5520720485359267</c:v>
                </c:pt>
                <c:pt idx="1061">
                  <c:v>-2.1054006585233953</c:v>
                </c:pt>
                <c:pt idx="1062">
                  <c:v>-1.9521938711037721</c:v>
                </c:pt>
                <c:pt idx="1063">
                  <c:v>-2.0794515996666196</c:v>
                </c:pt>
                <c:pt idx="1064">
                  <c:v>-2.1531017190044608</c:v>
                </c:pt>
                <c:pt idx="1065">
                  <c:v>-2.0562286402301249</c:v>
                </c:pt>
                <c:pt idx="1066">
                  <c:v>-2.0818142191641988</c:v>
                </c:pt>
                <c:pt idx="1067">
                  <c:v>-1.9602869787577182</c:v>
                </c:pt>
                <c:pt idx="1068">
                  <c:v>-1.7136374543342854</c:v>
                </c:pt>
                <c:pt idx="1069">
                  <c:v>-1.0500878173172652</c:v>
                </c:pt>
                <c:pt idx="1070">
                  <c:v>-0.93611982342826361</c:v>
                </c:pt>
                <c:pt idx="1071">
                  <c:v>-5.9826523527514837E-2</c:v>
                </c:pt>
                <c:pt idx="1072">
                  <c:v>-0.33985372772798011</c:v>
                </c:pt>
                <c:pt idx="1073">
                  <c:v>-0.27324603189252439</c:v>
                </c:pt>
                <c:pt idx="1074">
                  <c:v>-1.0114964723993501E-2</c:v>
                </c:pt>
                <c:pt idx="1075">
                  <c:v>-4.8047502282392802E-2</c:v>
                </c:pt>
                <c:pt idx="1076">
                  <c:v>-0.34248895716758221</c:v>
                </c:pt>
                <c:pt idx="1077">
                  <c:v>-0.71266486157236064</c:v>
                </c:pt>
                <c:pt idx="1078">
                  <c:v>-0.93273491664808872</c:v>
                </c:pt>
                <c:pt idx="1079">
                  <c:v>-1.0235708210812613</c:v>
                </c:pt>
                <c:pt idx="1080">
                  <c:v>-0.29974599000714175</c:v>
                </c:pt>
                <c:pt idx="1081">
                  <c:v>-0.27090612989011498</c:v>
                </c:pt>
                <c:pt idx="1082">
                  <c:v>-0.22244403332088575</c:v>
                </c:pt>
                <c:pt idx="1083">
                  <c:v>-9.2562434066014415E-2</c:v>
                </c:pt>
                <c:pt idx="1084">
                  <c:v>0</c:v>
                </c:pt>
                <c:pt idx="1085">
                  <c:v>0</c:v>
                </c:pt>
                <c:pt idx="1086">
                  <c:v>0</c:v>
                </c:pt>
                <c:pt idx="1087">
                  <c:v>0</c:v>
                </c:pt>
                <c:pt idx="1088">
                  <c:v>-0.35838674319759128</c:v>
                </c:pt>
                <c:pt idx="1089">
                  <c:v>-0.3872611923616216</c:v>
                </c:pt>
                <c:pt idx="1090">
                  <c:v>0</c:v>
                </c:pt>
                <c:pt idx="1091">
                  <c:v>-0.12298501352742137</c:v>
                </c:pt>
                <c:pt idx="1092">
                  <c:v>-0.25827290665655478</c:v>
                </c:pt>
                <c:pt idx="1093">
                  <c:v>-0.33123095290672772</c:v>
                </c:pt>
                <c:pt idx="1094">
                  <c:v>0</c:v>
                </c:pt>
                <c:pt idx="1095">
                  <c:v>-0.23103639533401388</c:v>
                </c:pt>
                <c:pt idx="1096">
                  <c:v>0</c:v>
                </c:pt>
                <c:pt idx="1097">
                  <c:v>0</c:v>
                </c:pt>
                <c:pt idx="1098">
                  <c:v>0</c:v>
                </c:pt>
                <c:pt idx="1099">
                  <c:v>0</c:v>
                </c:pt>
                <c:pt idx="1100">
                  <c:v>-0.6416104575253484</c:v>
                </c:pt>
                <c:pt idx="1101">
                  <c:v>-0.56759255035585099</c:v>
                </c:pt>
                <c:pt idx="1102">
                  <c:v>-0.73732809125892274</c:v>
                </c:pt>
                <c:pt idx="1103">
                  <c:v>-4.3679171963455438E-3</c:v>
                </c:pt>
                <c:pt idx="1104">
                  <c:v>-0.10324314624302947</c:v>
                </c:pt>
                <c:pt idx="1105">
                  <c:v>-9.2984995881682367E-2</c:v>
                </c:pt>
                <c:pt idx="1106">
                  <c:v>0</c:v>
                </c:pt>
                <c:pt idx="1107">
                  <c:v>0</c:v>
                </c:pt>
                <c:pt idx="1108">
                  <c:v>-0.73410444513428263</c:v>
                </c:pt>
                <c:pt idx="1109">
                  <c:v>-0.43841592137419361</c:v>
                </c:pt>
                <c:pt idx="1110">
                  <c:v>-0.303497350019787</c:v>
                </c:pt>
                <c:pt idx="1111">
                  <c:v>-0.20458911152649051</c:v>
                </c:pt>
                <c:pt idx="1112">
                  <c:v>0</c:v>
                </c:pt>
                <c:pt idx="1113">
                  <c:v>0</c:v>
                </c:pt>
                <c:pt idx="1114">
                  <c:v>0</c:v>
                </c:pt>
                <c:pt idx="1115">
                  <c:v>0</c:v>
                </c:pt>
                <c:pt idx="1116">
                  <c:v>0</c:v>
                </c:pt>
                <c:pt idx="1117">
                  <c:v>0</c:v>
                </c:pt>
                <c:pt idx="1118">
                  <c:v>-0.90743944779937602</c:v>
                </c:pt>
                <c:pt idx="1119">
                  <c:v>-0.91471581391382195</c:v>
                </c:pt>
                <c:pt idx="1120">
                  <c:v>-0.58890435936098706</c:v>
                </c:pt>
                <c:pt idx="1121">
                  <c:v>-0.43062010785997251</c:v>
                </c:pt>
                <c:pt idx="1122">
                  <c:v>-0.51983063352204628</c:v>
                </c:pt>
                <c:pt idx="1123">
                  <c:v>-1.035888528141216</c:v>
                </c:pt>
                <c:pt idx="1124">
                  <c:v>-0.84933202338042491</c:v>
                </c:pt>
                <c:pt idx="1125">
                  <c:v>0</c:v>
                </c:pt>
                <c:pt idx="1126">
                  <c:v>-5.3093173968287638E-2</c:v>
                </c:pt>
                <c:pt idx="1127">
                  <c:v>0</c:v>
                </c:pt>
                <c:pt idx="1128">
                  <c:v>-0.34277820669753167</c:v>
                </c:pt>
                <c:pt idx="1129">
                  <c:v>-1.2775466145663631E-2</c:v>
                </c:pt>
                <c:pt idx="1130">
                  <c:v>-0.10851138956312403</c:v>
                </c:pt>
                <c:pt idx="1131">
                  <c:v>-0.15395134112690362</c:v>
                </c:pt>
                <c:pt idx="1132">
                  <c:v>0</c:v>
                </c:pt>
                <c:pt idx="1133">
                  <c:v>-1.2536714492551484</c:v>
                </c:pt>
                <c:pt idx="1134">
                  <c:v>-0.74222012018490813</c:v>
                </c:pt>
                <c:pt idx="1135">
                  <c:v>-1.2413831042604728</c:v>
                </c:pt>
                <c:pt idx="1136">
                  <c:v>-0.65409921430118334</c:v>
                </c:pt>
                <c:pt idx="1137">
                  <c:v>-6.2732817699129764E-2</c:v>
                </c:pt>
                <c:pt idx="1138">
                  <c:v>-0.11730572524607187</c:v>
                </c:pt>
                <c:pt idx="1139">
                  <c:v>0</c:v>
                </c:pt>
                <c:pt idx="1140">
                  <c:v>-0.65057768209253108</c:v>
                </c:pt>
                <c:pt idx="1141">
                  <c:v>-1.4552515531229782</c:v>
                </c:pt>
                <c:pt idx="1142">
                  <c:v>-0.80274836539773586</c:v>
                </c:pt>
                <c:pt idx="1143">
                  <c:v>-0.96445536870493853</c:v>
                </c:pt>
                <c:pt idx="1144">
                  <c:v>-1.0340269274868794</c:v>
                </c:pt>
                <c:pt idx="1145">
                  <c:v>-1.8233271561761375</c:v>
                </c:pt>
                <c:pt idx="1146">
                  <c:v>-1.7734768287692413</c:v>
                </c:pt>
                <c:pt idx="1147">
                  <c:v>-2.764326826002601</c:v>
                </c:pt>
                <c:pt idx="1148">
                  <c:v>-2.4235579330933388</c:v>
                </c:pt>
                <c:pt idx="1149">
                  <c:v>-2.6319432466335533</c:v>
                </c:pt>
                <c:pt idx="1150">
                  <c:v>-1.9103194738140366</c:v>
                </c:pt>
                <c:pt idx="1151">
                  <c:v>-1.2414849580513392</c:v>
                </c:pt>
                <c:pt idx="1152">
                  <c:v>-0.73290318213114425</c:v>
                </c:pt>
                <c:pt idx="1153">
                  <c:v>-0.9074806704570112</c:v>
                </c:pt>
                <c:pt idx="1154">
                  <c:v>-1.2464456686156205</c:v>
                </c:pt>
                <c:pt idx="1155">
                  <c:v>-0.80167920305956675</c:v>
                </c:pt>
                <c:pt idx="1156">
                  <c:v>-0.93511674340651629</c:v>
                </c:pt>
                <c:pt idx="1157">
                  <c:v>-0.75332874319814946</c:v>
                </c:pt>
                <c:pt idx="1158">
                  <c:v>-0.59980513882996922</c:v>
                </c:pt>
                <c:pt idx="1159">
                  <c:v>0</c:v>
                </c:pt>
                <c:pt idx="1160">
                  <c:v>0</c:v>
                </c:pt>
                <c:pt idx="1161">
                  <c:v>0</c:v>
                </c:pt>
                <c:pt idx="1162">
                  <c:v>0</c:v>
                </c:pt>
                <c:pt idx="1163">
                  <c:v>-0.15846441897387317</c:v>
                </c:pt>
                <c:pt idx="1164">
                  <c:v>0</c:v>
                </c:pt>
                <c:pt idx="1165">
                  <c:v>-0.2111417126608173</c:v>
                </c:pt>
                <c:pt idx="1166">
                  <c:v>-0.33402360306101048</c:v>
                </c:pt>
                <c:pt idx="1167">
                  <c:v>-2.483501492181811E-2</c:v>
                </c:pt>
                <c:pt idx="1168">
                  <c:v>-0.11201718367500967</c:v>
                </c:pt>
                <c:pt idx="1169">
                  <c:v>0</c:v>
                </c:pt>
                <c:pt idx="1170">
                  <c:v>0</c:v>
                </c:pt>
                <c:pt idx="1171">
                  <c:v>0</c:v>
                </c:pt>
                <c:pt idx="1172">
                  <c:v>0</c:v>
                </c:pt>
                <c:pt idx="1173">
                  <c:v>-0.43982105396088772</c:v>
                </c:pt>
                <c:pt idx="1174">
                  <c:v>0</c:v>
                </c:pt>
                <c:pt idx="1175">
                  <c:v>0</c:v>
                </c:pt>
                <c:pt idx="1176">
                  <c:v>-0.28511888769947569</c:v>
                </c:pt>
                <c:pt idx="1177">
                  <c:v>0</c:v>
                </c:pt>
                <c:pt idx="1178">
                  <c:v>0</c:v>
                </c:pt>
                <c:pt idx="1179">
                  <c:v>0</c:v>
                </c:pt>
                <c:pt idx="1180">
                  <c:v>-9.0481365802406871E-2</c:v>
                </c:pt>
                <c:pt idx="1181">
                  <c:v>0</c:v>
                </c:pt>
                <c:pt idx="1182">
                  <c:v>-0.31052392362041348</c:v>
                </c:pt>
                <c:pt idx="1183">
                  <c:v>-0.95868998958285445</c:v>
                </c:pt>
                <c:pt idx="1184">
                  <c:v>-1.1478873953295623</c:v>
                </c:pt>
                <c:pt idx="1185">
                  <c:v>-2.2156027609716493</c:v>
                </c:pt>
                <c:pt idx="1186">
                  <c:v>-2.3853758692875386</c:v>
                </c:pt>
                <c:pt idx="1187">
                  <c:v>-1.5512817433612973</c:v>
                </c:pt>
                <c:pt idx="1188">
                  <c:v>-2.1548413303388103</c:v>
                </c:pt>
                <c:pt idx="1189">
                  <c:v>-0.53999455535207652</c:v>
                </c:pt>
                <c:pt idx="1190">
                  <c:v>-0.45514224713460022</c:v>
                </c:pt>
                <c:pt idx="1191">
                  <c:v>-0.85271935141294464</c:v>
                </c:pt>
                <c:pt idx="1192">
                  <c:v>-0.13228978494736782</c:v>
                </c:pt>
                <c:pt idx="1193">
                  <c:v>-0.22339311883077101</c:v>
                </c:pt>
                <c:pt idx="1194">
                  <c:v>-1.3706869178589658</c:v>
                </c:pt>
                <c:pt idx="1195">
                  <c:v>-1.1823296791849436</c:v>
                </c:pt>
                <c:pt idx="1196">
                  <c:v>-0.84962808452043925</c:v>
                </c:pt>
                <c:pt idx="1197">
                  <c:v>-0.78121382772539494</c:v>
                </c:pt>
                <c:pt idx="1198">
                  <c:v>0</c:v>
                </c:pt>
                <c:pt idx="1199">
                  <c:v>-0.74224498483488932</c:v>
                </c:pt>
                <c:pt idx="1200">
                  <c:v>-0.55982359602609166</c:v>
                </c:pt>
                <c:pt idx="1201">
                  <c:v>-0.26225892316052296</c:v>
                </c:pt>
                <c:pt idx="1202">
                  <c:v>-0.41871444265185692</c:v>
                </c:pt>
                <c:pt idx="1203">
                  <c:v>-1.7154368413699537</c:v>
                </c:pt>
                <c:pt idx="1204">
                  <c:v>-2.0772148995819442</c:v>
                </c:pt>
                <c:pt idx="1205">
                  <c:v>-2.4801458096041542</c:v>
                </c:pt>
                <c:pt idx="1206">
                  <c:v>-1.6519976050561325</c:v>
                </c:pt>
                <c:pt idx="1207">
                  <c:v>-1.584787807571699</c:v>
                </c:pt>
                <c:pt idx="1208">
                  <c:v>-1.0122954903177719</c:v>
                </c:pt>
                <c:pt idx="1209">
                  <c:v>-0.95851490164028086</c:v>
                </c:pt>
                <c:pt idx="1210">
                  <c:v>-1.3485721686318959</c:v>
                </c:pt>
                <c:pt idx="1211">
                  <c:v>-1.7583246977767679</c:v>
                </c:pt>
                <c:pt idx="1212">
                  <c:v>-1.807223593730972</c:v>
                </c:pt>
                <c:pt idx="1213">
                  <c:v>-1.9971633357917971</c:v>
                </c:pt>
                <c:pt idx="1214">
                  <c:v>-2.402990473959544</c:v>
                </c:pt>
                <c:pt idx="1215">
                  <c:v>-2.9943765814270979</c:v>
                </c:pt>
                <c:pt idx="1216">
                  <c:v>-2.3870202347985043</c:v>
                </c:pt>
                <c:pt idx="1217">
                  <c:v>-1.886027411433258</c:v>
                </c:pt>
                <c:pt idx="1218">
                  <c:v>-2.0282795730850482</c:v>
                </c:pt>
                <c:pt idx="1219">
                  <c:v>-2.1996579536344889</c:v>
                </c:pt>
                <c:pt idx="1220">
                  <c:v>-1.944056712154453</c:v>
                </c:pt>
                <c:pt idx="1221">
                  <c:v>-2.395781780320561</c:v>
                </c:pt>
                <c:pt idx="1222">
                  <c:v>-1.8154068043874838</c:v>
                </c:pt>
                <c:pt idx="1223">
                  <c:v>-2.3355848623080346</c:v>
                </c:pt>
                <c:pt idx="1224">
                  <c:v>-1.0174094277508678</c:v>
                </c:pt>
                <c:pt idx="1225">
                  <c:v>-1.2997780104879979</c:v>
                </c:pt>
                <c:pt idx="1226">
                  <c:v>-0.72121090023696011</c:v>
                </c:pt>
                <c:pt idx="1227">
                  <c:v>-0.51387102021367248</c:v>
                </c:pt>
                <c:pt idx="1228">
                  <c:v>0</c:v>
                </c:pt>
                <c:pt idx="1229">
                  <c:v>0</c:v>
                </c:pt>
                <c:pt idx="1230">
                  <c:v>-0.42728774342030329</c:v>
                </c:pt>
                <c:pt idx="1231">
                  <c:v>-8.311138312856664E-2</c:v>
                </c:pt>
                <c:pt idx="1232">
                  <c:v>0</c:v>
                </c:pt>
                <c:pt idx="1233">
                  <c:v>-0.22497480695825872</c:v>
                </c:pt>
                <c:pt idx="1234">
                  <c:v>-0.3682824325677938</c:v>
                </c:pt>
                <c:pt idx="1235">
                  <c:v>-8.4900056060465842E-2</c:v>
                </c:pt>
                <c:pt idx="1236">
                  <c:v>0</c:v>
                </c:pt>
                <c:pt idx="1237">
                  <c:v>0</c:v>
                </c:pt>
                <c:pt idx="1238">
                  <c:v>0</c:v>
                </c:pt>
                <c:pt idx="1239">
                  <c:v>-0.48473209544730228</c:v>
                </c:pt>
                <c:pt idx="1240">
                  <c:v>-0.69132368690666157</c:v>
                </c:pt>
                <c:pt idx="1241">
                  <c:v>-0.46205225552543089</c:v>
                </c:pt>
                <c:pt idx="1242">
                  <c:v>-1.141975975826913</c:v>
                </c:pt>
                <c:pt idx="1243">
                  <c:v>-0.92277458907856891</c:v>
                </c:pt>
                <c:pt idx="1244">
                  <c:v>-1.2160468474132939</c:v>
                </c:pt>
                <c:pt idx="1245">
                  <c:v>-1.5917431327321776</c:v>
                </c:pt>
                <c:pt idx="1246">
                  <c:v>-0.97754157651886386</c:v>
                </c:pt>
                <c:pt idx="1247">
                  <c:v>-1.7063877442219439</c:v>
                </c:pt>
                <c:pt idx="1248">
                  <c:v>-1.2026141907033383</c:v>
                </c:pt>
                <c:pt idx="1249">
                  <c:v>-1.2662725293897124</c:v>
                </c:pt>
                <c:pt idx="1250">
                  <c:v>-1.3421581440018215</c:v>
                </c:pt>
                <c:pt idx="1251">
                  <c:v>-2.8038624848226488</c:v>
                </c:pt>
                <c:pt idx="1252">
                  <c:v>-1.7689696912116959</c:v>
                </c:pt>
                <c:pt idx="1253">
                  <c:v>-1.8967133669434484</c:v>
                </c:pt>
                <c:pt idx="1254">
                  <c:v>-1.5862722162575995</c:v>
                </c:pt>
                <c:pt idx="1255">
                  <c:v>-1.587077286080268</c:v>
                </c:pt>
                <c:pt idx="1256">
                  <c:v>-0.70077992139849421</c:v>
                </c:pt>
                <c:pt idx="1257">
                  <c:v>-0.82577479519425068</c:v>
                </c:pt>
                <c:pt idx="1258">
                  <c:v>-1.6882892408600785</c:v>
                </c:pt>
                <c:pt idx="1259">
                  <c:v>-2.7344530119886121</c:v>
                </c:pt>
                <c:pt idx="1260">
                  <c:v>-3.2491817421550908</c:v>
                </c:pt>
                <c:pt idx="1261">
                  <c:v>-3.2079586089140681</c:v>
                </c:pt>
                <c:pt idx="1262">
                  <c:v>-2.9048475967242409</c:v>
                </c:pt>
                <c:pt idx="1263">
                  <c:v>-2.927909956009382</c:v>
                </c:pt>
                <c:pt idx="1264">
                  <c:v>-2.8356115919735374</c:v>
                </c:pt>
                <c:pt idx="1265">
                  <c:v>-2.6830931156211011</c:v>
                </c:pt>
                <c:pt idx="1266">
                  <c:v>-0.8193831635080816</c:v>
                </c:pt>
                <c:pt idx="1267">
                  <c:v>-0.45009185357408321</c:v>
                </c:pt>
                <c:pt idx="1268">
                  <c:v>-0.43601425142605582</c:v>
                </c:pt>
                <c:pt idx="1269">
                  <c:v>-0.39893656058692351</c:v>
                </c:pt>
                <c:pt idx="1270">
                  <c:v>0</c:v>
                </c:pt>
                <c:pt idx="1271">
                  <c:v>-1.9404090313325031E-2</c:v>
                </c:pt>
                <c:pt idx="1272">
                  <c:v>-0.293473611828868</c:v>
                </c:pt>
                <c:pt idx="1273">
                  <c:v>-0.122216609821793</c:v>
                </c:pt>
                <c:pt idx="1274">
                  <c:v>-0.70469276348928145</c:v>
                </c:pt>
                <c:pt idx="1275">
                  <c:v>0</c:v>
                </c:pt>
                <c:pt idx="1276">
                  <c:v>-1.491370215335794E-2</c:v>
                </c:pt>
                <c:pt idx="1277">
                  <c:v>-0.50352695393847435</c:v>
                </c:pt>
                <c:pt idx="1278">
                  <c:v>-0.44247068040637949</c:v>
                </c:pt>
                <c:pt idx="1279">
                  <c:v>-0.6436690386827717</c:v>
                </c:pt>
                <c:pt idx="1280">
                  <c:v>-0.9998394485314902</c:v>
                </c:pt>
                <c:pt idx="1281">
                  <c:v>-4.059986576786633</c:v>
                </c:pt>
                <c:pt idx="1282">
                  <c:v>-3.2497106834331868</c:v>
                </c:pt>
                <c:pt idx="1283">
                  <c:v>-4.0891000272668725</c:v>
                </c:pt>
                <c:pt idx="1284">
                  <c:v>-2.4993804687706258</c:v>
                </c:pt>
                <c:pt idx="1285">
                  <c:v>-2.4340096224228831</c:v>
                </c:pt>
                <c:pt idx="1286">
                  <c:v>-2.8297780269075128</c:v>
                </c:pt>
                <c:pt idx="1287">
                  <c:v>-2.5131262834917552</c:v>
                </c:pt>
                <c:pt idx="1288">
                  <c:v>-2.9410843098818691</c:v>
                </c:pt>
                <c:pt idx="1289">
                  <c:v>-3.369606447937374</c:v>
                </c:pt>
                <c:pt idx="1290">
                  <c:v>-2.7970242933366567</c:v>
                </c:pt>
                <c:pt idx="1291">
                  <c:v>-3.1042403877245355</c:v>
                </c:pt>
                <c:pt idx="1292">
                  <c:v>-2.7151487736543025</c:v>
                </c:pt>
                <c:pt idx="1293">
                  <c:v>-2.1365420827522681</c:v>
                </c:pt>
                <c:pt idx="1294">
                  <c:v>-2.296238569522111</c:v>
                </c:pt>
                <c:pt idx="1295">
                  <c:v>-1.5339694603165741</c:v>
                </c:pt>
                <c:pt idx="1296">
                  <c:v>-1.6577214569082783</c:v>
                </c:pt>
                <c:pt idx="1297">
                  <c:v>-2.0376726991504834</c:v>
                </c:pt>
                <c:pt idx="1298">
                  <c:v>-2.6224846183716291</c:v>
                </c:pt>
                <c:pt idx="1299">
                  <c:v>-2.3428482958737549</c:v>
                </c:pt>
                <c:pt idx="1300">
                  <c:v>-2.3755447368535925</c:v>
                </c:pt>
                <c:pt idx="1301">
                  <c:v>-2.4873886887590104</c:v>
                </c:pt>
                <c:pt idx="1302">
                  <c:v>-2.6344675841384686</c:v>
                </c:pt>
                <c:pt idx="1303">
                  <c:v>-2.8063717999168278</c:v>
                </c:pt>
                <c:pt idx="1304">
                  <c:v>-3.5386945125112326</c:v>
                </c:pt>
                <c:pt idx="1305">
                  <c:v>-4.1741707106788866</c:v>
                </c:pt>
                <c:pt idx="1306">
                  <c:v>-3.1271221671513141</c:v>
                </c:pt>
                <c:pt idx="1307">
                  <c:v>-2.5513404416985566</c:v>
                </c:pt>
                <c:pt idx="1308">
                  <c:v>-2.7741381067874804</c:v>
                </c:pt>
                <c:pt idx="1309">
                  <c:v>-2.6303954030540506</c:v>
                </c:pt>
                <c:pt idx="1310">
                  <c:v>-2.3326854716522245</c:v>
                </c:pt>
                <c:pt idx="1311">
                  <c:v>-3.0633555133519792</c:v>
                </c:pt>
                <c:pt idx="1312">
                  <c:v>-2.5644780735304695</c:v>
                </c:pt>
                <c:pt idx="1313">
                  <c:v>-2.7775315910245082</c:v>
                </c:pt>
                <c:pt idx="1314">
                  <c:v>-1.8732870341622101</c:v>
                </c:pt>
                <c:pt idx="1315">
                  <c:v>-1.4983334687054415</c:v>
                </c:pt>
                <c:pt idx="1316">
                  <c:v>-1.1194223073462926</c:v>
                </c:pt>
                <c:pt idx="1317">
                  <c:v>-1.286201039790023</c:v>
                </c:pt>
                <c:pt idx="1318">
                  <c:v>-1.3995301919394327</c:v>
                </c:pt>
                <c:pt idx="1319">
                  <c:v>-1.0611645565291257</c:v>
                </c:pt>
                <c:pt idx="1320">
                  <c:v>-0.67411784724587831</c:v>
                </c:pt>
                <c:pt idx="1321">
                  <c:v>-1.2545138298365135</c:v>
                </c:pt>
                <c:pt idx="1322">
                  <c:v>-1.7109859380623877</c:v>
                </c:pt>
                <c:pt idx="1323">
                  <c:v>-2.2543048000217616</c:v>
                </c:pt>
                <c:pt idx="1324">
                  <c:v>-2.0963887906957615</c:v>
                </c:pt>
                <c:pt idx="1325">
                  <c:v>-1.5978595135427229</c:v>
                </c:pt>
                <c:pt idx="1326">
                  <c:v>-1.2120556127722573</c:v>
                </c:pt>
                <c:pt idx="1327">
                  <c:v>-1.2692820969511449</c:v>
                </c:pt>
                <c:pt idx="1328">
                  <c:v>-1.3976395364359502</c:v>
                </c:pt>
                <c:pt idx="1329">
                  <c:v>-1.825513827500735</c:v>
                </c:pt>
                <c:pt idx="1330">
                  <c:v>-0.80973822442240395</c:v>
                </c:pt>
                <c:pt idx="1331">
                  <c:v>-1.2401642393484688E-2</c:v>
                </c:pt>
                <c:pt idx="1332">
                  <c:v>0</c:v>
                </c:pt>
                <c:pt idx="1333">
                  <c:v>0</c:v>
                </c:pt>
                <c:pt idx="1334">
                  <c:v>-0.25484680833920398</c:v>
                </c:pt>
                <c:pt idx="1335">
                  <c:v>0</c:v>
                </c:pt>
                <c:pt idx="1336">
                  <c:v>-4.6848760910501414E-2</c:v>
                </c:pt>
                <c:pt idx="1337">
                  <c:v>-7.8646601788406836E-2</c:v>
                </c:pt>
                <c:pt idx="1338">
                  <c:v>-0.5641855421410118</c:v>
                </c:pt>
                <c:pt idx="1339">
                  <c:v>-0.12984843145147823</c:v>
                </c:pt>
                <c:pt idx="1340">
                  <c:v>-0.39636408736543383</c:v>
                </c:pt>
                <c:pt idx="1341">
                  <c:v>0</c:v>
                </c:pt>
                <c:pt idx="1342">
                  <c:v>0</c:v>
                </c:pt>
                <c:pt idx="1343">
                  <c:v>0</c:v>
                </c:pt>
                <c:pt idx="1344">
                  <c:v>-0.35642981295172171</c:v>
                </c:pt>
                <c:pt idx="1345">
                  <c:v>-0.36155900969160548</c:v>
                </c:pt>
                <c:pt idx="1346">
                  <c:v>-1.1089323351644693</c:v>
                </c:pt>
                <c:pt idx="1347">
                  <c:v>-0.48344074243299218</c:v>
                </c:pt>
                <c:pt idx="1348">
                  <c:v>0</c:v>
                </c:pt>
                <c:pt idx="1349">
                  <c:v>0</c:v>
                </c:pt>
                <c:pt idx="1350">
                  <c:v>0</c:v>
                </c:pt>
                <c:pt idx="1351">
                  <c:v>0</c:v>
                </c:pt>
                <c:pt idx="1352">
                  <c:v>0</c:v>
                </c:pt>
                <c:pt idx="1353">
                  <c:v>-0.11489225795170493</c:v>
                </c:pt>
                <c:pt idx="1354">
                  <c:v>-0.20943126206646556</c:v>
                </c:pt>
                <c:pt idx="1355">
                  <c:v>0</c:v>
                </c:pt>
                <c:pt idx="1356">
                  <c:v>0</c:v>
                </c:pt>
                <c:pt idx="1357">
                  <c:v>0</c:v>
                </c:pt>
                <c:pt idx="1358">
                  <c:v>0</c:v>
                </c:pt>
                <c:pt idx="1359">
                  <c:v>-0.4187818907795956</c:v>
                </c:pt>
                <c:pt idx="1360">
                  <c:v>-1.2449297303672118</c:v>
                </c:pt>
                <c:pt idx="1361">
                  <c:v>0</c:v>
                </c:pt>
                <c:pt idx="1362">
                  <c:v>0</c:v>
                </c:pt>
                <c:pt idx="1363">
                  <c:v>0</c:v>
                </c:pt>
                <c:pt idx="1364">
                  <c:v>0</c:v>
                </c:pt>
                <c:pt idx="1365">
                  <c:v>0</c:v>
                </c:pt>
                <c:pt idx="1366">
                  <c:v>0</c:v>
                </c:pt>
                <c:pt idx="1367">
                  <c:v>0</c:v>
                </c:pt>
                <c:pt idx="1368">
                  <c:v>0</c:v>
                </c:pt>
                <c:pt idx="1369">
                  <c:v>-0.95148939137539346</c:v>
                </c:pt>
                <c:pt idx="1370">
                  <c:v>-1.2764073982137749</c:v>
                </c:pt>
                <c:pt idx="1371">
                  <c:v>-0.70873424835732546</c:v>
                </c:pt>
                <c:pt idx="1372">
                  <c:v>-0.62737361312804374</c:v>
                </c:pt>
                <c:pt idx="1373">
                  <c:v>-0.10249241624000401</c:v>
                </c:pt>
                <c:pt idx="1374">
                  <c:v>0</c:v>
                </c:pt>
                <c:pt idx="1375">
                  <c:v>0</c:v>
                </c:pt>
                <c:pt idx="1376">
                  <c:v>-0.54740583090903294</c:v>
                </c:pt>
                <c:pt idx="1377">
                  <c:v>-2.3076937160796551</c:v>
                </c:pt>
                <c:pt idx="1378">
                  <c:v>-2.3198844821922582</c:v>
                </c:pt>
                <c:pt idx="1379">
                  <c:v>-2.4983670628996304</c:v>
                </c:pt>
                <c:pt idx="1380">
                  <c:v>-2.4684661193587432</c:v>
                </c:pt>
                <c:pt idx="1381">
                  <c:v>-2.3112296485534802</c:v>
                </c:pt>
                <c:pt idx="1382">
                  <c:v>-2.4159001156673301</c:v>
                </c:pt>
                <c:pt idx="1383">
                  <c:v>-2.3197814938677763</c:v>
                </c:pt>
                <c:pt idx="1384">
                  <c:v>-2.2894495251170195</c:v>
                </c:pt>
                <c:pt idx="1385">
                  <c:v>-1.8925554088628791</c:v>
                </c:pt>
                <c:pt idx="1386">
                  <c:v>-1.1323528132824772</c:v>
                </c:pt>
                <c:pt idx="1387">
                  <c:v>-0.53108408867004087</c:v>
                </c:pt>
                <c:pt idx="1388">
                  <c:v>-1.9259770273480472</c:v>
                </c:pt>
                <c:pt idx="1389">
                  <c:v>-2.3438807617962452</c:v>
                </c:pt>
                <c:pt idx="1390">
                  <c:v>-2.966368895634067</c:v>
                </c:pt>
                <c:pt idx="1391">
                  <c:v>-2.2461066980402231</c:v>
                </c:pt>
                <c:pt idx="1392">
                  <c:v>-2.6712768309378725</c:v>
                </c:pt>
                <c:pt idx="1393">
                  <c:v>-2.1002218292221668</c:v>
                </c:pt>
                <c:pt idx="1394">
                  <c:v>-1.4597069242178355</c:v>
                </c:pt>
                <c:pt idx="1395">
                  <c:v>-0.89465576038111294</c:v>
                </c:pt>
                <c:pt idx="1396">
                  <c:v>0</c:v>
                </c:pt>
                <c:pt idx="1397">
                  <c:v>-0.68184849471027842</c:v>
                </c:pt>
                <c:pt idx="1398">
                  <c:v>-2.0216100780977481E-2</c:v>
                </c:pt>
                <c:pt idx="1399">
                  <c:v>-0.45229952906583348</c:v>
                </c:pt>
                <c:pt idx="1400">
                  <c:v>-0.80503142736723399</c:v>
                </c:pt>
                <c:pt idx="1401">
                  <c:v>-0.23208693418734633</c:v>
                </c:pt>
                <c:pt idx="1402">
                  <c:v>-1.0139336759463882</c:v>
                </c:pt>
                <c:pt idx="1403">
                  <c:v>-1.2824400776481184</c:v>
                </c:pt>
                <c:pt idx="1404">
                  <c:v>-0.87080139595891426</c:v>
                </c:pt>
                <c:pt idx="1405">
                  <c:v>-0.50719357840608281</c:v>
                </c:pt>
                <c:pt idx="1406">
                  <c:v>-1.0639194617982435</c:v>
                </c:pt>
              </c:numCache>
            </c:numRef>
          </c:val>
          <c:smooth val="0"/>
          <c:extLst>
            <c:ext xmlns:c16="http://schemas.microsoft.com/office/drawing/2014/chart" uri="{C3380CC4-5D6E-409C-BE32-E72D297353CC}">
              <c16:uniqueId val="{00000000-4D7A-4C3B-B4A7-FD6CD65732EB}"/>
            </c:ext>
          </c:extLst>
        </c:ser>
        <c:dLbls>
          <c:showLegendKey val="0"/>
          <c:showVal val="0"/>
          <c:showCatName val="0"/>
          <c:showSerName val="0"/>
          <c:showPercent val="0"/>
          <c:showBubbleSize val="0"/>
        </c:dLbls>
        <c:smooth val="0"/>
        <c:axId val="1939344543"/>
        <c:axId val="1939350303"/>
      </c:lineChart>
      <c:dateAx>
        <c:axId val="1939344543"/>
        <c:scaling>
          <c:orientation val="minMax"/>
          <c:max val="45688"/>
        </c:scaling>
        <c:delete val="0"/>
        <c:axPos val="b"/>
        <c:numFmt formatCode="mm/yy"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50303"/>
        <c:crosses val="autoZero"/>
        <c:auto val="1"/>
        <c:lblOffset val="100"/>
        <c:baseTimeUnit val="days"/>
      </c:dateAx>
      <c:valAx>
        <c:axId val="1939350303"/>
        <c:scaling>
          <c:orientation val="minMax"/>
        </c:scaling>
        <c:delete val="0"/>
        <c:axPos val="l"/>
        <c:numFmt formatCode="#,##0.00\ \%"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crossAx val="1939344543"/>
        <c:crosses val="autoZero"/>
        <c:crossBetween val="between"/>
      </c:valAx>
      <c:spPr>
        <a:noFill/>
        <a:ln>
          <a:noFill/>
        </a:ln>
        <a:effectLst/>
      </c:spPr>
    </c:plotArea>
    <c:legend>
      <c:legendPos val="r"/>
      <c:layout>
        <c:manualLayout>
          <c:xMode val="edge"/>
          <c:yMode val="edge"/>
          <c:x val="8.080990006196051E-2"/>
          <c:y val="0.59621880143955142"/>
          <c:w val="0.46977605412998891"/>
          <c:h val="0.19164438069480388"/>
        </c:manualLayout>
      </c:layout>
      <c:overlay val="1"/>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8B991-ED02-9506-0560-E1BCEA077D42}"/>
              </a:ext>
            </a:extLst>
          </p:cNvPr>
          <p:cNvSpPr>
            <a:spLocks noGrp="1"/>
          </p:cNvSpPr>
          <p:nvPr>
            <p:ph type="ctrTitle"/>
          </p:nvPr>
        </p:nvSpPr>
        <p:spPr>
          <a:xfrm>
            <a:off x="944563" y="1750055"/>
            <a:ext cx="5667375" cy="3722887"/>
          </a:xfrm>
        </p:spPr>
        <p:txBody>
          <a:bodyPr anchor="b"/>
          <a:lstStyle>
            <a:lvl1pPr algn="ctr">
              <a:defRPr sz="3719"/>
            </a:lvl1pPr>
          </a:lstStyle>
          <a:p>
            <a:r>
              <a:rPr lang="pt-BR"/>
              <a:t>Clique para editar o título Mestre</a:t>
            </a:r>
          </a:p>
        </p:txBody>
      </p:sp>
      <p:sp>
        <p:nvSpPr>
          <p:cNvPr id="3" name="Subtítulo 2">
            <a:extLst>
              <a:ext uri="{FF2B5EF4-FFF2-40B4-BE49-F238E27FC236}">
                <a16:creationId xmlns:a16="http://schemas.microsoft.com/office/drawing/2014/main" id="{8CC04414-9299-DEB7-AA09-18B9CF22BE9D}"/>
              </a:ext>
            </a:extLst>
          </p:cNvPr>
          <p:cNvSpPr>
            <a:spLocks noGrp="1"/>
          </p:cNvSpPr>
          <p:nvPr>
            <p:ph type="subTitle" idx="1"/>
          </p:nvPr>
        </p:nvSpPr>
        <p:spPr>
          <a:xfrm>
            <a:off x="944563" y="5616511"/>
            <a:ext cx="5667375" cy="2581762"/>
          </a:xfrm>
        </p:spPr>
        <p:txBody>
          <a:bodyPr/>
          <a:lstStyle>
            <a:lvl1pPr marL="0" indent="0" algn="ctr">
              <a:buNone/>
              <a:defRPr sz="1488"/>
            </a:lvl1pPr>
            <a:lvl2pPr marL="283373" indent="0" algn="ctr">
              <a:buNone/>
              <a:defRPr sz="1240"/>
            </a:lvl2pPr>
            <a:lvl3pPr marL="566745" indent="0" algn="ctr">
              <a:buNone/>
              <a:defRPr sz="1116"/>
            </a:lvl3pPr>
            <a:lvl4pPr marL="850118" indent="0" algn="ctr">
              <a:buNone/>
              <a:defRPr sz="992"/>
            </a:lvl4pPr>
            <a:lvl5pPr marL="1133490" indent="0" algn="ctr">
              <a:buNone/>
              <a:defRPr sz="992"/>
            </a:lvl5pPr>
            <a:lvl6pPr marL="1416863" indent="0" algn="ctr">
              <a:buNone/>
              <a:defRPr sz="992"/>
            </a:lvl6pPr>
            <a:lvl7pPr marL="1700235" indent="0" algn="ctr">
              <a:buNone/>
              <a:defRPr sz="992"/>
            </a:lvl7pPr>
            <a:lvl8pPr marL="1983608" indent="0" algn="ctr">
              <a:buNone/>
              <a:defRPr sz="992"/>
            </a:lvl8pPr>
            <a:lvl9pPr marL="2266980" indent="0" algn="ctr">
              <a:buNone/>
              <a:defRPr sz="992"/>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6E6ECD4-E14B-0B02-28BD-E5B797BC27F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8A92022-A568-8AC8-4443-059580BCB8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0AFD865-AB5A-3B27-6F97-20EDDDCF0F2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76046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6E4F21-FAF7-48E7-0201-ED1E981C6DE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C428CBC2-A4B9-DE12-4643-A40BC13DB365}"/>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AD8E20B-76DF-D277-7ED6-188356C471C3}"/>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A772D356-85B1-8A08-0B60-C20D2467ED0C}"/>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AEFA35-917C-D918-8522-748ED7A4E612}"/>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2653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87B505B-7A0B-4C4E-9A7D-12C7C130D006}"/>
              </a:ext>
            </a:extLst>
          </p:cNvPr>
          <p:cNvSpPr>
            <a:spLocks noGrp="1"/>
          </p:cNvSpPr>
          <p:nvPr>
            <p:ph type="title" orient="vert"/>
          </p:nvPr>
        </p:nvSpPr>
        <p:spPr>
          <a:xfrm>
            <a:off x="5407620" y="569325"/>
            <a:ext cx="1629370" cy="9062162"/>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D9CABAAF-E84B-C7A0-1D29-999472DD973C}"/>
              </a:ext>
            </a:extLst>
          </p:cNvPr>
          <p:cNvSpPr>
            <a:spLocks noGrp="1"/>
          </p:cNvSpPr>
          <p:nvPr>
            <p:ph type="body" orient="vert" idx="1"/>
          </p:nvPr>
        </p:nvSpPr>
        <p:spPr>
          <a:xfrm>
            <a:off x="519509" y="569325"/>
            <a:ext cx="4793655" cy="9062162"/>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348275A-9E81-281D-515B-27A0441D18AA}"/>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3C9BB9EC-C209-7614-2A05-9AECB6230C2A}"/>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4D474E0-5FF3-89E0-0573-DDD667899B19}"/>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952679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1493821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Verdana"/>
                <a:cs typeface="Verdana"/>
              </a:defRPr>
            </a:lvl1pPr>
          </a:lstStyle>
          <a:p>
            <a:endParaRPr/>
          </a:p>
        </p:txBody>
      </p:sp>
      <p:sp>
        <p:nvSpPr>
          <p:cNvPr id="3" name="Holder 3"/>
          <p:cNvSpPr>
            <a:spLocks noGrp="1"/>
          </p:cNvSpPr>
          <p:nvPr>
            <p:ph sz="half" idx="2"/>
          </p:nvPr>
        </p:nvSpPr>
        <p:spPr>
          <a:xfrm>
            <a:off x="779299" y="2581018"/>
            <a:ext cx="2905760" cy="69977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4" name="Holder 4"/>
          <p:cNvSpPr>
            <a:spLocks noGrp="1"/>
          </p:cNvSpPr>
          <p:nvPr>
            <p:ph sz="half" idx="3"/>
          </p:nvPr>
        </p:nvSpPr>
        <p:spPr>
          <a:xfrm>
            <a:off x="3875306" y="2621837"/>
            <a:ext cx="2904490" cy="7391400"/>
          </a:xfrm>
          <a:prstGeom prst="rect">
            <a:avLst/>
          </a:prstGeom>
        </p:spPr>
        <p:txBody>
          <a:bodyPr wrap="square" lIns="0" tIns="0" rIns="0" bIns="0">
            <a:spAutoFit/>
          </a:bodyPr>
          <a:lstStyle>
            <a:lvl1pPr>
              <a:defRPr sz="1000" b="0" i="0">
                <a:solidFill>
                  <a:srgbClr val="2B333B"/>
                </a:solidFill>
                <a:latin typeface="Verdana"/>
                <a:cs typeface="Verdana"/>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2216191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2285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EBC990-0096-F200-C23B-655D0E4D62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C6D09D4-374D-7B5F-20E2-56078E7BC55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446489-5AF9-0982-8AF9-1B538483C6BD}"/>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56B3D624-58C6-C5C8-D7A5-EFCD74095E6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18829A1-25FC-9359-C9AA-C7CC77B759D8}"/>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54121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82F858-B1C4-45F8-0B98-F7CADE2C97CB}"/>
              </a:ext>
            </a:extLst>
          </p:cNvPr>
          <p:cNvSpPr>
            <a:spLocks noGrp="1"/>
          </p:cNvSpPr>
          <p:nvPr>
            <p:ph type="title"/>
          </p:nvPr>
        </p:nvSpPr>
        <p:spPr>
          <a:xfrm>
            <a:off x="515574" y="2665925"/>
            <a:ext cx="6517481" cy="4448157"/>
          </a:xfrm>
        </p:spPr>
        <p:txBody>
          <a:bodyPr anchor="b"/>
          <a:lstStyle>
            <a:lvl1pPr>
              <a:defRPr sz="3719"/>
            </a:lvl1pPr>
          </a:lstStyle>
          <a:p>
            <a:r>
              <a:rPr lang="pt-BR"/>
              <a:t>Clique para editar o título Mestre</a:t>
            </a:r>
          </a:p>
        </p:txBody>
      </p:sp>
      <p:sp>
        <p:nvSpPr>
          <p:cNvPr id="3" name="Espaço Reservado para Texto 2">
            <a:extLst>
              <a:ext uri="{FF2B5EF4-FFF2-40B4-BE49-F238E27FC236}">
                <a16:creationId xmlns:a16="http://schemas.microsoft.com/office/drawing/2014/main" id="{AD5074C1-5A28-AF2E-96A3-72761395A329}"/>
              </a:ext>
            </a:extLst>
          </p:cNvPr>
          <p:cNvSpPr>
            <a:spLocks noGrp="1"/>
          </p:cNvSpPr>
          <p:nvPr>
            <p:ph type="body" idx="1"/>
          </p:nvPr>
        </p:nvSpPr>
        <p:spPr>
          <a:xfrm>
            <a:off x="515574" y="7156164"/>
            <a:ext cx="6517481" cy="2339180"/>
          </a:xfrm>
        </p:spPr>
        <p:txBody>
          <a:bodyPr/>
          <a:lstStyle>
            <a:lvl1pPr marL="0" indent="0">
              <a:buNone/>
              <a:defRPr sz="1488">
                <a:solidFill>
                  <a:schemeClr val="tx1">
                    <a:tint val="82000"/>
                  </a:schemeClr>
                </a:solidFill>
              </a:defRPr>
            </a:lvl1pPr>
            <a:lvl2pPr marL="283373" indent="0">
              <a:buNone/>
              <a:defRPr sz="1240">
                <a:solidFill>
                  <a:schemeClr val="tx1">
                    <a:tint val="82000"/>
                  </a:schemeClr>
                </a:solidFill>
              </a:defRPr>
            </a:lvl2pPr>
            <a:lvl3pPr marL="566745" indent="0">
              <a:buNone/>
              <a:defRPr sz="1116">
                <a:solidFill>
                  <a:schemeClr val="tx1">
                    <a:tint val="82000"/>
                  </a:schemeClr>
                </a:solidFill>
              </a:defRPr>
            </a:lvl3pPr>
            <a:lvl4pPr marL="850118" indent="0">
              <a:buNone/>
              <a:defRPr sz="992">
                <a:solidFill>
                  <a:schemeClr val="tx1">
                    <a:tint val="82000"/>
                  </a:schemeClr>
                </a:solidFill>
              </a:defRPr>
            </a:lvl4pPr>
            <a:lvl5pPr marL="1133490" indent="0">
              <a:buNone/>
              <a:defRPr sz="992">
                <a:solidFill>
                  <a:schemeClr val="tx1">
                    <a:tint val="82000"/>
                  </a:schemeClr>
                </a:solidFill>
              </a:defRPr>
            </a:lvl5pPr>
            <a:lvl6pPr marL="1416863" indent="0">
              <a:buNone/>
              <a:defRPr sz="992">
                <a:solidFill>
                  <a:schemeClr val="tx1">
                    <a:tint val="82000"/>
                  </a:schemeClr>
                </a:solidFill>
              </a:defRPr>
            </a:lvl6pPr>
            <a:lvl7pPr marL="1700235" indent="0">
              <a:buNone/>
              <a:defRPr sz="992">
                <a:solidFill>
                  <a:schemeClr val="tx1">
                    <a:tint val="82000"/>
                  </a:schemeClr>
                </a:solidFill>
              </a:defRPr>
            </a:lvl7pPr>
            <a:lvl8pPr marL="1983608" indent="0">
              <a:buNone/>
              <a:defRPr sz="992">
                <a:solidFill>
                  <a:schemeClr val="tx1">
                    <a:tint val="82000"/>
                  </a:schemeClr>
                </a:solidFill>
              </a:defRPr>
            </a:lvl8pPr>
            <a:lvl9pPr marL="2266980" indent="0">
              <a:buNone/>
              <a:defRPr sz="992">
                <a:solidFill>
                  <a:schemeClr val="tx1">
                    <a:tint val="82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A48D727-136C-E71C-FE13-6C84BE301BE7}"/>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E620F4D-F939-3587-A1F6-CB183E52205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5CD98EF-A40E-E42C-57D2-F2977248C600}"/>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20070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107F4-F94E-9921-436A-913E421B44B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2BEC416-E98F-14CB-125B-F0763BACEDC7}"/>
              </a:ext>
            </a:extLst>
          </p:cNvPr>
          <p:cNvSpPr>
            <a:spLocks noGrp="1"/>
          </p:cNvSpPr>
          <p:nvPr>
            <p:ph sz="half" idx="1"/>
          </p:nvPr>
        </p:nvSpPr>
        <p:spPr>
          <a:xfrm>
            <a:off x="519509"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E991247F-B21D-9075-8ADE-91041F286DF4}"/>
              </a:ext>
            </a:extLst>
          </p:cNvPr>
          <p:cNvSpPr>
            <a:spLocks noGrp="1"/>
          </p:cNvSpPr>
          <p:nvPr>
            <p:ph sz="half" idx="2"/>
          </p:nvPr>
        </p:nvSpPr>
        <p:spPr>
          <a:xfrm>
            <a:off x="3825478" y="2846623"/>
            <a:ext cx="3211513" cy="678486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CF88559-3827-599B-3908-6EEDBDA82426}"/>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75D8CCE2-BB1A-3BC3-49DC-54758F113FC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5F578B81-A9E3-6D8F-A772-9A2122071FDF}"/>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916610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AAE60-C28B-6B13-3C70-E1E8C0D7C515}"/>
              </a:ext>
            </a:extLst>
          </p:cNvPr>
          <p:cNvSpPr>
            <a:spLocks noGrp="1"/>
          </p:cNvSpPr>
          <p:nvPr>
            <p:ph type="title"/>
          </p:nvPr>
        </p:nvSpPr>
        <p:spPr>
          <a:xfrm>
            <a:off x="520494" y="569326"/>
            <a:ext cx="6517481" cy="2066896"/>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9531A479-1992-F5FB-0679-EA6154903A7F}"/>
              </a:ext>
            </a:extLst>
          </p:cNvPr>
          <p:cNvSpPr>
            <a:spLocks noGrp="1"/>
          </p:cNvSpPr>
          <p:nvPr>
            <p:ph type="body" idx="1"/>
          </p:nvPr>
        </p:nvSpPr>
        <p:spPr>
          <a:xfrm>
            <a:off x="520494" y="2621369"/>
            <a:ext cx="3196753"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BDB86497-4F07-94C7-DF1F-E5F1CC8F29FE}"/>
              </a:ext>
            </a:extLst>
          </p:cNvPr>
          <p:cNvSpPr>
            <a:spLocks noGrp="1"/>
          </p:cNvSpPr>
          <p:nvPr>
            <p:ph sz="half" idx="2"/>
          </p:nvPr>
        </p:nvSpPr>
        <p:spPr>
          <a:xfrm>
            <a:off x="520494" y="3906061"/>
            <a:ext cx="3196753"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CD79333-2C69-91EB-C96F-F3087459AE19}"/>
              </a:ext>
            </a:extLst>
          </p:cNvPr>
          <p:cNvSpPr>
            <a:spLocks noGrp="1"/>
          </p:cNvSpPr>
          <p:nvPr>
            <p:ph type="body" sz="quarter" idx="3"/>
          </p:nvPr>
        </p:nvSpPr>
        <p:spPr>
          <a:xfrm>
            <a:off x="3825478" y="2621369"/>
            <a:ext cx="3212497" cy="1284692"/>
          </a:xfrm>
        </p:spPr>
        <p:txBody>
          <a:bodyPr anchor="b"/>
          <a:lstStyle>
            <a:lvl1pPr marL="0" indent="0">
              <a:buNone/>
              <a:defRPr sz="1488" b="1"/>
            </a:lvl1pPr>
            <a:lvl2pPr marL="283373" indent="0">
              <a:buNone/>
              <a:defRPr sz="1240" b="1"/>
            </a:lvl2pPr>
            <a:lvl3pPr marL="566745" indent="0">
              <a:buNone/>
              <a:defRPr sz="1116" b="1"/>
            </a:lvl3pPr>
            <a:lvl4pPr marL="850118" indent="0">
              <a:buNone/>
              <a:defRPr sz="992" b="1"/>
            </a:lvl4pPr>
            <a:lvl5pPr marL="1133490" indent="0">
              <a:buNone/>
              <a:defRPr sz="992" b="1"/>
            </a:lvl5pPr>
            <a:lvl6pPr marL="1416863" indent="0">
              <a:buNone/>
              <a:defRPr sz="992" b="1"/>
            </a:lvl6pPr>
            <a:lvl7pPr marL="1700235" indent="0">
              <a:buNone/>
              <a:defRPr sz="992" b="1"/>
            </a:lvl7pPr>
            <a:lvl8pPr marL="1983608" indent="0">
              <a:buNone/>
              <a:defRPr sz="992" b="1"/>
            </a:lvl8pPr>
            <a:lvl9pPr marL="2266980" indent="0">
              <a:buNone/>
              <a:defRPr sz="992"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3F9FAD7-D0DE-A6E6-AA44-B4EF22066EB5}"/>
              </a:ext>
            </a:extLst>
          </p:cNvPr>
          <p:cNvSpPr>
            <a:spLocks noGrp="1"/>
          </p:cNvSpPr>
          <p:nvPr>
            <p:ph sz="quarter" idx="4"/>
          </p:nvPr>
        </p:nvSpPr>
        <p:spPr>
          <a:xfrm>
            <a:off x="3825478" y="3906061"/>
            <a:ext cx="3212497" cy="574522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C001D2F-528E-8881-1BA4-6D6A4AA6CB55}"/>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8" name="Espaço Reservado para Rodapé 7">
            <a:extLst>
              <a:ext uri="{FF2B5EF4-FFF2-40B4-BE49-F238E27FC236}">
                <a16:creationId xmlns:a16="http://schemas.microsoft.com/office/drawing/2014/main" id="{AAD924C3-5918-EB2D-BEF5-326A4E8E4C5A}"/>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5590603D-6631-7A23-D71C-85538231C9D7}"/>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31781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8DF997-AB96-DA1C-78A3-B780E6F59E8B}"/>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BFC1FC02-E813-81DD-6FCD-E26BABFA8AA4}"/>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4" name="Espaço Reservado para Rodapé 3">
            <a:extLst>
              <a:ext uri="{FF2B5EF4-FFF2-40B4-BE49-F238E27FC236}">
                <a16:creationId xmlns:a16="http://schemas.microsoft.com/office/drawing/2014/main" id="{EF2157ED-1EAC-0D16-C27D-7E1C4523C1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426443BC-FC0D-88E8-4962-522C49E7B701}"/>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338471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B99175F0-5CCE-B2F0-83ED-D216BF437ECC}"/>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3" name="Espaço Reservado para Rodapé 2">
            <a:extLst>
              <a:ext uri="{FF2B5EF4-FFF2-40B4-BE49-F238E27FC236}">
                <a16:creationId xmlns:a16="http://schemas.microsoft.com/office/drawing/2014/main" id="{4AE2C514-2A72-91F9-8F28-70499165B3DA}"/>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1C778CF-DCF1-092D-9407-467CD9F06C6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154253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FCE2A-6044-49EB-4939-DADE6CE47DFC}"/>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Conteúdo 2">
            <a:extLst>
              <a:ext uri="{FF2B5EF4-FFF2-40B4-BE49-F238E27FC236}">
                <a16:creationId xmlns:a16="http://schemas.microsoft.com/office/drawing/2014/main" id="{50D169B7-2875-AD0C-C22B-DB15F2D5FFA4}"/>
              </a:ext>
            </a:extLst>
          </p:cNvPr>
          <p:cNvSpPr>
            <a:spLocks noGrp="1"/>
          </p:cNvSpPr>
          <p:nvPr>
            <p:ph idx="1"/>
          </p:nvPr>
        </p:nvSpPr>
        <p:spPr>
          <a:xfrm>
            <a:off x="3212497" y="1539652"/>
            <a:ext cx="3825478" cy="7599245"/>
          </a:xfrm>
        </p:spPr>
        <p:txBody>
          <a:bodyPr/>
          <a:lstStyle>
            <a:lvl1pPr>
              <a:defRPr sz="1983"/>
            </a:lvl1pPr>
            <a:lvl2pPr>
              <a:defRPr sz="1735"/>
            </a:lvl2pPr>
            <a:lvl3pPr>
              <a:defRPr sz="1488"/>
            </a:lvl3pPr>
            <a:lvl4pPr>
              <a:defRPr sz="1240"/>
            </a:lvl4pPr>
            <a:lvl5pPr>
              <a:defRPr sz="1240"/>
            </a:lvl5pPr>
            <a:lvl6pPr>
              <a:defRPr sz="1240"/>
            </a:lvl6pPr>
            <a:lvl7pPr>
              <a:defRPr sz="1240"/>
            </a:lvl7pPr>
            <a:lvl8pPr>
              <a:defRPr sz="1240"/>
            </a:lvl8pPr>
            <a:lvl9pPr>
              <a:defRPr sz="124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EEEDC603-82E0-6958-E4F0-DF5172A9D3DC}"/>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B2ACF6-7EFA-06B0-32F2-893EE3BAA03F}"/>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02C04704-36E7-2595-D258-78FAE8E349A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BB980CA-4369-3DC7-4B5D-F88ACC5BBA4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40172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12A16-DDA6-F052-FC44-CFD1CFEF794D}"/>
              </a:ext>
            </a:extLst>
          </p:cNvPr>
          <p:cNvSpPr>
            <a:spLocks noGrp="1"/>
          </p:cNvSpPr>
          <p:nvPr>
            <p:ph type="title"/>
          </p:nvPr>
        </p:nvSpPr>
        <p:spPr>
          <a:xfrm>
            <a:off x="520494" y="712893"/>
            <a:ext cx="2437168" cy="2495127"/>
          </a:xfrm>
        </p:spPr>
        <p:txBody>
          <a:bodyPr anchor="b"/>
          <a:lstStyle>
            <a:lvl1pPr>
              <a:defRPr sz="1983"/>
            </a:lvl1pPr>
          </a:lstStyle>
          <a:p>
            <a:r>
              <a:rPr lang="pt-BR"/>
              <a:t>Clique para editar o título Mestre</a:t>
            </a:r>
          </a:p>
        </p:txBody>
      </p:sp>
      <p:sp>
        <p:nvSpPr>
          <p:cNvPr id="3" name="Espaço Reservado para Imagem 2">
            <a:extLst>
              <a:ext uri="{FF2B5EF4-FFF2-40B4-BE49-F238E27FC236}">
                <a16:creationId xmlns:a16="http://schemas.microsoft.com/office/drawing/2014/main" id="{290FF561-06D6-EA7B-B3AB-D76D410D9D2E}"/>
              </a:ext>
            </a:extLst>
          </p:cNvPr>
          <p:cNvSpPr>
            <a:spLocks noGrp="1"/>
          </p:cNvSpPr>
          <p:nvPr>
            <p:ph type="pic" idx="1"/>
          </p:nvPr>
        </p:nvSpPr>
        <p:spPr>
          <a:xfrm>
            <a:off x="3212497" y="1539652"/>
            <a:ext cx="3825478" cy="7599245"/>
          </a:xfrm>
        </p:spPr>
        <p:txBody>
          <a:bodyPr/>
          <a:lstStyle>
            <a:lvl1pPr marL="0" indent="0">
              <a:buNone/>
              <a:defRPr sz="1983"/>
            </a:lvl1pPr>
            <a:lvl2pPr marL="283373" indent="0">
              <a:buNone/>
              <a:defRPr sz="1735"/>
            </a:lvl2pPr>
            <a:lvl3pPr marL="566745" indent="0">
              <a:buNone/>
              <a:defRPr sz="1488"/>
            </a:lvl3pPr>
            <a:lvl4pPr marL="850118" indent="0">
              <a:buNone/>
              <a:defRPr sz="1240"/>
            </a:lvl4pPr>
            <a:lvl5pPr marL="1133490" indent="0">
              <a:buNone/>
              <a:defRPr sz="1240"/>
            </a:lvl5pPr>
            <a:lvl6pPr marL="1416863" indent="0">
              <a:buNone/>
              <a:defRPr sz="1240"/>
            </a:lvl6pPr>
            <a:lvl7pPr marL="1700235" indent="0">
              <a:buNone/>
              <a:defRPr sz="1240"/>
            </a:lvl7pPr>
            <a:lvl8pPr marL="1983608" indent="0">
              <a:buNone/>
              <a:defRPr sz="1240"/>
            </a:lvl8pPr>
            <a:lvl9pPr marL="2266980" indent="0">
              <a:buNone/>
              <a:defRPr sz="1240"/>
            </a:lvl9pPr>
          </a:lstStyle>
          <a:p>
            <a:endParaRPr lang="pt-BR"/>
          </a:p>
        </p:txBody>
      </p:sp>
      <p:sp>
        <p:nvSpPr>
          <p:cNvPr id="4" name="Espaço Reservado para Texto 3">
            <a:extLst>
              <a:ext uri="{FF2B5EF4-FFF2-40B4-BE49-F238E27FC236}">
                <a16:creationId xmlns:a16="http://schemas.microsoft.com/office/drawing/2014/main" id="{54E5E70F-C114-1DA2-B921-B880C798ADB7}"/>
              </a:ext>
            </a:extLst>
          </p:cNvPr>
          <p:cNvSpPr>
            <a:spLocks noGrp="1"/>
          </p:cNvSpPr>
          <p:nvPr>
            <p:ph type="body" sz="half" idx="2"/>
          </p:nvPr>
        </p:nvSpPr>
        <p:spPr>
          <a:xfrm>
            <a:off x="520494" y="3208020"/>
            <a:ext cx="2437168" cy="5943254"/>
          </a:xfrm>
        </p:spPr>
        <p:txBody>
          <a:bodyPr/>
          <a:lstStyle>
            <a:lvl1pPr marL="0" indent="0">
              <a:buNone/>
              <a:defRPr sz="992"/>
            </a:lvl1pPr>
            <a:lvl2pPr marL="283373" indent="0">
              <a:buNone/>
              <a:defRPr sz="868"/>
            </a:lvl2pPr>
            <a:lvl3pPr marL="566745" indent="0">
              <a:buNone/>
              <a:defRPr sz="744"/>
            </a:lvl3pPr>
            <a:lvl4pPr marL="850118" indent="0">
              <a:buNone/>
              <a:defRPr sz="620"/>
            </a:lvl4pPr>
            <a:lvl5pPr marL="1133490" indent="0">
              <a:buNone/>
              <a:defRPr sz="620"/>
            </a:lvl5pPr>
            <a:lvl6pPr marL="1416863" indent="0">
              <a:buNone/>
              <a:defRPr sz="620"/>
            </a:lvl6pPr>
            <a:lvl7pPr marL="1700235" indent="0">
              <a:buNone/>
              <a:defRPr sz="620"/>
            </a:lvl7pPr>
            <a:lvl8pPr marL="1983608" indent="0">
              <a:buNone/>
              <a:defRPr sz="620"/>
            </a:lvl8pPr>
            <a:lvl9pPr marL="2266980" indent="0">
              <a:buNone/>
              <a:defRPr sz="62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B172289-F7B2-D6C6-B225-7481A9558BBB}"/>
              </a:ext>
            </a:extLst>
          </p:cNvPr>
          <p:cNvSpPr>
            <a:spLocks noGrp="1"/>
          </p:cNvSpPr>
          <p:nvPr>
            <p:ph type="dt" sz="half" idx="10"/>
          </p:nvPr>
        </p:nvSpPr>
        <p:spPr/>
        <p:txBody>
          <a:bodyPr/>
          <a:lstStyle/>
          <a:p>
            <a:fld id="{1D8BD707-D9CF-40AE-B4C6-C98DA3205C09}" type="datetimeFigureOut">
              <a:rPr lang="en-US" smtClean="0"/>
              <a:t>2/19/2025</a:t>
            </a:fld>
            <a:endParaRPr lang="en-US"/>
          </a:p>
        </p:txBody>
      </p:sp>
      <p:sp>
        <p:nvSpPr>
          <p:cNvPr id="6" name="Espaço Reservado para Rodapé 5">
            <a:extLst>
              <a:ext uri="{FF2B5EF4-FFF2-40B4-BE49-F238E27FC236}">
                <a16:creationId xmlns:a16="http://schemas.microsoft.com/office/drawing/2014/main" id="{E49D5715-C951-B4C6-F8B3-1166BEE30D0E}"/>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8D078DF-8A2C-BAE9-4291-CC12F9C45E0B}"/>
              </a:ext>
            </a:extLst>
          </p:cNvPr>
          <p:cNvSpPr>
            <a:spLocks noGrp="1"/>
          </p:cNvSpPr>
          <p:nvPr>
            <p:ph type="sldNum" sz="quarter" idx="12"/>
          </p:nvPr>
        </p:nvSpPr>
        <p:spPr/>
        <p:txBody>
          <a:bodyPr/>
          <a:lstStyle/>
          <a:p>
            <a:fld id="{B6F15528-21DE-4FAA-801E-634DDDAF4B2B}" type="slidenum">
              <a:rPr lang="pt-BR" smtClean="0"/>
              <a:t>‹nº›</a:t>
            </a:fld>
            <a:endParaRPr lang="pt-BR"/>
          </a:p>
        </p:txBody>
      </p:sp>
    </p:spTree>
    <p:extLst>
      <p:ext uri="{BB962C8B-B14F-4D97-AF65-F5344CB8AC3E}">
        <p14:creationId xmlns:p14="http://schemas.microsoft.com/office/powerpoint/2010/main" val="254591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2E"/>
        </a:solid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433649B-269E-E0F7-6402-6998735D6FB3}"/>
              </a:ext>
            </a:extLst>
          </p:cNvPr>
          <p:cNvSpPr>
            <a:spLocks noGrp="1"/>
          </p:cNvSpPr>
          <p:nvPr>
            <p:ph type="title"/>
          </p:nvPr>
        </p:nvSpPr>
        <p:spPr>
          <a:xfrm>
            <a:off x="519510" y="569326"/>
            <a:ext cx="6517481" cy="2066896"/>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15A75291-9253-DBC4-4A30-97EA3182A0CD}"/>
              </a:ext>
            </a:extLst>
          </p:cNvPr>
          <p:cNvSpPr>
            <a:spLocks noGrp="1"/>
          </p:cNvSpPr>
          <p:nvPr>
            <p:ph type="body" idx="1"/>
          </p:nvPr>
        </p:nvSpPr>
        <p:spPr>
          <a:xfrm>
            <a:off x="519510" y="2846623"/>
            <a:ext cx="6517481" cy="67848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963F365-4314-556F-EADB-CB7946B8F382}"/>
              </a:ext>
            </a:extLst>
          </p:cNvPr>
          <p:cNvSpPr>
            <a:spLocks noGrp="1"/>
          </p:cNvSpPr>
          <p:nvPr>
            <p:ph type="dt" sz="half" idx="2"/>
          </p:nvPr>
        </p:nvSpPr>
        <p:spPr>
          <a:xfrm>
            <a:off x="519509" y="9911198"/>
            <a:ext cx="1700213" cy="569325"/>
          </a:xfrm>
          <a:prstGeom prst="rect">
            <a:avLst/>
          </a:prstGeom>
        </p:spPr>
        <p:txBody>
          <a:bodyPr vert="horz" lIns="91440" tIns="45720" rIns="91440" bIns="45720" rtlCol="0" anchor="ctr"/>
          <a:lstStyle>
            <a:lvl1pPr algn="l">
              <a:defRPr sz="744">
                <a:solidFill>
                  <a:schemeClr val="tx1">
                    <a:tint val="82000"/>
                  </a:schemeClr>
                </a:solidFill>
              </a:defRPr>
            </a:lvl1pPr>
          </a:lstStyle>
          <a:p>
            <a:fld id="{1D8BD707-D9CF-40AE-B4C6-C98DA3205C09}" type="datetimeFigureOut">
              <a:rPr lang="en-US" smtClean="0"/>
              <a:t>2/19/2025</a:t>
            </a:fld>
            <a:endParaRPr lang="en-US"/>
          </a:p>
        </p:txBody>
      </p:sp>
      <p:sp>
        <p:nvSpPr>
          <p:cNvPr id="5" name="Espaço Reservado para Rodapé 4">
            <a:extLst>
              <a:ext uri="{FF2B5EF4-FFF2-40B4-BE49-F238E27FC236}">
                <a16:creationId xmlns:a16="http://schemas.microsoft.com/office/drawing/2014/main" id="{C9895BAE-D02F-9880-81B5-DDCF7718F474}"/>
              </a:ext>
            </a:extLst>
          </p:cNvPr>
          <p:cNvSpPr>
            <a:spLocks noGrp="1"/>
          </p:cNvSpPr>
          <p:nvPr>
            <p:ph type="ftr" sz="quarter" idx="3"/>
          </p:nvPr>
        </p:nvSpPr>
        <p:spPr>
          <a:xfrm>
            <a:off x="2503091" y="9911198"/>
            <a:ext cx="2550319" cy="569325"/>
          </a:xfrm>
          <a:prstGeom prst="rect">
            <a:avLst/>
          </a:prstGeom>
        </p:spPr>
        <p:txBody>
          <a:bodyPr vert="horz" lIns="91440" tIns="45720" rIns="91440" bIns="45720" rtlCol="0" anchor="ctr"/>
          <a:lstStyle>
            <a:lvl1pPr algn="ctr">
              <a:defRPr sz="744">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2B1B46C-8B47-EF3C-E6A7-17AE37EF49FF}"/>
              </a:ext>
            </a:extLst>
          </p:cNvPr>
          <p:cNvSpPr>
            <a:spLocks noGrp="1"/>
          </p:cNvSpPr>
          <p:nvPr>
            <p:ph type="sldNum" sz="quarter" idx="4"/>
          </p:nvPr>
        </p:nvSpPr>
        <p:spPr>
          <a:xfrm>
            <a:off x="5336778" y="9911198"/>
            <a:ext cx="1700213" cy="569325"/>
          </a:xfrm>
          <a:prstGeom prst="rect">
            <a:avLst/>
          </a:prstGeom>
        </p:spPr>
        <p:txBody>
          <a:bodyPr vert="horz" lIns="91440" tIns="45720" rIns="91440" bIns="45720" rtlCol="0" anchor="ctr"/>
          <a:lstStyle>
            <a:lvl1pPr algn="r">
              <a:defRPr sz="744">
                <a:solidFill>
                  <a:schemeClr val="tx1">
                    <a:tint val="82000"/>
                  </a:schemeClr>
                </a:solidFill>
              </a:defRPr>
            </a:lvl1pPr>
          </a:lstStyle>
          <a:p>
            <a:fld id="{B6F15528-21DE-4FAA-801E-634DDDAF4B2B}" type="slidenum">
              <a:rPr lang="pt-BR" smtClean="0"/>
              <a:t>‹nº›</a:t>
            </a:fld>
            <a:endParaRPr lang="pt-BR"/>
          </a:p>
        </p:txBody>
      </p:sp>
    </p:spTree>
    <p:extLst>
      <p:ext uri="{BB962C8B-B14F-4D97-AF65-F5344CB8AC3E}">
        <p14:creationId xmlns:p14="http://schemas.microsoft.com/office/powerpoint/2010/main" val="395480241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Lst>
  <p:txStyles>
    <p:titleStyle>
      <a:lvl1pPr algn="l" defTabSz="566745" rtl="0" eaLnBrk="1" latinLnBrk="0" hangingPunct="1">
        <a:lnSpc>
          <a:spcPct val="90000"/>
        </a:lnSpc>
        <a:spcBef>
          <a:spcPct val="0"/>
        </a:spcBef>
        <a:buNone/>
        <a:defRPr sz="2727" kern="1200">
          <a:solidFill>
            <a:schemeClr val="tx1"/>
          </a:solidFill>
          <a:latin typeface="+mj-lt"/>
          <a:ea typeface="+mj-ea"/>
          <a:cs typeface="+mj-cs"/>
        </a:defRPr>
      </a:lvl1pPr>
    </p:titleStyle>
    <p:bodyStyle>
      <a:lvl1pPr marL="141686" indent="-141686" algn="l" defTabSz="566745" rtl="0" eaLnBrk="1" latinLnBrk="0" hangingPunct="1">
        <a:lnSpc>
          <a:spcPct val="90000"/>
        </a:lnSpc>
        <a:spcBef>
          <a:spcPts val="620"/>
        </a:spcBef>
        <a:buFont typeface="Arial" panose="020B0604020202020204" pitchFamily="34" charset="0"/>
        <a:buChar char="•"/>
        <a:defRPr sz="1735" kern="1200">
          <a:solidFill>
            <a:schemeClr val="tx1"/>
          </a:solidFill>
          <a:latin typeface="+mn-lt"/>
          <a:ea typeface="+mn-ea"/>
          <a:cs typeface="+mn-cs"/>
        </a:defRPr>
      </a:lvl1pPr>
      <a:lvl2pPr marL="425059" indent="-141686" algn="l" defTabSz="566745" rtl="0" eaLnBrk="1" latinLnBrk="0" hangingPunct="1">
        <a:lnSpc>
          <a:spcPct val="90000"/>
        </a:lnSpc>
        <a:spcBef>
          <a:spcPts val="310"/>
        </a:spcBef>
        <a:buFont typeface="Arial" panose="020B0604020202020204" pitchFamily="34" charset="0"/>
        <a:buChar char="•"/>
        <a:defRPr sz="1488" kern="1200">
          <a:solidFill>
            <a:schemeClr val="tx1"/>
          </a:solidFill>
          <a:latin typeface="+mn-lt"/>
          <a:ea typeface="+mn-ea"/>
          <a:cs typeface="+mn-cs"/>
        </a:defRPr>
      </a:lvl2pPr>
      <a:lvl3pPr marL="708431" indent="-141686" algn="l" defTabSz="566745" rtl="0" eaLnBrk="1" latinLnBrk="0" hangingPunct="1">
        <a:lnSpc>
          <a:spcPct val="90000"/>
        </a:lnSpc>
        <a:spcBef>
          <a:spcPts val="310"/>
        </a:spcBef>
        <a:buFont typeface="Arial" panose="020B0604020202020204" pitchFamily="34" charset="0"/>
        <a:buChar char="•"/>
        <a:defRPr sz="1240" kern="1200">
          <a:solidFill>
            <a:schemeClr val="tx1"/>
          </a:solidFill>
          <a:latin typeface="+mn-lt"/>
          <a:ea typeface="+mn-ea"/>
          <a:cs typeface="+mn-cs"/>
        </a:defRPr>
      </a:lvl3pPr>
      <a:lvl4pPr marL="99180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4pPr>
      <a:lvl5pPr marL="127517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5pPr>
      <a:lvl6pPr marL="1558549"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1922"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5294"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8667" indent="-141686" algn="l" defTabSz="566745"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pt-BR"/>
      </a:defPPr>
      <a:lvl1pPr marL="0" algn="l" defTabSz="566745" rtl="0" eaLnBrk="1" latinLnBrk="0" hangingPunct="1">
        <a:defRPr sz="1116" kern="1200">
          <a:solidFill>
            <a:schemeClr val="tx1"/>
          </a:solidFill>
          <a:latin typeface="+mn-lt"/>
          <a:ea typeface="+mn-ea"/>
          <a:cs typeface="+mn-cs"/>
        </a:defRPr>
      </a:lvl1pPr>
      <a:lvl2pPr marL="283373" algn="l" defTabSz="566745" rtl="0" eaLnBrk="1" latinLnBrk="0" hangingPunct="1">
        <a:defRPr sz="1116" kern="1200">
          <a:solidFill>
            <a:schemeClr val="tx1"/>
          </a:solidFill>
          <a:latin typeface="+mn-lt"/>
          <a:ea typeface="+mn-ea"/>
          <a:cs typeface="+mn-cs"/>
        </a:defRPr>
      </a:lvl2pPr>
      <a:lvl3pPr marL="566745" algn="l" defTabSz="566745" rtl="0" eaLnBrk="1" latinLnBrk="0" hangingPunct="1">
        <a:defRPr sz="1116" kern="1200">
          <a:solidFill>
            <a:schemeClr val="tx1"/>
          </a:solidFill>
          <a:latin typeface="+mn-lt"/>
          <a:ea typeface="+mn-ea"/>
          <a:cs typeface="+mn-cs"/>
        </a:defRPr>
      </a:lvl3pPr>
      <a:lvl4pPr marL="850118" algn="l" defTabSz="566745" rtl="0" eaLnBrk="1" latinLnBrk="0" hangingPunct="1">
        <a:defRPr sz="1116" kern="1200">
          <a:solidFill>
            <a:schemeClr val="tx1"/>
          </a:solidFill>
          <a:latin typeface="+mn-lt"/>
          <a:ea typeface="+mn-ea"/>
          <a:cs typeface="+mn-cs"/>
        </a:defRPr>
      </a:lvl4pPr>
      <a:lvl5pPr marL="1133490" algn="l" defTabSz="566745" rtl="0" eaLnBrk="1" latinLnBrk="0" hangingPunct="1">
        <a:defRPr sz="1116" kern="1200">
          <a:solidFill>
            <a:schemeClr val="tx1"/>
          </a:solidFill>
          <a:latin typeface="+mn-lt"/>
          <a:ea typeface="+mn-ea"/>
          <a:cs typeface="+mn-cs"/>
        </a:defRPr>
      </a:lvl5pPr>
      <a:lvl6pPr marL="1416863" algn="l" defTabSz="566745" rtl="0" eaLnBrk="1" latinLnBrk="0" hangingPunct="1">
        <a:defRPr sz="1116" kern="1200">
          <a:solidFill>
            <a:schemeClr val="tx1"/>
          </a:solidFill>
          <a:latin typeface="+mn-lt"/>
          <a:ea typeface="+mn-ea"/>
          <a:cs typeface="+mn-cs"/>
        </a:defRPr>
      </a:lvl6pPr>
      <a:lvl7pPr marL="1700235" algn="l" defTabSz="566745" rtl="0" eaLnBrk="1" latinLnBrk="0" hangingPunct="1">
        <a:defRPr sz="1116" kern="1200">
          <a:solidFill>
            <a:schemeClr val="tx1"/>
          </a:solidFill>
          <a:latin typeface="+mn-lt"/>
          <a:ea typeface="+mn-ea"/>
          <a:cs typeface="+mn-cs"/>
        </a:defRPr>
      </a:lvl7pPr>
      <a:lvl8pPr marL="1983608" algn="l" defTabSz="566745" rtl="0" eaLnBrk="1" latinLnBrk="0" hangingPunct="1">
        <a:defRPr sz="1116" kern="1200">
          <a:solidFill>
            <a:schemeClr val="tx1"/>
          </a:solidFill>
          <a:latin typeface="+mn-lt"/>
          <a:ea typeface="+mn-ea"/>
          <a:cs typeface="+mn-cs"/>
        </a:defRPr>
      </a:lvl8pPr>
      <a:lvl9pPr marL="2266980" algn="l" defTabSz="566745"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14.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98560" y="21167"/>
            <a:ext cx="6757940" cy="10110788"/>
          </a:xfrm>
          <a:prstGeom prst="rect">
            <a:avLst/>
          </a:prstGeom>
        </p:spPr>
      </p:pic>
      <p:sp>
        <p:nvSpPr>
          <p:cNvPr id="4" name="object 4"/>
          <p:cNvSpPr txBox="1">
            <a:spLocks noGrp="1"/>
          </p:cNvSpPr>
          <p:nvPr>
            <p:ph type="title"/>
          </p:nvPr>
        </p:nvSpPr>
        <p:spPr>
          <a:xfrm>
            <a:off x="2004978" y="3715877"/>
            <a:ext cx="3157571" cy="1218282"/>
          </a:xfrm>
          <a:prstGeom prst="rect">
            <a:avLst/>
          </a:prstGeom>
        </p:spPr>
        <p:txBody>
          <a:bodyPr vert="horz" wrap="square" lIns="0" tIns="12700" rIns="0" bIns="0" rtlCol="0">
            <a:spAutoFit/>
          </a:bodyPr>
          <a:lstStyle/>
          <a:p>
            <a:pPr marL="12700">
              <a:lnSpc>
                <a:spcPts val="4650"/>
              </a:lnSpc>
              <a:spcBef>
                <a:spcPts val="100"/>
              </a:spcBef>
            </a:pPr>
            <a:r>
              <a:rPr sz="4000" spc="-55" dirty="0">
                <a:solidFill>
                  <a:schemeClr val="bg1"/>
                </a:solidFill>
                <a:latin typeface="Montserrat SemiBold" panose="00000700000000000000" pitchFamily="2" charset="0"/>
                <a:cs typeface="Arial Black"/>
              </a:rPr>
              <a:t>Relatório</a:t>
            </a:r>
            <a:endParaRPr sz="4000" dirty="0">
              <a:solidFill>
                <a:schemeClr val="bg1"/>
              </a:solidFill>
              <a:latin typeface="Montserrat SemiBold" panose="00000700000000000000" pitchFamily="2" charset="0"/>
              <a:cs typeface="Arial Black"/>
            </a:endParaRPr>
          </a:p>
          <a:p>
            <a:pPr marL="12700">
              <a:lnSpc>
                <a:spcPts val="4650"/>
              </a:lnSpc>
            </a:pPr>
            <a:r>
              <a:rPr sz="4000" spc="95" dirty="0">
                <a:solidFill>
                  <a:schemeClr val="bg1"/>
                </a:solidFill>
                <a:latin typeface="Montserrat Light" panose="00000400000000000000" pitchFamily="2" charset="0"/>
              </a:rPr>
              <a:t>de</a:t>
            </a:r>
            <a:r>
              <a:rPr sz="4000" spc="-375" dirty="0">
                <a:solidFill>
                  <a:schemeClr val="bg1"/>
                </a:solidFill>
                <a:latin typeface="Montserrat Light" panose="00000400000000000000" pitchFamily="2" charset="0"/>
              </a:rPr>
              <a:t> </a:t>
            </a:r>
            <a:r>
              <a:rPr sz="4000" spc="65" dirty="0">
                <a:solidFill>
                  <a:schemeClr val="bg1"/>
                </a:solidFill>
                <a:latin typeface="Montserrat Light" panose="00000400000000000000" pitchFamily="2" charset="0"/>
              </a:rPr>
              <a:t>Fundos</a:t>
            </a:r>
            <a:endParaRPr sz="4000" dirty="0">
              <a:solidFill>
                <a:schemeClr val="bg1"/>
              </a:solidFill>
              <a:latin typeface="Montserrat Light" panose="00000400000000000000" pitchFamily="2" charset="0"/>
            </a:endParaRPr>
          </a:p>
        </p:txBody>
      </p:sp>
      <p:sp>
        <p:nvSpPr>
          <p:cNvPr id="5" name="object 5"/>
          <p:cNvSpPr txBox="1"/>
          <p:nvPr/>
        </p:nvSpPr>
        <p:spPr>
          <a:xfrm>
            <a:off x="2235200" y="5244562"/>
            <a:ext cx="3703050" cy="859210"/>
          </a:xfrm>
          <a:prstGeom prst="rect">
            <a:avLst/>
          </a:prstGeom>
        </p:spPr>
        <p:txBody>
          <a:bodyPr vert="horz" wrap="square" lIns="0" tIns="152400" rIns="0" bIns="0" rtlCol="0">
            <a:spAutoFit/>
          </a:bodyPr>
          <a:lstStyle/>
          <a:p>
            <a:pPr marL="12700">
              <a:lnSpc>
                <a:spcPct val="100000"/>
              </a:lnSpc>
              <a:spcBef>
                <a:spcPts val="1200"/>
              </a:spcBef>
            </a:pPr>
            <a:r>
              <a:rPr lang="pt-BR" sz="2500" spc="-10" dirty="0" err="1">
                <a:solidFill>
                  <a:srgbClr val="FFFFFF"/>
                </a:solidFill>
                <a:latin typeface="Montserrat SemiBold" panose="00000700000000000000" pitchFamily="2" charset="0"/>
                <a:cs typeface="Arial Black"/>
              </a:rPr>
              <a:t>Hashdex</a:t>
            </a:r>
            <a:r>
              <a:rPr lang="pt-BR" sz="2500" spc="-10" dirty="0">
                <a:solidFill>
                  <a:srgbClr val="FFFFFF"/>
                </a:solidFill>
                <a:latin typeface="Montserrat SemiBold" panose="00000700000000000000" pitchFamily="2" charset="0"/>
                <a:cs typeface="Arial Black"/>
              </a:rPr>
              <a:t> 20 NCI FIC</a:t>
            </a:r>
            <a:endParaRPr sz="2500" dirty="0">
              <a:latin typeface="Montserrat SemiBold" panose="00000700000000000000" pitchFamily="2" charset="0"/>
              <a:cs typeface="Arial Black"/>
            </a:endParaRPr>
          </a:p>
          <a:p>
            <a:pPr marL="12700">
              <a:lnSpc>
                <a:spcPct val="100000"/>
              </a:lnSpc>
              <a:spcBef>
                <a:spcPts val="660"/>
              </a:spcBef>
            </a:pPr>
            <a:r>
              <a:rPr lang="pt-BR" sz="1500" spc="-10" dirty="0" err="1">
                <a:solidFill>
                  <a:srgbClr val="FFFFFF"/>
                </a:solidFill>
                <a:latin typeface="Montserrat Light" panose="00000400000000000000" pitchFamily="2" charset="0"/>
                <a:cs typeface="Verdana"/>
              </a:rPr>
              <a:t>Hashdex</a:t>
            </a:r>
            <a:r>
              <a:rPr lang="pt-BR" sz="1500" spc="-10" dirty="0">
                <a:solidFill>
                  <a:srgbClr val="FFFFFF"/>
                </a:solidFill>
                <a:latin typeface="Montserrat Light" panose="00000400000000000000" pitchFamily="2" charset="0"/>
                <a:cs typeface="Verdana"/>
              </a:rPr>
              <a:t> 20 Nasdaq </a:t>
            </a:r>
            <a:r>
              <a:rPr lang="pt-BR" sz="1500" spc="-10" dirty="0" err="1">
                <a:solidFill>
                  <a:srgbClr val="FFFFFF"/>
                </a:solidFill>
                <a:latin typeface="Montserrat Light" panose="00000400000000000000" pitchFamily="2" charset="0"/>
                <a:cs typeface="Verdana"/>
              </a:rPr>
              <a:t>Crypto</a:t>
            </a:r>
            <a:r>
              <a:rPr lang="pt-BR" sz="1500" spc="-10" dirty="0">
                <a:solidFill>
                  <a:srgbClr val="FFFFFF"/>
                </a:solidFill>
                <a:latin typeface="Montserrat Light" panose="00000400000000000000" pitchFamily="2" charset="0"/>
                <a:cs typeface="Verdana"/>
              </a:rPr>
              <a:t> Index FIC</a:t>
            </a:r>
            <a:endParaRPr lang="pt-BR" sz="1500" dirty="0">
              <a:latin typeface="Montserrat Light" panose="00000400000000000000" pitchFamily="2" charset="0"/>
              <a:cs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2332165"/>
            <a:ext cx="2899410" cy="7534627"/>
          </a:xfrm>
          <a:prstGeom prst="rect">
            <a:avLst/>
          </a:prstGeom>
        </p:spPr>
        <p:txBody>
          <a:bodyPr vert="horz" wrap="square" lIns="0" tIns="12700" rIns="0" bIns="0" rtlCol="0" anchor="t">
            <a:spAutoFit/>
          </a:bodyPr>
          <a:lstStyle/>
          <a:p>
            <a:pPr>
              <a:lnSpc>
                <a:spcPct val="107000"/>
              </a:lnSpc>
              <a:spcBef>
                <a:spcPts val="1200"/>
              </a:spcBef>
              <a:spcAft>
                <a:spcPts val="1200"/>
              </a:spcAft>
            </a:pPr>
            <a:r>
              <a:rPr lang="pt-BR" sz="1000" b="1" dirty="0">
                <a:solidFill>
                  <a:srgbClr val="9E9959"/>
                </a:solidFill>
                <a:effectLst/>
                <a:latin typeface="Montserrat" panose="00000500000000000000" pitchFamily="2" charset="0"/>
                <a:ea typeface="Poppins" panose="00000500000000000000" pitchFamily="2" charset="0"/>
              </a:rPr>
              <a:t>O </a:t>
            </a:r>
            <a:r>
              <a:rPr lang="pt-BR" sz="1000" b="1" dirty="0" err="1">
                <a:solidFill>
                  <a:srgbClr val="9E9959"/>
                </a:solidFill>
                <a:effectLst/>
                <a:latin typeface="Montserrat" panose="00000500000000000000" pitchFamily="2" charset="0"/>
                <a:ea typeface="Poppins" panose="00000500000000000000" pitchFamily="2" charset="0"/>
              </a:rPr>
              <a:t>Hashdex</a:t>
            </a:r>
            <a:r>
              <a:rPr lang="pt-BR" sz="1000" b="1" dirty="0">
                <a:solidFill>
                  <a:srgbClr val="9E9959"/>
                </a:solidFill>
                <a:effectLst/>
                <a:latin typeface="Montserrat" panose="00000500000000000000" pitchFamily="2" charset="0"/>
                <a:ea typeface="Poppins" panose="00000500000000000000" pitchFamily="2" charset="0"/>
              </a:rPr>
              <a:t> 20 NCI FIC FIM é um fundo passivo que tem por objetivo prover uma exposição próxima de 20% ao Nasdaq </a:t>
            </a:r>
            <a:r>
              <a:rPr lang="pt-BR" sz="1000" b="1" dirty="0" err="1">
                <a:solidFill>
                  <a:srgbClr val="9E9959"/>
                </a:solidFill>
                <a:effectLst/>
                <a:latin typeface="Montserrat" panose="00000500000000000000" pitchFamily="2" charset="0"/>
                <a:ea typeface="Poppins" panose="00000500000000000000" pitchFamily="2" charset="0"/>
              </a:rPr>
              <a:t>Crypto</a:t>
            </a:r>
            <a:r>
              <a:rPr lang="pt-BR" sz="1000" b="1" dirty="0">
                <a:solidFill>
                  <a:srgbClr val="9E9959"/>
                </a:solidFill>
                <a:effectLst/>
                <a:latin typeface="Montserrat" panose="00000500000000000000" pitchFamily="2" charset="0"/>
                <a:ea typeface="Poppins" panose="00000500000000000000" pitchFamily="2" charset="0"/>
              </a:rPr>
              <a:t> Index (NCI), sem o uso de </a:t>
            </a:r>
            <a:r>
              <a:rPr lang="pt-BR" sz="1000" b="1" i="1" dirty="0">
                <a:solidFill>
                  <a:srgbClr val="9E9959"/>
                </a:solidFill>
                <a:effectLst/>
                <a:latin typeface="Montserrat" panose="00000500000000000000" pitchFamily="2" charset="0"/>
                <a:ea typeface="Poppins" panose="00000500000000000000" pitchFamily="2" charset="0"/>
              </a:rPr>
              <a:t>hedge</a:t>
            </a:r>
            <a:r>
              <a:rPr lang="pt-BR" sz="1000" b="1" dirty="0">
                <a:solidFill>
                  <a:srgbClr val="9E9959"/>
                </a:solidFill>
                <a:effectLst/>
                <a:latin typeface="Montserrat" panose="00000500000000000000" pitchFamily="2" charset="0"/>
                <a:ea typeface="Poppins" panose="00000500000000000000" pitchFamily="2" charset="0"/>
              </a:rPr>
              <a:t> cambial e sem alavancagem. </a:t>
            </a:r>
            <a:r>
              <a:rPr lang="pt-BR" sz="1000" dirty="0">
                <a:solidFill>
                  <a:srgbClr val="00332E"/>
                </a:solidFill>
                <a:effectLst/>
                <a:latin typeface="Montserrat" panose="00000500000000000000" pitchFamily="2" charset="0"/>
                <a:ea typeface="Poppins" panose="00000500000000000000" pitchFamily="2" charset="0"/>
              </a:rPr>
              <a:t>Em paralelo, os outros 80% são investidos em produtos líquidos e de baixo risco, consistindo basicamente em títulos de renda fixa atrelados ao CDI, o que reduz a volatilidade do fundo e, em nossa opinião, garante uma composição equilibrada e interessante.</a:t>
            </a:r>
            <a:endParaRPr lang="pt-BR" sz="1000" dirty="0">
              <a:solidFill>
                <a:srgbClr val="00332E"/>
              </a:solidFill>
              <a:latin typeface="Montserrat" panose="00000500000000000000" pitchFamily="2" charset="0"/>
              <a:ea typeface="Poppins" panose="00000500000000000000" pitchFamily="2" charset="0"/>
            </a:endParaRP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Inicialmente, vale destacar que o Nasdaq </a:t>
            </a:r>
            <a:r>
              <a:rPr lang="pt-BR" sz="1000" dirty="0" err="1">
                <a:solidFill>
                  <a:srgbClr val="00332E"/>
                </a:solidFill>
                <a:effectLst/>
                <a:latin typeface="Montserrat" panose="00000500000000000000" pitchFamily="2" charset="0"/>
                <a:ea typeface="Poppins" panose="00000500000000000000" pitchFamily="2" charset="0"/>
              </a:rPr>
              <a:t>Crypto</a:t>
            </a:r>
            <a:r>
              <a:rPr lang="pt-BR" sz="1000" dirty="0">
                <a:solidFill>
                  <a:srgbClr val="00332E"/>
                </a:solidFill>
                <a:effectLst/>
                <a:latin typeface="Montserrat" panose="00000500000000000000" pitchFamily="2" charset="0"/>
                <a:ea typeface="Poppins" panose="00000500000000000000" pitchFamily="2" charset="0"/>
              </a:rPr>
              <a:t> Index (NCI) é um índice que foi desenvolvido em colaboração com a Nasdaq justamente para refletir o movimento do mercado de criptoativos de uma maneira geral e dinâmica. O índice é bastante completo para seu propósito e possibilita aos investidores uma exposição consideravelmente diversificada, aliada a uma custódia segura, uma boa liquidez e uma maior simplicidade no processo de investimento, evitando, portanto, uma série de problemas de ordem técnica e operacional inerentes a quem investe diretamente em </a:t>
            </a:r>
            <a:r>
              <a:rPr lang="pt-BR" sz="1000" i="1" dirty="0" err="1">
                <a:solidFill>
                  <a:srgbClr val="00332E"/>
                </a:solidFill>
                <a:effectLst/>
                <a:latin typeface="Montserrat" panose="00000500000000000000" pitchFamily="2" charset="0"/>
                <a:ea typeface="Poppins" panose="00000500000000000000" pitchFamily="2" charset="0"/>
              </a:rPr>
              <a:t>crypto</a:t>
            </a:r>
            <a:r>
              <a:rPr lang="pt-BR" sz="1000" dirty="0">
                <a:solidFill>
                  <a:srgbClr val="00332E"/>
                </a:solidFill>
                <a:effectLst/>
                <a:latin typeface="Montserrat" panose="00000500000000000000" pitchFamily="2" charset="0"/>
                <a:ea typeface="Poppins" panose="00000500000000000000" pitchFamily="2" charset="0"/>
              </a:rPr>
              <a:t>. Em suma, o NCI serve como referência para esta classe de ativos e é muitas vezes usado como </a:t>
            </a:r>
            <a:r>
              <a:rPr lang="pt-BR" sz="1000" i="1" dirty="0">
                <a:solidFill>
                  <a:srgbClr val="00332E"/>
                </a:solidFill>
                <a:effectLst/>
                <a:latin typeface="Montserrat" panose="00000500000000000000" pitchFamily="2" charset="0"/>
                <a:ea typeface="Poppins" panose="00000500000000000000" pitchFamily="2" charset="0"/>
              </a:rPr>
              <a:t>benchmark</a:t>
            </a:r>
            <a:r>
              <a:rPr lang="pt-BR" sz="1000" dirty="0">
                <a:solidFill>
                  <a:srgbClr val="00332E"/>
                </a:solidFill>
                <a:effectLst/>
                <a:latin typeface="Montserrat" panose="00000500000000000000" pitchFamily="2" charset="0"/>
                <a:ea typeface="Poppins" panose="00000500000000000000" pitchFamily="2" charset="0"/>
              </a:rPr>
              <a:t> para investimentos institucionais. </a:t>
            </a:r>
          </a:p>
          <a:p>
            <a:pPr>
              <a:lnSpc>
                <a:spcPct val="107000"/>
              </a:lnSpc>
              <a:spcBef>
                <a:spcPts val="1200"/>
              </a:spcBef>
              <a:spcAft>
                <a:spcPts val="1200"/>
              </a:spcAft>
            </a:pPr>
            <a:r>
              <a:rPr lang="pt-BR" sz="1000" dirty="0">
                <a:solidFill>
                  <a:srgbClr val="00332E"/>
                </a:solidFill>
                <a:effectLst/>
                <a:latin typeface="Montserrat" panose="00000500000000000000" pitchFamily="2" charset="0"/>
                <a:ea typeface="Poppins" panose="00000500000000000000" pitchFamily="2" charset="0"/>
              </a:rPr>
              <a:t>Uma vez feita esta introdução, dadas as suas características, podemos afirmar que  </a:t>
            </a:r>
            <a:r>
              <a:rPr lang="pt-BR" sz="1000" dirty="0">
                <a:solidFill>
                  <a:srgbClr val="00332E"/>
                </a:solidFill>
                <a:latin typeface="Montserrat" panose="00000500000000000000" pitchFamily="2" charset="0"/>
                <a:ea typeface="Poppins" panose="00000500000000000000" pitchFamily="2" charset="0"/>
              </a:rPr>
              <a:t>o</a:t>
            </a:r>
            <a:r>
              <a:rPr lang="pt-BR" sz="1000" dirty="0">
                <a:solidFill>
                  <a:srgbClr val="00332E"/>
                </a:solidFill>
                <a:effectLst/>
                <a:latin typeface="Montserrat" panose="00000500000000000000" pitchFamily="2" charset="0"/>
                <a:ea typeface="Poppins" panose="00000500000000000000" pitchFamily="2" charset="0"/>
              </a:rPr>
              <a:t> </a:t>
            </a:r>
            <a:r>
              <a:rPr lang="pt-BR" sz="1000" dirty="0" err="1">
                <a:solidFill>
                  <a:srgbClr val="00332E"/>
                </a:solidFill>
                <a:effectLst/>
                <a:latin typeface="Montserrat" panose="00000500000000000000" pitchFamily="2" charset="0"/>
                <a:ea typeface="Poppins" panose="00000500000000000000" pitchFamily="2" charset="0"/>
              </a:rPr>
              <a:t>Hashdex</a:t>
            </a:r>
            <a:r>
              <a:rPr lang="pt-BR" sz="1000" dirty="0">
                <a:solidFill>
                  <a:srgbClr val="00332E"/>
                </a:solidFill>
                <a:effectLst/>
                <a:latin typeface="Montserrat" panose="00000500000000000000" pitchFamily="2" charset="0"/>
                <a:ea typeface="Poppins" panose="00000500000000000000" pitchFamily="2" charset="0"/>
              </a:rPr>
              <a:t> 20 Nasdaq </a:t>
            </a:r>
            <a:r>
              <a:rPr lang="pt-BR" sz="1000" dirty="0" err="1">
                <a:solidFill>
                  <a:srgbClr val="00332E"/>
                </a:solidFill>
                <a:effectLst/>
                <a:latin typeface="Montserrat" panose="00000500000000000000" pitchFamily="2" charset="0"/>
                <a:ea typeface="Poppins" panose="00000500000000000000" pitchFamily="2" charset="0"/>
              </a:rPr>
              <a:t>Crypto</a:t>
            </a:r>
            <a:r>
              <a:rPr lang="pt-BR" sz="1000" dirty="0">
                <a:solidFill>
                  <a:srgbClr val="00332E"/>
                </a:solidFill>
                <a:effectLst/>
                <a:latin typeface="Montserrat" panose="00000500000000000000" pitchFamily="2" charset="0"/>
                <a:ea typeface="Poppins" panose="00000500000000000000" pitchFamily="2" charset="0"/>
              </a:rPr>
              <a:t> Index FIC FIM foi desenvolvido para o investidor em geral, aquele que deseja começar a se familiarizar com criptoativos, tendo em vista que apenas 20% dos recursos são alocados nesta classe de ativos por meio do NCI, seguindo as normas da CVM, enquanto o restante é investido em Renda Fixa para que haja um equilíbrio adequado de composição para este perfil de investidor.</a:t>
            </a:r>
            <a:endParaRPr lang="pt-BR" sz="1000" dirty="0">
              <a:solidFill>
                <a:srgbClr val="00332E"/>
              </a:solidFill>
              <a:effectLst/>
              <a:latin typeface="Montserrat" panose="00000500000000000000" pitchFamily="2" charset="0"/>
              <a:ea typeface="Calibri" panose="020F0502020204030204" pitchFamily="34" charset="0"/>
            </a:endParaRPr>
          </a:p>
        </p:txBody>
      </p:sp>
      <p:sp>
        <p:nvSpPr>
          <p:cNvPr id="3" name="object 3"/>
          <p:cNvSpPr txBox="1"/>
          <p:nvPr/>
        </p:nvSpPr>
        <p:spPr>
          <a:xfrm>
            <a:off x="3875306" y="2332038"/>
            <a:ext cx="2782944" cy="719684"/>
          </a:xfrm>
          <a:prstGeom prst="rect">
            <a:avLst/>
          </a:prstGeom>
        </p:spPr>
        <p:txBody>
          <a:bodyPr vert="horz" wrap="square" lIns="0" tIns="12700" rIns="0" bIns="0" rtlCol="0">
            <a:spAutoFit/>
          </a:bodyPr>
          <a:lstStyle/>
          <a:p>
            <a:pPr marL="12700" marR="5080">
              <a:lnSpc>
                <a:spcPct val="116700"/>
              </a:lnSpc>
              <a:spcBef>
                <a:spcPts val="100"/>
              </a:spcBef>
            </a:pPr>
            <a:r>
              <a:rPr lang="pt-BR" sz="1000" b="0" i="0" dirty="0">
                <a:solidFill>
                  <a:srgbClr val="00332E"/>
                </a:solidFill>
                <a:effectLst/>
                <a:latin typeface="Montserrat" panose="00000500000000000000" pitchFamily="2" charset="0"/>
              </a:rPr>
              <a:t>Já com relação ao processo de composição do NCI especificamente, para que um criptoativo integre o índice é necessário passar por critérios rígidos de elegibilidade.</a:t>
            </a:r>
            <a:endParaRPr lang="pt-BR" sz="1000" spc="-40" dirty="0">
              <a:solidFill>
                <a:srgbClr val="00332E"/>
              </a:solidFill>
              <a:latin typeface="Montserrat" panose="00000500000000000000" pitchFamily="2" charset="0"/>
              <a:cs typeface="Verdana"/>
            </a:endParaRPr>
          </a:p>
        </p:txBody>
      </p:sp>
      <p:sp>
        <p:nvSpPr>
          <p:cNvPr id="4" name="object 4"/>
          <p:cNvSpPr txBox="1"/>
          <p:nvPr/>
        </p:nvSpPr>
        <p:spPr>
          <a:xfrm>
            <a:off x="3875924" y="7100801"/>
            <a:ext cx="2860040" cy="2700226"/>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00332E"/>
                </a:solidFill>
                <a:latin typeface="Montserrat" panose="00000500000000000000" pitchFamily="2" charset="0"/>
              </a:rPr>
              <a:t>Importante frisar que, por ser o fundo da </a:t>
            </a:r>
            <a:r>
              <a:rPr lang="pt-BR" sz="1000" dirty="0" err="1">
                <a:solidFill>
                  <a:srgbClr val="00332E"/>
                </a:solidFill>
                <a:latin typeface="Montserrat" panose="00000500000000000000" pitchFamily="2" charset="0"/>
              </a:rPr>
              <a:t>Hashdex</a:t>
            </a:r>
            <a:r>
              <a:rPr lang="pt-BR" sz="1000" dirty="0">
                <a:solidFill>
                  <a:srgbClr val="00332E"/>
                </a:solidFill>
                <a:latin typeface="Montserrat" panose="00000500000000000000" pitchFamily="2" charset="0"/>
              </a:rPr>
              <a:t> com menor exposição a cripto, o </a:t>
            </a:r>
            <a:r>
              <a:rPr lang="pt-BR" sz="1000" dirty="0" err="1">
                <a:solidFill>
                  <a:srgbClr val="00332E"/>
                </a:solidFill>
                <a:latin typeface="Montserrat" panose="00000500000000000000" pitchFamily="2" charset="0"/>
              </a:rPr>
              <a:t>Hashdex</a:t>
            </a:r>
            <a:r>
              <a:rPr lang="pt-BR" sz="1000" dirty="0">
                <a:solidFill>
                  <a:srgbClr val="00332E"/>
                </a:solidFill>
                <a:latin typeface="Montserrat" panose="00000500000000000000" pitchFamily="2" charset="0"/>
              </a:rPr>
              <a:t> 20 NCI é, também, naturalmente, o menos volátil. Desta forma, além da segurança proporcionada pelo rigoroso processo de elegibilidade, ao investir em criptoativos via fundos de investimentos e não por investimento direto, o investidor conta com as proteções regulatórias da CVM e da </a:t>
            </a:r>
            <a:r>
              <a:rPr lang="pt-BR" sz="1000" dirty="0" err="1">
                <a:solidFill>
                  <a:srgbClr val="00332E"/>
                </a:solidFill>
                <a:latin typeface="Montserrat" panose="00000500000000000000" pitchFamily="2" charset="0"/>
              </a:rPr>
              <a:t>Anbima</a:t>
            </a:r>
            <a:r>
              <a:rPr lang="pt-BR" sz="1000" dirty="0">
                <a:solidFill>
                  <a:srgbClr val="00332E"/>
                </a:solidFill>
                <a:latin typeface="Montserrat" panose="00000500000000000000" pitchFamily="2" charset="0"/>
              </a:rPr>
              <a:t>, além da simplicidade com questões tributárias, técnicas, operacionais e sucessórias, garantindo uma exposição segura, flexível e simplificada a esta classe de ativos que possui grande potencial de crescimento.</a:t>
            </a:r>
            <a:endParaRPr lang="pt-BR" sz="1000" dirty="0">
              <a:solidFill>
                <a:srgbClr val="00332E"/>
              </a:solidFill>
              <a:latin typeface="Montserrat" panose="00000500000000000000" pitchFamily="2" charset="0"/>
              <a:cs typeface="Verdana"/>
            </a:endParaRPr>
          </a:p>
        </p:txBody>
      </p:sp>
      <p:sp>
        <p:nvSpPr>
          <p:cNvPr id="5" name="object 5"/>
          <p:cNvSpPr txBox="1">
            <a:spLocks noGrp="1"/>
          </p:cNvSpPr>
          <p:nvPr>
            <p:ph type="title"/>
          </p:nvPr>
        </p:nvSpPr>
        <p:spPr>
          <a:xfrm>
            <a:off x="714648" y="1365529"/>
            <a:ext cx="6257692" cy="474489"/>
          </a:xfrm>
          <a:prstGeom prst="rect">
            <a:avLst/>
          </a:prstGeom>
        </p:spPr>
        <p:txBody>
          <a:bodyPr vert="horz" wrap="square" lIns="0" tIns="12700" rIns="0" bIns="0" rtlCol="0">
            <a:spAutoFit/>
          </a:bodyPr>
          <a:lstStyle/>
          <a:p>
            <a:pPr marL="36830">
              <a:lnSpc>
                <a:spcPct val="100000"/>
              </a:lnSpc>
              <a:spcBef>
                <a:spcPts val="100"/>
              </a:spcBef>
            </a:pPr>
            <a:r>
              <a:rPr lang="pt-BR" spc="-90" dirty="0">
                <a:solidFill>
                  <a:srgbClr val="14332B"/>
                </a:solidFill>
                <a:latin typeface="Montserrat SemiBold" panose="00000700000000000000" pitchFamily="2" charset="0"/>
                <a:cs typeface="Arial Black"/>
              </a:rPr>
              <a:t>Resumo</a:t>
            </a:r>
            <a:r>
              <a:rPr lang="pt-BR" spc="-170" dirty="0">
                <a:solidFill>
                  <a:srgbClr val="14332B"/>
                </a:solidFill>
                <a:latin typeface="Montserrat SemiBold" panose="00000700000000000000" pitchFamily="2" charset="0"/>
                <a:cs typeface="Arial Black"/>
              </a:rPr>
              <a:t> </a:t>
            </a:r>
            <a:r>
              <a:rPr lang="pt-BR" spc="-140" dirty="0">
                <a:solidFill>
                  <a:srgbClr val="14332B"/>
                </a:solidFill>
                <a:latin typeface="Montserrat SemiBold" panose="00000700000000000000" pitchFamily="2" charset="0"/>
                <a:cs typeface="Arial Black"/>
              </a:rPr>
              <a:t>e</a:t>
            </a:r>
            <a:r>
              <a:rPr lang="pt-BR" spc="-170" dirty="0">
                <a:solidFill>
                  <a:srgbClr val="14332B"/>
                </a:solidFill>
                <a:latin typeface="Montserrat SemiBold" panose="00000700000000000000" pitchFamily="2" charset="0"/>
                <a:cs typeface="Arial Black"/>
              </a:rPr>
              <a:t> </a:t>
            </a:r>
            <a:r>
              <a:rPr lang="pt-BR" spc="-60" dirty="0">
                <a:solidFill>
                  <a:srgbClr val="14332B"/>
                </a:solidFill>
                <a:latin typeface="Montserrat SemiBold" panose="00000700000000000000" pitchFamily="2" charset="0"/>
                <a:cs typeface="Arial Black"/>
              </a:rPr>
              <a:t>Opinião</a:t>
            </a:r>
            <a:r>
              <a:rPr lang="pt-BR" spc="-170" dirty="0">
                <a:solidFill>
                  <a:srgbClr val="14332B"/>
                </a:solidFill>
                <a:latin typeface="Montserrat SemiBold" panose="00000700000000000000" pitchFamily="2" charset="0"/>
                <a:cs typeface="Arial Black"/>
              </a:rPr>
              <a:t> </a:t>
            </a:r>
            <a:r>
              <a:rPr lang="pt-BR" dirty="0">
                <a:solidFill>
                  <a:srgbClr val="14332B"/>
                </a:solidFill>
                <a:latin typeface="Montserrat SemiBold" panose="00000700000000000000" pitchFamily="2" charset="0"/>
                <a:cs typeface="Arial Black"/>
              </a:rPr>
              <a:t>do</a:t>
            </a:r>
            <a:r>
              <a:rPr lang="pt-BR" spc="-170" dirty="0">
                <a:solidFill>
                  <a:srgbClr val="14332B"/>
                </a:solidFill>
                <a:latin typeface="Montserrat SemiBold" panose="00000700000000000000" pitchFamily="2" charset="0"/>
                <a:cs typeface="Arial Black"/>
              </a:rPr>
              <a:t> </a:t>
            </a:r>
            <a:r>
              <a:rPr lang="pt-BR" spc="-105" dirty="0">
                <a:solidFill>
                  <a:srgbClr val="14332B"/>
                </a:solidFill>
                <a:latin typeface="Montserrat SemiBold" panose="00000700000000000000" pitchFamily="2" charset="0"/>
                <a:cs typeface="Arial Black"/>
              </a:rPr>
              <a:t>Analista</a:t>
            </a:r>
          </a:p>
        </p:txBody>
      </p:sp>
      <p:sp>
        <p:nvSpPr>
          <p:cNvPr id="7" name="object 7"/>
          <p:cNvSpPr txBox="1"/>
          <p:nvPr/>
        </p:nvSpPr>
        <p:spPr>
          <a:xfrm>
            <a:off x="3875306" y="3597609"/>
            <a:ext cx="2860039" cy="1875257"/>
          </a:xfrm>
          <a:prstGeom prst="rect">
            <a:avLst/>
          </a:prstGeom>
        </p:spPr>
        <p:txBody>
          <a:bodyPr vert="horz" wrap="square" lIns="0" tIns="12700" rIns="0" bIns="0" rtlCol="0" anchor="t">
            <a:spAutoFit/>
          </a:bodyPr>
          <a:lstStyle/>
          <a:p>
            <a:pPr marL="12700" marR="5080">
              <a:lnSpc>
                <a:spcPct val="109300"/>
              </a:lnSpc>
              <a:spcBef>
                <a:spcPts val="100"/>
              </a:spcBef>
            </a:pPr>
            <a:r>
              <a:rPr lang="pt-BR" sz="1600" spc="75" dirty="0">
                <a:solidFill>
                  <a:srgbClr val="034C45"/>
                </a:solidFill>
                <a:latin typeface="Montserrat"/>
                <a:cs typeface="Verdana"/>
              </a:rPr>
              <a:t>Na prática, para integrar o NCI, são observados aspectos como o nível de liquidez, capitalização, listagem em </a:t>
            </a:r>
            <a:r>
              <a:rPr lang="pt-BR" sz="1600" i="1" spc="75" dirty="0">
                <a:solidFill>
                  <a:srgbClr val="034C45"/>
                </a:solidFill>
                <a:latin typeface="Montserrat"/>
                <a:cs typeface="Verdana"/>
              </a:rPr>
              <a:t>exchanges</a:t>
            </a:r>
            <a:r>
              <a:rPr lang="pt-BR" sz="1600" spc="75" dirty="0">
                <a:solidFill>
                  <a:srgbClr val="034C45"/>
                </a:solidFill>
                <a:latin typeface="Montserrat"/>
                <a:cs typeface="Verdana"/>
              </a:rPr>
              <a:t> de referência e custódia por institucionais. </a:t>
            </a:r>
          </a:p>
        </p:txBody>
      </p:sp>
      <p:grpSp>
        <p:nvGrpSpPr>
          <p:cNvPr id="21" name="Agrupar 20">
            <a:extLst>
              <a:ext uri="{FF2B5EF4-FFF2-40B4-BE49-F238E27FC236}">
                <a16:creationId xmlns:a16="http://schemas.microsoft.com/office/drawing/2014/main" id="{92DB4E49-72E6-3D03-A92A-9E0CABC46F5A}"/>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9D3AB186-6C49-AAB6-3A02-4D297A0F63E5}"/>
                </a:ext>
              </a:extLst>
            </p:cNvPr>
            <p:cNvPicPr>
              <a:picLocks noChangeAspect="1"/>
            </p:cNvPicPr>
            <p:nvPr/>
          </p:nvPicPr>
          <p:blipFill>
            <a:blip r:embed="rId2"/>
            <a:stretch>
              <a:fillRect/>
            </a:stretch>
          </p:blipFill>
          <p:spPr>
            <a:xfrm>
              <a:off x="0" y="-22601"/>
              <a:ext cx="7556500" cy="861889"/>
            </a:xfrm>
            <a:prstGeom prst="rect">
              <a:avLst/>
            </a:prstGeom>
          </p:spPr>
        </p:pic>
        <p:pic>
          <p:nvPicPr>
            <p:cNvPr id="19" name="Imagem 18" descr="Uma imagem contendo Interface gráfica do usuário&#10;&#10;Descrição gerada automaticamente">
              <a:extLst>
                <a:ext uri="{FF2B5EF4-FFF2-40B4-BE49-F238E27FC236}">
                  <a16:creationId xmlns:a16="http://schemas.microsoft.com/office/drawing/2014/main" id="{95F4ED41-3C68-58DA-EB8B-6CC707683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grpSp>
      <p:pic>
        <p:nvPicPr>
          <p:cNvPr id="6" name="Google Shape;1317;g30a28a55c88_1_134">
            <a:extLst>
              <a:ext uri="{FF2B5EF4-FFF2-40B4-BE49-F238E27FC236}">
                <a16:creationId xmlns:a16="http://schemas.microsoft.com/office/drawing/2014/main" id="{20944F72-F3EC-1543-B561-6407972D1AEA}"/>
              </a:ext>
            </a:extLst>
          </p:cNvPr>
          <p:cNvPicPr preferRelativeResize="0"/>
          <p:nvPr/>
        </p:nvPicPr>
        <p:blipFill>
          <a:blip r:embed="rId4">
            <a:alphaModFix/>
          </a:blip>
          <a:stretch>
            <a:fillRect/>
          </a:stretch>
        </p:blipFill>
        <p:spPr>
          <a:xfrm rot="10637659">
            <a:off x="3925917" y="3226166"/>
            <a:ext cx="170955" cy="278822"/>
          </a:xfrm>
          <a:prstGeom prst="rect">
            <a:avLst/>
          </a:prstGeom>
          <a:noFill/>
          <a:ln>
            <a:noFill/>
          </a:ln>
        </p:spPr>
      </p:pic>
      <p:sp>
        <p:nvSpPr>
          <p:cNvPr id="8" name="object 6">
            <a:extLst>
              <a:ext uri="{FF2B5EF4-FFF2-40B4-BE49-F238E27FC236}">
                <a16:creationId xmlns:a16="http://schemas.microsoft.com/office/drawing/2014/main" id="{E906DBAB-BC64-220F-640F-D3C97845D165}"/>
              </a:ext>
            </a:extLst>
          </p:cNvPr>
          <p:cNvSpPr txBox="1"/>
          <p:nvPr/>
        </p:nvSpPr>
        <p:spPr>
          <a:xfrm>
            <a:off x="770298" y="170373"/>
            <a:ext cx="3817952" cy="478336"/>
          </a:xfrm>
          <a:prstGeom prst="rect">
            <a:avLst/>
          </a:prstGeom>
        </p:spPr>
        <p:txBody>
          <a:bodyPr vert="horz" wrap="square" lIns="0" tIns="44450" rIns="0" bIns="0" rtlCol="0">
            <a:spAutoFit/>
          </a:bodyPr>
          <a:lstStyle/>
          <a:p>
            <a:pPr marL="12700">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sp>
        <p:nvSpPr>
          <p:cNvPr id="9" name="object 4">
            <a:extLst>
              <a:ext uri="{FF2B5EF4-FFF2-40B4-BE49-F238E27FC236}">
                <a16:creationId xmlns:a16="http://schemas.microsoft.com/office/drawing/2014/main" id="{3AACBA79-A7EF-DD1F-118F-0DB214EA7355}"/>
              </a:ext>
            </a:extLst>
          </p:cNvPr>
          <p:cNvSpPr txBox="1"/>
          <p:nvPr/>
        </p:nvSpPr>
        <p:spPr>
          <a:xfrm>
            <a:off x="3917161" y="5746942"/>
            <a:ext cx="2860040" cy="1079783"/>
          </a:xfrm>
          <a:prstGeom prst="rect">
            <a:avLst/>
          </a:prstGeom>
        </p:spPr>
        <p:txBody>
          <a:bodyPr vert="horz" wrap="square" lIns="0" tIns="12700" rIns="0" bIns="0" rtlCol="0">
            <a:spAutoFit/>
          </a:bodyPr>
          <a:lstStyle/>
          <a:p>
            <a:pPr marL="12700" marR="5080">
              <a:lnSpc>
                <a:spcPct val="116700"/>
              </a:lnSpc>
              <a:spcBef>
                <a:spcPts val="100"/>
              </a:spcBef>
            </a:pPr>
            <a:r>
              <a:rPr lang="pt-BR" sz="1000" dirty="0">
                <a:solidFill>
                  <a:srgbClr val="00332E"/>
                </a:solidFill>
                <a:latin typeface="Montserrat" panose="00000500000000000000" pitchFamily="2" charset="0"/>
              </a:rPr>
              <a:t>O objetivo é formar um portfólio </a:t>
            </a:r>
            <a:r>
              <a:rPr lang="pt-BR" sz="1000" i="1" dirty="0" err="1">
                <a:solidFill>
                  <a:srgbClr val="00332E"/>
                </a:solidFill>
                <a:latin typeface="Montserrat" panose="00000500000000000000" pitchFamily="2" charset="0"/>
              </a:rPr>
              <a:t>crypto</a:t>
            </a:r>
            <a:r>
              <a:rPr lang="pt-BR" sz="1000" dirty="0">
                <a:solidFill>
                  <a:srgbClr val="00332E"/>
                </a:solidFill>
                <a:latin typeface="Montserrat" panose="00000500000000000000" pitchFamily="2" charset="0"/>
              </a:rPr>
              <a:t> flexível e diversificado em termos setoriais, com uma robustez interessante e foco majoritário em bitcoin, garantindo maior grau de segurança e estabilidade para complementar os 80% em renda fixa.</a:t>
            </a:r>
            <a:endParaRPr lang="pt-BR" sz="1000" dirty="0">
              <a:solidFill>
                <a:srgbClr val="00332E"/>
              </a:solidFill>
              <a:latin typeface="Montserrat" panose="00000500000000000000" pitchFamily="2" charset="0"/>
              <a:cs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4" name="object 4"/>
          <p:cNvSpPr txBox="1">
            <a:spLocks noGrp="1"/>
          </p:cNvSpPr>
          <p:nvPr>
            <p:ph type="title"/>
          </p:nvPr>
        </p:nvSpPr>
        <p:spPr>
          <a:xfrm>
            <a:off x="779299" y="1384300"/>
            <a:ext cx="1393190" cy="482600"/>
          </a:xfrm>
          <a:prstGeom prst="rect">
            <a:avLst/>
          </a:prstGeom>
        </p:spPr>
        <p:txBody>
          <a:bodyPr vert="horz" wrap="square" lIns="0" tIns="12700" rIns="0" bIns="0" rtlCol="0">
            <a:spAutoFit/>
          </a:bodyPr>
          <a:lstStyle/>
          <a:p>
            <a:pPr marL="12700">
              <a:lnSpc>
                <a:spcPct val="100000"/>
              </a:lnSpc>
              <a:spcBef>
                <a:spcPts val="100"/>
              </a:spcBef>
            </a:pPr>
            <a:r>
              <a:rPr spc="-150" dirty="0">
                <a:solidFill>
                  <a:srgbClr val="14332B"/>
                </a:solidFill>
                <a:latin typeface="Montserrat SemiBold" panose="00000700000000000000" pitchFamily="2" charset="0"/>
                <a:cs typeface="Arial Black"/>
              </a:rPr>
              <a:t>Gestão</a:t>
            </a:r>
          </a:p>
        </p:txBody>
      </p:sp>
      <p:sp>
        <p:nvSpPr>
          <p:cNvPr id="2" name="object 2"/>
          <p:cNvSpPr txBox="1">
            <a:spLocks noGrp="1"/>
          </p:cNvSpPr>
          <p:nvPr>
            <p:ph sz="half" idx="2"/>
          </p:nvPr>
        </p:nvSpPr>
        <p:spPr>
          <a:xfrm>
            <a:off x="779299" y="2330612"/>
            <a:ext cx="2889287" cy="7985776"/>
          </a:xfrm>
          <a:prstGeom prst="rect">
            <a:avLst/>
          </a:prstGeom>
        </p:spPr>
        <p:txBody>
          <a:bodyPr vert="horz" wrap="square" lIns="0" tIns="12700" rIns="0" bIns="0" rtlCol="0">
            <a:spAutoFit/>
          </a:bodyPr>
          <a:lstStyle/>
          <a:p>
            <a:pPr marL="0" marR="104775" indent="0">
              <a:lnSpc>
                <a:spcPct val="116700"/>
              </a:lnSpc>
              <a:spcBef>
                <a:spcPts val="100"/>
              </a:spcBef>
              <a:buNone/>
            </a:pPr>
            <a:r>
              <a:rPr lang="pt-BR" dirty="0">
                <a:latin typeface="Montserrat" panose="00000500000000000000" pitchFamily="2" charset="0"/>
              </a:rPr>
              <a:t>A </a:t>
            </a:r>
            <a:r>
              <a:rPr lang="pt-BR" dirty="0" err="1">
                <a:latin typeface="Montserrat" panose="00000500000000000000" pitchFamily="2" charset="0"/>
              </a:rPr>
              <a:t>Hashdex</a:t>
            </a:r>
            <a:r>
              <a:rPr lang="pt-BR" dirty="0">
                <a:latin typeface="Montserrat" panose="00000500000000000000" pitchFamily="2" charset="0"/>
              </a:rPr>
              <a:t> é uma gestora pioneira no setor dos criptoativos que tem como missão educar e democratizar o acesso seguro e regulado ao universo dos ativos digitais a todos os investidores brasileiros. Fundada em 2018 por Bruno </a:t>
            </a:r>
            <a:r>
              <a:rPr lang="pt-BR" dirty="0" err="1">
                <a:latin typeface="Montserrat" panose="00000500000000000000" pitchFamily="2" charset="0"/>
              </a:rPr>
              <a:t>Caratori</a:t>
            </a:r>
            <a:r>
              <a:rPr lang="pt-BR" dirty="0">
                <a:latin typeface="Montserrat" panose="00000500000000000000" pitchFamily="2" charset="0"/>
              </a:rPr>
              <a:t> e Marcelo Sampaio, com recursos de investidores do Vale do Silício, a </a:t>
            </a:r>
            <a:r>
              <a:rPr lang="pt-BR" dirty="0" err="1">
                <a:latin typeface="Montserrat" panose="00000500000000000000" pitchFamily="2" charset="0"/>
              </a:rPr>
              <a:t>Hashdex</a:t>
            </a:r>
            <a:r>
              <a:rPr lang="pt-BR" dirty="0">
                <a:latin typeface="Montserrat" panose="00000500000000000000" pitchFamily="2" charset="0"/>
              </a:rPr>
              <a:t> é hoje uma das maiores gestoras cripto no mundo, com equipes na América Latina, Europa e EUA, contando com mais de R$ 7,76 bilhões (03 de fevereiro de 2025) em ativos sob gestão e 343 mil cotistas, um aumento expressivo em relação à nossa lâmina anterior, quando estes números eram de, respectivamente, R$ 4,7 bilhões e 275 mil cotistas</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O time da referida gestora é extremamente competente e experiente no mercado financeiro e de tecnologia, sendo composto por mais de 60 profissionais focados em tornar o investimento em cripto mais simples, seguro e acessível. Destacamos inicialmente o </a:t>
            </a:r>
            <a:r>
              <a:rPr lang="pt-BR" dirty="0" err="1">
                <a:latin typeface="Montserrat" panose="00000500000000000000" pitchFamily="2" charset="0"/>
              </a:rPr>
              <a:t>co-fundador</a:t>
            </a:r>
            <a:r>
              <a:rPr lang="pt-BR" dirty="0">
                <a:latin typeface="Montserrat" panose="00000500000000000000" pitchFamily="2" charset="0"/>
              </a:rPr>
              <a:t> e CEO Marcelo Sampaio, que, anteriormente, </a:t>
            </a:r>
            <a:r>
              <a:rPr lang="pt-BR" dirty="0" err="1">
                <a:latin typeface="Montserrat" panose="00000500000000000000" pitchFamily="2" charset="0"/>
              </a:rPr>
              <a:t>co-fundou</a:t>
            </a:r>
            <a:r>
              <a:rPr lang="pt-BR" dirty="0">
                <a:latin typeface="Montserrat" panose="00000500000000000000" pitchFamily="2" charset="0"/>
              </a:rPr>
              <a:t> a </a:t>
            </a:r>
            <a:r>
              <a:rPr lang="pt-BR" dirty="0" err="1">
                <a:latin typeface="Montserrat" panose="00000500000000000000" pitchFamily="2" charset="0"/>
              </a:rPr>
              <a:t>Endless</a:t>
            </a:r>
            <a:r>
              <a:rPr lang="pt-BR" dirty="0">
                <a:latin typeface="Montserrat" panose="00000500000000000000" pitchFamily="2" charset="0"/>
              </a:rPr>
              <a:t>, Inc em São Francisco nos EUA, onde serviu como </a:t>
            </a:r>
            <a:r>
              <a:rPr lang="pt-BR" i="1" dirty="0" err="1">
                <a:latin typeface="Montserrat" panose="00000500000000000000" pitchFamily="2" charset="0"/>
              </a:rPr>
              <a:t>Chief</a:t>
            </a:r>
            <a:r>
              <a:rPr lang="pt-BR" i="1" dirty="0">
                <a:latin typeface="Montserrat" panose="00000500000000000000" pitchFamily="2" charset="0"/>
              </a:rPr>
              <a:t> Growth Officer </a:t>
            </a:r>
            <a:r>
              <a:rPr lang="pt-BR" dirty="0">
                <a:latin typeface="Montserrat" panose="00000500000000000000" pitchFamily="2" charset="0"/>
              </a:rPr>
              <a:t>por 6 anos. </a:t>
            </a:r>
          </a:p>
          <a:p>
            <a:pPr marL="0" marR="104775" indent="0">
              <a:lnSpc>
                <a:spcPct val="116700"/>
              </a:lnSpc>
              <a:spcBef>
                <a:spcPts val="100"/>
              </a:spcBef>
              <a:buNone/>
            </a:pPr>
            <a:endParaRPr lang="pt-BR" dirty="0">
              <a:latin typeface="Montserrat" panose="00000500000000000000" pitchFamily="2" charset="0"/>
            </a:endParaRPr>
          </a:p>
          <a:p>
            <a:pPr marL="0" marR="104775" indent="0">
              <a:lnSpc>
                <a:spcPct val="116700"/>
              </a:lnSpc>
              <a:spcBef>
                <a:spcPts val="100"/>
              </a:spcBef>
              <a:buNone/>
            </a:pPr>
            <a:r>
              <a:rPr lang="pt-BR" dirty="0">
                <a:latin typeface="Montserrat" panose="00000500000000000000" pitchFamily="2" charset="0"/>
              </a:rPr>
              <a:t>Antes de empreender, passou mais de uma década na Microsoft e Oracle. Nesta última, Marcelo foi o diretor de vendas mais jovem da empresa no mundo. Marcelo investe em ativos digitais desde 2012, tema sobre o qual já palestrou inúmeras vezes, além de também ser um investidor bem-sucedido em </a:t>
            </a:r>
            <a:r>
              <a:rPr lang="pt-BR" i="1" dirty="0">
                <a:latin typeface="Montserrat" panose="00000500000000000000" pitchFamily="2" charset="0"/>
              </a:rPr>
              <a:t>venture capital</a:t>
            </a:r>
            <a:r>
              <a:rPr lang="pt-BR" dirty="0">
                <a:latin typeface="Montserrat" panose="00000500000000000000" pitchFamily="2" charset="0"/>
              </a:rPr>
              <a:t> com mais de 30 investimentos no Brasil e no exterior. É formado em Engenharia de Produção pela PUC-Rio e cursou os programas de liderança da escola de negócios da Universidade de Harvard e de gestão em </a:t>
            </a:r>
            <a:r>
              <a:rPr lang="pt-BR" i="1" dirty="0" err="1">
                <a:latin typeface="Montserrat" panose="00000500000000000000" pitchFamily="2" charset="0"/>
              </a:rPr>
              <a:t>Insead</a:t>
            </a:r>
            <a:r>
              <a:rPr lang="pt-BR" dirty="0">
                <a:latin typeface="Montserrat" panose="00000500000000000000" pitchFamily="2" charset="0"/>
              </a:rPr>
              <a:t> na França.</a:t>
            </a:r>
          </a:p>
        </p:txBody>
      </p:sp>
      <p:sp>
        <p:nvSpPr>
          <p:cNvPr id="3" name="object 3"/>
          <p:cNvSpPr txBox="1"/>
          <p:nvPr/>
        </p:nvSpPr>
        <p:spPr>
          <a:xfrm>
            <a:off x="3868356" y="5931700"/>
            <a:ext cx="2962944" cy="4166269"/>
          </a:xfrm>
          <a:prstGeom prst="rect">
            <a:avLst/>
          </a:prstGeom>
        </p:spPr>
        <p:txBody>
          <a:bodyPr vert="horz" wrap="square" lIns="0" tIns="12700" rIns="0" bIns="0" rtlCol="0">
            <a:spAutoFit/>
          </a:bodyPr>
          <a:lstStyle/>
          <a:p>
            <a:pPr marL="12700" marR="38735" algn="l">
              <a:lnSpc>
                <a:spcPct val="116700"/>
              </a:lnSpc>
              <a:spcBef>
                <a:spcPts val="100"/>
              </a:spcBef>
            </a:pPr>
            <a:r>
              <a:rPr lang="pt-BR" sz="1000" dirty="0">
                <a:solidFill>
                  <a:srgbClr val="2B333B"/>
                </a:solidFill>
                <a:latin typeface="Montserrat" panose="00000500000000000000" pitchFamily="2" charset="0"/>
                <a:cs typeface="Verdana"/>
              </a:rPr>
              <a:t>Destaque também para Bruno </a:t>
            </a:r>
            <a:r>
              <a:rPr lang="pt-BR" sz="1000" dirty="0" err="1">
                <a:solidFill>
                  <a:srgbClr val="2B333B"/>
                </a:solidFill>
                <a:latin typeface="Montserrat" panose="00000500000000000000" pitchFamily="2" charset="0"/>
                <a:cs typeface="Verdana"/>
              </a:rPr>
              <a:t>Caratori</a:t>
            </a:r>
            <a:r>
              <a:rPr lang="pt-BR" sz="1000" dirty="0">
                <a:solidFill>
                  <a:srgbClr val="2B333B"/>
                </a:solidFill>
                <a:latin typeface="Montserrat" panose="00000500000000000000" pitchFamily="2" charset="0"/>
                <a:cs typeface="Verdana"/>
              </a:rPr>
              <a:t>, COO e </a:t>
            </a:r>
            <a:r>
              <a:rPr lang="pt-BR" sz="1000" dirty="0" err="1">
                <a:solidFill>
                  <a:srgbClr val="2B333B"/>
                </a:solidFill>
                <a:latin typeface="Montserrat" panose="00000500000000000000" pitchFamily="2" charset="0"/>
                <a:cs typeface="Verdana"/>
              </a:rPr>
              <a:t>co-fundador</a:t>
            </a:r>
            <a:r>
              <a:rPr lang="pt-BR" sz="1000" dirty="0">
                <a:solidFill>
                  <a:srgbClr val="2B333B"/>
                </a:solidFill>
                <a:latin typeface="Montserrat" panose="00000500000000000000" pitchFamily="2" charset="0"/>
                <a:cs typeface="Verdana"/>
              </a:rPr>
              <a:t>, que anteriormente, liderou a área de produto na </a:t>
            </a:r>
            <a:r>
              <a:rPr lang="pt-BR" sz="1000" dirty="0" err="1">
                <a:solidFill>
                  <a:srgbClr val="2B333B"/>
                </a:solidFill>
                <a:latin typeface="Montserrat" panose="00000500000000000000" pitchFamily="2" charset="0"/>
                <a:cs typeface="Verdana"/>
              </a:rPr>
              <a:t>Edmodo</a:t>
            </a:r>
            <a:r>
              <a:rPr lang="pt-BR" sz="1000" dirty="0">
                <a:solidFill>
                  <a:srgbClr val="2B333B"/>
                </a:solidFill>
                <a:latin typeface="Montserrat" panose="00000500000000000000" pitchFamily="2" charset="0"/>
                <a:cs typeface="Verdana"/>
              </a:rPr>
              <a:t>, maior rede social de educação no mundo, onde trabalhou por cinco anos após ter concluído seu MBA na Universidade de Stanford na California. Antes disso, Bruno respondeu pela área de risco da Gávea Investimentos e trabalhou também na </a:t>
            </a:r>
            <a:r>
              <a:rPr lang="pt-BR" sz="1000" dirty="0" err="1">
                <a:solidFill>
                  <a:srgbClr val="2B333B"/>
                </a:solidFill>
                <a:latin typeface="Montserrat" panose="00000500000000000000" pitchFamily="2" charset="0"/>
                <a:cs typeface="Verdana"/>
              </a:rPr>
              <a:t>RiskControl</a:t>
            </a:r>
            <a:r>
              <a:rPr lang="pt-BR" sz="1000" dirty="0">
                <a:solidFill>
                  <a:srgbClr val="2B333B"/>
                </a:solidFill>
                <a:latin typeface="Montserrat" panose="00000500000000000000" pitchFamily="2" charset="0"/>
                <a:cs typeface="Verdana"/>
              </a:rPr>
              <a:t>, uma empresa de software para o mercado financeiro adquirida pela Accenture em 2010. Bruno também é mestre em Economia Empresarial pela EPGE/FGV e formado em Engenharia Elétrica pela PUC-RJ.</a:t>
            </a:r>
          </a:p>
          <a:p>
            <a:pPr marL="12700" marR="38735" algn="l">
              <a:lnSpc>
                <a:spcPct val="116700"/>
              </a:lnSpc>
              <a:spcBef>
                <a:spcPts val="100"/>
              </a:spcBef>
            </a:pPr>
            <a:endParaRPr lang="pt-BR" sz="1000" dirty="0">
              <a:solidFill>
                <a:srgbClr val="2B333B"/>
              </a:solidFill>
              <a:latin typeface="Montserrat" panose="00000500000000000000" pitchFamily="2" charset="0"/>
              <a:cs typeface="Verdana"/>
            </a:endParaRPr>
          </a:p>
          <a:p>
            <a:pPr marL="12700" marR="38735" algn="l">
              <a:lnSpc>
                <a:spcPct val="116700"/>
              </a:lnSpc>
              <a:spcBef>
                <a:spcPts val="100"/>
              </a:spcBef>
            </a:pPr>
            <a:r>
              <a:rPr lang="pt-BR" sz="1000" dirty="0">
                <a:solidFill>
                  <a:srgbClr val="2B333B"/>
                </a:solidFill>
                <a:latin typeface="Montserrat" panose="00000500000000000000" pitchFamily="2" charset="0"/>
                <a:cs typeface="Verdana"/>
              </a:rPr>
              <a:t>A equipe é bastante ampla e muito diversa, sendo bastante complementar e profissional, o que coloca a </a:t>
            </a:r>
            <a:r>
              <a:rPr lang="pt-BR" sz="1000" dirty="0" err="1">
                <a:solidFill>
                  <a:srgbClr val="2B333B"/>
                </a:solidFill>
                <a:latin typeface="Montserrat" panose="00000500000000000000" pitchFamily="2" charset="0"/>
                <a:cs typeface="Verdana"/>
              </a:rPr>
              <a:t>Hashdex</a:t>
            </a:r>
            <a:r>
              <a:rPr lang="pt-BR" sz="1000" dirty="0">
                <a:solidFill>
                  <a:srgbClr val="2B333B"/>
                </a:solidFill>
                <a:latin typeface="Montserrat" panose="00000500000000000000" pitchFamily="2" charset="0"/>
                <a:cs typeface="Verdana"/>
              </a:rPr>
              <a:t> no pioneirismo do setor. Não à toa, a gestora já lançou outros produtos temáticos no Brasil como DEFI11, WEB311 e META11 com objetivo de dar acesso às finanças descentralizadas, contratos inteligentes e setores de cultura digital.</a:t>
            </a:r>
            <a:endParaRPr lang="pt-BR" sz="1000" dirty="0">
              <a:latin typeface="Montserrat" panose="00000500000000000000" pitchFamily="2" charset="0"/>
              <a:cs typeface="Verdana"/>
            </a:endParaRPr>
          </a:p>
        </p:txBody>
      </p:sp>
      <p:sp>
        <p:nvSpPr>
          <p:cNvPr id="6" name="object 6"/>
          <p:cNvSpPr txBox="1"/>
          <p:nvPr/>
        </p:nvSpPr>
        <p:spPr>
          <a:xfrm>
            <a:off x="3875306" y="2718523"/>
            <a:ext cx="3070425" cy="2948884"/>
          </a:xfrm>
          <a:prstGeom prst="rect">
            <a:avLst/>
          </a:prstGeom>
        </p:spPr>
        <p:txBody>
          <a:bodyPr vert="horz" wrap="square" lIns="0" tIns="12700" rIns="0" bIns="0" rtlCol="0" anchor="t">
            <a:spAutoFit/>
          </a:bodyPr>
          <a:lstStyle/>
          <a:p>
            <a:pPr marL="12700" marR="5080">
              <a:lnSpc>
                <a:spcPct val="109300"/>
              </a:lnSpc>
              <a:spcBef>
                <a:spcPts val="100"/>
              </a:spcBef>
            </a:pPr>
            <a:r>
              <a:rPr lang="pt-BR" sz="1600" dirty="0">
                <a:solidFill>
                  <a:srgbClr val="034C45"/>
                </a:solidFill>
                <a:latin typeface="Montserrat "/>
                <a:cs typeface="Verdana"/>
              </a:rPr>
              <a:t>Em 2020, em parceria com a Nasdaq, a </a:t>
            </a:r>
            <a:r>
              <a:rPr lang="pt-BR" sz="1600" dirty="0" err="1">
                <a:solidFill>
                  <a:srgbClr val="034C45"/>
                </a:solidFill>
                <a:latin typeface="Montserrat "/>
                <a:cs typeface="Verdana"/>
              </a:rPr>
              <a:t>Hashdex</a:t>
            </a:r>
            <a:r>
              <a:rPr lang="pt-BR" sz="1600" dirty="0">
                <a:solidFill>
                  <a:srgbClr val="034C45"/>
                </a:solidFill>
                <a:latin typeface="Montserrat "/>
                <a:cs typeface="Verdana"/>
              </a:rPr>
              <a:t> concluiu o desenvolvimento do índice referência para o mercado de ativos digitais, o Nasdaq </a:t>
            </a:r>
            <a:r>
              <a:rPr lang="pt-BR" sz="1600" dirty="0" err="1">
                <a:solidFill>
                  <a:srgbClr val="034C45"/>
                </a:solidFill>
                <a:latin typeface="Montserrat "/>
                <a:cs typeface="Verdana"/>
              </a:rPr>
              <a:t>Crypto</a:t>
            </a:r>
            <a:r>
              <a:rPr lang="pt-BR" sz="1600" dirty="0">
                <a:solidFill>
                  <a:srgbClr val="034C45"/>
                </a:solidFill>
                <a:latin typeface="Montserrat "/>
                <a:cs typeface="Verdana"/>
              </a:rPr>
              <a:t> Index (NCI). Em 2021, lançou o primeiro ETF de cripto do mundo e, no ano seguinte, lançou o primeiro produto da bolsa de valores da Suíça, o NCI </a:t>
            </a:r>
            <a:r>
              <a:rPr lang="pt-BR" sz="1600" dirty="0" err="1">
                <a:solidFill>
                  <a:srgbClr val="034C45"/>
                </a:solidFill>
                <a:latin typeface="Montserrat "/>
                <a:cs typeface="Verdana"/>
              </a:rPr>
              <a:t>Europe</a:t>
            </a:r>
            <a:r>
              <a:rPr lang="pt-BR" sz="1600" dirty="0">
                <a:solidFill>
                  <a:srgbClr val="034C45"/>
                </a:solidFill>
                <a:latin typeface="Montserrat "/>
                <a:cs typeface="Verdana"/>
              </a:rPr>
              <a:t>.</a:t>
            </a:r>
            <a:endParaRPr sz="1600" dirty="0">
              <a:latin typeface="Montserrat "/>
              <a:cs typeface="Verdana"/>
            </a:endParaRPr>
          </a:p>
        </p:txBody>
      </p:sp>
      <p:grpSp>
        <p:nvGrpSpPr>
          <p:cNvPr id="9" name="Agrupar 8">
            <a:extLst>
              <a:ext uri="{FF2B5EF4-FFF2-40B4-BE49-F238E27FC236}">
                <a16:creationId xmlns:a16="http://schemas.microsoft.com/office/drawing/2014/main" id="{7322FA3A-0CCA-588A-698B-B629B60DBB7C}"/>
              </a:ext>
            </a:extLst>
          </p:cNvPr>
          <p:cNvGrpSpPr/>
          <p:nvPr/>
        </p:nvGrpSpPr>
        <p:grpSpPr>
          <a:xfrm>
            <a:off x="0" y="-22601"/>
            <a:ext cx="7556500" cy="861889"/>
            <a:chOff x="0" y="-22601"/>
            <a:chExt cx="7556500" cy="861889"/>
          </a:xfrm>
        </p:grpSpPr>
        <p:pic>
          <p:nvPicPr>
            <p:cNvPr id="10" name="Imagem 9">
              <a:extLst>
                <a:ext uri="{FF2B5EF4-FFF2-40B4-BE49-F238E27FC236}">
                  <a16:creationId xmlns:a16="http://schemas.microsoft.com/office/drawing/2014/main" id="{2F922C3A-D1C9-D173-4DFE-9B56F35582DB}"/>
                </a:ext>
              </a:extLst>
            </p:cNvPr>
            <p:cNvPicPr>
              <a:picLocks noChangeAspect="1"/>
            </p:cNvPicPr>
            <p:nvPr/>
          </p:nvPicPr>
          <p:blipFill>
            <a:blip r:embed="rId2"/>
            <a:stretch>
              <a:fillRect/>
            </a:stretch>
          </p:blipFill>
          <p:spPr>
            <a:xfrm>
              <a:off x="0" y="-22601"/>
              <a:ext cx="7556500" cy="861889"/>
            </a:xfrm>
            <a:prstGeom prst="rect">
              <a:avLst/>
            </a:prstGeom>
          </p:spPr>
        </p:pic>
        <p:pic>
          <p:nvPicPr>
            <p:cNvPr id="11" name="Imagem 10" descr="Uma imagem contendo Interface gráfica do usuário&#10;&#10;Descrição gerada automaticamente">
              <a:extLst>
                <a:ext uri="{FF2B5EF4-FFF2-40B4-BE49-F238E27FC236}">
                  <a16:creationId xmlns:a16="http://schemas.microsoft.com/office/drawing/2014/main" id="{A80A8BDE-0BDF-EB93-3E77-E5A476ED02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2" name="object 6">
              <a:extLst>
                <a:ext uri="{FF2B5EF4-FFF2-40B4-BE49-F238E27FC236}">
                  <a16:creationId xmlns:a16="http://schemas.microsoft.com/office/drawing/2014/main" id="{4F223BF4-9CC4-F734-689A-DE469F3A2ECE}"/>
                </a:ext>
              </a:extLst>
            </p:cNvPr>
            <p:cNvSpPr txBox="1"/>
            <p:nvPr/>
          </p:nvSpPr>
          <p:spPr>
            <a:xfrm>
              <a:off x="770298" y="170373"/>
              <a:ext cx="3817952" cy="478336"/>
            </a:xfrm>
            <a:prstGeom prst="rect">
              <a:avLst/>
            </a:prstGeom>
          </p:spPr>
          <p:txBody>
            <a:bodyPr vert="horz" wrap="square" lIns="0" tIns="44450" rIns="0" bIns="0" rtlCol="0">
              <a:spAutoFit/>
            </a:bodyPr>
            <a:lstStyle/>
            <a:p>
              <a:pPr marL="12700">
                <a:spcBef>
                  <a:spcPts val="350"/>
                </a:spcBef>
              </a:pPr>
              <a:r>
                <a:rPr sz="1600" spc="-80" dirty="0" err="1">
                  <a:solidFill>
                    <a:srgbClr val="F7FAF5"/>
                  </a:solidFill>
                  <a:latin typeface="Montserrat SemiBold" panose="00000700000000000000" pitchFamily="2" charset="0"/>
                  <a:cs typeface="Arial Black"/>
                </a:rPr>
                <a:t>Avaliação</a:t>
              </a:r>
              <a:r>
                <a:rP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grpSp>
      <p:pic>
        <p:nvPicPr>
          <p:cNvPr id="5" name="Google Shape;1317;g30a28a55c88_1_134">
            <a:extLst>
              <a:ext uri="{FF2B5EF4-FFF2-40B4-BE49-F238E27FC236}">
                <a16:creationId xmlns:a16="http://schemas.microsoft.com/office/drawing/2014/main" id="{F9CB3D5F-AE6A-2695-471C-C74A0156B6EA}"/>
              </a:ext>
            </a:extLst>
          </p:cNvPr>
          <p:cNvPicPr preferRelativeResize="0"/>
          <p:nvPr/>
        </p:nvPicPr>
        <p:blipFill>
          <a:blip r:embed="rId4">
            <a:alphaModFix/>
          </a:blip>
          <a:stretch>
            <a:fillRect/>
          </a:stretch>
        </p:blipFill>
        <p:spPr>
          <a:xfrm rot="10800000">
            <a:off x="3887916" y="2346653"/>
            <a:ext cx="170955" cy="27882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grpSp>
        <p:nvGrpSpPr>
          <p:cNvPr id="8" name="Agrupar 7">
            <a:extLst>
              <a:ext uri="{FF2B5EF4-FFF2-40B4-BE49-F238E27FC236}">
                <a16:creationId xmlns:a16="http://schemas.microsoft.com/office/drawing/2014/main" id="{631AF8B8-9A9E-23E0-BF74-235FE76892A8}"/>
              </a:ext>
            </a:extLst>
          </p:cNvPr>
          <p:cNvGrpSpPr/>
          <p:nvPr/>
        </p:nvGrpSpPr>
        <p:grpSpPr>
          <a:xfrm>
            <a:off x="0" y="-22601"/>
            <a:ext cx="7556500" cy="861889"/>
            <a:chOff x="0" y="-22601"/>
            <a:chExt cx="7556500" cy="861889"/>
          </a:xfrm>
        </p:grpSpPr>
        <p:pic>
          <p:nvPicPr>
            <p:cNvPr id="9" name="Imagem 8">
              <a:extLst>
                <a:ext uri="{FF2B5EF4-FFF2-40B4-BE49-F238E27FC236}">
                  <a16:creationId xmlns:a16="http://schemas.microsoft.com/office/drawing/2014/main" id="{429D967F-697B-A95D-3FBD-D9696051A2F1}"/>
                </a:ext>
              </a:extLst>
            </p:cNvPr>
            <p:cNvPicPr>
              <a:picLocks noChangeAspect="1"/>
            </p:cNvPicPr>
            <p:nvPr/>
          </p:nvPicPr>
          <p:blipFill>
            <a:blip r:embed="rId2"/>
            <a:stretch>
              <a:fillRect/>
            </a:stretch>
          </p:blipFill>
          <p:spPr>
            <a:xfrm>
              <a:off x="0" y="-22601"/>
              <a:ext cx="7556500" cy="861889"/>
            </a:xfrm>
            <a:prstGeom prst="rect">
              <a:avLst/>
            </a:prstGeom>
          </p:spPr>
        </p:pic>
        <p:pic>
          <p:nvPicPr>
            <p:cNvPr id="10" name="Imagem 9" descr="Uma imagem contendo Interface gráfica do usuário&#10;&#10;Descrição gerada automaticamente">
              <a:extLst>
                <a:ext uri="{FF2B5EF4-FFF2-40B4-BE49-F238E27FC236}">
                  <a16:creationId xmlns:a16="http://schemas.microsoft.com/office/drawing/2014/main" id="{683043F7-C29E-1BAF-5F21-664B5AC909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1" name="object 6">
              <a:extLst>
                <a:ext uri="{FF2B5EF4-FFF2-40B4-BE49-F238E27FC236}">
                  <a16:creationId xmlns:a16="http://schemas.microsoft.com/office/drawing/2014/main" id="{B05AFA64-62CF-1A44-700F-A1621C6C83F4}"/>
                </a:ext>
              </a:extLst>
            </p:cNvPr>
            <p:cNvSpPr txBox="1"/>
            <p:nvPr/>
          </p:nvSpPr>
          <p:spPr>
            <a:xfrm>
              <a:off x="770298" y="170373"/>
              <a:ext cx="3682952" cy="478336"/>
            </a:xfrm>
            <a:prstGeom prst="rect">
              <a:avLst/>
            </a:prstGeom>
          </p:spPr>
          <p:txBody>
            <a:bodyPr vert="horz" wrap="square" lIns="0" tIns="44450" rIns="0" bIns="0" rtlCol="0">
              <a:spAutoFit/>
            </a:bodyPr>
            <a:lstStyle/>
            <a:p>
              <a:pPr marL="12700">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grpSp>
      <p:sp>
        <p:nvSpPr>
          <p:cNvPr id="2" name="object 2"/>
          <p:cNvSpPr txBox="1"/>
          <p:nvPr/>
        </p:nvSpPr>
        <p:spPr>
          <a:xfrm>
            <a:off x="779299" y="2219538"/>
            <a:ext cx="2869565" cy="4166269"/>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O </a:t>
            </a:r>
            <a:r>
              <a:rPr lang="pt-BR" sz="1000" dirty="0" err="1">
                <a:solidFill>
                  <a:srgbClr val="2B333B"/>
                </a:solidFill>
                <a:latin typeface="Montserrat" panose="00000500000000000000" pitchFamily="2" charset="0"/>
                <a:cs typeface="Verdana"/>
              </a:rPr>
              <a:t>Hashdex</a:t>
            </a:r>
            <a:r>
              <a:rPr lang="pt-BR" sz="1000" dirty="0">
                <a:solidFill>
                  <a:srgbClr val="2B333B"/>
                </a:solidFill>
                <a:latin typeface="Montserrat" panose="00000500000000000000" pitchFamily="2" charset="0"/>
                <a:cs typeface="Verdana"/>
              </a:rPr>
              <a:t> 20 NCI FIC FIM é um fundo passivo, administrado pelo BTG Pactual, que tem como objetivo fornecer exposição ao mercado de criptoativos ao investir até 20% de seu patrimônio nesta classe de ativos por meio do Nasdaq </a:t>
            </a:r>
            <a:r>
              <a:rPr lang="pt-BR" sz="1000" dirty="0" err="1">
                <a:solidFill>
                  <a:srgbClr val="2B333B"/>
                </a:solidFill>
                <a:latin typeface="Montserrat" panose="00000500000000000000" pitchFamily="2" charset="0"/>
                <a:cs typeface="Verdana"/>
              </a:rPr>
              <a:t>Crypto</a:t>
            </a:r>
            <a:r>
              <a:rPr lang="pt-BR" sz="1000" dirty="0">
                <a:solidFill>
                  <a:srgbClr val="2B333B"/>
                </a:solidFill>
                <a:latin typeface="Montserrat" panose="00000500000000000000" pitchFamily="2" charset="0"/>
                <a:cs typeface="Verdana"/>
              </a:rPr>
              <a:t> Index (NCI), índice que foi desenvolvido em colaboração com a Nasdaq para refletir o movimento do mercado de criptoativos de uma maneira geral e dinâmica. Hoje, o fundo conta com 14,39% de exposição em Bitcoin (BTC), 2,62% em Ethereum (ETH), 1,33% em </a:t>
            </a:r>
            <a:r>
              <a:rPr lang="pt-BR" sz="1000" dirty="0" err="1">
                <a:solidFill>
                  <a:srgbClr val="2B333B"/>
                </a:solidFill>
                <a:latin typeface="Montserrat" panose="00000500000000000000" pitchFamily="2" charset="0"/>
                <a:cs typeface="Verdana"/>
              </a:rPr>
              <a:t>Ripple</a:t>
            </a:r>
            <a:r>
              <a:rPr lang="pt-BR" sz="1000" dirty="0">
                <a:solidFill>
                  <a:srgbClr val="2B333B"/>
                </a:solidFill>
                <a:latin typeface="Montserrat" panose="00000500000000000000" pitchFamily="2" charset="0"/>
                <a:cs typeface="Verdana"/>
              </a:rPr>
              <a:t> (XRP), 1,05% em Solana (SOL), 0,30% em Cardano (ADA), 0,11% em </a:t>
            </a:r>
            <a:r>
              <a:rPr lang="pt-BR" sz="1000" dirty="0" err="1">
                <a:solidFill>
                  <a:srgbClr val="2B333B"/>
                </a:solidFill>
                <a:latin typeface="Montserrat" panose="00000500000000000000" pitchFamily="2" charset="0"/>
                <a:cs typeface="Verdana"/>
              </a:rPr>
              <a:t>Chainlink</a:t>
            </a:r>
            <a:r>
              <a:rPr lang="pt-BR" sz="1000" dirty="0">
                <a:solidFill>
                  <a:srgbClr val="2B333B"/>
                </a:solidFill>
                <a:latin typeface="Montserrat" panose="00000500000000000000" pitchFamily="2" charset="0"/>
                <a:cs typeface="Verdana"/>
              </a:rPr>
              <a:t> (LINK), 0,08% em </a:t>
            </a:r>
            <a:r>
              <a:rPr lang="pt-BR" sz="1000" dirty="0" err="1">
                <a:solidFill>
                  <a:srgbClr val="2B333B"/>
                </a:solidFill>
                <a:latin typeface="Montserrat" panose="00000500000000000000" pitchFamily="2" charset="0"/>
                <a:cs typeface="Verdana"/>
              </a:rPr>
              <a:t>Litecoin</a:t>
            </a:r>
            <a:r>
              <a:rPr lang="pt-BR" sz="1000" dirty="0">
                <a:solidFill>
                  <a:srgbClr val="2B333B"/>
                </a:solidFill>
                <a:latin typeface="Montserrat" panose="00000500000000000000" pitchFamily="2" charset="0"/>
                <a:cs typeface="Verdana"/>
              </a:rPr>
              <a:t> (LTC), 0,07% em Avalanche (AVAX) e 0,04% em </a:t>
            </a:r>
            <a:r>
              <a:rPr lang="pt-BR" sz="1000" dirty="0" err="1">
                <a:solidFill>
                  <a:srgbClr val="2B333B"/>
                </a:solidFill>
                <a:latin typeface="Montserrat" panose="00000500000000000000" pitchFamily="2" charset="0"/>
                <a:cs typeface="Verdana"/>
              </a:rPr>
              <a:t>Uniswap</a:t>
            </a:r>
            <a:r>
              <a:rPr lang="pt-BR" sz="1000" dirty="0">
                <a:solidFill>
                  <a:srgbClr val="2B333B"/>
                </a:solidFill>
                <a:latin typeface="Montserrat" panose="00000500000000000000" pitchFamily="2" charset="0"/>
                <a:cs typeface="Verdana"/>
              </a:rPr>
              <a:t> (UNI).</a:t>
            </a:r>
          </a:p>
          <a:p>
            <a:pPr marL="12700" marR="12700">
              <a:lnSpc>
                <a:spcPct val="116700"/>
              </a:lnSpc>
              <a:spcBef>
                <a:spcPts val="100"/>
              </a:spcBef>
            </a:pPr>
            <a:endParaRPr lang="pt-BR" sz="1000" dirty="0">
              <a:solidFill>
                <a:srgbClr val="2B333B"/>
              </a:solidFill>
              <a:latin typeface="Montserrat" panose="00000500000000000000" pitchFamily="2" charset="0"/>
              <a:cs typeface="Verdana"/>
            </a:endParaRPr>
          </a:p>
          <a:p>
            <a:pPr marL="12700" marR="12700">
              <a:lnSpc>
                <a:spcPct val="116700"/>
              </a:lnSpc>
              <a:spcBef>
                <a:spcPts val="100"/>
              </a:spcBef>
            </a:pPr>
            <a:r>
              <a:rPr lang="pt-BR" sz="1000" dirty="0">
                <a:solidFill>
                  <a:srgbClr val="2B333B"/>
                </a:solidFill>
                <a:latin typeface="Montserrat" panose="00000500000000000000" pitchFamily="2" charset="0"/>
                <a:cs typeface="Verdana"/>
              </a:rPr>
              <a:t>Enquanto isso, os outros 80% do patrimônio são investidos em títulos de renda fixa atrelados ao CDI, ou seja, ativos de alta liquidez e baixo risco que busquem retornos similares ao CDI, o que garante uma composição extremamente equilibrada. </a:t>
            </a:r>
          </a:p>
        </p:txBody>
      </p:sp>
      <p:sp>
        <p:nvSpPr>
          <p:cNvPr id="5" name="object 5"/>
          <p:cNvSpPr txBox="1">
            <a:spLocks noGrp="1"/>
          </p:cNvSpPr>
          <p:nvPr>
            <p:ph type="title"/>
          </p:nvPr>
        </p:nvSpPr>
        <p:spPr>
          <a:xfrm>
            <a:off x="770299" y="1230529"/>
            <a:ext cx="4379552" cy="474489"/>
          </a:xfrm>
          <a:prstGeom prst="rect">
            <a:avLst/>
          </a:prstGeom>
        </p:spPr>
        <p:txBody>
          <a:bodyPr vert="horz" wrap="square" lIns="0" tIns="12700" rIns="0" bIns="0" rtlCol="0">
            <a:spAutoFit/>
          </a:bodyPr>
          <a:lstStyle/>
          <a:p>
            <a:pPr marL="36830">
              <a:lnSpc>
                <a:spcPct val="100000"/>
              </a:lnSpc>
              <a:spcBef>
                <a:spcPts val="100"/>
              </a:spcBef>
            </a:pPr>
            <a:r>
              <a:rPr spc="-75" dirty="0">
                <a:solidFill>
                  <a:srgbClr val="1C302B"/>
                </a:solidFill>
                <a:latin typeface="Montserrat SemiBold" panose="00000700000000000000" pitchFamily="2" charset="0"/>
                <a:cs typeface="Arial Black"/>
              </a:rPr>
              <a:t>Conhecendo</a:t>
            </a:r>
            <a:r>
              <a:rPr spc="-170" dirty="0">
                <a:solidFill>
                  <a:srgbClr val="1C302B"/>
                </a:solidFill>
                <a:latin typeface="Montserrat SemiBold" panose="00000700000000000000" pitchFamily="2" charset="0"/>
                <a:cs typeface="Arial Black"/>
              </a:rPr>
              <a:t> </a:t>
            </a:r>
            <a:r>
              <a:rPr spc="-80" dirty="0">
                <a:solidFill>
                  <a:srgbClr val="1C302B"/>
                </a:solidFill>
                <a:latin typeface="Montserrat SemiBold" panose="00000700000000000000" pitchFamily="2" charset="0"/>
                <a:cs typeface="Arial Black"/>
              </a:rPr>
              <a:t>o</a:t>
            </a:r>
            <a:r>
              <a:rPr spc="-170" dirty="0">
                <a:solidFill>
                  <a:srgbClr val="1C302B"/>
                </a:solidFill>
                <a:latin typeface="Montserrat SemiBold" panose="00000700000000000000" pitchFamily="2" charset="0"/>
                <a:cs typeface="Arial Black"/>
              </a:rPr>
              <a:t> </a:t>
            </a:r>
            <a:r>
              <a:rPr lang="pt-BR" spc="-170" dirty="0">
                <a:solidFill>
                  <a:srgbClr val="1C302B"/>
                </a:solidFill>
                <a:latin typeface="Montserrat SemiBold" panose="00000700000000000000" pitchFamily="2" charset="0"/>
                <a:cs typeface="Arial Black"/>
              </a:rPr>
              <a:t>F</a:t>
            </a:r>
            <a:r>
              <a:rPr spc="-10" dirty="0">
                <a:solidFill>
                  <a:srgbClr val="1C302B"/>
                </a:solidFill>
                <a:latin typeface="Montserrat SemiBold" panose="00000700000000000000" pitchFamily="2" charset="0"/>
                <a:cs typeface="Arial Black"/>
              </a:rPr>
              <a:t>undo</a:t>
            </a:r>
          </a:p>
        </p:txBody>
      </p:sp>
      <p:sp>
        <p:nvSpPr>
          <p:cNvPr id="3" name="object 3"/>
          <p:cNvSpPr txBox="1">
            <a:spLocks noGrp="1"/>
          </p:cNvSpPr>
          <p:nvPr>
            <p:ph sz="half" idx="2"/>
          </p:nvPr>
        </p:nvSpPr>
        <p:spPr>
          <a:xfrm>
            <a:off x="3875305" y="2219538"/>
            <a:ext cx="3070425" cy="6029856"/>
          </a:xfrm>
          <a:prstGeom prst="rect">
            <a:avLst/>
          </a:prstGeom>
        </p:spPr>
        <p:txBody>
          <a:bodyPr vert="horz" wrap="square" lIns="0" tIns="12700" rIns="0" bIns="0" rtlCol="0">
            <a:spAutoFit/>
          </a:bodyPr>
          <a:lstStyle/>
          <a:p>
            <a:pPr marL="0" marR="5080" indent="0">
              <a:lnSpc>
                <a:spcPct val="116700"/>
              </a:lnSpc>
              <a:spcBef>
                <a:spcPts val="100"/>
              </a:spcBef>
              <a:spcAft>
                <a:spcPts val="600"/>
              </a:spcAft>
              <a:buNone/>
            </a:pPr>
            <a:r>
              <a:rPr lang="pt-BR" dirty="0">
                <a:latin typeface="Montserrat" panose="00000500000000000000" pitchFamily="2" charset="0"/>
              </a:rPr>
              <a:t>Portanto, podemos notar uma alocação bastante ponderada em relação a cada um dos ativos e seus respectivos riscos e potenciais. Ademais, reiterando a diligência da equipe de gestão no monitoramento e rebalanceamento constante da carteira, podemos observar a saída de </a:t>
            </a:r>
            <a:r>
              <a:rPr lang="pt-BR" dirty="0" err="1">
                <a:latin typeface="Montserrat" panose="00000500000000000000" pitchFamily="2" charset="0"/>
              </a:rPr>
              <a:t>Polygon</a:t>
            </a:r>
            <a:r>
              <a:rPr lang="pt-BR" dirty="0">
                <a:latin typeface="Montserrat" panose="00000500000000000000" pitchFamily="2" charset="0"/>
              </a:rPr>
              <a:t> (MATIC) desde o último relatório, movimento que entendemos como bastante acertado por parte da </a:t>
            </a:r>
            <a:r>
              <a:rPr lang="pt-BR" dirty="0" err="1">
                <a:latin typeface="Montserrat" panose="00000500000000000000" pitchFamily="2" charset="0"/>
              </a:rPr>
              <a:t>Hashdex</a:t>
            </a:r>
            <a:r>
              <a:rPr lang="pt-BR" dirty="0">
                <a:latin typeface="Montserrat" panose="00000500000000000000" pitchFamily="2" charset="0"/>
              </a:rPr>
              <a:t> em razão de questões técnicas de desenvolvimento do protocolo e posicionamento de mercado. Veja, em mais detalhes, alguns critérios para que um criptoativo integre o NCI:</a:t>
            </a:r>
          </a:p>
          <a:p>
            <a:pPr marR="5080">
              <a:lnSpc>
                <a:spcPct val="116700"/>
              </a:lnSpc>
              <a:spcBef>
                <a:spcPts val="100"/>
              </a:spcBef>
              <a:spcAft>
                <a:spcPts val="600"/>
              </a:spcAft>
            </a:pPr>
            <a:r>
              <a:rPr lang="pt-BR" dirty="0">
                <a:latin typeface="Montserrat" panose="00000500000000000000" pitchFamily="2" charset="0"/>
              </a:rPr>
              <a:t>Deve ter mercados ativos e negociáveis listados em pelo menos três exchanges desde a reconstituição anterior do índice.</a:t>
            </a:r>
          </a:p>
          <a:p>
            <a:pPr marR="5080">
              <a:lnSpc>
                <a:spcPct val="116700"/>
              </a:lnSpc>
              <a:spcBef>
                <a:spcPts val="100"/>
              </a:spcBef>
              <a:spcAft>
                <a:spcPts val="600"/>
              </a:spcAft>
            </a:pPr>
            <a:r>
              <a:rPr lang="pt-BR" dirty="0">
                <a:latin typeface="Montserrat" panose="00000500000000000000" pitchFamily="2" charset="0"/>
              </a:rPr>
              <a:t>Deve ter um volume médio diário de negociação no par de USD realizado em todas as principais bolsas que não seja inferior a 0,5% do criptoativo que possui o maior volume médio diário de negociação.</a:t>
            </a:r>
          </a:p>
          <a:p>
            <a:pPr marR="5080">
              <a:lnSpc>
                <a:spcPct val="116700"/>
              </a:lnSpc>
              <a:spcBef>
                <a:spcPts val="100"/>
              </a:spcBef>
              <a:spcAft>
                <a:spcPts val="600"/>
              </a:spcAft>
            </a:pPr>
            <a:r>
              <a:rPr lang="pt-BR" dirty="0">
                <a:latin typeface="Montserrat" panose="00000500000000000000" pitchFamily="2" charset="0"/>
              </a:rPr>
              <a:t>Os ativos elegíveis devem ter uma solução de custódia institucional segura por um provedor de serviços licenciado e respeitável.</a:t>
            </a:r>
          </a:p>
          <a:p>
            <a:pPr marR="5080">
              <a:lnSpc>
                <a:spcPct val="116700"/>
              </a:lnSpc>
              <a:spcBef>
                <a:spcPts val="100"/>
              </a:spcBef>
              <a:spcAft>
                <a:spcPts val="600"/>
              </a:spcAft>
            </a:pPr>
            <a:r>
              <a:rPr lang="pt-BR" dirty="0">
                <a:latin typeface="Montserrat" panose="00000500000000000000" pitchFamily="2" charset="0"/>
              </a:rPr>
              <a:t>O índice exclui ativos digitais atrelados ao valor de outros ativos, por meio fiduciário, ou colateral, estratégia algorítmica ou qualquer outro meio.</a:t>
            </a:r>
          </a:p>
          <a:p>
            <a:pPr marR="5080">
              <a:lnSpc>
                <a:spcPct val="116700"/>
              </a:lnSpc>
              <a:spcBef>
                <a:spcPts val="100"/>
              </a:spcBef>
              <a:spcAft>
                <a:spcPts val="600"/>
              </a:spcAft>
            </a:pPr>
            <a:r>
              <a:rPr lang="pt-BR" dirty="0">
                <a:latin typeface="Montserrat" panose="00000500000000000000" pitchFamily="2" charset="0"/>
              </a:rPr>
              <a:t>O criptoativo deve ser elegível para listagem em um </a:t>
            </a:r>
            <a:r>
              <a:rPr lang="pt-BR" i="1" dirty="0">
                <a:latin typeface="Montserrat" panose="00000500000000000000" pitchFamily="2" charset="0"/>
              </a:rPr>
              <a:t>Exchange </a:t>
            </a:r>
            <a:r>
              <a:rPr lang="pt-BR" i="1" dirty="0" err="1">
                <a:latin typeface="Montserrat" panose="00000500000000000000" pitchFamily="2" charset="0"/>
              </a:rPr>
              <a:t>Traded</a:t>
            </a:r>
            <a:r>
              <a:rPr lang="pt-BR" i="1" dirty="0">
                <a:latin typeface="Montserrat" panose="00000500000000000000" pitchFamily="2" charset="0"/>
              </a:rPr>
              <a:t> </a:t>
            </a:r>
            <a:r>
              <a:rPr lang="pt-BR" i="1" dirty="0" err="1">
                <a:latin typeface="Montserrat" panose="00000500000000000000" pitchFamily="2" charset="0"/>
              </a:rPr>
              <a:t>Product</a:t>
            </a:r>
            <a:r>
              <a:rPr lang="pt-BR" i="1" dirty="0">
                <a:latin typeface="Montserrat" panose="00000500000000000000" pitchFamily="2" charset="0"/>
              </a:rPr>
              <a:t> </a:t>
            </a:r>
            <a:r>
              <a:rPr lang="pt-BR" dirty="0">
                <a:latin typeface="Montserrat" panose="00000500000000000000" pitchFamily="2" charset="0"/>
              </a:rPr>
              <a:t>(ETP) nas seguintes bolsas: SIX </a:t>
            </a:r>
            <a:r>
              <a:rPr lang="pt-BR" dirty="0" err="1">
                <a:latin typeface="Montserrat" panose="00000500000000000000" pitchFamily="2" charset="0"/>
              </a:rPr>
              <a:t>Swiss</a:t>
            </a:r>
            <a:r>
              <a:rPr lang="pt-BR" dirty="0">
                <a:latin typeface="Montserrat" panose="00000500000000000000" pitchFamily="2" charset="0"/>
              </a:rPr>
              <a:t> Exchange e Xetra.</a:t>
            </a:r>
          </a:p>
        </p:txBody>
      </p:sp>
      <p:sp>
        <p:nvSpPr>
          <p:cNvPr id="6" name="object 6"/>
          <p:cNvSpPr txBox="1"/>
          <p:nvPr/>
        </p:nvSpPr>
        <p:spPr>
          <a:xfrm>
            <a:off x="779299" y="6841585"/>
            <a:ext cx="2593951" cy="3230115"/>
          </a:xfrm>
          <a:prstGeom prst="rect">
            <a:avLst/>
          </a:prstGeom>
        </p:spPr>
        <p:txBody>
          <a:bodyPr vert="horz" wrap="square" lIns="0" tIns="12700" rIns="0" bIns="0" rtlCol="0">
            <a:spAutoFit/>
          </a:bodyPr>
          <a:lstStyle/>
          <a:p>
            <a:pPr marL="12700" marR="5715">
              <a:lnSpc>
                <a:spcPct val="109300"/>
              </a:lnSpc>
              <a:spcBef>
                <a:spcPts val="100"/>
              </a:spcBef>
            </a:pPr>
            <a:r>
              <a:rPr lang="pt-BR" sz="1600" spc="75" dirty="0">
                <a:solidFill>
                  <a:srgbClr val="004C45"/>
                </a:solidFill>
                <a:latin typeface="Montserrat" panose="00000500000000000000" pitchFamily="2" charset="0"/>
                <a:cs typeface="Verdana"/>
              </a:rPr>
              <a:t>Com relação aos 20% em criptoativos que integram o NCI, vale frisar que a gestora faz um rebalanceamento constante, de modo a recompor sua posição em momentos de queda e reduzir parte da posição em momentos de alta.</a:t>
            </a:r>
          </a:p>
          <a:p>
            <a:pPr marL="12700" marR="5715">
              <a:lnSpc>
                <a:spcPct val="109300"/>
              </a:lnSpc>
              <a:spcBef>
                <a:spcPts val="100"/>
              </a:spcBef>
            </a:pPr>
            <a:endParaRPr sz="1600" dirty="0">
              <a:latin typeface="Montserrat" panose="00000500000000000000" pitchFamily="2" charset="0"/>
              <a:cs typeface="Verdana"/>
            </a:endParaRPr>
          </a:p>
        </p:txBody>
      </p:sp>
      <p:pic>
        <p:nvPicPr>
          <p:cNvPr id="4" name="Google Shape;1317;g30a28a55c88_1_134">
            <a:extLst>
              <a:ext uri="{FF2B5EF4-FFF2-40B4-BE49-F238E27FC236}">
                <a16:creationId xmlns:a16="http://schemas.microsoft.com/office/drawing/2014/main" id="{17F36D1A-3203-5607-2218-D8B53577D8B2}"/>
              </a:ext>
            </a:extLst>
          </p:cNvPr>
          <p:cNvPicPr preferRelativeResize="0"/>
          <p:nvPr/>
        </p:nvPicPr>
        <p:blipFill>
          <a:blip r:embed="rId4">
            <a:alphaModFix/>
          </a:blip>
          <a:stretch>
            <a:fillRect/>
          </a:stretch>
        </p:blipFill>
        <p:spPr>
          <a:xfrm rot="10637659">
            <a:off x="803978" y="6435827"/>
            <a:ext cx="170955" cy="278822"/>
          </a:xfrm>
          <a:prstGeom prst="rect">
            <a:avLst/>
          </a:prstGeom>
          <a:noFill/>
          <a:ln>
            <a:noFill/>
          </a:ln>
        </p:spPr>
      </p:pic>
      <p:sp>
        <p:nvSpPr>
          <p:cNvPr id="13" name="object 2">
            <a:extLst>
              <a:ext uri="{FF2B5EF4-FFF2-40B4-BE49-F238E27FC236}">
                <a16:creationId xmlns:a16="http://schemas.microsoft.com/office/drawing/2014/main" id="{4C4B408A-5681-3C51-15E5-918AFC451AAF}"/>
              </a:ext>
            </a:extLst>
          </p:cNvPr>
          <p:cNvSpPr txBox="1"/>
          <p:nvPr/>
        </p:nvSpPr>
        <p:spPr>
          <a:xfrm>
            <a:off x="3974117" y="8451769"/>
            <a:ext cx="2969996" cy="1619931"/>
          </a:xfrm>
          <a:prstGeom prst="rect">
            <a:avLst/>
          </a:prstGeom>
        </p:spPr>
        <p:txBody>
          <a:bodyPr vert="horz" wrap="square" lIns="0" tIns="12700" rIns="0" bIns="0" rtlCol="0">
            <a:spAutoFit/>
          </a:bodyPr>
          <a:lstStyle/>
          <a:p>
            <a:pPr marL="12700" marR="12700">
              <a:lnSpc>
                <a:spcPct val="116700"/>
              </a:lnSpc>
              <a:spcBef>
                <a:spcPts val="100"/>
              </a:spcBef>
            </a:pPr>
            <a:r>
              <a:rPr lang="pt-BR" sz="1000" dirty="0">
                <a:solidFill>
                  <a:srgbClr val="2B333B"/>
                </a:solidFill>
                <a:latin typeface="Montserrat" panose="00000500000000000000" pitchFamily="2" charset="0"/>
                <a:cs typeface="Verdana"/>
              </a:rPr>
              <a:t>A aplicação inicial mínima é de R$ 500,00. Há também uma taxa de administração de 1,00% ao ano, com uma “taxa de administração total” de 1,56% ao ano, composta por 1,00% do </a:t>
            </a:r>
            <a:r>
              <a:rPr lang="pt-BR" sz="1000" dirty="0" err="1">
                <a:solidFill>
                  <a:srgbClr val="2B333B"/>
                </a:solidFill>
                <a:latin typeface="Montserrat" panose="00000500000000000000" pitchFamily="2" charset="0"/>
                <a:cs typeface="Verdana"/>
              </a:rPr>
              <a:t>Hashdex</a:t>
            </a:r>
            <a:r>
              <a:rPr lang="pt-BR" sz="1000" dirty="0">
                <a:solidFill>
                  <a:srgbClr val="2B333B"/>
                </a:solidFill>
                <a:latin typeface="Montserrat" panose="00000500000000000000" pitchFamily="2" charset="0"/>
                <a:cs typeface="Verdana"/>
              </a:rPr>
              <a:t> 20 NCI + 0,30% do master local + até 0,26% do HASH11. Em contrapartida, não há taxa de performance. Ademais, por ser o fundo da </a:t>
            </a:r>
            <a:r>
              <a:rPr lang="pt-BR" sz="1000" dirty="0" err="1">
                <a:solidFill>
                  <a:srgbClr val="2B333B"/>
                </a:solidFill>
                <a:latin typeface="Montserrat" panose="00000500000000000000" pitchFamily="2" charset="0"/>
                <a:cs typeface="Verdana"/>
              </a:rPr>
              <a:t>Hashdex</a:t>
            </a:r>
            <a:r>
              <a:rPr lang="pt-BR" sz="1000" dirty="0">
                <a:solidFill>
                  <a:srgbClr val="2B333B"/>
                </a:solidFill>
                <a:latin typeface="Montserrat" panose="00000500000000000000" pitchFamily="2" charset="0"/>
                <a:cs typeface="Verdana"/>
              </a:rPr>
              <a:t> com menor exposição a cripto, o fundo é também o menos volátil.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2" name="object 2"/>
          <p:cNvSpPr txBox="1"/>
          <p:nvPr/>
        </p:nvSpPr>
        <p:spPr>
          <a:xfrm>
            <a:off x="779299" y="3195018"/>
            <a:ext cx="51325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desde o início.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3" name="object 3"/>
          <p:cNvSpPr txBox="1"/>
          <p:nvPr/>
        </p:nvSpPr>
        <p:spPr>
          <a:xfrm>
            <a:off x="779299" y="7677063"/>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mês a mês. </a:t>
            </a:r>
            <a:r>
              <a:rPr lang="pt-BR" sz="900" dirty="0">
                <a:latin typeface="Montserrat SemiBold"/>
                <a:cs typeface="Verdana"/>
              </a:rPr>
              <a:t>Fonte: </a:t>
            </a:r>
            <a:r>
              <a:rPr lang="pt-BR" sz="900" dirty="0">
                <a:latin typeface="Montserrat"/>
                <a:cs typeface="Verdana"/>
              </a:rPr>
              <a:t>Quantum. Elaborado por Hub do Investidor.</a:t>
            </a:r>
          </a:p>
        </p:txBody>
      </p:sp>
      <p:sp>
        <p:nvSpPr>
          <p:cNvPr id="4" name="object 4"/>
          <p:cNvSpPr txBox="1"/>
          <p:nvPr/>
        </p:nvSpPr>
        <p:spPr>
          <a:xfrm>
            <a:off x="779299" y="5447527"/>
            <a:ext cx="5284951" cy="151323"/>
          </a:xfrm>
          <a:prstGeom prst="rect">
            <a:avLst/>
          </a:prstGeom>
        </p:spPr>
        <p:txBody>
          <a:bodyPr vert="horz" wrap="square" lIns="0" tIns="12700" rIns="0" bIns="0" rtlCol="0">
            <a:spAutoFit/>
          </a:bodyPr>
          <a:lstStyle/>
          <a:p>
            <a:pPr marL="12700">
              <a:lnSpc>
                <a:spcPct val="100000"/>
              </a:lnSpc>
              <a:spcBef>
                <a:spcPts val="100"/>
              </a:spcBef>
            </a:pPr>
            <a:r>
              <a:rPr lang="pt-BR" sz="900" dirty="0">
                <a:latin typeface="Montserrat" panose="00000500000000000000" pitchFamily="2" charset="0"/>
                <a:cs typeface="Verdana"/>
              </a:rPr>
              <a:t>Rentabilidade nos últimos 3 anos. </a:t>
            </a:r>
            <a:r>
              <a:rPr lang="pt-BR" sz="900" dirty="0">
                <a:latin typeface="Montserrat SemiBold" panose="00000700000000000000" pitchFamily="2" charset="0"/>
                <a:cs typeface="Verdana"/>
              </a:rPr>
              <a:t>Fonte: </a:t>
            </a:r>
            <a:r>
              <a:rPr lang="pt-BR" sz="900" dirty="0">
                <a:latin typeface="Montserrat" panose="00000500000000000000" pitchFamily="2" charset="0"/>
                <a:cs typeface="Verdana"/>
              </a:rPr>
              <a:t>Quantum. Elaborado por Hub do Investidor.</a:t>
            </a:r>
          </a:p>
        </p:txBody>
      </p:sp>
      <p:sp>
        <p:nvSpPr>
          <p:cNvPr id="6" name="object 6"/>
          <p:cNvSpPr/>
          <p:nvPr/>
        </p:nvSpPr>
        <p:spPr>
          <a:xfrm>
            <a:off x="791997" y="1306588"/>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dirty="0"/>
          </a:p>
        </p:txBody>
      </p:sp>
      <p:sp>
        <p:nvSpPr>
          <p:cNvPr id="7" name="object 7"/>
          <p:cNvSpPr/>
          <p:nvPr/>
        </p:nvSpPr>
        <p:spPr>
          <a:xfrm>
            <a:off x="791997" y="5788596"/>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8" name="object 8"/>
          <p:cNvSpPr/>
          <p:nvPr/>
        </p:nvSpPr>
        <p:spPr>
          <a:xfrm>
            <a:off x="791997" y="3547592"/>
            <a:ext cx="5976620" cy="1794510"/>
          </a:xfrm>
          <a:custGeom>
            <a:avLst/>
            <a:gdLst/>
            <a:ahLst/>
            <a:cxnLst/>
            <a:rect l="l" t="t" r="r" b="b"/>
            <a:pathLst>
              <a:path w="5976620" h="1794510">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sp>
        <p:nvSpPr>
          <p:cNvPr id="9" name="object 9"/>
          <p:cNvSpPr/>
          <p:nvPr/>
        </p:nvSpPr>
        <p:spPr>
          <a:xfrm>
            <a:off x="791997" y="8029588"/>
            <a:ext cx="5976620" cy="1794510"/>
          </a:xfrm>
          <a:custGeom>
            <a:avLst/>
            <a:gdLst/>
            <a:ahLst/>
            <a:cxnLst/>
            <a:rect l="l" t="t" r="r" b="b"/>
            <a:pathLst>
              <a:path w="5976620" h="1794509">
                <a:moveTo>
                  <a:pt x="5975997" y="0"/>
                </a:moveTo>
                <a:lnTo>
                  <a:pt x="0" y="0"/>
                </a:lnTo>
                <a:lnTo>
                  <a:pt x="0" y="1794141"/>
                </a:lnTo>
                <a:lnTo>
                  <a:pt x="5975997" y="1794141"/>
                </a:lnTo>
                <a:lnTo>
                  <a:pt x="5975997" y="0"/>
                </a:lnTo>
                <a:close/>
              </a:path>
            </a:pathLst>
          </a:custGeom>
          <a:solidFill>
            <a:srgbClr val="F7FAF5"/>
          </a:solidFill>
        </p:spPr>
        <p:txBody>
          <a:bodyPr wrap="square" lIns="0" tIns="0" rIns="0" bIns="0" rtlCol="0"/>
          <a:lstStyle/>
          <a:p>
            <a:endParaRPr/>
          </a:p>
        </p:txBody>
      </p:sp>
      <p:grpSp>
        <p:nvGrpSpPr>
          <p:cNvPr id="11" name="Agrupar 10">
            <a:extLst>
              <a:ext uri="{FF2B5EF4-FFF2-40B4-BE49-F238E27FC236}">
                <a16:creationId xmlns:a16="http://schemas.microsoft.com/office/drawing/2014/main" id="{07680857-5B81-0CF4-2B9C-BCF889F8279E}"/>
              </a:ext>
            </a:extLst>
          </p:cNvPr>
          <p:cNvGrpSpPr/>
          <p:nvPr/>
        </p:nvGrpSpPr>
        <p:grpSpPr>
          <a:xfrm>
            <a:off x="0" y="-22601"/>
            <a:ext cx="7556500" cy="861889"/>
            <a:chOff x="0" y="-22601"/>
            <a:chExt cx="7556500" cy="861889"/>
          </a:xfrm>
        </p:grpSpPr>
        <p:pic>
          <p:nvPicPr>
            <p:cNvPr id="12" name="Imagem 11">
              <a:extLst>
                <a:ext uri="{FF2B5EF4-FFF2-40B4-BE49-F238E27FC236}">
                  <a16:creationId xmlns:a16="http://schemas.microsoft.com/office/drawing/2014/main" id="{62C38B3B-FE06-6C95-938E-4F836ED99509}"/>
                </a:ext>
              </a:extLst>
            </p:cNvPr>
            <p:cNvPicPr>
              <a:picLocks noChangeAspect="1"/>
            </p:cNvPicPr>
            <p:nvPr/>
          </p:nvPicPr>
          <p:blipFill>
            <a:blip r:embed="rId2"/>
            <a:stretch>
              <a:fillRect/>
            </a:stretch>
          </p:blipFill>
          <p:spPr>
            <a:xfrm>
              <a:off x="0" y="-22601"/>
              <a:ext cx="7556500" cy="861889"/>
            </a:xfrm>
            <a:prstGeom prst="rect">
              <a:avLst/>
            </a:prstGeom>
          </p:spPr>
        </p:pic>
        <p:pic>
          <p:nvPicPr>
            <p:cNvPr id="13" name="Imagem 12" descr="Uma imagem contendo Interface gráfica do usuário&#10;&#10;Descrição gerada automaticamente">
              <a:extLst>
                <a:ext uri="{FF2B5EF4-FFF2-40B4-BE49-F238E27FC236}">
                  <a16:creationId xmlns:a16="http://schemas.microsoft.com/office/drawing/2014/main" id="{54F734E5-E45D-8AF0-4335-C5CE86EDDF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4" name="object 6">
              <a:extLst>
                <a:ext uri="{FF2B5EF4-FFF2-40B4-BE49-F238E27FC236}">
                  <a16:creationId xmlns:a16="http://schemas.microsoft.com/office/drawing/2014/main" id="{B322ADD0-CB32-8796-FD83-E4BF6A389696}"/>
                </a:ext>
              </a:extLst>
            </p:cNvPr>
            <p:cNvSpPr txBox="1"/>
            <p:nvPr/>
          </p:nvSpPr>
          <p:spPr>
            <a:xfrm>
              <a:off x="770298" y="170373"/>
              <a:ext cx="3862952" cy="478336"/>
            </a:xfrm>
            <a:prstGeom prst="rect">
              <a:avLst/>
            </a:prstGeom>
          </p:spPr>
          <p:txBody>
            <a:bodyPr vert="horz" wrap="square" lIns="0" tIns="44450" rIns="0" bIns="0" rtlCol="0">
              <a:spAutoFit/>
            </a:bodyPr>
            <a:lstStyle/>
            <a:p>
              <a:pPr marL="12700">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grpSp>
      <p:sp>
        <p:nvSpPr>
          <p:cNvPr id="15" name="object 3">
            <a:extLst>
              <a:ext uri="{FF2B5EF4-FFF2-40B4-BE49-F238E27FC236}">
                <a16:creationId xmlns:a16="http://schemas.microsoft.com/office/drawing/2014/main" id="{AA62E87A-A374-3E63-2AED-3DE24447DFAC}"/>
              </a:ext>
            </a:extLst>
          </p:cNvPr>
          <p:cNvSpPr txBox="1"/>
          <p:nvPr/>
        </p:nvSpPr>
        <p:spPr>
          <a:xfrm>
            <a:off x="779999" y="9942441"/>
            <a:ext cx="5132551" cy="151323"/>
          </a:xfrm>
          <a:prstGeom prst="rect">
            <a:avLst/>
          </a:prstGeom>
        </p:spPr>
        <p:txBody>
          <a:bodyPr vert="horz" wrap="square" lIns="0" tIns="12700" rIns="0" bIns="0" rtlCol="0" anchor="t">
            <a:spAutoFit/>
          </a:bodyPr>
          <a:lstStyle/>
          <a:p>
            <a:pPr marL="12700">
              <a:lnSpc>
                <a:spcPct val="100000"/>
              </a:lnSpc>
              <a:spcBef>
                <a:spcPts val="100"/>
              </a:spcBef>
            </a:pPr>
            <a:r>
              <a:rPr lang="pt-BR" sz="900" dirty="0">
                <a:latin typeface="Montserrat"/>
                <a:cs typeface="Verdana"/>
              </a:rPr>
              <a:t>Rentabilidade no ano (2025). </a:t>
            </a:r>
            <a:r>
              <a:rPr lang="pt-BR" sz="900" dirty="0">
                <a:latin typeface="Montserrat SemiBold"/>
                <a:cs typeface="Verdana"/>
              </a:rPr>
              <a:t>Fonte: </a:t>
            </a:r>
            <a:r>
              <a:rPr lang="pt-BR" sz="900" dirty="0">
                <a:latin typeface="Montserrat"/>
                <a:cs typeface="Verdana"/>
              </a:rPr>
              <a:t>Quantum. Elaborado por Hub do Investidor.</a:t>
            </a:r>
          </a:p>
        </p:txBody>
      </p:sp>
      <p:graphicFrame>
        <p:nvGraphicFramePr>
          <p:cNvPr id="22" name="Gráfico 21">
            <a:extLst>
              <a:ext uri="{FF2B5EF4-FFF2-40B4-BE49-F238E27FC236}">
                <a16:creationId xmlns:a16="http://schemas.microsoft.com/office/drawing/2014/main" id="{E01EDA4B-B9FB-D5C2-3439-AE4CE1BE090C}"/>
              </a:ext>
            </a:extLst>
          </p:cNvPr>
          <p:cNvGraphicFramePr/>
          <p:nvPr>
            <p:extLst>
              <p:ext uri="{D42A27DB-BD31-4B8C-83A1-F6EECF244321}">
                <p14:modId xmlns:p14="http://schemas.microsoft.com/office/powerpoint/2010/main" val="3082458409"/>
              </p:ext>
            </p:extLst>
          </p:nvPr>
        </p:nvGraphicFramePr>
        <p:xfrm>
          <a:off x="789938" y="8008819"/>
          <a:ext cx="5976619" cy="18038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Gráfico 22">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606991678"/>
              </p:ext>
            </p:extLst>
          </p:nvPr>
        </p:nvGraphicFramePr>
        <p:xfrm>
          <a:off x="787883" y="5775844"/>
          <a:ext cx="5976619" cy="181645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Gráfico 20">
            <a:extLst>
              <a:ext uri="{FF2B5EF4-FFF2-40B4-BE49-F238E27FC236}">
                <a16:creationId xmlns:a16="http://schemas.microsoft.com/office/drawing/2014/main" id="{49B45DBB-36FE-3289-572F-C632A6BA8C79}"/>
              </a:ext>
            </a:extLst>
          </p:cNvPr>
          <p:cNvGraphicFramePr/>
          <p:nvPr>
            <p:extLst>
              <p:ext uri="{D42A27DB-BD31-4B8C-83A1-F6EECF244321}">
                <p14:modId xmlns:p14="http://schemas.microsoft.com/office/powerpoint/2010/main" val="2990138102"/>
              </p:ext>
            </p:extLst>
          </p:nvPr>
        </p:nvGraphicFramePr>
        <p:xfrm>
          <a:off x="787883" y="1292737"/>
          <a:ext cx="5976619" cy="180375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Gráfico 23">
            <a:extLst>
              <a:ext uri="{FF2B5EF4-FFF2-40B4-BE49-F238E27FC236}">
                <a16:creationId xmlns:a16="http://schemas.microsoft.com/office/drawing/2014/main" id="{E6B9D2B9-A787-6282-41A8-EE41B991E153}"/>
              </a:ext>
            </a:extLst>
          </p:cNvPr>
          <p:cNvGraphicFramePr/>
          <p:nvPr>
            <p:extLst>
              <p:ext uri="{D42A27DB-BD31-4B8C-83A1-F6EECF244321}">
                <p14:modId xmlns:p14="http://schemas.microsoft.com/office/powerpoint/2010/main" val="1577344954"/>
              </p:ext>
            </p:extLst>
          </p:nvPr>
        </p:nvGraphicFramePr>
        <p:xfrm>
          <a:off x="787883" y="3535964"/>
          <a:ext cx="5976619" cy="1803759"/>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1E2DC"/>
        </a:solidFill>
        <a:effectLst/>
      </p:bgPr>
    </p:bg>
    <p:spTree>
      <p:nvGrpSpPr>
        <p:cNvPr id="1" name=""/>
        <p:cNvGrpSpPr/>
        <p:nvPr/>
      </p:nvGrpSpPr>
      <p:grpSpPr>
        <a:xfrm>
          <a:off x="0" y="0"/>
          <a:ext cx="0" cy="0"/>
          <a:chOff x="0" y="0"/>
          <a:chExt cx="0" cy="0"/>
        </a:xfrm>
      </p:grpSpPr>
      <p:sp>
        <p:nvSpPr>
          <p:cNvPr id="7" name="object 7"/>
          <p:cNvSpPr txBox="1"/>
          <p:nvPr/>
        </p:nvSpPr>
        <p:spPr>
          <a:xfrm>
            <a:off x="754870" y="4837527"/>
            <a:ext cx="43300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Volatilidade</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 </a:t>
            </a:r>
            <a:r>
              <a:rPr sz="900" spc="-40" dirty="0">
                <a:solidFill>
                  <a:srgbClr val="2B333B"/>
                </a:solidFill>
                <a:latin typeface="Montserrat SemiBold" panose="00000700000000000000" pitchFamily="2" charset="0"/>
                <a:cs typeface="Verdana"/>
              </a:rPr>
              <a:t>Fonte:</a:t>
            </a:r>
            <a:r>
              <a:rPr sz="900" spc="-20" dirty="0">
                <a:solidFill>
                  <a:srgbClr val="2B333B"/>
                </a:solidFill>
                <a:latin typeface="Montserrat SemiBold" panose="000007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2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20"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2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20"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8" name="object 8"/>
          <p:cNvSpPr txBox="1"/>
          <p:nvPr/>
        </p:nvSpPr>
        <p:spPr>
          <a:xfrm>
            <a:off x="754870" y="9054140"/>
            <a:ext cx="428117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B333B"/>
                </a:solidFill>
                <a:latin typeface="Montserrat" panose="00000500000000000000" pitchFamily="2" charset="0"/>
                <a:cs typeface="Verdana"/>
              </a:rPr>
              <a:t>Drawdown</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25" dirty="0">
                <a:solidFill>
                  <a:srgbClr val="2B333B"/>
                </a:solidFill>
                <a:latin typeface="Montserrat" panose="00000500000000000000" pitchFamily="2" charset="0"/>
                <a:cs typeface="Verdana"/>
              </a:rPr>
              <a:t>fundo.</a:t>
            </a:r>
            <a:r>
              <a:rPr sz="900" spc="-15" dirty="0">
                <a:solidFill>
                  <a:srgbClr val="2B333B"/>
                </a:solidFill>
                <a:latin typeface="Montserrat" panose="00000500000000000000" pitchFamily="2" charset="0"/>
                <a:cs typeface="Verdana"/>
              </a:rPr>
              <a:t> </a:t>
            </a:r>
            <a:r>
              <a:rPr sz="900" b="1" spc="-40" dirty="0">
                <a:solidFill>
                  <a:srgbClr val="2B333B"/>
                </a:solidFill>
                <a:latin typeface="Montserrat" panose="00000500000000000000" pitchFamily="2" charset="0"/>
                <a:cs typeface="Verdana"/>
              </a:rPr>
              <a:t>Fonte:</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Quantum</a:t>
            </a:r>
            <a:r>
              <a:rPr sz="900" spc="-30" dirty="0">
                <a:solidFill>
                  <a:srgbClr val="2B333B"/>
                </a:solidFill>
                <a:latin typeface="Montserrat" panose="00000500000000000000" pitchFamily="2" charset="0"/>
                <a:cs typeface="Verdana"/>
              </a:rPr>
              <a:t>.</a:t>
            </a:r>
            <a:r>
              <a:rPr sz="900" spc="-15" dirty="0">
                <a:solidFill>
                  <a:srgbClr val="2B333B"/>
                </a:solidFill>
                <a:latin typeface="Montserrat" panose="00000500000000000000" pitchFamily="2" charset="0"/>
                <a:cs typeface="Verdana"/>
              </a:rPr>
              <a:t> </a:t>
            </a:r>
            <a:r>
              <a:rPr lang="pt-BR" sz="900" dirty="0">
                <a:solidFill>
                  <a:srgbClr val="2B333B"/>
                </a:solidFill>
                <a:latin typeface="Montserrat" panose="00000500000000000000" pitchFamily="2" charset="0"/>
                <a:cs typeface="Verdana"/>
              </a:rPr>
              <a:t>Elaborado</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por</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Hub</a:t>
            </a:r>
            <a:r>
              <a:rPr sz="900" spc="-15" dirty="0">
                <a:solidFill>
                  <a:srgbClr val="2B333B"/>
                </a:solidFill>
                <a:latin typeface="Montserrat" panose="00000500000000000000" pitchFamily="2" charset="0"/>
                <a:cs typeface="Verdana"/>
              </a:rPr>
              <a:t> </a:t>
            </a:r>
            <a:r>
              <a:rPr sz="900" dirty="0">
                <a:solidFill>
                  <a:srgbClr val="2B333B"/>
                </a:solidFill>
                <a:latin typeface="Montserrat" panose="00000500000000000000" pitchFamily="2" charset="0"/>
                <a:cs typeface="Verdana"/>
              </a:rPr>
              <a:t>do</a:t>
            </a:r>
            <a:r>
              <a:rPr sz="900" spc="-15" dirty="0">
                <a:solidFill>
                  <a:srgbClr val="2B333B"/>
                </a:solidFill>
                <a:latin typeface="Montserrat" panose="00000500000000000000" pitchFamily="2" charset="0"/>
                <a:cs typeface="Verdana"/>
              </a:rPr>
              <a:t> </a:t>
            </a:r>
            <a:r>
              <a:rPr sz="900" spc="-10" dirty="0">
                <a:solidFill>
                  <a:srgbClr val="2B333B"/>
                </a:solidFill>
                <a:latin typeface="Montserrat" panose="00000500000000000000" pitchFamily="2" charset="0"/>
                <a:cs typeface="Verdana"/>
              </a:rPr>
              <a:t>Investidor.</a:t>
            </a:r>
            <a:endParaRPr sz="900" dirty="0">
              <a:latin typeface="Montserrat" panose="00000500000000000000" pitchFamily="2" charset="0"/>
              <a:cs typeface="Verdana"/>
            </a:endParaRPr>
          </a:p>
        </p:txBody>
      </p:sp>
      <p:sp>
        <p:nvSpPr>
          <p:cNvPr id="9" name="object 9"/>
          <p:cNvSpPr/>
          <p:nvPr/>
        </p:nvSpPr>
        <p:spPr>
          <a:xfrm>
            <a:off x="769162" y="2438176"/>
            <a:ext cx="5976620" cy="2277110"/>
          </a:xfrm>
          <a:custGeom>
            <a:avLst/>
            <a:gdLst/>
            <a:ahLst/>
            <a:cxnLst/>
            <a:rect l="l" t="t" r="r" b="b"/>
            <a:pathLst>
              <a:path w="5976620" h="2277110">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0" name="object 10"/>
          <p:cNvSpPr/>
          <p:nvPr/>
        </p:nvSpPr>
        <p:spPr>
          <a:xfrm>
            <a:off x="769162" y="6683249"/>
            <a:ext cx="5976620" cy="2277110"/>
          </a:xfrm>
          <a:custGeom>
            <a:avLst/>
            <a:gdLst/>
            <a:ahLst/>
            <a:cxnLst/>
            <a:rect l="l" t="t" r="r" b="b"/>
            <a:pathLst>
              <a:path w="5976620" h="2277109">
                <a:moveTo>
                  <a:pt x="5975997" y="0"/>
                </a:moveTo>
                <a:lnTo>
                  <a:pt x="0" y="0"/>
                </a:lnTo>
                <a:lnTo>
                  <a:pt x="0" y="2276551"/>
                </a:lnTo>
                <a:lnTo>
                  <a:pt x="5975997" y="2276551"/>
                </a:lnTo>
                <a:lnTo>
                  <a:pt x="5975997" y="0"/>
                </a:lnTo>
                <a:close/>
              </a:path>
            </a:pathLst>
          </a:custGeom>
          <a:solidFill>
            <a:srgbClr val="F7FAF5"/>
          </a:solidFill>
        </p:spPr>
        <p:txBody>
          <a:bodyPr wrap="square" lIns="0" tIns="0" rIns="0" bIns="0" rtlCol="0"/>
          <a:lstStyle/>
          <a:p>
            <a:endParaRPr/>
          </a:p>
        </p:txBody>
      </p:sp>
      <p:sp>
        <p:nvSpPr>
          <p:cNvPr id="12" name="object 12"/>
          <p:cNvSpPr txBox="1"/>
          <p:nvPr/>
        </p:nvSpPr>
        <p:spPr>
          <a:xfrm>
            <a:off x="754870" y="1867220"/>
            <a:ext cx="4553380" cy="274434"/>
          </a:xfrm>
          <a:prstGeom prst="rect">
            <a:avLst/>
          </a:prstGeom>
        </p:spPr>
        <p:txBody>
          <a:bodyPr vert="horz" wrap="square" lIns="0" tIns="12700" rIns="0" bIns="0" rtlCol="0">
            <a:spAutoFit/>
          </a:bodyPr>
          <a:lstStyle/>
          <a:p>
            <a:pPr marL="12700">
              <a:lnSpc>
                <a:spcPct val="100000"/>
              </a:lnSpc>
              <a:spcBef>
                <a:spcPts val="100"/>
              </a:spcBef>
            </a:pPr>
            <a:r>
              <a:rPr lang="pt-BR" sz="1700" spc="-25" dirty="0" err="1">
                <a:solidFill>
                  <a:srgbClr val="9E9959"/>
                </a:solidFill>
                <a:latin typeface="Montserrat" panose="00000500000000000000" pitchFamily="2" charset="0"/>
                <a:cs typeface="Verdana"/>
              </a:rPr>
              <a:t>Hashdex</a:t>
            </a:r>
            <a:r>
              <a:rPr lang="pt-BR" sz="1700" spc="-25" dirty="0">
                <a:solidFill>
                  <a:srgbClr val="9E9959"/>
                </a:solidFill>
                <a:latin typeface="Montserrat" panose="00000500000000000000" pitchFamily="2" charset="0"/>
                <a:cs typeface="Verdana"/>
              </a:rPr>
              <a:t> 20 Nasdaq </a:t>
            </a:r>
            <a:r>
              <a:rPr lang="pt-BR" sz="1700" spc="-25" dirty="0" err="1">
                <a:solidFill>
                  <a:srgbClr val="9E9959"/>
                </a:solidFill>
                <a:latin typeface="Montserrat" panose="00000500000000000000" pitchFamily="2" charset="0"/>
                <a:cs typeface="Verdana"/>
              </a:rPr>
              <a:t>Crypto</a:t>
            </a:r>
            <a:r>
              <a:rPr lang="pt-BR" sz="1700" spc="-25" dirty="0">
                <a:solidFill>
                  <a:srgbClr val="9E9959"/>
                </a:solidFill>
                <a:latin typeface="Montserrat" panose="00000500000000000000" pitchFamily="2" charset="0"/>
                <a:cs typeface="Verdana"/>
              </a:rPr>
              <a:t> Index FIC  </a:t>
            </a:r>
            <a:endParaRPr sz="1700" dirty="0">
              <a:latin typeface="Montserrat" panose="00000500000000000000" pitchFamily="2" charset="0"/>
              <a:cs typeface="Verdana"/>
            </a:endParaRPr>
          </a:p>
        </p:txBody>
      </p:sp>
      <p:sp>
        <p:nvSpPr>
          <p:cNvPr id="13" name="object 13"/>
          <p:cNvSpPr txBox="1"/>
          <p:nvPr/>
        </p:nvSpPr>
        <p:spPr>
          <a:xfrm>
            <a:off x="853249" y="5751700"/>
            <a:ext cx="4330065" cy="489878"/>
          </a:xfrm>
          <a:prstGeom prst="rect">
            <a:avLst/>
          </a:prstGeom>
        </p:spPr>
        <p:txBody>
          <a:bodyPr vert="horz" wrap="square" lIns="0" tIns="226060" rIns="0" bIns="0" rtlCol="0">
            <a:spAutoFit/>
          </a:bodyPr>
          <a:lstStyle/>
          <a:p>
            <a:pPr marL="12700">
              <a:lnSpc>
                <a:spcPct val="100000"/>
              </a:lnSpc>
              <a:spcBef>
                <a:spcPts val="100"/>
              </a:spcBef>
            </a:pPr>
            <a:r>
              <a:rPr lang="pt-BR" sz="1700" spc="-25" dirty="0" err="1">
                <a:solidFill>
                  <a:srgbClr val="9E9959"/>
                </a:solidFill>
                <a:latin typeface="Montserrat" panose="00000500000000000000" pitchFamily="2" charset="0"/>
                <a:cs typeface="Verdana"/>
              </a:rPr>
              <a:t>Hashdex</a:t>
            </a:r>
            <a:r>
              <a:rPr lang="pt-BR" sz="1700" spc="-25" dirty="0">
                <a:solidFill>
                  <a:srgbClr val="9E9959"/>
                </a:solidFill>
                <a:latin typeface="Montserrat" panose="00000500000000000000" pitchFamily="2" charset="0"/>
                <a:cs typeface="Verdana"/>
              </a:rPr>
              <a:t> 20 Nasdaq </a:t>
            </a:r>
            <a:r>
              <a:rPr lang="pt-BR" sz="1700" spc="-25" dirty="0" err="1">
                <a:solidFill>
                  <a:srgbClr val="9E9959"/>
                </a:solidFill>
                <a:latin typeface="Montserrat" panose="00000500000000000000" pitchFamily="2" charset="0"/>
                <a:cs typeface="Verdana"/>
              </a:rPr>
              <a:t>Crypto</a:t>
            </a:r>
            <a:r>
              <a:rPr lang="pt-BR" sz="1700" spc="-25" dirty="0">
                <a:solidFill>
                  <a:srgbClr val="9E9959"/>
                </a:solidFill>
                <a:latin typeface="Montserrat" panose="00000500000000000000" pitchFamily="2" charset="0"/>
                <a:cs typeface="Verdana"/>
              </a:rPr>
              <a:t> Index FIC</a:t>
            </a:r>
            <a:endParaRPr lang="pt-BR" sz="1700" dirty="0">
              <a:latin typeface="Montserrat" panose="00000500000000000000" pitchFamily="2" charset="0"/>
              <a:cs typeface="Verdana"/>
            </a:endParaRPr>
          </a:p>
        </p:txBody>
      </p:sp>
      <p:grpSp>
        <p:nvGrpSpPr>
          <p:cNvPr id="15" name="Agrupar 14">
            <a:extLst>
              <a:ext uri="{FF2B5EF4-FFF2-40B4-BE49-F238E27FC236}">
                <a16:creationId xmlns:a16="http://schemas.microsoft.com/office/drawing/2014/main" id="{F7C8A6BB-157A-EF32-D39E-255D8703569C}"/>
              </a:ext>
            </a:extLst>
          </p:cNvPr>
          <p:cNvGrpSpPr/>
          <p:nvPr/>
        </p:nvGrpSpPr>
        <p:grpSpPr>
          <a:xfrm>
            <a:off x="0" y="-22601"/>
            <a:ext cx="7556500" cy="861889"/>
            <a:chOff x="0" y="-22601"/>
            <a:chExt cx="7556500" cy="861889"/>
          </a:xfrm>
        </p:grpSpPr>
        <p:pic>
          <p:nvPicPr>
            <p:cNvPr id="16" name="Imagem 15">
              <a:extLst>
                <a:ext uri="{FF2B5EF4-FFF2-40B4-BE49-F238E27FC236}">
                  <a16:creationId xmlns:a16="http://schemas.microsoft.com/office/drawing/2014/main" id="{7927382D-3C60-65ED-18AF-2EF21A0E524B}"/>
                </a:ext>
              </a:extLst>
            </p:cNvPr>
            <p:cNvPicPr>
              <a:picLocks noChangeAspect="1"/>
            </p:cNvPicPr>
            <p:nvPr/>
          </p:nvPicPr>
          <p:blipFill>
            <a:blip r:embed="rId2"/>
            <a:stretch>
              <a:fillRect/>
            </a:stretch>
          </p:blipFill>
          <p:spPr>
            <a:xfrm>
              <a:off x="0" y="-22601"/>
              <a:ext cx="7556500" cy="861889"/>
            </a:xfrm>
            <a:prstGeom prst="rect">
              <a:avLst/>
            </a:prstGeom>
          </p:spPr>
        </p:pic>
        <p:pic>
          <p:nvPicPr>
            <p:cNvPr id="17" name="Imagem 16" descr="Uma imagem contendo Interface gráfica do usuário&#10;&#10;Descrição gerada automaticamente">
              <a:extLst>
                <a:ext uri="{FF2B5EF4-FFF2-40B4-BE49-F238E27FC236}">
                  <a16:creationId xmlns:a16="http://schemas.microsoft.com/office/drawing/2014/main" id="{C7F05C19-A5E9-6B1F-AA63-952D2D583D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8" name="object 6">
              <a:extLst>
                <a:ext uri="{FF2B5EF4-FFF2-40B4-BE49-F238E27FC236}">
                  <a16:creationId xmlns:a16="http://schemas.microsoft.com/office/drawing/2014/main" id="{7BFF0812-F0F7-753B-FD79-C487A77DA2DF}"/>
                </a:ext>
              </a:extLst>
            </p:cNvPr>
            <p:cNvSpPr txBox="1"/>
            <p:nvPr/>
          </p:nvSpPr>
          <p:spPr>
            <a:xfrm>
              <a:off x="770298" y="170373"/>
              <a:ext cx="3776472" cy="478336"/>
            </a:xfrm>
            <a:prstGeom prst="rect">
              <a:avLst/>
            </a:prstGeom>
          </p:spPr>
          <p:txBody>
            <a:bodyPr vert="horz" wrap="square" lIns="0" tIns="44450" rIns="0" bIns="0" rtlCol="0">
              <a:spAutoFit/>
            </a:bodyPr>
            <a:lstStyle/>
            <a:p>
              <a:pPr marL="12700">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grpSp>
      <p:sp>
        <p:nvSpPr>
          <p:cNvPr id="5" name="CaixaDeTexto 4">
            <a:extLst>
              <a:ext uri="{FF2B5EF4-FFF2-40B4-BE49-F238E27FC236}">
                <a16:creationId xmlns:a16="http://schemas.microsoft.com/office/drawing/2014/main" id="{E38DACAC-4882-84AE-18BE-69EC142A65AE}"/>
              </a:ext>
            </a:extLst>
          </p:cNvPr>
          <p:cNvSpPr txBox="1"/>
          <p:nvPr/>
        </p:nvSpPr>
        <p:spPr>
          <a:xfrm>
            <a:off x="754870" y="5477757"/>
            <a:ext cx="3776472" cy="515526"/>
          </a:xfrm>
          <a:prstGeom prst="rect">
            <a:avLst/>
          </a:prstGeom>
          <a:noFill/>
        </p:spPr>
        <p:txBody>
          <a:bodyPr wrap="square">
            <a:spAutoFit/>
          </a:bodyPr>
          <a:lstStyle/>
          <a:p>
            <a:pPr marL="12700" marR="0" lvl="0" indent="0" algn="l" defTabSz="914400" rtl="0" eaLnBrk="1" fontAlgn="auto" latinLnBrk="0" hangingPunct="1">
              <a:lnSpc>
                <a:spcPct val="100000"/>
              </a:lnSpc>
              <a:spcBef>
                <a:spcPts val="1780"/>
              </a:spcBef>
              <a:spcAft>
                <a:spcPts val="0"/>
              </a:spcAft>
              <a:buClrTx/>
              <a:buSzTx/>
              <a:buFontTx/>
              <a:buNone/>
              <a:tabLst/>
              <a:defRPr/>
            </a:pPr>
            <a:r>
              <a:rPr kumimoji="0" lang="pt-BR" sz="2750" b="0" i="0" u="none" strike="noStrike" kern="1200" cap="none" spc="-25" normalizeH="0" baseline="0" noProof="0" dirty="0" err="1">
                <a:ln>
                  <a:noFill/>
                </a:ln>
                <a:solidFill>
                  <a:srgbClr val="1C302B"/>
                </a:solidFill>
                <a:effectLst/>
                <a:uLnTx/>
                <a:uFillTx/>
                <a:latin typeface="Montserrat SemiBold" panose="00000700000000000000" pitchFamily="2" charset="0"/>
                <a:ea typeface="+mn-ea"/>
                <a:cs typeface="Arial Black"/>
              </a:rPr>
              <a:t>Drawdown</a:t>
            </a:r>
            <a:endParaRPr kumimoji="0" lang="pt-BR" sz="2750" b="0" i="0" u="none" strike="noStrike" kern="1200" cap="none" spc="0" normalizeH="0" baseline="0" noProof="0" dirty="0">
              <a:ln>
                <a:noFill/>
              </a:ln>
              <a:solidFill>
                <a:prstClr val="black"/>
              </a:solidFill>
              <a:effectLst/>
              <a:uLnTx/>
              <a:uFillTx/>
              <a:latin typeface="Montserrat SemiBold" panose="00000700000000000000" pitchFamily="2" charset="0"/>
              <a:ea typeface="+mn-ea"/>
              <a:cs typeface="Arial Black"/>
            </a:endParaRPr>
          </a:p>
        </p:txBody>
      </p:sp>
      <p:sp>
        <p:nvSpPr>
          <p:cNvPr id="21" name="CaixaDeTexto 20">
            <a:extLst>
              <a:ext uri="{FF2B5EF4-FFF2-40B4-BE49-F238E27FC236}">
                <a16:creationId xmlns:a16="http://schemas.microsoft.com/office/drawing/2014/main" id="{22BBA5F9-BD03-5B31-2BBE-C4F2BA654A19}"/>
              </a:ext>
            </a:extLst>
          </p:cNvPr>
          <p:cNvSpPr txBox="1"/>
          <p:nvPr/>
        </p:nvSpPr>
        <p:spPr>
          <a:xfrm>
            <a:off x="628250" y="1414700"/>
            <a:ext cx="3776472" cy="512000"/>
          </a:xfrm>
          <a:prstGeom prst="rect">
            <a:avLst/>
          </a:prstGeom>
          <a:noFill/>
        </p:spPr>
        <p:txBody>
          <a:bodyPr wrap="square">
            <a:spAutoFit/>
          </a:bodyPr>
          <a:lstStyle/>
          <a:p>
            <a:r>
              <a:rPr kumimoji="0" lang="pt-BR" sz="2727" b="0" i="0" u="none" strike="noStrike" kern="1200" cap="none" spc="-114" normalizeH="0" baseline="0" noProof="0" dirty="0">
                <a:ln>
                  <a:noFill/>
                </a:ln>
                <a:solidFill>
                  <a:srgbClr val="1C302B"/>
                </a:solidFill>
                <a:effectLst/>
                <a:uLnTx/>
                <a:uFillTx/>
                <a:latin typeface="Montserrat SemiBold" panose="00000700000000000000" pitchFamily="2" charset="0"/>
                <a:ea typeface="+mj-ea"/>
                <a:cs typeface="Arial Black"/>
              </a:rPr>
              <a:t>Volatilidade</a:t>
            </a:r>
            <a:endParaRPr lang="pt-BR" dirty="0"/>
          </a:p>
        </p:txBody>
      </p:sp>
      <p:graphicFrame>
        <p:nvGraphicFramePr>
          <p:cNvPr id="2" name="Espaço Reservado para Conteúdo 5">
            <a:extLst>
              <a:ext uri="{FF2B5EF4-FFF2-40B4-BE49-F238E27FC236}">
                <a16:creationId xmlns:a16="http://schemas.microsoft.com/office/drawing/2014/main" id="{42250C3B-5FA5-D243-F797-96D5F0F2FC14}"/>
              </a:ext>
            </a:extLst>
          </p:cNvPr>
          <p:cNvGraphicFramePr>
            <a:graphicFrameLocks noGrp="1"/>
          </p:cNvGraphicFramePr>
          <p:nvPr>
            <p:ph idx="1"/>
            <p:extLst>
              <p:ext uri="{D42A27DB-BD31-4B8C-83A1-F6EECF244321}">
                <p14:modId xmlns:p14="http://schemas.microsoft.com/office/powerpoint/2010/main" val="1427050368"/>
              </p:ext>
            </p:extLst>
          </p:nvPr>
        </p:nvGraphicFramePr>
        <p:xfrm>
          <a:off x="769163" y="6696816"/>
          <a:ext cx="5976620" cy="22635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Gráfico 3">
            <a:extLst>
              <a:ext uri="{FF2B5EF4-FFF2-40B4-BE49-F238E27FC236}">
                <a16:creationId xmlns:a16="http://schemas.microsoft.com/office/drawing/2014/main" id="{659D0EE0-FA7A-554A-C5E0-4D29F3A1387B}"/>
              </a:ext>
            </a:extLst>
          </p:cNvPr>
          <p:cNvGraphicFramePr/>
          <p:nvPr>
            <p:extLst>
              <p:ext uri="{D42A27DB-BD31-4B8C-83A1-F6EECF244321}">
                <p14:modId xmlns:p14="http://schemas.microsoft.com/office/powerpoint/2010/main" val="1459402"/>
              </p:ext>
            </p:extLst>
          </p:nvPr>
        </p:nvGraphicFramePr>
        <p:xfrm>
          <a:off x="754870" y="2450658"/>
          <a:ext cx="5990912" cy="226462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Gráfico 13">
            <a:extLst>
              <a:ext uri="{FF2B5EF4-FFF2-40B4-BE49-F238E27FC236}">
                <a16:creationId xmlns:a16="http://schemas.microsoft.com/office/drawing/2014/main" id="{AB3122C7-C879-A758-9AFF-2A9825DEF660}"/>
              </a:ext>
            </a:extLst>
          </p:cNvPr>
          <p:cNvGraphicFramePr/>
          <p:nvPr>
            <p:extLst>
              <p:ext uri="{D42A27DB-BD31-4B8C-83A1-F6EECF244321}">
                <p14:modId xmlns:p14="http://schemas.microsoft.com/office/powerpoint/2010/main" val="2224351892"/>
              </p:ext>
            </p:extLst>
          </p:nvPr>
        </p:nvGraphicFramePr>
        <p:xfrm>
          <a:off x="754870" y="6645749"/>
          <a:ext cx="5990912" cy="231461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779299" y="2578826"/>
            <a:ext cx="2581275" cy="5696431"/>
          </a:xfrm>
          <a:prstGeom prst="rect">
            <a:avLst/>
          </a:prstGeom>
        </p:spPr>
        <p:txBody>
          <a:bodyPr vert="horz" wrap="square" lIns="0" tIns="12700" rIns="0" bIns="0" rtlCol="0">
            <a:spAutoFit/>
          </a:bodyPr>
          <a:lstStyle/>
          <a:p>
            <a:pPr marL="12700" marR="255270">
              <a:lnSpc>
                <a:spcPct val="116700"/>
              </a:lnSpc>
              <a:spcBef>
                <a:spcPts val="850"/>
              </a:spcBef>
            </a:pPr>
            <a:r>
              <a:rPr lang="pt-BR" sz="1000" spc="50" dirty="0">
                <a:solidFill>
                  <a:srgbClr val="F7FAF5"/>
                </a:solidFill>
                <a:latin typeface="Montserrat" panose="00000500000000000000" pitchFamily="2" charset="0"/>
                <a:cs typeface="Verdana"/>
              </a:rPr>
              <a:t>O </a:t>
            </a:r>
            <a:r>
              <a:rPr lang="pt-BR" sz="1000" spc="50" dirty="0" err="1">
                <a:solidFill>
                  <a:srgbClr val="F7FAF5"/>
                </a:solidFill>
                <a:latin typeface="Montserrat" panose="00000500000000000000" pitchFamily="2" charset="0"/>
                <a:cs typeface="Verdana"/>
              </a:rPr>
              <a:t>Hashdex</a:t>
            </a:r>
            <a:r>
              <a:rPr lang="pt-BR" sz="1000" spc="50" dirty="0">
                <a:solidFill>
                  <a:srgbClr val="F7FAF5"/>
                </a:solidFill>
                <a:latin typeface="Montserrat" panose="00000500000000000000" pitchFamily="2" charset="0"/>
                <a:cs typeface="Verdana"/>
              </a:rPr>
              <a:t> 20 Nasdaq </a:t>
            </a:r>
            <a:r>
              <a:rPr lang="pt-BR" sz="1000" spc="50" dirty="0" err="1">
                <a:solidFill>
                  <a:srgbClr val="F7FAF5"/>
                </a:solidFill>
                <a:latin typeface="Montserrat" panose="00000500000000000000" pitchFamily="2" charset="0"/>
                <a:cs typeface="Verdana"/>
              </a:rPr>
              <a:t>Crypto</a:t>
            </a:r>
            <a:r>
              <a:rPr lang="pt-BR" sz="1000" spc="50" dirty="0">
                <a:solidFill>
                  <a:srgbClr val="F7FAF5"/>
                </a:solidFill>
                <a:latin typeface="Montserrat" panose="00000500000000000000" pitchFamily="2" charset="0"/>
                <a:cs typeface="Verdana"/>
              </a:rPr>
              <a:t> Index FIC FIM é uma excelente opção para investidores que desejam possuir uma exposição moderada ao mercado de criptoativos, contando com ativos robustos e uma carteira bem diversificada. Ademais, além da alocação de até 20% em criptoativos via “Nasdaq </a:t>
            </a:r>
            <a:r>
              <a:rPr lang="pt-BR" sz="1000" spc="50" dirty="0" err="1">
                <a:solidFill>
                  <a:srgbClr val="F7FAF5"/>
                </a:solidFill>
                <a:latin typeface="Montserrat" panose="00000500000000000000" pitchFamily="2" charset="0"/>
                <a:cs typeface="Verdana"/>
              </a:rPr>
              <a:t>Crypto</a:t>
            </a:r>
            <a:r>
              <a:rPr lang="pt-BR" sz="1000" spc="50" dirty="0">
                <a:solidFill>
                  <a:srgbClr val="F7FAF5"/>
                </a:solidFill>
                <a:latin typeface="Montserrat" panose="00000500000000000000" pitchFamily="2" charset="0"/>
                <a:cs typeface="Verdana"/>
              </a:rPr>
              <a:t> Index (NCI)”, tendo em vista que os demais 80% são investidos em renda fixa atrelada ao CDI, o fundo oferece uma estrutura equilibrada que busca mitigar a volatilidade típica das criptomoedas. </a:t>
            </a:r>
          </a:p>
          <a:p>
            <a:pPr marL="12700" marR="255270">
              <a:lnSpc>
                <a:spcPct val="116700"/>
              </a:lnSpc>
              <a:spcBef>
                <a:spcPts val="850"/>
              </a:spcBef>
            </a:pPr>
            <a:r>
              <a:rPr lang="pt-BR" sz="1000" spc="50" dirty="0">
                <a:solidFill>
                  <a:srgbClr val="F7FAF5"/>
                </a:solidFill>
                <a:latin typeface="Montserrat" panose="00000500000000000000" pitchFamily="2" charset="0"/>
                <a:cs typeface="Verdana"/>
              </a:rPr>
              <a:t>Entendemos que essa composição estratégica é responsável por capturar o potencial de valorização do ecossistema de ativos digitais, enquanto preserva a maior parte do capital em investimentos de baixo risco, o que é particularmente relevante em um cenário de elevada incerteza macroeconômica e de perspectiva de alta de juros até o fim de 2025, com projeções próximas a 15%.</a:t>
            </a:r>
            <a:endParaRPr lang="pt-BR" sz="1000" dirty="0">
              <a:latin typeface="Montserrat" panose="00000500000000000000" pitchFamily="2" charset="0"/>
              <a:cs typeface="Verdana"/>
            </a:endParaRPr>
          </a:p>
        </p:txBody>
      </p:sp>
      <p:sp>
        <p:nvSpPr>
          <p:cNvPr id="7" name="object 7"/>
          <p:cNvSpPr txBox="1"/>
          <p:nvPr/>
        </p:nvSpPr>
        <p:spPr>
          <a:xfrm>
            <a:off x="3550820" y="2578699"/>
            <a:ext cx="2617470" cy="6326860"/>
          </a:xfrm>
          <a:prstGeom prst="rect">
            <a:avLst/>
          </a:prstGeom>
        </p:spPr>
        <p:txBody>
          <a:bodyPr vert="horz" wrap="square" lIns="0" tIns="12700" rIns="0" bIns="0" rtlCol="0">
            <a:spAutoFit/>
          </a:bodyPr>
          <a:lstStyle/>
          <a:p>
            <a:pPr marL="12700" marR="16510">
              <a:lnSpc>
                <a:spcPct val="116700"/>
              </a:lnSpc>
              <a:spcBef>
                <a:spcPts val="100"/>
              </a:spcBef>
            </a:pPr>
            <a:r>
              <a:rPr lang="pt-BR" sz="1000" spc="-10" dirty="0">
                <a:solidFill>
                  <a:srgbClr val="F7FAF5"/>
                </a:solidFill>
                <a:latin typeface="Montserrat" panose="00000500000000000000" pitchFamily="2" charset="0"/>
                <a:cs typeface="Verdana"/>
              </a:rPr>
              <a:t>Vale frisar que o NCI, desenvolvido em parceria com a Nasdaq, é composto por ativos que passam por um rigoroso processo de elegibilidade, considerando critérios como liquidez, capitalização de mercado, custódia institucional e listagem em exchanges de referência. A inclusão de ativos como Bitcoin, Ethereum, Solana, entre outros, oferece aos investidores uma exposição diversificada dentro do setor cripto, o que também funciona como mitigador de riscos adicional. Ademais, esse portfólio é regularmente reavaliado, a exemplo da retirada de MATIC, e ajustado para manter um equilíbrio ideal entre os ativos conforme as dinâmicas do mercado. Com isso, o fundo mantém-se alinhado às tendências de longo prazo do setor, sem expor excessivamente os investidores a criptoativos de baixa liquidez ou com riscos significativos de colapso.</a:t>
            </a:r>
          </a:p>
          <a:p>
            <a:pPr marL="12700" marR="16510">
              <a:lnSpc>
                <a:spcPct val="116700"/>
              </a:lnSpc>
              <a:spcBef>
                <a:spcPts val="100"/>
              </a:spcBef>
            </a:pPr>
            <a:endParaRPr lang="pt-BR" sz="1000" spc="-10" dirty="0">
              <a:solidFill>
                <a:srgbClr val="F7FAF5"/>
              </a:solidFill>
              <a:latin typeface="Montserrat" panose="00000500000000000000" pitchFamily="2" charset="0"/>
              <a:cs typeface="Verdana"/>
            </a:endParaRPr>
          </a:p>
          <a:p>
            <a:pPr marL="12700" marR="16510">
              <a:lnSpc>
                <a:spcPct val="116700"/>
              </a:lnSpc>
              <a:spcBef>
                <a:spcPts val="100"/>
              </a:spcBef>
            </a:pPr>
            <a:r>
              <a:rPr lang="pt-BR" sz="1000" spc="-10" dirty="0">
                <a:solidFill>
                  <a:srgbClr val="F7FAF5"/>
                </a:solidFill>
                <a:latin typeface="Montserrat" panose="00000500000000000000" pitchFamily="2" charset="0"/>
                <a:cs typeface="Verdana"/>
              </a:rPr>
              <a:t>Outro ponto central é a ausência de alavancagem, o que reforça o caráter conservador e transparente. Portanto, avaliamos que o fundo se posiciona como uma solução sofisticada e tecnicamente segura para investidores que buscam uma exposição inicial ao mercado de criptomoedas combinando diversificação de ativos e setores, rigor regulatório e segurança operacional.</a:t>
            </a:r>
          </a:p>
        </p:txBody>
      </p:sp>
      <p:sp>
        <p:nvSpPr>
          <p:cNvPr id="8" name="object 8"/>
          <p:cNvSpPr/>
          <p:nvPr/>
        </p:nvSpPr>
        <p:spPr>
          <a:xfrm>
            <a:off x="791999" y="1659600"/>
            <a:ext cx="5976620" cy="6870065"/>
          </a:xfrm>
          <a:custGeom>
            <a:avLst/>
            <a:gdLst/>
            <a:ahLst/>
            <a:cxnLst/>
            <a:rect l="l" t="t" r="r" b="b"/>
            <a:pathLst>
              <a:path w="5976620" h="6870065">
                <a:moveTo>
                  <a:pt x="0" y="6869582"/>
                </a:moveTo>
                <a:lnTo>
                  <a:pt x="5075999" y="6869582"/>
                </a:lnTo>
                <a:lnTo>
                  <a:pt x="5123797" y="6868334"/>
                </a:lnTo>
                <a:lnTo>
                  <a:pt x="5170945" y="6864633"/>
                </a:lnTo>
                <a:lnTo>
                  <a:pt x="5217381" y="6858541"/>
                </a:lnTo>
                <a:lnTo>
                  <a:pt x="5263043" y="6850119"/>
                </a:lnTo>
                <a:lnTo>
                  <a:pt x="5307868" y="6839430"/>
                </a:lnTo>
                <a:lnTo>
                  <a:pt x="5351795" y="6826537"/>
                </a:lnTo>
                <a:lnTo>
                  <a:pt x="5394761" y="6811501"/>
                </a:lnTo>
                <a:lnTo>
                  <a:pt x="5436704" y="6794384"/>
                </a:lnTo>
                <a:lnTo>
                  <a:pt x="5477562" y="6775250"/>
                </a:lnTo>
                <a:lnTo>
                  <a:pt x="5517273" y="6754159"/>
                </a:lnTo>
                <a:lnTo>
                  <a:pt x="5555774" y="6731175"/>
                </a:lnTo>
                <a:lnTo>
                  <a:pt x="5593003" y="6706359"/>
                </a:lnTo>
                <a:lnTo>
                  <a:pt x="5628899" y="6679774"/>
                </a:lnTo>
                <a:lnTo>
                  <a:pt x="5663398" y="6651481"/>
                </a:lnTo>
                <a:lnTo>
                  <a:pt x="5696439" y="6621544"/>
                </a:lnTo>
                <a:lnTo>
                  <a:pt x="5727959" y="6590023"/>
                </a:lnTo>
                <a:lnTo>
                  <a:pt x="5757896" y="6556983"/>
                </a:lnTo>
                <a:lnTo>
                  <a:pt x="5786189" y="6522483"/>
                </a:lnTo>
                <a:lnTo>
                  <a:pt x="5812774" y="6486588"/>
                </a:lnTo>
                <a:lnTo>
                  <a:pt x="5837590" y="6449359"/>
                </a:lnTo>
                <a:lnTo>
                  <a:pt x="5860575" y="6410858"/>
                </a:lnTo>
                <a:lnTo>
                  <a:pt x="5881665" y="6371147"/>
                </a:lnTo>
                <a:lnTo>
                  <a:pt x="5900800" y="6330289"/>
                </a:lnTo>
                <a:lnTo>
                  <a:pt x="5917916" y="6288346"/>
                </a:lnTo>
                <a:lnTo>
                  <a:pt x="5932952" y="6245380"/>
                </a:lnTo>
                <a:lnTo>
                  <a:pt x="5945846" y="6201453"/>
                </a:lnTo>
                <a:lnTo>
                  <a:pt x="5956534" y="6156627"/>
                </a:lnTo>
                <a:lnTo>
                  <a:pt x="5964956" y="6110965"/>
                </a:lnTo>
                <a:lnTo>
                  <a:pt x="5971049" y="6064529"/>
                </a:lnTo>
                <a:lnTo>
                  <a:pt x="5974750" y="6017381"/>
                </a:lnTo>
                <a:lnTo>
                  <a:pt x="5975997" y="5969584"/>
                </a:lnTo>
                <a:lnTo>
                  <a:pt x="5975997" y="0"/>
                </a:lnTo>
              </a:path>
            </a:pathLst>
          </a:custGeom>
          <a:ln w="12700">
            <a:solidFill>
              <a:srgbClr val="034C45"/>
            </a:solidFill>
          </a:ln>
        </p:spPr>
        <p:txBody>
          <a:bodyPr wrap="square" lIns="0" tIns="0" rIns="0" bIns="0" rtlCol="0"/>
          <a:lstStyle/>
          <a:p>
            <a:endParaRPr/>
          </a:p>
        </p:txBody>
      </p:sp>
      <p:sp>
        <p:nvSpPr>
          <p:cNvPr id="9" name="object 9"/>
          <p:cNvSpPr txBox="1"/>
          <p:nvPr/>
        </p:nvSpPr>
        <p:spPr>
          <a:xfrm>
            <a:off x="1392139" y="9088148"/>
            <a:ext cx="4218940" cy="825500"/>
          </a:xfrm>
          <a:prstGeom prst="rect">
            <a:avLst/>
          </a:prstGeom>
        </p:spPr>
        <p:txBody>
          <a:bodyPr vert="horz" wrap="square" lIns="0" tIns="12700" rIns="0" bIns="0" rtlCol="0">
            <a:spAutoFit/>
          </a:bodyPr>
          <a:lstStyle/>
          <a:p>
            <a:pPr marL="12700" marR="5080">
              <a:lnSpc>
                <a:spcPct val="109300"/>
              </a:lnSpc>
              <a:spcBef>
                <a:spcPts val="100"/>
              </a:spcBef>
            </a:pPr>
            <a:r>
              <a:rPr sz="1600" dirty="0" err="1">
                <a:solidFill>
                  <a:srgbClr val="F7FAF5"/>
                </a:solidFill>
                <a:latin typeface="Montserrat Light" panose="00000400000000000000" pitchFamily="2" charset="0"/>
                <a:cs typeface="Verdana"/>
              </a:rPr>
              <a:t>Recomendamos</a:t>
            </a:r>
            <a:r>
              <a:rPr sz="1600" spc="-190" dirty="0">
                <a:solidFill>
                  <a:srgbClr val="F7FAF5"/>
                </a:solidFill>
                <a:latin typeface="Montserrat Light" panose="00000400000000000000" pitchFamily="2" charset="0"/>
                <a:cs typeface="Verdana"/>
              </a:rPr>
              <a:t> </a:t>
            </a:r>
            <a:r>
              <a:rPr sz="1600" spc="-45" dirty="0" err="1">
                <a:solidFill>
                  <a:srgbClr val="F7FAF5"/>
                </a:solidFill>
                <a:latin typeface="Montserrat Light" panose="00000400000000000000" pitchFamily="2" charset="0"/>
                <a:cs typeface="Verdana"/>
              </a:rPr>
              <a:t>este</a:t>
            </a:r>
            <a:r>
              <a:rPr sz="1600" spc="-190" dirty="0">
                <a:solidFill>
                  <a:srgbClr val="F7FAF5"/>
                </a:solidFill>
                <a:latin typeface="Montserrat Light" panose="00000400000000000000" pitchFamily="2" charset="0"/>
                <a:cs typeface="Verdana"/>
              </a:rPr>
              <a:t> </a:t>
            </a:r>
            <a:r>
              <a:rPr lang="pt-BR" sz="1600" dirty="0">
                <a:solidFill>
                  <a:srgbClr val="F7FAF5"/>
                </a:solidFill>
                <a:latin typeface="Montserrat Light" panose="00000400000000000000" pitchFamily="2" charset="0"/>
                <a:cs typeface="Verdana"/>
              </a:rPr>
              <a:t>F</a:t>
            </a:r>
            <a:r>
              <a:rPr sz="1600" dirty="0">
                <a:solidFill>
                  <a:srgbClr val="F7FAF5"/>
                </a:solidFill>
                <a:latin typeface="Montserrat Light" panose="00000400000000000000" pitchFamily="2" charset="0"/>
                <a:cs typeface="Verdana"/>
              </a:rPr>
              <a:t>undo</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para </a:t>
            </a:r>
            <a:r>
              <a:rPr sz="1600" spc="-60" dirty="0">
                <a:solidFill>
                  <a:srgbClr val="F7FAF5"/>
                </a:solidFill>
                <a:latin typeface="Montserrat Light" panose="00000400000000000000" pitchFamily="2" charset="0"/>
                <a:cs typeface="Verdana"/>
              </a:rPr>
              <a:t>investidores</a:t>
            </a:r>
            <a:r>
              <a:rPr sz="1600" spc="-18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que</a:t>
            </a:r>
            <a:r>
              <a:rPr sz="1600" spc="-18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possuem</a:t>
            </a:r>
            <a:r>
              <a:rPr sz="1600" spc="-185" dirty="0">
                <a:solidFill>
                  <a:srgbClr val="F7FAF5"/>
                </a:solidFill>
                <a:latin typeface="Montserrat Light" panose="00000400000000000000" pitchFamily="2" charset="0"/>
                <a:cs typeface="Verdana"/>
              </a:rPr>
              <a:t> </a:t>
            </a:r>
            <a:r>
              <a:rPr sz="1600" spc="70" dirty="0">
                <a:solidFill>
                  <a:srgbClr val="F7FAF5"/>
                </a:solidFill>
                <a:latin typeface="Montserrat Light" panose="00000400000000000000" pitchFamily="2" charset="0"/>
                <a:cs typeface="Verdana"/>
              </a:rPr>
              <a:t>um</a:t>
            </a:r>
            <a:r>
              <a:rPr sz="1600" spc="-185" dirty="0">
                <a:solidFill>
                  <a:srgbClr val="F7FAF5"/>
                </a:solidFill>
                <a:latin typeface="Montserrat Light" panose="00000400000000000000" pitchFamily="2" charset="0"/>
                <a:cs typeface="Verdana"/>
              </a:rPr>
              <a:t> </a:t>
            </a:r>
            <a:r>
              <a:rPr sz="1600" spc="-40" dirty="0">
                <a:solidFill>
                  <a:srgbClr val="F7FAF5"/>
                </a:solidFill>
                <a:latin typeface="Montserrat Light" panose="00000400000000000000" pitchFamily="2" charset="0"/>
                <a:cs typeface="Verdana"/>
              </a:rPr>
              <a:t>horizonte</a:t>
            </a:r>
            <a:r>
              <a:rPr sz="1600" spc="-180" dirty="0">
                <a:solidFill>
                  <a:srgbClr val="F7FAF5"/>
                </a:solidFill>
                <a:latin typeface="Montserrat Light" panose="00000400000000000000" pitchFamily="2" charset="0"/>
                <a:cs typeface="Verdana"/>
              </a:rPr>
              <a:t> </a:t>
            </a:r>
            <a:r>
              <a:rPr sz="1600" spc="-25" dirty="0">
                <a:solidFill>
                  <a:srgbClr val="F7FAF5"/>
                </a:solidFill>
                <a:latin typeface="Montserrat Light" panose="00000400000000000000" pitchFamily="2" charset="0"/>
                <a:cs typeface="Verdana"/>
              </a:rPr>
              <a:t>de </a:t>
            </a:r>
            <a:r>
              <a:rPr sz="1600" dirty="0">
                <a:solidFill>
                  <a:srgbClr val="F7FAF5"/>
                </a:solidFill>
                <a:latin typeface="Montserrat Light" panose="00000400000000000000" pitchFamily="2" charset="0"/>
                <a:cs typeface="Verdana"/>
              </a:rPr>
              <a:t>tempo</a:t>
            </a:r>
            <a:r>
              <a:rPr sz="1600" spc="-195" dirty="0">
                <a:solidFill>
                  <a:srgbClr val="F7FAF5"/>
                </a:solidFill>
                <a:latin typeface="Montserrat Light" panose="00000400000000000000" pitchFamily="2" charset="0"/>
                <a:cs typeface="Verdana"/>
              </a:rPr>
              <a:t> </a:t>
            </a:r>
            <a:r>
              <a:rPr sz="1600" dirty="0">
                <a:solidFill>
                  <a:srgbClr val="F7FAF5"/>
                </a:solidFill>
                <a:latin typeface="Montserrat Light" panose="00000400000000000000" pitchFamily="2" charset="0"/>
                <a:cs typeface="Verdana"/>
              </a:rPr>
              <a:t>de</a:t>
            </a:r>
            <a:r>
              <a:rPr lang="pt-BR" sz="160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sz="1600" spc="-10" dirty="0">
                <a:solidFill>
                  <a:srgbClr val="F7FAF5"/>
                </a:solidFill>
                <a:latin typeface="Montserrat Light" panose="00000400000000000000" pitchFamily="2" charset="0"/>
                <a:cs typeface="Verdana"/>
              </a:rPr>
              <a:t>pelo</a:t>
            </a:r>
            <a:r>
              <a:rPr sz="1600" spc="-190" dirty="0">
                <a:solidFill>
                  <a:srgbClr val="F7FAF5"/>
                </a:solidFill>
                <a:latin typeface="Montserrat Light" panose="00000400000000000000" pitchFamily="2" charset="0"/>
                <a:cs typeface="Verdana"/>
              </a:rPr>
              <a:t> </a:t>
            </a:r>
            <a:r>
              <a:rPr sz="1600" spc="-10" dirty="0" err="1">
                <a:solidFill>
                  <a:srgbClr val="F7FAF5"/>
                </a:solidFill>
                <a:latin typeface="Montserrat Light" panose="00000400000000000000" pitchFamily="2" charset="0"/>
                <a:cs typeface="Verdana"/>
              </a:rPr>
              <a:t>menos</a:t>
            </a:r>
            <a:r>
              <a:rPr lang="pt-BR" sz="1600" spc="-10" dirty="0">
                <a:solidFill>
                  <a:srgbClr val="F7FAF5"/>
                </a:solidFill>
                <a:latin typeface="Montserrat Light" panose="00000400000000000000" pitchFamily="2" charset="0"/>
                <a:cs typeface="Verdana"/>
              </a:rPr>
              <a:t>,</a:t>
            </a:r>
            <a:r>
              <a:rPr sz="1600" spc="-195" dirty="0">
                <a:solidFill>
                  <a:srgbClr val="F7FAF5"/>
                </a:solidFill>
                <a:latin typeface="Montserrat Light" panose="00000400000000000000" pitchFamily="2" charset="0"/>
                <a:cs typeface="Verdana"/>
              </a:rPr>
              <a:t> </a:t>
            </a:r>
            <a:r>
              <a:rPr lang="pt-BR" sz="1600" spc="-130" dirty="0">
                <a:solidFill>
                  <a:srgbClr val="F7FAF5"/>
                </a:solidFill>
                <a:latin typeface="Montserrat Light" panose="00000400000000000000" pitchFamily="2" charset="0"/>
                <a:cs typeface="Verdana"/>
              </a:rPr>
              <a:t>três</a:t>
            </a:r>
            <a:r>
              <a:rPr sz="1600" spc="-190" dirty="0">
                <a:solidFill>
                  <a:srgbClr val="F7FAF5"/>
                </a:solidFill>
                <a:latin typeface="Montserrat Light" panose="00000400000000000000" pitchFamily="2" charset="0"/>
                <a:cs typeface="Verdana"/>
              </a:rPr>
              <a:t> </a:t>
            </a:r>
            <a:r>
              <a:rPr sz="1600" spc="-20" dirty="0">
                <a:solidFill>
                  <a:srgbClr val="F7FAF5"/>
                </a:solidFill>
                <a:latin typeface="Montserrat Light" panose="00000400000000000000" pitchFamily="2" charset="0"/>
                <a:cs typeface="Verdana"/>
              </a:rPr>
              <a:t>anos.</a:t>
            </a:r>
            <a:endParaRPr sz="1600" dirty="0">
              <a:latin typeface="Montserrat Light" panose="00000400000000000000" pitchFamily="2" charset="0"/>
              <a:cs typeface="Verdana"/>
            </a:endParaRPr>
          </a:p>
        </p:txBody>
      </p:sp>
      <p:sp>
        <p:nvSpPr>
          <p:cNvPr id="11" name="object 11"/>
          <p:cNvSpPr txBox="1">
            <a:spLocks noGrp="1"/>
          </p:cNvSpPr>
          <p:nvPr>
            <p:ph type="title"/>
          </p:nvPr>
        </p:nvSpPr>
        <p:spPr>
          <a:xfrm>
            <a:off x="770299" y="1386528"/>
            <a:ext cx="2322152" cy="432491"/>
          </a:xfrm>
          <a:prstGeom prst="rect">
            <a:avLst/>
          </a:prstGeom>
        </p:spPr>
        <p:txBody>
          <a:bodyPr vert="horz" wrap="square" lIns="0" tIns="12700" rIns="0" bIns="0" rtlCol="0">
            <a:spAutoFit/>
          </a:bodyPr>
          <a:lstStyle/>
          <a:p>
            <a:pPr marL="36830">
              <a:lnSpc>
                <a:spcPct val="100000"/>
              </a:lnSpc>
              <a:spcBef>
                <a:spcPts val="100"/>
              </a:spcBef>
            </a:pPr>
            <a:r>
              <a:rPr spc="-10" dirty="0">
                <a:solidFill>
                  <a:schemeClr val="bg1"/>
                </a:solidFill>
                <a:latin typeface="Montserrat Light" panose="00000400000000000000" pitchFamily="2" charset="0"/>
              </a:rPr>
              <a:t>Conclusão</a:t>
            </a:r>
          </a:p>
        </p:txBody>
      </p:sp>
      <p:grpSp>
        <p:nvGrpSpPr>
          <p:cNvPr id="12" name="Agrupar 11">
            <a:extLst>
              <a:ext uri="{FF2B5EF4-FFF2-40B4-BE49-F238E27FC236}">
                <a16:creationId xmlns:a16="http://schemas.microsoft.com/office/drawing/2014/main" id="{B0517BC4-B270-9EFF-5958-093416BC9F6A}"/>
              </a:ext>
            </a:extLst>
          </p:cNvPr>
          <p:cNvGrpSpPr/>
          <p:nvPr/>
        </p:nvGrpSpPr>
        <p:grpSpPr>
          <a:xfrm>
            <a:off x="0" y="-22601"/>
            <a:ext cx="7556500" cy="861889"/>
            <a:chOff x="0" y="-22601"/>
            <a:chExt cx="7556500" cy="861889"/>
          </a:xfrm>
        </p:grpSpPr>
        <p:pic>
          <p:nvPicPr>
            <p:cNvPr id="13" name="Imagem 12">
              <a:extLst>
                <a:ext uri="{FF2B5EF4-FFF2-40B4-BE49-F238E27FC236}">
                  <a16:creationId xmlns:a16="http://schemas.microsoft.com/office/drawing/2014/main" id="{4DE81FCE-9A16-B621-AEEB-044967F05E0E}"/>
                </a:ext>
              </a:extLst>
            </p:cNvPr>
            <p:cNvPicPr>
              <a:picLocks noChangeAspect="1"/>
            </p:cNvPicPr>
            <p:nvPr/>
          </p:nvPicPr>
          <p:blipFill>
            <a:blip r:embed="rId2"/>
            <a:stretch>
              <a:fillRect/>
            </a:stretch>
          </p:blipFill>
          <p:spPr>
            <a:xfrm>
              <a:off x="0" y="-22601"/>
              <a:ext cx="7556500" cy="861889"/>
            </a:xfrm>
            <a:prstGeom prst="rect">
              <a:avLst/>
            </a:prstGeom>
          </p:spPr>
        </p:pic>
        <p:pic>
          <p:nvPicPr>
            <p:cNvPr id="14" name="Imagem 13" descr="Uma imagem contendo Interface gráfica do usuário&#10;&#10;Descrição gerada automaticamente">
              <a:extLst>
                <a:ext uri="{FF2B5EF4-FFF2-40B4-BE49-F238E27FC236}">
                  <a16:creationId xmlns:a16="http://schemas.microsoft.com/office/drawing/2014/main" id="{54055779-B9FF-BC44-ABD8-A675CE3B3A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5518" y="304224"/>
              <a:ext cx="1300213" cy="247801"/>
            </a:xfrm>
            <a:prstGeom prst="rect">
              <a:avLst/>
            </a:prstGeom>
          </p:spPr>
        </p:pic>
        <p:sp>
          <p:nvSpPr>
            <p:cNvPr id="15" name="object 6">
              <a:extLst>
                <a:ext uri="{FF2B5EF4-FFF2-40B4-BE49-F238E27FC236}">
                  <a16:creationId xmlns:a16="http://schemas.microsoft.com/office/drawing/2014/main" id="{51C562B2-C372-08B1-4D82-826FA82BFB24}"/>
                </a:ext>
              </a:extLst>
            </p:cNvPr>
            <p:cNvSpPr txBox="1"/>
            <p:nvPr/>
          </p:nvSpPr>
          <p:spPr>
            <a:xfrm>
              <a:off x="770298" y="170373"/>
              <a:ext cx="4672952" cy="478336"/>
            </a:xfrm>
            <a:prstGeom prst="rect">
              <a:avLst/>
            </a:prstGeom>
          </p:spPr>
          <p:txBody>
            <a:bodyPr vert="horz" wrap="square" lIns="0" tIns="44450" rIns="0" bIns="0" rtlCol="0">
              <a:spAutoFit/>
            </a:bodyPr>
            <a:lstStyle/>
            <a:p>
              <a:pPr marL="12700">
                <a:spcBef>
                  <a:spcPts val="350"/>
                </a:spcBef>
              </a:pPr>
              <a:r>
                <a:rPr lang="pt-BR" sz="1600" spc="-80" dirty="0">
                  <a:solidFill>
                    <a:srgbClr val="F7FAF5"/>
                  </a:solidFill>
                  <a:latin typeface="Montserrat SemiBold" panose="00000700000000000000" pitchFamily="2" charset="0"/>
                  <a:cs typeface="Arial Black"/>
                </a:rPr>
                <a:t>Avaliação</a:t>
              </a:r>
              <a:r>
                <a:rPr lang="pt-BR" sz="1600" spc="-5" dirty="0">
                  <a:solidFill>
                    <a:srgbClr val="F7FAF5"/>
                  </a:solidFill>
                  <a:latin typeface="Montserrat SemiBold" panose="00000700000000000000" pitchFamily="2" charset="0"/>
                  <a:cs typeface="Arial Black"/>
                </a:rPr>
                <a:t> </a:t>
              </a:r>
              <a:r>
                <a:rPr lang="pt-BR" sz="1600" spc="-10" dirty="0" err="1">
                  <a:solidFill>
                    <a:srgbClr val="FFFFFF"/>
                  </a:solidFill>
                  <a:latin typeface="Montserrat SemiBold" panose="00000700000000000000" pitchFamily="2" charset="0"/>
                  <a:cs typeface="Arial Black"/>
                </a:rPr>
                <a:t>Hashdex</a:t>
              </a:r>
              <a:r>
                <a:rPr lang="pt-BR" sz="1600" spc="-10" dirty="0">
                  <a:solidFill>
                    <a:srgbClr val="FFFFFF"/>
                  </a:solidFill>
                  <a:latin typeface="Montserrat SemiBold" panose="00000700000000000000" pitchFamily="2" charset="0"/>
                  <a:cs typeface="Arial Black"/>
                </a:rPr>
                <a:t> 20 NCI FIC</a:t>
              </a:r>
              <a:endParaRPr lang="pt-BR" sz="1600" dirty="0">
                <a:latin typeface="Montserrat SemiBold" panose="00000700000000000000" pitchFamily="2" charset="0"/>
                <a:cs typeface="Arial Black"/>
              </a:endParaRPr>
            </a:p>
            <a:p>
              <a:pPr marL="12700">
                <a:lnSpc>
                  <a:spcPct val="100000"/>
                </a:lnSpc>
                <a:spcBef>
                  <a:spcPts val="185"/>
                </a:spcBef>
              </a:pPr>
              <a:r>
                <a:rPr lang="pt-BR" sz="1050" dirty="0" err="1">
                  <a:solidFill>
                    <a:srgbClr val="9E9959"/>
                  </a:solidFill>
                  <a:latin typeface="Montserrat SemiBold" panose="00000700000000000000" pitchFamily="2" charset="0"/>
                  <a:cs typeface="Arial Black"/>
                </a:rPr>
                <a:t>Hashdex</a:t>
              </a:r>
              <a:r>
                <a:rPr lang="pt-BR" sz="1050" dirty="0">
                  <a:solidFill>
                    <a:srgbClr val="9E9959"/>
                  </a:solidFill>
                  <a:latin typeface="Montserrat SemiBold" panose="00000700000000000000" pitchFamily="2" charset="0"/>
                  <a:cs typeface="Arial Black"/>
                </a:rPr>
                <a:t> 20 Nasdaq </a:t>
              </a:r>
              <a:r>
                <a:rPr lang="pt-BR" sz="1050" dirty="0" err="1">
                  <a:solidFill>
                    <a:srgbClr val="9E9959"/>
                  </a:solidFill>
                  <a:latin typeface="Montserrat SemiBold" panose="00000700000000000000" pitchFamily="2" charset="0"/>
                  <a:cs typeface="Arial Black"/>
                </a:rPr>
                <a:t>Crypto</a:t>
              </a:r>
              <a:r>
                <a:rPr lang="pt-BR" sz="1050" dirty="0">
                  <a:solidFill>
                    <a:srgbClr val="9E9959"/>
                  </a:solidFill>
                  <a:latin typeface="Montserrat SemiBold" panose="00000700000000000000" pitchFamily="2" charset="0"/>
                  <a:cs typeface="Arial Black"/>
                </a:rPr>
                <a:t> Index FIC</a:t>
              </a:r>
            </a:p>
          </p:txBody>
        </p:sp>
      </p:grpSp>
      <p:pic>
        <p:nvPicPr>
          <p:cNvPr id="2" name="object 7">
            <a:extLst>
              <a:ext uri="{FF2B5EF4-FFF2-40B4-BE49-F238E27FC236}">
                <a16:creationId xmlns:a16="http://schemas.microsoft.com/office/drawing/2014/main" id="{BA1BB680-7A5A-B801-72AA-C00F3ABF40F1}"/>
              </a:ext>
            </a:extLst>
          </p:cNvPr>
          <p:cNvPicPr/>
          <p:nvPr/>
        </p:nvPicPr>
        <p:blipFill>
          <a:blip r:embed="rId4" cstate="print"/>
          <a:stretch>
            <a:fillRect/>
          </a:stretch>
        </p:blipFill>
        <p:spPr>
          <a:xfrm>
            <a:off x="791999" y="9129850"/>
            <a:ext cx="458909" cy="43401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452790" y="606666"/>
            <a:ext cx="6728828" cy="9480067"/>
          </a:xfrm>
          <a:prstGeom prst="rect">
            <a:avLst/>
          </a:prstGeom>
        </p:spPr>
      </p:pic>
      <p:sp>
        <p:nvSpPr>
          <p:cNvPr id="2" name="object 2"/>
          <p:cNvSpPr txBox="1"/>
          <p:nvPr/>
        </p:nvSpPr>
        <p:spPr>
          <a:xfrm>
            <a:off x="1239739" y="2550410"/>
            <a:ext cx="2577465" cy="3511550"/>
          </a:xfrm>
          <a:prstGeom prst="rect">
            <a:avLst/>
          </a:prstGeom>
        </p:spPr>
        <p:txBody>
          <a:bodyPr vert="horz" wrap="square" lIns="0" tIns="12700" rIns="0" bIns="0" rtlCol="0">
            <a:spAutoFit/>
          </a:bodyPr>
          <a:lstStyle/>
          <a:p>
            <a:pPr marL="12700" marR="5080">
              <a:lnSpc>
                <a:spcPct val="116700"/>
              </a:lnSpc>
              <a:spcBef>
                <a:spcPts val="100"/>
              </a:spcBef>
            </a:pPr>
            <a:r>
              <a:rPr sz="1000" spc="-30" dirty="0">
                <a:solidFill>
                  <a:srgbClr val="FFFFFF"/>
                </a:solidFill>
                <a:latin typeface="Montserrat" panose="00000500000000000000" pitchFamily="2" charset="0"/>
                <a:cs typeface="Verdana"/>
              </a:rPr>
              <a:t>Este</a:t>
            </a:r>
            <a:r>
              <a:rPr sz="1000" spc="-8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relatório</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elaborado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pelo</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“Hub</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do </a:t>
            </a:r>
            <a:r>
              <a:rPr sz="1000" spc="-60" dirty="0">
                <a:solidFill>
                  <a:srgbClr val="FFFFFF"/>
                </a:solidFill>
                <a:latin typeface="Montserrat" panose="00000500000000000000" pitchFamily="2" charset="0"/>
                <a:cs typeface="Verdana"/>
              </a:rPr>
              <a:t>Investidor”,</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credenciada</a:t>
            </a:r>
            <a:r>
              <a:rPr sz="1000" spc="-3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como</a:t>
            </a:r>
            <a:r>
              <a:rPr sz="1000" spc="-3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Analista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Valores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Mobiliários</a:t>
            </a:r>
            <a:r>
              <a:rPr sz="1000" spc="-80" dirty="0">
                <a:solidFill>
                  <a:srgbClr val="FFFFFF"/>
                </a:solidFill>
                <a:latin typeface="Montserrat" panose="00000500000000000000" pitchFamily="2" charset="0"/>
                <a:cs typeface="Verdana"/>
              </a:rPr>
              <a:t> </a:t>
            </a:r>
            <a:r>
              <a:rPr sz="1000" spc="-150" dirty="0">
                <a:solidFill>
                  <a:srgbClr val="FFFFFF"/>
                </a:solidFill>
                <a:latin typeface="Montserrat" panose="00000500000000000000" pitchFamily="2" charset="0"/>
                <a:cs typeface="Verdana"/>
              </a:rPr>
              <a:t>–</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Pessoa</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Jurídica conforme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7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Resolução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CVM</a:t>
            </a:r>
            <a:r>
              <a:rPr sz="1000" spc="-75" dirty="0">
                <a:solidFill>
                  <a:srgbClr val="FFFFFF"/>
                </a:solidFill>
                <a:latin typeface="Montserrat" panose="00000500000000000000" pitchFamily="2" charset="0"/>
                <a:cs typeface="Verdana"/>
              </a:rPr>
              <a:t> </a:t>
            </a:r>
            <a:r>
              <a:rPr sz="1000" spc="-85" dirty="0">
                <a:solidFill>
                  <a:srgbClr val="FFFFFF"/>
                </a:solidFill>
                <a:latin typeface="Montserrat" panose="00000500000000000000" pitchFamily="2" charset="0"/>
                <a:cs typeface="Verdana"/>
              </a:rPr>
              <a:t>nº</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20/2021, </a:t>
            </a:r>
            <a:r>
              <a:rPr sz="1000" dirty="0">
                <a:solidFill>
                  <a:srgbClr val="FFFFFF"/>
                </a:solidFill>
                <a:latin typeface="Montserrat" panose="00000500000000000000" pitchFamily="2" charset="0"/>
                <a:cs typeface="Verdana"/>
              </a:rPr>
              <a:t>com</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fins</a:t>
            </a:r>
            <a:r>
              <a:rPr sz="1000" spc="-4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informativos</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que</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possam </a:t>
            </a:r>
            <a:r>
              <a:rPr sz="1000" spc="-35" dirty="0">
                <a:solidFill>
                  <a:srgbClr val="FFFFFF"/>
                </a:solidFill>
                <a:latin typeface="Montserrat" panose="00000500000000000000" pitchFamily="2" charset="0"/>
                <a:cs typeface="Verdana"/>
              </a:rPr>
              <a:t>auxiliar</a:t>
            </a:r>
            <a:r>
              <a:rPr sz="1000" spc="-9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investidor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tomar</a:t>
            </a:r>
            <a:r>
              <a:rPr sz="1000" spc="-85"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sua</a:t>
            </a:r>
            <a:r>
              <a:rPr sz="1000" spc="-8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própria </a:t>
            </a:r>
            <a:r>
              <a:rPr sz="1000" spc="-20" dirty="0">
                <a:solidFill>
                  <a:srgbClr val="FFFFFF"/>
                </a:solidFill>
                <a:latin typeface="Montserrat" panose="00000500000000000000" pitchFamily="2" charset="0"/>
                <a:cs typeface="Verdana"/>
              </a:rPr>
              <a:t>decisão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investimento,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constituir </a:t>
            </a:r>
            <a:r>
              <a:rPr sz="1000" spc="-30" dirty="0">
                <a:solidFill>
                  <a:srgbClr val="FFFFFF"/>
                </a:solidFill>
                <a:latin typeface="Montserrat" panose="00000500000000000000" pitchFamily="2" charset="0"/>
                <a:cs typeface="Verdana"/>
              </a:rPr>
              <a:t>oferta</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solicitação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compra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venda </a:t>
            </a:r>
            <a:r>
              <a:rPr sz="1000" dirty="0">
                <a:solidFill>
                  <a:srgbClr val="FFFFFF"/>
                </a:solidFill>
                <a:latin typeface="Montserrat" panose="00000500000000000000" pitchFamily="2" charset="0"/>
                <a:cs typeface="Verdana"/>
              </a:rPr>
              <a:t>de</a:t>
            </a:r>
            <a:r>
              <a:rPr sz="1000" spc="-65"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produtos.</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a:t>
            </a:r>
            <a:r>
              <a:rPr sz="1000" spc="-6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documento</a:t>
            </a:r>
            <a:r>
              <a:rPr sz="1000" spc="-6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foi</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distribuído pela</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Hub</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65"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Investidor</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para</a:t>
            </a:r>
            <a:r>
              <a:rPr sz="1000" spc="-6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uso</a:t>
            </a:r>
            <a:r>
              <a:rPr sz="1000" spc="-7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exclusivo </a:t>
            </a:r>
            <a:r>
              <a:rPr sz="1000" dirty="0">
                <a:solidFill>
                  <a:srgbClr val="FFFFFF"/>
                </a:solidFill>
                <a:latin typeface="Montserrat" panose="00000500000000000000" pitchFamily="2" charset="0"/>
                <a:cs typeface="Verdana"/>
              </a:rPr>
              <a:t>do</a:t>
            </a:r>
            <a:r>
              <a:rPr sz="1000" spc="-85" dirty="0">
                <a:solidFill>
                  <a:srgbClr val="FFFFFF"/>
                </a:solidFill>
                <a:latin typeface="Montserrat" panose="00000500000000000000" pitchFamily="2" charset="0"/>
                <a:cs typeface="Verdana"/>
              </a:rPr>
              <a:t> </a:t>
            </a:r>
            <a:r>
              <a:rPr sz="1000" spc="-15" dirty="0">
                <a:solidFill>
                  <a:srgbClr val="FFFFFF"/>
                </a:solidFill>
                <a:latin typeface="Montserrat" panose="00000500000000000000" pitchFamily="2" charset="0"/>
                <a:cs typeface="Verdana"/>
              </a:rPr>
              <a:t>destinatário</a:t>
            </a:r>
            <a:r>
              <a:rPr sz="1000" spc="-80" dirty="0">
                <a:solidFill>
                  <a:srgbClr val="FFFFFF"/>
                </a:solidFill>
                <a:latin typeface="Montserrat" panose="00000500000000000000" pitchFamily="2" charset="0"/>
                <a:cs typeface="Verdana"/>
              </a:rPr>
              <a:t> </a:t>
            </a:r>
            <a:r>
              <a:rPr sz="1000" spc="-40" dirty="0">
                <a:solidFill>
                  <a:srgbClr val="FFFFFF"/>
                </a:solidFill>
                <a:latin typeface="Montserrat" panose="00000500000000000000" pitchFamily="2" charset="0"/>
                <a:cs typeface="Verdana"/>
              </a:rPr>
              <a:t>original.</a:t>
            </a:r>
            <a:r>
              <a:rPr sz="1000" spc="-8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As</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decisões</a:t>
            </a:r>
            <a:endParaRPr sz="1000" dirty="0">
              <a:latin typeface="Montserrat" panose="00000500000000000000" pitchFamily="2" charset="0"/>
              <a:cs typeface="Verdana"/>
            </a:endParaRPr>
          </a:p>
          <a:p>
            <a:pPr marL="12700" marR="311785">
              <a:lnSpc>
                <a:spcPct val="116700"/>
              </a:lnSpc>
            </a:pPr>
            <a:r>
              <a:rPr sz="1000" spc="-10" dirty="0">
                <a:solidFill>
                  <a:srgbClr val="FFFFFF"/>
                </a:solidFill>
                <a:latin typeface="Montserrat" panose="00000500000000000000" pitchFamily="2" charset="0"/>
                <a:cs typeface="Verdana"/>
              </a:rPr>
              <a:t>e</a:t>
            </a:r>
            <a:r>
              <a:rPr sz="1000" spc="-85"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estratégias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8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investimento</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são</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de </a:t>
            </a:r>
            <a:r>
              <a:rPr sz="1000" spc="-20" dirty="0">
                <a:solidFill>
                  <a:srgbClr val="FFFFFF"/>
                </a:solidFill>
                <a:latin typeface="Montserrat" panose="00000500000000000000" pitchFamily="2" charset="0"/>
                <a:cs typeface="Verdana"/>
              </a:rPr>
              <a:t>responsabilidade</a:t>
            </a:r>
            <a:r>
              <a:rPr sz="1000" spc="-5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do</a:t>
            </a:r>
            <a:r>
              <a:rPr sz="1000" spc="-5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próprio</a:t>
            </a:r>
            <a:r>
              <a:rPr sz="1000" spc="-4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leitor.</a:t>
            </a:r>
            <a:endParaRPr sz="1000" dirty="0">
              <a:latin typeface="Montserrat" panose="00000500000000000000" pitchFamily="2" charset="0"/>
              <a:cs typeface="Verdana"/>
            </a:endParaRPr>
          </a:p>
          <a:p>
            <a:pPr marL="12700" marR="271780">
              <a:lnSpc>
                <a:spcPct val="116700"/>
              </a:lnSpc>
              <a:spcBef>
                <a:spcPts val="844"/>
              </a:spcBef>
            </a:pPr>
            <a:r>
              <a:rPr sz="1000" spc="-30" dirty="0">
                <a:solidFill>
                  <a:srgbClr val="FFFFFF"/>
                </a:solidFill>
                <a:latin typeface="Montserrat" panose="00000500000000000000" pitchFamily="2" charset="0"/>
                <a:cs typeface="Verdana"/>
              </a:rPr>
              <a:t>Nossos</a:t>
            </a:r>
            <a:r>
              <a:rPr sz="1000" spc="-6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analistas</a:t>
            </a:r>
            <a:r>
              <a:rPr sz="1000" spc="-5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produziram</a:t>
            </a:r>
            <a:r>
              <a:rPr sz="1000" spc="-55"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este </a:t>
            </a:r>
            <a:r>
              <a:rPr sz="1000" spc="-35" dirty="0">
                <a:solidFill>
                  <a:srgbClr val="FFFFFF"/>
                </a:solidFill>
                <a:latin typeface="Montserrat" panose="00000500000000000000" pitchFamily="2" charset="0"/>
                <a:cs typeface="Verdana"/>
              </a:rPr>
              <a:t>relatório</a:t>
            </a:r>
            <a:r>
              <a:rPr sz="1000" spc="-7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de</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forma</a:t>
            </a:r>
            <a:r>
              <a:rPr sz="1000" spc="-7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independente,</a:t>
            </a:r>
            <a:r>
              <a:rPr sz="1000" spc="-7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25" dirty="0">
                <a:solidFill>
                  <a:srgbClr val="FFFFFF"/>
                </a:solidFill>
                <a:latin typeface="Montserrat" panose="00000500000000000000" pitchFamily="2" charset="0"/>
                <a:cs typeface="Verdana"/>
              </a:rPr>
              <a:t>seu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conteúdo</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não</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pode</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ser</a:t>
            </a:r>
            <a:r>
              <a:rPr sz="1000" spc="-80"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copiado, reproduzido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ou</a:t>
            </a:r>
            <a:r>
              <a:rPr sz="1000" spc="-70" dirty="0">
                <a:solidFill>
                  <a:srgbClr val="FFFFFF"/>
                </a:solidFill>
                <a:latin typeface="Montserrat" panose="00000500000000000000" pitchFamily="2" charset="0"/>
                <a:cs typeface="Verdana"/>
              </a:rPr>
              <a:t> </a:t>
            </a:r>
            <a:r>
              <a:rPr sz="1000" spc="-30" dirty="0">
                <a:solidFill>
                  <a:srgbClr val="FFFFFF"/>
                </a:solidFill>
                <a:latin typeface="Montserrat" panose="00000500000000000000" pitchFamily="2" charset="0"/>
                <a:cs typeface="Verdana"/>
              </a:rPr>
              <a:t>distribuído,</a:t>
            </a:r>
            <a:r>
              <a:rPr sz="1000" spc="-7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no</a:t>
            </a:r>
            <a:r>
              <a:rPr sz="1000" spc="-70" dirty="0">
                <a:solidFill>
                  <a:srgbClr val="FFFFFF"/>
                </a:solidFill>
                <a:latin typeface="Montserrat" panose="00000500000000000000" pitchFamily="2" charset="0"/>
                <a:cs typeface="Verdana"/>
              </a:rPr>
              <a:t> </a:t>
            </a:r>
            <a:r>
              <a:rPr sz="1000" spc="-20" dirty="0">
                <a:solidFill>
                  <a:srgbClr val="FFFFFF"/>
                </a:solidFill>
                <a:latin typeface="Montserrat" panose="00000500000000000000" pitchFamily="2" charset="0"/>
                <a:cs typeface="Verdana"/>
              </a:rPr>
              <a:t>todo </a:t>
            </a:r>
            <a:r>
              <a:rPr sz="1000" dirty="0">
                <a:solidFill>
                  <a:srgbClr val="FFFFFF"/>
                </a:solidFill>
                <a:latin typeface="Montserrat" panose="00000500000000000000" pitchFamily="2" charset="0"/>
                <a:cs typeface="Verdana"/>
              </a:rPr>
              <a:t>ou</a:t>
            </a:r>
            <a:r>
              <a:rPr sz="1000" spc="-85"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em</a:t>
            </a:r>
            <a:r>
              <a:rPr sz="1000" spc="-80" dirty="0">
                <a:solidFill>
                  <a:srgbClr val="FFFFFF"/>
                </a:solidFill>
                <a:latin typeface="Montserrat" panose="00000500000000000000" pitchFamily="2" charset="0"/>
                <a:cs typeface="Verdana"/>
              </a:rPr>
              <a:t> </a:t>
            </a:r>
            <a:r>
              <a:rPr sz="1000" spc="-45" dirty="0">
                <a:solidFill>
                  <a:srgbClr val="FFFFFF"/>
                </a:solidFill>
                <a:latin typeface="Montserrat" panose="00000500000000000000" pitchFamily="2" charset="0"/>
                <a:cs typeface="Verdana"/>
              </a:rPr>
              <a:t>parte,</a:t>
            </a:r>
            <a:r>
              <a:rPr sz="1000" spc="-80" dirty="0">
                <a:solidFill>
                  <a:srgbClr val="FFFFFF"/>
                </a:solidFill>
                <a:latin typeface="Montserrat" panose="00000500000000000000" pitchFamily="2" charset="0"/>
                <a:cs typeface="Verdana"/>
              </a:rPr>
              <a:t> </a:t>
            </a:r>
            <a:r>
              <a:rPr sz="1000" spc="-25" dirty="0">
                <a:solidFill>
                  <a:srgbClr val="FFFFFF"/>
                </a:solidFill>
                <a:latin typeface="Montserrat" panose="00000500000000000000" pitchFamily="2" charset="0"/>
                <a:cs typeface="Verdana"/>
              </a:rPr>
              <a:t>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terceiros,</a:t>
            </a:r>
            <a:r>
              <a:rPr sz="1000" spc="-80" dirty="0">
                <a:solidFill>
                  <a:srgbClr val="FFFFFF"/>
                </a:solidFill>
                <a:latin typeface="Montserrat" panose="00000500000000000000" pitchFamily="2" charset="0"/>
                <a:cs typeface="Verdana"/>
              </a:rPr>
              <a:t> </a:t>
            </a:r>
            <a:r>
              <a:rPr sz="1000" dirty="0">
                <a:solidFill>
                  <a:srgbClr val="FFFFFF"/>
                </a:solidFill>
                <a:latin typeface="Montserrat" panose="00000500000000000000" pitchFamily="2" charset="0"/>
                <a:cs typeface="Verdana"/>
              </a:rPr>
              <a:t>sem</a:t>
            </a:r>
            <a:r>
              <a:rPr sz="1000" spc="-80" dirty="0">
                <a:solidFill>
                  <a:srgbClr val="FFFFFF"/>
                </a:solidFill>
                <a:latin typeface="Montserrat" panose="00000500000000000000" pitchFamily="2" charset="0"/>
                <a:cs typeface="Verdana"/>
              </a:rPr>
              <a:t> </a:t>
            </a:r>
            <a:r>
              <a:rPr sz="1000" spc="-35" dirty="0">
                <a:solidFill>
                  <a:srgbClr val="FFFFFF"/>
                </a:solidFill>
                <a:latin typeface="Montserrat" panose="00000500000000000000" pitchFamily="2" charset="0"/>
                <a:cs typeface="Verdana"/>
              </a:rPr>
              <a:t>prévia</a:t>
            </a:r>
            <a:r>
              <a:rPr sz="1000" spc="-80" dirty="0">
                <a:solidFill>
                  <a:srgbClr val="FFFFFF"/>
                </a:solidFill>
                <a:latin typeface="Montserrat" panose="00000500000000000000" pitchFamily="2" charset="0"/>
                <a:cs typeface="Verdana"/>
              </a:rPr>
              <a:t> </a:t>
            </a:r>
            <a:r>
              <a:rPr sz="1000" spc="-50" dirty="0">
                <a:solidFill>
                  <a:srgbClr val="FFFFFF"/>
                </a:solidFill>
                <a:latin typeface="Montserrat" panose="00000500000000000000" pitchFamily="2" charset="0"/>
                <a:cs typeface="Verdana"/>
              </a:rPr>
              <a:t>e </a:t>
            </a:r>
            <a:r>
              <a:rPr sz="1000" spc="-45" dirty="0">
                <a:solidFill>
                  <a:srgbClr val="FFFFFF"/>
                </a:solidFill>
                <a:latin typeface="Montserrat" panose="00000500000000000000" pitchFamily="2" charset="0"/>
                <a:cs typeface="Verdana"/>
              </a:rPr>
              <a:t>expressa</a:t>
            </a:r>
            <a:r>
              <a:rPr sz="1000" spc="-65" dirty="0">
                <a:solidFill>
                  <a:srgbClr val="FFFFFF"/>
                </a:solidFill>
                <a:latin typeface="Montserrat" panose="00000500000000000000" pitchFamily="2" charset="0"/>
                <a:cs typeface="Verdana"/>
              </a:rPr>
              <a:t> </a:t>
            </a:r>
            <a:r>
              <a:rPr sz="1000" spc="-10" dirty="0">
                <a:solidFill>
                  <a:srgbClr val="FFFFFF"/>
                </a:solidFill>
                <a:latin typeface="Montserrat" panose="00000500000000000000" pitchFamily="2" charset="0"/>
                <a:cs typeface="Verdana"/>
              </a:rPr>
              <a:t>autorização.</a:t>
            </a:r>
            <a:endParaRPr sz="1000" dirty="0">
              <a:latin typeface="Montserrat" panose="00000500000000000000" pitchFamily="2" charset="0"/>
              <a:cs typeface="Verdana"/>
            </a:endParaRPr>
          </a:p>
        </p:txBody>
      </p:sp>
      <p:sp>
        <p:nvSpPr>
          <p:cNvPr id="3" name="object 3"/>
          <p:cNvSpPr txBox="1"/>
          <p:nvPr/>
        </p:nvSpPr>
        <p:spPr>
          <a:xfrm>
            <a:off x="3972398" y="2550410"/>
            <a:ext cx="2685852" cy="3960058"/>
          </a:xfrm>
          <a:prstGeom prst="rect">
            <a:avLst/>
          </a:prstGeom>
        </p:spPr>
        <p:txBody>
          <a:bodyPr vert="horz" wrap="square" lIns="0" tIns="12700" rIns="0" bIns="0" rtlCol="0">
            <a:spAutoFit/>
          </a:bodyPr>
          <a:lstStyle/>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Todas as informações contidas neste documento foram redigidas com base em fontes públicas consideradas confiáveis. Apesar de todos os esforços razoáveis terem sido feitos para garantir que tais informações não sejam incertas ou equívocas no momento da publicação, o Hub do Investidor e seus analistas não se responsabilizam pela veracidade das informações apresentadas.</a:t>
            </a:r>
          </a:p>
          <a:p>
            <a:pPr marL="12700" marR="182880">
              <a:lnSpc>
                <a:spcPct val="116700"/>
              </a:lnSpc>
              <a:spcBef>
                <a:spcPts val="100"/>
              </a:spcBef>
              <a:spcAft>
                <a:spcPts val="600"/>
              </a:spcAft>
            </a:pPr>
            <a:r>
              <a:rPr lang="pt-BR" sz="1000" dirty="0">
                <a:solidFill>
                  <a:schemeClr val="bg1"/>
                </a:solidFill>
                <a:latin typeface="Montserrat" panose="00000500000000000000" pitchFamily="2" charset="0"/>
                <a:cs typeface="Verdana"/>
              </a:rPr>
              <a:t>Nos termos da Resolução CVM nº 20/2021, o analista de valores mobiliários Ricardo Penha Filho (CNPI 3873) assume total responsabilidade pelas informações aqui contidas e declara que as recomendações refletem exclusivamente sua opinião pessoal, elaborada de forma independente e autônoma.</a:t>
            </a:r>
          </a:p>
          <a:p>
            <a:pPr marL="12700" marR="182880">
              <a:lnSpc>
                <a:spcPct val="116700"/>
              </a:lnSpc>
              <a:spcBef>
                <a:spcPts val="100"/>
              </a:spcBef>
              <a:spcAft>
                <a:spcPts val="600"/>
              </a:spcAft>
            </a:pPr>
            <a:endParaRPr sz="1000" dirty="0">
              <a:solidFill>
                <a:schemeClr val="bg1"/>
              </a:solidFill>
              <a:latin typeface="Montserrat" panose="00000500000000000000" pitchFamily="2" charset="0"/>
              <a:cs typeface="Verdana"/>
            </a:endParaRPr>
          </a:p>
        </p:txBody>
      </p:sp>
      <p:sp>
        <p:nvSpPr>
          <p:cNvPr id="4" name="object 4"/>
          <p:cNvSpPr txBox="1"/>
          <p:nvPr/>
        </p:nvSpPr>
        <p:spPr>
          <a:xfrm>
            <a:off x="1239739" y="6600613"/>
            <a:ext cx="4957445" cy="1891664"/>
          </a:xfrm>
          <a:prstGeom prst="rect">
            <a:avLst/>
          </a:prstGeom>
        </p:spPr>
        <p:txBody>
          <a:bodyPr vert="horz" wrap="square" lIns="0" tIns="12700" rIns="0" bIns="0" rtlCol="0">
            <a:spAutoFit/>
          </a:bodyPr>
          <a:lstStyle/>
          <a:p>
            <a:pPr marL="12700" marR="5080">
              <a:lnSpc>
                <a:spcPct val="109300"/>
              </a:lnSpc>
              <a:spcBef>
                <a:spcPts val="100"/>
              </a:spcBef>
            </a:pPr>
            <a:r>
              <a:rPr sz="1600" spc="-25" dirty="0">
                <a:solidFill>
                  <a:srgbClr val="FFFFFF"/>
                </a:solidFill>
                <a:latin typeface="Montserrat Light" panose="00000400000000000000" pitchFamily="2" charset="0"/>
                <a:cs typeface="Verdana"/>
              </a:rPr>
              <a:t>Este</a:t>
            </a:r>
            <a:r>
              <a:rPr sz="1600" spc="-100" dirty="0">
                <a:solidFill>
                  <a:srgbClr val="FFFFFF"/>
                </a:solidFill>
                <a:latin typeface="Montserrat Light" panose="00000400000000000000" pitchFamily="2" charset="0"/>
                <a:cs typeface="Verdana"/>
              </a:rPr>
              <a:t> </a:t>
            </a:r>
            <a:r>
              <a:rPr sz="1600" spc="-35" dirty="0">
                <a:solidFill>
                  <a:srgbClr val="FFFFFF"/>
                </a:solidFill>
                <a:latin typeface="Montserrat Light" panose="00000400000000000000" pitchFamily="2" charset="0"/>
                <a:cs typeface="Verdana"/>
              </a:rPr>
              <a:t>relatório</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é</a:t>
            </a:r>
            <a:r>
              <a:rPr sz="1600" spc="-9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destinado</a:t>
            </a:r>
            <a:r>
              <a:rPr sz="1600" spc="-10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exclusivamente</a:t>
            </a:r>
            <a:r>
              <a:rPr sz="1600" spc="-9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aos </a:t>
            </a:r>
            <a:r>
              <a:rPr sz="1600" spc="-30" dirty="0">
                <a:solidFill>
                  <a:srgbClr val="FFFFFF"/>
                </a:solidFill>
                <a:latin typeface="Montserrat Light" panose="00000400000000000000" pitchFamily="2" charset="0"/>
                <a:cs typeface="Verdana"/>
              </a:rPr>
              <a:t>investidores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Paraná</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Banco,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sua</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reprodução </a:t>
            </a:r>
            <a:r>
              <a:rPr sz="1600" spc="-75" dirty="0">
                <a:solidFill>
                  <a:srgbClr val="FFFFFF"/>
                </a:solidFill>
                <a:latin typeface="Montserrat Light" panose="00000400000000000000" pitchFamily="2" charset="0"/>
                <a:cs typeface="Verdana"/>
              </a:rPr>
              <a:t>e/ou</a:t>
            </a:r>
            <a:r>
              <a:rPr sz="1600" spc="-114"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distribuição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não</a:t>
            </a:r>
            <a:r>
              <a:rPr sz="1600" spc="-114"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autorizada,</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poderá</a:t>
            </a:r>
            <a:r>
              <a:rPr sz="1600" spc="-110"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implicar </a:t>
            </a:r>
            <a:r>
              <a:rPr sz="1600" dirty="0">
                <a:solidFill>
                  <a:srgbClr val="FFFFFF"/>
                </a:solidFill>
                <a:latin typeface="Montserrat Light" panose="00000400000000000000" pitchFamily="2" charset="0"/>
                <a:cs typeface="Verdana"/>
              </a:rPr>
              <a:t>na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tomada</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medidas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judiciais</a:t>
            </a:r>
            <a:r>
              <a:rPr sz="1600" spc="-80" dirty="0">
                <a:solidFill>
                  <a:srgbClr val="FFFFFF"/>
                </a:solidFill>
                <a:latin typeface="Montserrat Light" panose="00000400000000000000" pitchFamily="2" charset="0"/>
                <a:cs typeface="Verdana"/>
              </a:rPr>
              <a:t> </a:t>
            </a:r>
            <a:r>
              <a:rPr sz="1600" spc="-55" dirty="0">
                <a:solidFill>
                  <a:srgbClr val="FFFFFF"/>
                </a:solidFill>
                <a:latin typeface="Montserrat Light" panose="00000400000000000000" pitchFamily="2" charset="0"/>
                <a:cs typeface="Verdana"/>
              </a:rPr>
              <a:t>cabíveis.</a:t>
            </a:r>
            <a:r>
              <a:rPr sz="1600" spc="-80" dirty="0">
                <a:solidFill>
                  <a:srgbClr val="FFFFFF"/>
                </a:solidFill>
                <a:latin typeface="Montserrat Light" panose="00000400000000000000" pitchFamily="2" charset="0"/>
                <a:cs typeface="Verdana"/>
              </a:rPr>
              <a:t> </a:t>
            </a:r>
            <a:r>
              <a:rPr sz="1600" spc="-20" dirty="0">
                <a:solidFill>
                  <a:srgbClr val="FFFFFF"/>
                </a:solidFill>
                <a:latin typeface="Montserrat Light" panose="00000400000000000000" pitchFamily="2" charset="0"/>
                <a:cs typeface="Verdana"/>
              </a:rPr>
              <a:t>Para </a:t>
            </a:r>
            <a:r>
              <a:rPr sz="1600" dirty="0">
                <a:solidFill>
                  <a:srgbClr val="FFFFFF"/>
                </a:solidFill>
                <a:latin typeface="Montserrat Light" panose="00000400000000000000" pitchFamily="2" charset="0"/>
                <a:cs typeface="Verdana"/>
              </a:rPr>
              <a:t>mais</a:t>
            </a:r>
            <a:r>
              <a:rPr sz="1600" spc="-110" dirty="0">
                <a:solidFill>
                  <a:srgbClr val="FFFFFF"/>
                </a:solidFill>
                <a:latin typeface="Montserrat Light" panose="00000400000000000000" pitchFamily="2" charset="0"/>
                <a:cs typeface="Verdana"/>
              </a:rPr>
              <a:t> </a:t>
            </a:r>
            <a:r>
              <a:rPr sz="1600" spc="-30" dirty="0">
                <a:solidFill>
                  <a:srgbClr val="FFFFFF"/>
                </a:solidFill>
                <a:latin typeface="Montserrat Light" panose="00000400000000000000" pitchFamily="2" charset="0"/>
                <a:cs typeface="Verdana"/>
              </a:rPr>
              <a:t>informações,</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consulte</a:t>
            </a:r>
            <a:r>
              <a:rPr sz="1600" spc="-110" dirty="0">
                <a:solidFill>
                  <a:srgbClr val="FFFFFF"/>
                </a:solidFill>
                <a:latin typeface="Montserrat Light" panose="00000400000000000000" pitchFamily="2" charset="0"/>
                <a:cs typeface="Verdana"/>
              </a:rPr>
              <a:t> </a:t>
            </a:r>
            <a:r>
              <a:rPr sz="1600" spc="-45" dirty="0">
                <a:solidFill>
                  <a:srgbClr val="FFFFFF"/>
                </a:solidFill>
                <a:latin typeface="Montserrat Light" panose="00000400000000000000" pitchFamily="2" charset="0"/>
                <a:cs typeface="Verdana"/>
              </a:rPr>
              <a:t>a</a:t>
            </a:r>
            <a:r>
              <a:rPr sz="1600" spc="-10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Resolução</a:t>
            </a:r>
            <a:r>
              <a:rPr sz="1600" spc="-11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CVM</a:t>
            </a:r>
            <a:r>
              <a:rPr sz="1600" spc="-110"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nº </a:t>
            </a:r>
            <a:r>
              <a:rPr sz="1600" spc="-155" dirty="0">
                <a:solidFill>
                  <a:srgbClr val="FFFFFF"/>
                </a:solidFill>
                <a:latin typeface="Montserrat Light" panose="00000400000000000000" pitchFamily="2" charset="0"/>
                <a:cs typeface="Verdana"/>
              </a:rPr>
              <a:t>20/2021</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Código</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Conduta</a:t>
            </a:r>
            <a:r>
              <a:rPr sz="1600" spc="-6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da</a:t>
            </a:r>
            <a:r>
              <a:rPr sz="1600" spc="-70"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Apimec</a:t>
            </a:r>
            <a:r>
              <a:rPr sz="1600" spc="-65" dirty="0">
                <a:solidFill>
                  <a:srgbClr val="FFFFFF"/>
                </a:solidFill>
                <a:latin typeface="Montserrat Light" panose="00000400000000000000" pitchFamily="2" charset="0"/>
                <a:cs typeface="Verdana"/>
              </a:rPr>
              <a:t> </a:t>
            </a:r>
            <a:r>
              <a:rPr sz="1600" spc="-25" dirty="0">
                <a:solidFill>
                  <a:srgbClr val="FFFFFF"/>
                </a:solidFill>
                <a:latin typeface="Montserrat Light" panose="00000400000000000000" pitchFamily="2" charset="0"/>
                <a:cs typeface="Verdana"/>
              </a:rPr>
              <a:t>para</a:t>
            </a:r>
            <a:r>
              <a:rPr sz="1600" spc="-6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o </a:t>
            </a:r>
            <a:r>
              <a:rPr sz="1600" spc="-25" dirty="0">
                <a:solidFill>
                  <a:srgbClr val="FFFFFF"/>
                </a:solidFill>
                <a:latin typeface="Montserrat Light" panose="00000400000000000000" pitchFamily="2" charset="0"/>
                <a:cs typeface="Verdana"/>
              </a:rPr>
              <a:t>Analista</a:t>
            </a:r>
            <a:r>
              <a:rPr sz="1600" spc="-85" dirty="0">
                <a:solidFill>
                  <a:srgbClr val="FFFFFF"/>
                </a:solidFill>
                <a:latin typeface="Montserrat Light" panose="00000400000000000000" pitchFamily="2" charset="0"/>
                <a:cs typeface="Verdana"/>
              </a:rPr>
              <a:t> </a:t>
            </a:r>
            <a:r>
              <a:rPr sz="1600" dirty="0">
                <a:solidFill>
                  <a:srgbClr val="FFFFFF"/>
                </a:solidFill>
                <a:latin typeface="Montserrat Light" panose="00000400000000000000" pitchFamily="2" charset="0"/>
                <a:cs typeface="Verdana"/>
              </a:rPr>
              <a:t>de</a:t>
            </a:r>
            <a:r>
              <a:rPr sz="1600" spc="-85" dirty="0">
                <a:solidFill>
                  <a:srgbClr val="FFFFFF"/>
                </a:solidFill>
                <a:latin typeface="Montserrat Light" panose="00000400000000000000" pitchFamily="2" charset="0"/>
                <a:cs typeface="Verdana"/>
              </a:rPr>
              <a:t> </a:t>
            </a:r>
            <a:r>
              <a:rPr sz="1600" spc="-50" dirty="0">
                <a:solidFill>
                  <a:srgbClr val="FFFFFF"/>
                </a:solidFill>
                <a:latin typeface="Montserrat Light" panose="00000400000000000000" pitchFamily="2" charset="0"/>
                <a:cs typeface="Verdana"/>
              </a:rPr>
              <a:t>Valores</a:t>
            </a:r>
            <a:r>
              <a:rPr sz="1600" spc="-85" dirty="0">
                <a:solidFill>
                  <a:srgbClr val="FFFFFF"/>
                </a:solidFill>
                <a:latin typeface="Montserrat Light" panose="00000400000000000000" pitchFamily="2" charset="0"/>
                <a:cs typeface="Verdana"/>
              </a:rPr>
              <a:t> </a:t>
            </a:r>
            <a:r>
              <a:rPr sz="1600" spc="-10" dirty="0">
                <a:solidFill>
                  <a:srgbClr val="FFFFFF"/>
                </a:solidFill>
                <a:latin typeface="Montserrat Light" panose="00000400000000000000" pitchFamily="2" charset="0"/>
                <a:cs typeface="Verdana"/>
              </a:rPr>
              <a:t>Mobiliários.</a:t>
            </a:r>
            <a:endParaRPr sz="1600" dirty="0">
              <a:latin typeface="Montserrat Light" panose="00000400000000000000" pitchFamily="2" charset="0"/>
              <a:cs typeface="Verdana"/>
            </a:endParaRPr>
          </a:p>
        </p:txBody>
      </p:sp>
      <p:sp>
        <p:nvSpPr>
          <p:cNvPr id="6" name="object 6"/>
          <p:cNvSpPr txBox="1">
            <a:spLocks noGrp="1"/>
          </p:cNvSpPr>
          <p:nvPr>
            <p:ph type="title"/>
          </p:nvPr>
        </p:nvSpPr>
        <p:spPr>
          <a:xfrm>
            <a:off x="1185776" y="1042902"/>
            <a:ext cx="2806700" cy="422275"/>
          </a:xfrm>
          <a:prstGeom prst="rect">
            <a:avLst/>
          </a:prstGeom>
        </p:spPr>
        <p:txBody>
          <a:bodyPr vert="horz" wrap="square" lIns="0" tIns="12700" rIns="0" bIns="0" rtlCol="0">
            <a:spAutoFit/>
          </a:bodyPr>
          <a:lstStyle/>
          <a:p>
            <a:pPr marL="12700">
              <a:lnSpc>
                <a:spcPct val="100000"/>
              </a:lnSpc>
              <a:spcBef>
                <a:spcPts val="100"/>
              </a:spcBef>
            </a:pPr>
            <a:r>
              <a:rPr sz="2600" spc="-30" dirty="0">
                <a:solidFill>
                  <a:schemeClr val="bg1"/>
                </a:solidFill>
                <a:latin typeface="Montserrat Light" panose="00000400000000000000" pitchFamily="2" charset="0"/>
              </a:rPr>
              <a:t>Relatório</a:t>
            </a:r>
            <a:r>
              <a:rPr sz="2600" spc="-175" dirty="0">
                <a:solidFill>
                  <a:schemeClr val="bg1"/>
                </a:solidFill>
                <a:latin typeface="Montserrat Light" panose="00000400000000000000" pitchFamily="2" charset="0"/>
              </a:rPr>
              <a:t> </a:t>
            </a:r>
            <a:r>
              <a:rPr sz="2600" spc="-10" dirty="0">
                <a:solidFill>
                  <a:schemeClr val="bg1"/>
                </a:solidFill>
                <a:latin typeface="Montserrat Light" panose="00000400000000000000" pitchFamily="2" charset="0"/>
              </a:rPr>
              <a:t>Fundos</a:t>
            </a:r>
            <a:endParaRPr sz="2600" dirty="0">
              <a:solidFill>
                <a:schemeClr val="bg1"/>
              </a:solidFill>
              <a:latin typeface="Montserrat Light" panose="00000400000000000000" pitchFamily="2" charset="0"/>
            </a:endParaRPr>
          </a:p>
        </p:txBody>
      </p:sp>
      <p:sp>
        <p:nvSpPr>
          <p:cNvPr id="7" name="object 7"/>
          <p:cNvSpPr txBox="1"/>
          <p:nvPr/>
        </p:nvSpPr>
        <p:spPr>
          <a:xfrm>
            <a:off x="1640156" y="1792693"/>
            <a:ext cx="1160145" cy="262251"/>
          </a:xfrm>
          <a:prstGeom prst="rect">
            <a:avLst/>
          </a:prstGeom>
        </p:spPr>
        <p:txBody>
          <a:bodyPr vert="horz" wrap="square" lIns="0" tIns="15875" rIns="0" bIns="0" rtlCol="0">
            <a:spAutoFit/>
          </a:bodyPr>
          <a:lstStyle/>
          <a:p>
            <a:pPr marL="12700">
              <a:lnSpc>
                <a:spcPct val="100000"/>
              </a:lnSpc>
              <a:spcBef>
                <a:spcPts val="125"/>
              </a:spcBef>
            </a:pPr>
            <a:r>
              <a:rPr sz="1600" spc="-45" dirty="0">
                <a:solidFill>
                  <a:srgbClr val="FFFFFF"/>
                </a:solidFill>
                <a:latin typeface="Montserrat SemiBold" panose="00000700000000000000" pitchFamily="2" charset="0"/>
                <a:cs typeface="Arial Black"/>
              </a:rPr>
              <a:t>Disclaimer</a:t>
            </a:r>
            <a:endParaRPr sz="1600" dirty="0">
              <a:latin typeface="Montserrat SemiBold" panose="00000700000000000000" pitchFamily="2" charset="0"/>
              <a:cs typeface="Arial Black"/>
            </a:endParaRPr>
          </a:p>
        </p:txBody>
      </p:sp>
      <p:sp>
        <p:nvSpPr>
          <p:cNvPr id="8" name="object 8"/>
          <p:cNvSpPr txBox="1"/>
          <p:nvPr/>
        </p:nvSpPr>
        <p:spPr>
          <a:xfrm>
            <a:off x="4056405" y="9721398"/>
            <a:ext cx="2171065" cy="300788"/>
          </a:xfrm>
          <a:prstGeom prst="rect">
            <a:avLst/>
          </a:prstGeom>
        </p:spPr>
        <p:txBody>
          <a:bodyPr vert="horz" wrap="square" lIns="0" tIns="9525" rIns="0" bIns="0" rtlCol="0">
            <a:spAutoFit/>
          </a:bodyPr>
          <a:lstStyle/>
          <a:p>
            <a:pPr marL="12700" marR="5080">
              <a:lnSpc>
                <a:spcPct val="101899"/>
              </a:lnSpc>
              <a:spcBef>
                <a:spcPts val="75"/>
              </a:spcBef>
            </a:pPr>
            <a:r>
              <a:rPr sz="950" dirty="0">
                <a:solidFill>
                  <a:srgbClr val="F7FAF5"/>
                </a:solidFill>
                <a:latin typeface="Montserrat Light" panose="00000400000000000000" pitchFamily="2" charset="0"/>
                <a:cs typeface="Verdana"/>
              </a:rPr>
              <a:t>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a:t>
            </a:r>
            <a:r>
              <a:rPr sz="950" spc="-4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de</a:t>
            </a:r>
            <a:r>
              <a:rPr sz="950" spc="-40" dirty="0">
                <a:solidFill>
                  <a:srgbClr val="F7FAF5"/>
                </a:solidFill>
                <a:latin typeface="Montserrat Light" panose="00000400000000000000" pitchFamily="2" charset="0"/>
                <a:cs typeface="Verdana"/>
              </a:rPr>
              <a:t> </a:t>
            </a:r>
            <a:r>
              <a:rPr sz="950" spc="-30" dirty="0">
                <a:solidFill>
                  <a:srgbClr val="F7FAF5"/>
                </a:solidFill>
                <a:latin typeface="Montserrat Light" panose="00000400000000000000" pitchFamily="2" charset="0"/>
                <a:cs typeface="Verdana"/>
              </a:rPr>
              <a:t>investimentos, </a:t>
            </a:r>
            <a:r>
              <a:rPr sz="950" spc="-25" dirty="0">
                <a:solidFill>
                  <a:srgbClr val="F7FAF5"/>
                </a:solidFill>
                <a:latin typeface="Montserrat Light" panose="00000400000000000000" pitchFamily="2" charset="0"/>
                <a:cs typeface="Verdana"/>
              </a:rPr>
              <a:t>para</a:t>
            </a:r>
            <a:r>
              <a:rPr sz="950" spc="-70"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quem</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entender</a:t>
            </a:r>
            <a:r>
              <a:rPr sz="950" spc="-65" dirty="0">
                <a:solidFill>
                  <a:srgbClr val="F7FAF5"/>
                </a:solidFill>
                <a:latin typeface="Montserrat Light" panose="00000400000000000000" pitchFamily="2" charset="0"/>
                <a:cs typeface="Verdana"/>
              </a:rPr>
              <a:t> </a:t>
            </a:r>
            <a:r>
              <a:rPr sz="950" dirty="0">
                <a:solidFill>
                  <a:srgbClr val="F7FAF5"/>
                </a:solidFill>
                <a:latin typeface="Montserrat Light" panose="00000400000000000000" pitchFamily="2" charset="0"/>
                <a:cs typeface="Verdana"/>
              </a:rPr>
              <a:t>o</a:t>
            </a:r>
            <a:r>
              <a:rPr sz="950" spc="-65" dirty="0">
                <a:solidFill>
                  <a:srgbClr val="F7FAF5"/>
                </a:solidFill>
                <a:latin typeface="Montserrat Light" panose="00000400000000000000" pitchFamily="2" charset="0"/>
                <a:cs typeface="Verdana"/>
              </a:rPr>
              <a:t> </a:t>
            </a:r>
            <a:r>
              <a:rPr sz="950" spc="-20" dirty="0">
                <a:solidFill>
                  <a:srgbClr val="F7FAF5"/>
                </a:solidFill>
                <a:latin typeface="Montserrat Light" panose="00000400000000000000" pitchFamily="2" charset="0"/>
                <a:cs typeface="Verdana"/>
              </a:rPr>
              <a:t>seu</a:t>
            </a:r>
            <a:r>
              <a:rPr sz="950" spc="-65" dirty="0">
                <a:solidFill>
                  <a:srgbClr val="F7FAF5"/>
                </a:solidFill>
                <a:latin typeface="Montserrat Light" panose="00000400000000000000" pitchFamily="2" charset="0"/>
                <a:cs typeface="Verdana"/>
              </a:rPr>
              <a:t> </a:t>
            </a:r>
            <a:r>
              <a:rPr sz="950" spc="-10" dirty="0">
                <a:solidFill>
                  <a:srgbClr val="F7FAF5"/>
                </a:solidFill>
                <a:latin typeface="Montserrat Light" panose="00000400000000000000" pitchFamily="2" charset="0"/>
                <a:cs typeface="Verdana"/>
              </a:rPr>
              <a:t>valor.</a:t>
            </a:r>
            <a:endParaRPr sz="950" dirty="0">
              <a:latin typeface="Montserrat Light" panose="00000400000000000000" pitchFamily="2" charset="0"/>
              <a:cs typeface="Verdana"/>
            </a:endParaRPr>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481</TotalTime>
  <Words>2439</Words>
  <Application>Microsoft Office PowerPoint</Application>
  <PresentationFormat>Personalizar</PresentationFormat>
  <Paragraphs>91</Paragraphs>
  <Slides>8</Slides>
  <Notes>0</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8</vt:i4>
      </vt:variant>
    </vt:vector>
  </HeadingPairs>
  <TitlesOfParts>
    <vt:vector size="18" baseType="lpstr">
      <vt:lpstr>Aptos</vt:lpstr>
      <vt:lpstr>Aptos Display</vt:lpstr>
      <vt:lpstr>Arial</vt:lpstr>
      <vt:lpstr>Montserrat</vt:lpstr>
      <vt:lpstr>Montserrat </vt:lpstr>
      <vt:lpstr>Montserrat Light</vt:lpstr>
      <vt:lpstr>Montserrat SemiBold</vt:lpstr>
      <vt:lpstr>Poppins</vt:lpstr>
      <vt:lpstr>Verdana</vt:lpstr>
      <vt:lpstr>Tema do Office</vt:lpstr>
      <vt:lpstr>Relatório de Fundos</vt:lpstr>
      <vt:lpstr>Resumo e Opinião do Analista</vt:lpstr>
      <vt:lpstr>Gestão</vt:lpstr>
      <vt:lpstr>Conhecendo o Fundo</vt:lpstr>
      <vt:lpstr>Apresentação do PowerPoint</vt:lpstr>
      <vt:lpstr>Apresentação do PowerPoint</vt:lpstr>
      <vt:lpstr>Conclusão</vt:lpstr>
      <vt:lpstr>Relatório Fundos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Relatório de Fundos</dc:title>
  <dc:creator>hubdo</dc:creator>
  <cp:lastModifiedBy>Luiz Fernando Costa Calmon de Araujo Goes</cp:lastModifiedBy>
  <cp:revision>19</cp:revision>
  <dcterms:created xsi:type="dcterms:W3CDTF">2024-12-08T19:35:31Z</dcterms:created>
  <dcterms:modified xsi:type="dcterms:W3CDTF">2025-02-19T18:04:42Z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2024-12-08T00:00:00Z</vt:filetime>
  </property>
  <property fmtid="{D5CDD505-2E9C-101B-9397-08002B2CF9AE}" pid="3" name="Creator">
    <vt:lpwstr>Adobe InDesign 20.0 (Windows)</vt:lpwstr>
  </property>
  <property fmtid="{D5CDD505-2E9C-101B-9397-08002B2CF9AE}" pid="4" name="LastSaved">
    <vt:filetime>2024-12-08T00:00:00Z</vt:filetime>
  </property>
  <property fmtid="{D5CDD505-2E9C-101B-9397-08002B2CF9AE}" pid="5" name="Producer">
    <vt:lpwstr>Adobe PDF Library 17.0</vt:lpwstr>
  </property>
  <property fmtid="{D5CDD505-2E9C-101B-9397-08002B2CF9AE}" pid="6" name="MSIP_Label_1a7fe18a-9afb-4627-90b8-967af025adab_Enabled">
    <vt:lpwstr>true</vt:lpwstr>
  </property>
  <property fmtid="{D5CDD505-2E9C-101B-9397-08002B2CF9AE}" pid="7" name="MSIP_Label_1a7fe18a-9afb-4627-90b8-967af025adab_SetDate">
    <vt:lpwstr>2024-12-09T17:57:18Z</vt:lpwstr>
  </property>
  <property fmtid="{D5CDD505-2E9C-101B-9397-08002B2CF9AE}" pid="8" name="MSIP_Label_1a7fe18a-9afb-4627-90b8-967af025adab_Method">
    <vt:lpwstr>Standard</vt:lpwstr>
  </property>
  <property fmtid="{D5CDD505-2E9C-101B-9397-08002B2CF9AE}" pid="9" name="MSIP_Label_1a7fe18a-9afb-4627-90b8-967af025adab_Name">
    <vt:lpwstr>Restrito</vt:lpwstr>
  </property>
  <property fmtid="{D5CDD505-2E9C-101B-9397-08002B2CF9AE}" pid="10" name="MSIP_Label_1a7fe18a-9afb-4627-90b8-967af025adab_SiteId">
    <vt:lpwstr>dbbd9a42-5cb6-489a-9951-f0beff3aa858</vt:lpwstr>
  </property>
  <property fmtid="{D5CDD505-2E9C-101B-9397-08002B2CF9AE}" pid="11" name="MSIP_Label_1a7fe18a-9afb-4627-90b8-967af025adab_ActionId">
    <vt:lpwstr>482d7877-70b1-492b-97f8-e686f952650a</vt:lpwstr>
  </property>
  <property fmtid="{D5CDD505-2E9C-101B-9397-08002B2CF9AE}" pid="12" name="MSIP_Label_1a7fe18a-9afb-4627-90b8-967af025adab_ContentBits">
    <vt:lpwstr>0</vt:lpwstr>
  </property>
</Properties>
</file>